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7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5B6C50-26F6-4BA7-AAB3-CB02370AB4A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691003" y="1997081"/>
            <a:ext cx="3254829" cy="4280552"/>
          </a:xfrm>
          <a:custGeom>
            <a:avLst/>
            <a:gdLst>
              <a:gd name="connsiteX0" fmla="*/ 0 w 3254829"/>
              <a:gd name="connsiteY0" fmla="*/ 0 h 4280552"/>
              <a:gd name="connsiteX1" fmla="*/ 3254829 w 3254829"/>
              <a:gd name="connsiteY1" fmla="*/ 0 h 4280552"/>
              <a:gd name="connsiteX2" fmla="*/ 3254829 w 3254829"/>
              <a:gd name="connsiteY2" fmla="*/ 4280552 h 4280552"/>
              <a:gd name="connsiteX3" fmla="*/ 0 w 3254829"/>
              <a:gd name="connsiteY3" fmla="*/ 4280552 h 4280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4829" h="4280552">
                <a:moveTo>
                  <a:pt x="0" y="0"/>
                </a:moveTo>
                <a:lnTo>
                  <a:pt x="3254829" y="0"/>
                </a:lnTo>
                <a:lnTo>
                  <a:pt x="3254829" y="4280552"/>
                </a:lnTo>
                <a:lnTo>
                  <a:pt x="0" y="42805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3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C783FD-1174-4D66-967C-4A79FDFAAAA5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4630784" y="2610257"/>
            <a:ext cx="3044952" cy="3044952"/>
          </a:xfrm>
          <a:custGeom>
            <a:avLst/>
            <a:gdLst>
              <a:gd name="connsiteX0" fmla="*/ 1522476 w 3044952"/>
              <a:gd name="connsiteY0" fmla="*/ 0 h 3044952"/>
              <a:gd name="connsiteX1" fmla="*/ 3044952 w 3044952"/>
              <a:gd name="connsiteY1" fmla="*/ 1522476 h 3044952"/>
              <a:gd name="connsiteX2" fmla="*/ 1522476 w 3044952"/>
              <a:gd name="connsiteY2" fmla="*/ 3044952 h 3044952"/>
              <a:gd name="connsiteX3" fmla="*/ 0 w 3044952"/>
              <a:gd name="connsiteY3" fmla="*/ 1522476 h 3044952"/>
              <a:gd name="connsiteX4" fmla="*/ 1522476 w 3044952"/>
              <a:gd name="connsiteY4" fmla="*/ 0 h 3044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4952" h="3044952">
                <a:moveTo>
                  <a:pt x="1522476" y="0"/>
                </a:moveTo>
                <a:cubicBezTo>
                  <a:pt x="2363316" y="0"/>
                  <a:pt x="3044952" y="681636"/>
                  <a:pt x="3044952" y="1522476"/>
                </a:cubicBezTo>
                <a:cubicBezTo>
                  <a:pt x="3044952" y="2363316"/>
                  <a:pt x="2363316" y="3044952"/>
                  <a:pt x="1522476" y="3044952"/>
                </a:cubicBezTo>
                <a:cubicBezTo>
                  <a:pt x="681636" y="3044952"/>
                  <a:pt x="0" y="2363316"/>
                  <a:pt x="0" y="1522476"/>
                </a:cubicBezTo>
                <a:cubicBezTo>
                  <a:pt x="0" y="681636"/>
                  <a:pt x="681636" y="0"/>
                  <a:pt x="15224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07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001F879-8F27-4060-A246-4F9D342A4572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2474214" y="4442420"/>
            <a:ext cx="1755906" cy="1755906"/>
          </a:xfrm>
          <a:custGeom>
            <a:avLst/>
            <a:gdLst>
              <a:gd name="connsiteX0" fmla="*/ 0 w 1755906"/>
              <a:gd name="connsiteY0" fmla="*/ 0 h 1755906"/>
              <a:gd name="connsiteX1" fmla="*/ 1755906 w 1755906"/>
              <a:gd name="connsiteY1" fmla="*/ 0 h 1755906"/>
              <a:gd name="connsiteX2" fmla="*/ 1755906 w 1755906"/>
              <a:gd name="connsiteY2" fmla="*/ 1755906 h 1755906"/>
              <a:gd name="connsiteX3" fmla="*/ 0 w 1755906"/>
              <a:gd name="connsiteY3" fmla="*/ 1755906 h 175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5906" h="1755906">
                <a:moveTo>
                  <a:pt x="0" y="0"/>
                </a:moveTo>
                <a:lnTo>
                  <a:pt x="1755906" y="0"/>
                </a:lnTo>
                <a:lnTo>
                  <a:pt x="1755906" y="1755906"/>
                </a:lnTo>
                <a:lnTo>
                  <a:pt x="0" y="17559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9AC8CB9-3A9A-48AB-89F6-9B199CBF197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074004" y="4442420"/>
            <a:ext cx="1755906" cy="1755906"/>
          </a:xfrm>
          <a:custGeom>
            <a:avLst/>
            <a:gdLst>
              <a:gd name="connsiteX0" fmla="*/ 0 w 1755906"/>
              <a:gd name="connsiteY0" fmla="*/ 0 h 1755906"/>
              <a:gd name="connsiteX1" fmla="*/ 1755906 w 1755906"/>
              <a:gd name="connsiteY1" fmla="*/ 0 h 1755906"/>
              <a:gd name="connsiteX2" fmla="*/ 1755906 w 1755906"/>
              <a:gd name="connsiteY2" fmla="*/ 1755906 h 1755906"/>
              <a:gd name="connsiteX3" fmla="*/ 0 w 1755906"/>
              <a:gd name="connsiteY3" fmla="*/ 1755906 h 175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5906" h="1755906">
                <a:moveTo>
                  <a:pt x="0" y="0"/>
                </a:moveTo>
                <a:lnTo>
                  <a:pt x="1755906" y="0"/>
                </a:lnTo>
                <a:lnTo>
                  <a:pt x="1755906" y="1755906"/>
                </a:lnTo>
                <a:lnTo>
                  <a:pt x="0" y="17559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2FB1174-2E0A-4DDF-9E0D-FB97EBA8F47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0" y="1959429"/>
            <a:ext cx="12192000" cy="2272190"/>
          </a:xfrm>
          <a:custGeom>
            <a:avLst/>
            <a:gdLst>
              <a:gd name="connsiteX0" fmla="*/ 0 w 12192000"/>
              <a:gd name="connsiteY0" fmla="*/ 0 h 2272190"/>
              <a:gd name="connsiteX1" fmla="*/ 12192000 w 12192000"/>
              <a:gd name="connsiteY1" fmla="*/ 0 h 2272190"/>
              <a:gd name="connsiteX2" fmla="*/ 12192000 w 12192000"/>
              <a:gd name="connsiteY2" fmla="*/ 2272190 h 2272190"/>
              <a:gd name="connsiteX3" fmla="*/ 0 w 12192000"/>
              <a:gd name="connsiteY3" fmla="*/ 2272190 h 227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72190">
                <a:moveTo>
                  <a:pt x="0" y="0"/>
                </a:moveTo>
                <a:lnTo>
                  <a:pt x="12192000" y="0"/>
                </a:lnTo>
                <a:lnTo>
                  <a:pt x="12192000" y="2272190"/>
                </a:lnTo>
                <a:lnTo>
                  <a:pt x="0" y="22721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35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C2FF7C-F9B0-4F74-B5EA-75FAFD3517A8}"/>
              </a:ext>
            </a:extLst>
          </p:cNvPr>
          <p:cNvSpPr/>
          <p:nvPr userDrawn="1"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FA35BA0-8C63-4306-8862-0BDA6D7112FD}"/>
              </a:ext>
            </a:extLst>
          </p:cNvPr>
          <p:cNvSpPr/>
          <p:nvPr userDrawn="1"/>
        </p:nvSpPr>
        <p:spPr>
          <a:xfrm>
            <a:off x="10878231" y="6255432"/>
            <a:ext cx="512988" cy="51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20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88F5D1C-CB7D-47CB-84FD-964DE5A84F0A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-1" y="848763"/>
            <a:ext cx="5930587" cy="4278310"/>
          </a:xfrm>
          <a:custGeom>
            <a:avLst/>
            <a:gdLst>
              <a:gd name="connsiteX0" fmla="*/ 0 w 5930587"/>
              <a:gd name="connsiteY0" fmla="*/ 0 h 4278310"/>
              <a:gd name="connsiteX1" fmla="*/ 5930587 w 5930587"/>
              <a:gd name="connsiteY1" fmla="*/ 2139155 h 4278310"/>
              <a:gd name="connsiteX2" fmla="*/ 0 w 5930587"/>
              <a:gd name="connsiteY2" fmla="*/ 4278310 h 427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0587" h="4278310">
                <a:moveTo>
                  <a:pt x="0" y="0"/>
                </a:moveTo>
                <a:lnTo>
                  <a:pt x="5930587" y="2139155"/>
                </a:lnTo>
                <a:lnTo>
                  <a:pt x="0" y="42783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BD4C9F4-C91E-403D-9AAC-0F94E73066A2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007909" y="1901018"/>
            <a:ext cx="2173800" cy="2173800"/>
          </a:xfrm>
          <a:custGeom>
            <a:avLst/>
            <a:gdLst>
              <a:gd name="connsiteX0" fmla="*/ 1086900 w 2173800"/>
              <a:gd name="connsiteY0" fmla="*/ 0 h 2173800"/>
              <a:gd name="connsiteX1" fmla="*/ 2173800 w 2173800"/>
              <a:gd name="connsiteY1" fmla="*/ 1086900 h 2173800"/>
              <a:gd name="connsiteX2" fmla="*/ 1086900 w 2173800"/>
              <a:gd name="connsiteY2" fmla="*/ 2173800 h 2173800"/>
              <a:gd name="connsiteX3" fmla="*/ 0 w 2173800"/>
              <a:gd name="connsiteY3" fmla="*/ 1086900 h 2173800"/>
              <a:gd name="connsiteX4" fmla="*/ 1086900 w 2173800"/>
              <a:gd name="connsiteY4" fmla="*/ 0 h 21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800" h="2173800">
                <a:moveTo>
                  <a:pt x="1086900" y="0"/>
                </a:moveTo>
                <a:cubicBezTo>
                  <a:pt x="1687178" y="0"/>
                  <a:pt x="2173800" y="486622"/>
                  <a:pt x="2173800" y="1086900"/>
                </a:cubicBezTo>
                <a:cubicBezTo>
                  <a:pt x="2173800" y="1687178"/>
                  <a:pt x="1687178" y="2173800"/>
                  <a:pt x="1086900" y="2173800"/>
                </a:cubicBezTo>
                <a:cubicBezTo>
                  <a:pt x="486622" y="2173800"/>
                  <a:pt x="0" y="1687178"/>
                  <a:pt x="0" y="1086900"/>
                </a:cubicBezTo>
                <a:cubicBezTo>
                  <a:pt x="0" y="486622"/>
                  <a:pt x="486622" y="0"/>
                  <a:pt x="10869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3C5AA70-C420-4B31-82FB-17F121F8E27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6259033" y="848763"/>
            <a:ext cx="5930587" cy="4278310"/>
          </a:xfrm>
          <a:custGeom>
            <a:avLst/>
            <a:gdLst>
              <a:gd name="connsiteX0" fmla="*/ 5930587 w 5930587"/>
              <a:gd name="connsiteY0" fmla="*/ 0 h 4278310"/>
              <a:gd name="connsiteX1" fmla="*/ 5930587 w 5930587"/>
              <a:gd name="connsiteY1" fmla="*/ 4278310 h 4278310"/>
              <a:gd name="connsiteX2" fmla="*/ 0 w 5930587"/>
              <a:gd name="connsiteY2" fmla="*/ 2139155 h 427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0587" h="4278310">
                <a:moveTo>
                  <a:pt x="5930587" y="0"/>
                </a:moveTo>
                <a:lnTo>
                  <a:pt x="5930587" y="4278310"/>
                </a:lnTo>
                <a:lnTo>
                  <a:pt x="0" y="21391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079E8A6-E928-4EF6-A3BE-9A41DEB49EE0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1332827" y="2296897"/>
            <a:ext cx="9526347" cy="2269285"/>
          </a:xfrm>
          <a:custGeom>
            <a:avLst/>
            <a:gdLst>
              <a:gd name="connsiteX0" fmla="*/ 0 w 9526347"/>
              <a:gd name="connsiteY0" fmla="*/ 0 h 2269285"/>
              <a:gd name="connsiteX1" fmla="*/ 9526347 w 9526347"/>
              <a:gd name="connsiteY1" fmla="*/ 0 h 2269285"/>
              <a:gd name="connsiteX2" fmla="*/ 9526347 w 9526347"/>
              <a:gd name="connsiteY2" fmla="*/ 2269285 h 2269285"/>
              <a:gd name="connsiteX3" fmla="*/ 0 w 9526347"/>
              <a:gd name="connsiteY3" fmla="*/ 2269285 h 226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6347" h="2269285">
                <a:moveTo>
                  <a:pt x="0" y="0"/>
                </a:moveTo>
                <a:lnTo>
                  <a:pt x="9526347" y="0"/>
                </a:lnTo>
                <a:lnTo>
                  <a:pt x="9526347" y="2269285"/>
                </a:lnTo>
                <a:lnTo>
                  <a:pt x="0" y="2269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96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3F5B03A-1AAE-42BF-9FA8-2354BA1F74A1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946945" y="1384034"/>
            <a:ext cx="4434705" cy="5473966"/>
          </a:xfrm>
          <a:custGeom>
            <a:avLst/>
            <a:gdLst>
              <a:gd name="connsiteX0" fmla="*/ 2217353 w 4434705"/>
              <a:gd name="connsiteY0" fmla="*/ 0 h 5473966"/>
              <a:gd name="connsiteX1" fmla="*/ 4434705 w 4434705"/>
              <a:gd name="connsiteY1" fmla="*/ 5473966 h 5473966"/>
              <a:gd name="connsiteX2" fmla="*/ 0 w 4434705"/>
              <a:gd name="connsiteY2" fmla="*/ 5473966 h 5473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34705" h="5473966">
                <a:moveTo>
                  <a:pt x="2217353" y="0"/>
                </a:moveTo>
                <a:lnTo>
                  <a:pt x="4434705" y="5473966"/>
                </a:lnTo>
                <a:lnTo>
                  <a:pt x="0" y="5473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B3AC1FC-9A06-4590-BBB2-E8BB58A13FED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0" y="3574"/>
            <a:ext cx="3333750" cy="4330762"/>
          </a:xfrm>
          <a:custGeom>
            <a:avLst/>
            <a:gdLst>
              <a:gd name="connsiteX0" fmla="*/ 0 w 3333750"/>
              <a:gd name="connsiteY0" fmla="*/ 0 h 4330762"/>
              <a:gd name="connsiteX1" fmla="*/ 3333750 w 3333750"/>
              <a:gd name="connsiteY1" fmla="*/ 0 h 4330762"/>
              <a:gd name="connsiteX2" fmla="*/ 1666875 w 3333750"/>
              <a:gd name="connsiteY2" fmla="*/ 4330762 h 4330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3750" h="4330762">
                <a:moveTo>
                  <a:pt x="0" y="0"/>
                </a:moveTo>
                <a:lnTo>
                  <a:pt x="3333750" y="0"/>
                </a:lnTo>
                <a:lnTo>
                  <a:pt x="1666875" y="43307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25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20A0DA6-3C18-4C86-8C87-F0661A06AA4D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2078374" y="2119179"/>
            <a:ext cx="1549400" cy="1549400"/>
          </a:xfrm>
          <a:custGeom>
            <a:avLst/>
            <a:gdLst>
              <a:gd name="connsiteX0" fmla="*/ 774700 w 1549400"/>
              <a:gd name="connsiteY0" fmla="*/ 0 h 1549400"/>
              <a:gd name="connsiteX1" fmla="*/ 1549400 w 1549400"/>
              <a:gd name="connsiteY1" fmla="*/ 774700 h 1549400"/>
              <a:gd name="connsiteX2" fmla="*/ 774700 w 1549400"/>
              <a:gd name="connsiteY2" fmla="*/ 1549400 h 1549400"/>
              <a:gd name="connsiteX3" fmla="*/ 0 w 1549400"/>
              <a:gd name="connsiteY3" fmla="*/ 774700 h 1549400"/>
              <a:gd name="connsiteX4" fmla="*/ 774700 w 1549400"/>
              <a:gd name="connsiteY4" fmla="*/ 0 h 15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400" h="1549400">
                <a:moveTo>
                  <a:pt x="774700" y="0"/>
                </a:moveTo>
                <a:cubicBezTo>
                  <a:pt x="1202555" y="0"/>
                  <a:pt x="1549400" y="346845"/>
                  <a:pt x="1549400" y="774700"/>
                </a:cubicBezTo>
                <a:cubicBezTo>
                  <a:pt x="1549400" y="1202555"/>
                  <a:pt x="1202555" y="1549400"/>
                  <a:pt x="774700" y="1549400"/>
                </a:cubicBezTo>
                <a:cubicBezTo>
                  <a:pt x="346845" y="1549400"/>
                  <a:pt x="0" y="1202555"/>
                  <a:pt x="0" y="774700"/>
                </a:cubicBezTo>
                <a:cubicBezTo>
                  <a:pt x="0" y="346845"/>
                  <a:pt x="346845" y="0"/>
                  <a:pt x="774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92A921-2FE4-4E44-B841-FBE5B0495AD9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3260671" y="2119179"/>
            <a:ext cx="1549400" cy="1549400"/>
          </a:xfrm>
          <a:custGeom>
            <a:avLst/>
            <a:gdLst>
              <a:gd name="connsiteX0" fmla="*/ 774700 w 1549400"/>
              <a:gd name="connsiteY0" fmla="*/ 0 h 1549400"/>
              <a:gd name="connsiteX1" fmla="*/ 1549400 w 1549400"/>
              <a:gd name="connsiteY1" fmla="*/ 774700 h 1549400"/>
              <a:gd name="connsiteX2" fmla="*/ 774700 w 1549400"/>
              <a:gd name="connsiteY2" fmla="*/ 1549400 h 1549400"/>
              <a:gd name="connsiteX3" fmla="*/ 0 w 1549400"/>
              <a:gd name="connsiteY3" fmla="*/ 774700 h 1549400"/>
              <a:gd name="connsiteX4" fmla="*/ 774700 w 1549400"/>
              <a:gd name="connsiteY4" fmla="*/ 0 h 15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400" h="1549400">
                <a:moveTo>
                  <a:pt x="774700" y="0"/>
                </a:moveTo>
                <a:cubicBezTo>
                  <a:pt x="1202555" y="0"/>
                  <a:pt x="1549400" y="346845"/>
                  <a:pt x="1549400" y="774700"/>
                </a:cubicBezTo>
                <a:cubicBezTo>
                  <a:pt x="1549400" y="1202555"/>
                  <a:pt x="1202555" y="1549400"/>
                  <a:pt x="774700" y="1549400"/>
                </a:cubicBezTo>
                <a:cubicBezTo>
                  <a:pt x="346845" y="1549400"/>
                  <a:pt x="0" y="1202555"/>
                  <a:pt x="0" y="774700"/>
                </a:cubicBezTo>
                <a:cubicBezTo>
                  <a:pt x="0" y="346845"/>
                  <a:pt x="346845" y="0"/>
                  <a:pt x="774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E4705D-0AAD-4DB8-8BF1-5B9263CF786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442968" y="2119179"/>
            <a:ext cx="1549400" cy="1549400"/>
          </a:xfrm>
          <a:custGeom>
            <a:avLst/>
            <a:gdLst>
              <a:gd name="connsiteX0" fmla="*/ 774700 w 1549400"/>
              <a:gd name="connsiteY0" fmla="*/ 0 h 1549400"/>
              <a:gd name="connsiteX1" fmla="*/ 1549400 w 1549400"/>
              <a:gd name="connsiteY1" fmla="*/ 774700 h 1549400"/>
              <a:gd name="connsiteX2" fmla="*/ 774700 w 1549400"/>
              <a:gd name="connsiteY2" fmla="*/ 1549400 h 1549400"/>
              <a:gd name="connsiteX3" fmla="*/ 0 w 1549400"/>
              <a:gd name="connsiteY3" fmla="*/ 774700 h 1549400"/>
              <a:gd name="connsiteX4" fmla="*/ 774700 w 1549400"/>
              <a:gd name="connsiteY4" fmla="*/ 0 h 15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400" h="1549400">
                <a:moveTo>
                  <a:pt x="774700" y="0"/>
                </a:moveTo>
                <a:cubicBezTo>
                  <a:pt x="1202555" y="0"/>
                  <a:pt x="1549400" y="346845"/>
                  <a:pt x="1549400" y="774700"/>
                </a:cubicBezTo>
                <a:cubicBezTo>
                  <a:pt x="1549400" y="1202555"/>
                  <a:pt x="1202555" y="1549400"/>
                  <a:pt x="774700" y="1549400"/>
                </a:cubicBezTo>
                <a:cubicBezTo>
                  <a:pt x="346845" y="1549400"/>
                  <a:pt x="0" y="1202555"/>
                  <a:pt x="0" y="774700"/>
                </a:cubicBezTo>
                <a:cubicBezTo>
                  <a:pt x="0" y="346845"/>
                  <a:pt x="346845" y="0"/>
                  <a:pt x="774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63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5B93CE-7115-4FB3-AD2E-3818E5C3A7EA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0" y="2576556"/>
            <a:ext cx="4209143" cy="4281444"/>
          </a:xfrm>
          <a:custGeom>
            <a:avLst/>
            <a:gdLst>
              <a:gd name="connsiteX0" fmla="*/ 2104572 w 4209143"/>
              <a:gd name="connsiteY0" fmla="*/ 0 h 4281444"/>
              <a:gd name="connsiteX1" fmla="*/ 4209143 w 4209143"/>
              <a:gd name="connsiteY1" fmla="*/ 4281444 h 4281444"/>
              <a:gd name="connsiteX2" fmla="*/ 0 w 4209143"/>
              <a:gd name="connsiteY2" fmla="*/ 4281444 h 428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9143" h="4281444">
                <a:moveTo>
                  <a:pt x="2104572" y="0"/>
                </a:moveTo>
                <a:lnTo>
                  <a:pt x="4209143" y="4281444"/>
                </a:lnTo>
                <a:lnTo>
                  <a:pt x="0" y="4281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595B5DC-291B-4B00-9D96-81045DA4E599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8578282" y="3723474"/>
            <a:ext cx="3613718" cy="3134526"/>
          </a:xfrm>
          <a:custGeom>
            <a:avLst/>
            <a:gdLst>
              <a:gd name="connsiteX0" fmla="*/ 1806859 w 3613718"/>
              <a:gd name="connsiteY0" fmla="*/ 0 h 3134526"/>
              <a:gd name="connsiteX1" fmla="*/ 3613718 w 3613718"/>
              <a:gd name="connsiteY1" fmla="*/ 3134526 h 3134526"/>
              <a:gd name="connsiteX2" fmla="*/ 0 w 3613718"/>
              <a:gd name="connsiteY2" fmla="*/ 3134526 h 313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3718" h="3134526">
                <a:moveTo>
                  <a:pt x="1806859" y="0"/>
                </a:moveTo>
                <a:lnTo>
                  <a:pt x="3613718" y="3134526"/>
                </a:lnTo>
                <a:lnTo>
                  <a:pt x="0" y="31345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0732623-4E4C-45E9-8859-9B7FB607EB2B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660832" y="2576556"/>
            <a:ext cx="4209143" cy="4281444"/>
          </a:xfrm>
          <a:custGeom>
            <a:avLst/>
            <a:gdLst>
              <a:gd name="connsiteX0" fmla="*/ 2104572 w 4209143"/>
              <a:gd name="connsiteY0" fmla="*/ 0 h 4281444"/>
              <a:gd name="connsiteX1" fmla="*/ 4209143 w 4209143"/>
              <a:gd name="connsiteY1" fmla="*/ 4281444 h 4281444"/>
              <a:gd name="connsiteX2" fmla="*/ 0 w 4209143"/>
              <a:gd name="connsiteY2" fmla="*/ 4281444 h 428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9143" h="4281444">
                <a:moveTo>
                  <a:pt x="2104572" y="0"/>
                </a:moveTo>
                <a:lnTo>
                  <a:pt x="4209143" y="4281444"/>
                </a:lnTo>
                <a:lnTo>
                  <a:pt x="0" y="4281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827210C-0295-4E7B-B858-97F1161EF822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2917450" y="3723474"/>
            <a:ext cx="3613718" cy="3134526"/>
          </a:xfrm>
          <a:custGeom>
            <a:avLst/>
            <a:gdLst>
              <a:gd name="connsiteX0" fmla="*/ 1806859 w 3613718"/>
              <a:gd name="connsiteY0" fmla="*/ 0 h 3134526"/>
              <a:gd name="connsiteX1" fmla="*/ 3613718 w 3613718"/>
              <a:gd name="connsiteY1" fmla="*/ 3134526 h 3134526"/>
              <a:gd name="connsiteX2" fmla="*/ 0 w 3613718"/>
              <a:gd name="connsiteY2" fmla="*/ 3134526 h 313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3718" h="3134526">
                <a:moveTo>
                  <a:pt x="1806859" y="0"/>
                </a:moveTo>
                <a:lnTo>
                  <a:pt x="3613718" y="3134526"/>
                </a:lnTo>
                <a:lnTo>
                  <a:pt x="0" y="31345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57266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8FD28CF-3CD7-48EA-9B46-516C8FCF8BE4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1981044" y="2269255"/>
            <a:ext cx="1874838" cy="1622425"/>
          </a:xfrm>
          <a:custGeom>
            <a:avLst/>
            <a:gdLst>
              <a:gd name="connsiteX0" fmla="*/ 469900 w 1874838"/>
              <a:gd name="connsiteY0" fmla="*/ 0 h 1622425"/>
              <a:gd name="connsiteX1" fmla="*/ 1404938 w 1874838"/>
              <a:gd name="connsiteY1" fmla="*/ 0 h 1622425"/>
              <a:gd name="connsiteX2" fmla="*/ 1874838 w 1874838"/>
              <a:gd name="connsiteY2" fmla="*/ 812800 h 1622425"/>
              <a:gd name="connsiteX3" fmla="*/ 1404938 w 1874838"/>
              <a:gd name="connsiteY3" fmla="*/ 1622425 h 1622425"/>
              <a:gd name="connsiteX4" fmla="*/ 469900 w 1874838"/>
              <a:gd name="connsiteY4" fmla="*/ 1622425 h 1622425"/>
              <a:gd name="connsiteX5" fmla="*/ 0 w 1874838"/>
              <a:gd name="connsiteY5" fmla="*/ 812800 h 162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4838" h="1622425">
                <a:moveTo>
                  <a:pt x="469900" y="0"/>
                </a:moveTo>
                <a:lnTo>
                  <a:pt x="1404938" y="0"/>
                </a:lnTo>
                <a:lnTo>
                  <a:pt x="1874838" y="812800"/>
                </a:lnTo>
                <a:lnTo>
                  <a:pt x="1404938" y="1622425"/>
                </a:lnTo>
                <a:lnTo>
                  <a:pt x="469900" y="1622425"/>
                </a:lnTo>
                <a:lnTo>
                  <a:pt x="0" y="81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CEF439C-2EA0-4BE8-BEDE-80313B6F71A0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158582" y="2205212"/>
            <a:ext cx="1874838" cy="1622425"/>
          </a:xfrm>
          <a:custGeom>
            <a:avLst/>
            <a:gdLst>
              <a:gd name="connsiteX0" fmla="*/ 469900 w 1874838"/>
              <a:gd name="connsiteY0" fmla="*/ 0 h 1622425"/>
              <a:gd name="connsiteX1" fmla="*/ 1404938 w 1874838"/>
              <a:gd name="connsiteY1" fmla="*/ 0 h 1622425"/>
              <a:gd name="connsiteX2" fmla="*/ 1874838 w 1874838"/>
              <a:gd name="connsiteY2" fmla="*/ 812800 h 1622425"/>
              <a:gd name="connsiteX3" fmla="*/ 1404938 w 1874838"/>
              <a:gd name="connsiteY3" fmla="*/ 1622425 h 1622425"/>
              <a:gd name="connsiteX4" fmla="*/ 469900 w 1874838"/>
              <a:gd name="connsiteY4" fmla="*/ 1622425 h 1622425"/>
              <a:gd name="connsiteX5" fmla="*/ 0 w 1874838"/>
              <a:gd name="connsiteY5" fmla="*/ 812800 h 162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4838" h="1622425">
                <a:moveTo>
                  <a:pt x="469900" y="0"/>
                </a:moveTo>
                <a:lnTo>
                  <a:pt x="1404938" y="0"/>
                </a:lnTo>
                <a:lnTo>
                  <a:pt x="1874838" y="812800"/>
                </a:lnTo>
                <a:lnTo>
                  <a:pt x="1404938" y="1622425"/>
                </a:lnTo>
                <a:lnTo>
                  <a:pt x="469900" y="1622425"/>
                </a:lnTo>
                <a:lnTo>
                  <a:pt x="0" y="81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860AD3B-E331-40B5-84C4-C2234E5A4127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8336120" y="2365330"/>
            <a:ext cx="1874838" cy="1622425"/>
          </a:xfrm>
          <a:custGeom>
            <a:avLst/>
            <a:gdLst>
              <a:gd name="connsiteX0" fmla="*/ 469900 w 1874838"/>
              <a:gd name="connsiteY0" fmla="*/ 0 h 1622425"/>
              <a:gd name="connsiteX1" fmla="*/ 1404938 w 1874838"/>
              <a:gd name="connsiteY1" fmla="*/ 0 h 1622425"/>
              <a:gd name="connsiteX2" fmla="*/ 1874838 w 1874838"/>
              <a:gd name="connsiteY2" fmla="*/ 812800 h 1622425"/>
              <a:gd name="connsiteX3" fmla="*/ 1404938 w 1874838"/>
              <a:gd name="connsiteY3" fmla="*/ 1622425 h 1622425"/>
              <a:gd name="connsiteX4" fmla="*/ 469900 w 1874838"/>
              <a:gd name="connsiteY4" fmla="*/ 1622425 h 1622425"/>
              <a:gd name="connsiteX5" fmla="*/ 0 w 1874838"/>
              <a:gd name="connsiteY5" fmla="*/ 812800 h 162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4838" h="1622425">
                <a:moveTo>
                  <a:pt x="469900" y="0"/>
                </a:moveTo>
                <a:lnTo>
                  <a:pt x="1404938" y="0"/>
                </a:lnTo>
                <a:lnTo>
                  <a:pt x="1874838" y="812800"/>
                </a:lnTo>
                <a:lnTo>
                  <a:pt x="1404938" y="1622425"/>
                </a:lnTo>
                <a:lnTo>
                  <a:pt x="469900" y="1622425"/>
                </a:lnTo>
                <a:lnTo>
                  <a:pt x="0" y="81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0FA1E93-87AA-41C3-B333-9C06A63AE9BC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067301" y="2296888"/>
            <a:ext cx="5922997" cy="4561113"/>
          </a:xfrm>
          <a:custGeom>
            <a:avLst/>
            <a:gdLst>
              <a:gd name="connsiteX0" fmla="*/ 2961499 w 5922997"/>
              <a:gd name="connsiteY0" fmla="*/ 0 h 4561113"/>
              <a:gd name="connsiteX1" fmla="*/ 5922997 w 5922997"/>
              <a:gd name="connsiteY1" fmla="*/ 4561113 h 4561113"/>
              <a:gd name="connsiteX2" fmla="*/ 0 w 5922997"/>
              <a:gd name="connsiteY2" fmla="*/ 4561113 h 4561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22997" h="4561113">
                <a:moveTo>
                  <a:pt x="2961499" y="0"/>
                </a:moveTo>
                <a:lnTo>
                  <a:pt x="5922997" y="4561113"/>
                </a:lnTo>
                <a:lnTo>
                  <a:pt x="0" y="4561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10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BEDD952-F86E-4B2A-8200-3390B660F18D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2462699" y="1596076"/>
            <a:ext cx="1814286" cy="1814286"/>
          </a:xfrm>
          <a:custGeom>
            <a:avLst/>
            <a:gdLst>
              <a:gd name="connsiteX0" fmla="*/ 907143 w 1814286"/>
              <a:gd name="connsiteY0" fmla="*/ 0 h 1814286"/>
              <a:gd name="connsiteX1" fmla="*/ 1814286 w 1814286"/>
              <a:gd name="connsiteY1" fmla="*/ 907143 h 1814286"/>
              <a:gd name="connsiteX2" fmla="*/ 907143 w 1814286"/>
              <a:gd name="connsiteY2" fmla="*/ 1814286 h 1814286"/>
              <a:gd name="connsiteX3" fmla="*/ 0 w 1814286"/>
              <a:gd name="connsiteY3" fmla="*/ 907143 h 1814286"/>
              <a:gd name="connsiteX4" fmla="*/ 907143 w 1814286"/>
              <a:gd name="connsiteY4" fmla="*/ 0 h 181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4286" h="1814286">
                <a:moveTo>
                  <a:pt x="907143" y="0"/>
                </a:moveTo>
                <a:cubicBezTo>
                  <a:pt x="1408144" y="0"/>
                  <a:pt x="1814286" y="406142"/>
                  <a:pt x="1814286" y="907143"/>
                </a:cubicBezTo>
                <a:cubicBezTo>
                  <a:pt x="1814286" y="1408144"/>
                  <a:pt x="1408144" y="1814286"/>
                  <a:pt x="907143" y="1814286"/>
                </a:cubicBezTo>
                <a:cubicBezTo>
                  <a:pt x="406142" y="1814286"/>
                  <a:pt x="0" y="1408144"/>
                  <a:pt x="0" y="907143"/>
                </a:cubicBezTo>
                <a:cubicBezTo>
                  <a:pt x="0" y="406142"/>
                  <a:pt x="406142" y="0"/>
                  <a:pt x="9071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81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1E741E-CB41-4577-A9F3-B0BB408ECCC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-2" y="2503393"/>
            <a:ext cx="12192001" cy="3573557"/>
          </a:xfrm>
          <a:custGeom>
            <a:avLst/>
            <a:gdLst>
              <a:gd name="connsiteX0" fmla="*/ 0 w 12192001"/>
              <a:gd name="connsiteY0" fmla="*/ 0 h 3573557"/>
              <a:gd name="connsiteX1" fmla="*/ 12192001 w 12192001"/>
              <a:gd name="connsiteY1" fmla="*/ 0 h 3573557"/>
              <a:gd name="connsiteX2" fmla="*/ 12192001 w 12192001"/>
              <a:gd name="connsiteY2" fmla="*/ 3573557 h 3573557"/>
              <a:gd name="connsiteX3" fmla="*/ 0 w 12192001"/>
              <a:gd name="connsiteY3" fmla="*/ 3573557 h 357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3573557">
                <a:moveTo>
                  <a:pt x="0" y="0"/>
                </a:moveTo>
                <a:lnTo>
                  <a:pt x="12192001" y="0"/>
                </a:lnTo>
                <a:lnTo>
                  <a:pt x="12192001" y="3573557"/>
                </a:lnTo>
                <a:lnTo>
                  <a:pt x="0" y="35735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052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9188A60-046B-45D3-8409-BD3F60D25226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025413" y="0"/>
            <a:ext cx="6166586" cy="6857999"/>
          </a:xfrm>
          <a:custGeom>
            <a:avLst/>
            <a:gdLst>
              <a:gd name="connsiteX0" fmla="*/ 0 w 12192001"/>
              <a:gd name="connsiteY0" fmla="*/ 0 h 3573557"/>
              <a:gd name="connsiteX1" fmla="*/ 12192001 w 12192001"/>
              <a:gd name="connsiteY1" fmla="*/ 0 h 3573557"/>
              <a:gd name="connsiteX2" fmla="*/ 12192001 w 12192001"/>
              <a:gd name="connsiteY2" fmla="*/ 3573557 h 3573557"/>
              <a:gd name="connsiteX3" fmla="*/ 0 w 12192001"/>
              <a:gd name="connsiteY3" fmla="*/ 3573557 h 357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3573557">
                <a:moveTo>
                  <a:pt x="0" y="0"/>
                </a:moveTo>
                <a:lnTo>
                  <a:pt x="12192001" y="0"/>
                </a:lnTo>
                <a:lnTo>
                  <a:pt x="12192001" y="3573557"/>
                </a:lnTo>
                <a:lnTo>
                  <a:pt x="0" y="35735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05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D068562-A2E9-49F9-9B48-043D27CCCE0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289141" y="3173265"/>
            <a:ext cx="3613718" cy="3134526"/>
          </a:xfrm>
          <a:custGeom>
            <a:avLst/>
            <a:gdLst>
              <a:gd name="connsiteX0" fmla="*/ 0 w 3613718"/>
              <a:gd name="connsiteY0" fmla="*/ 0 h 3134526"/>
              <a:gd name="connsiteX1" fmla="*/ 3613718 w 3613718"/>
              <a:gd name="connsiteY1" fmla="*/ 0 h 3134526"/>
              <a:gd name="connsiteX2" fmla="*/ 1806859 w 3613718"/>
              <a:gd name="connsiteY2" fmla="*/ 3134526 h 313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3718" h="3134526">
                <a:moveTo>
                  <a:pt x="0" y="0"/>
                </a:moveTo>
                <a:lnTo>
                  <a:pt x="3613718" y="0"/>
                </a:lnTo>
                <a:lnTo>
                  <a:pt x="1806859" y="31345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D324274-4CC0-44DE-84DA-6DDC70D980D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185863" y="2053677"/>
            <a:ext cx="3609124" cy="3134526"/>
          </a:xfrm>
          <a:custGeom>
            <a:avLst/>
            <a:gdLst>
              <a:gd name="connsiteX0" fmla="*/ 1806859 w 3609124"/>
              <a:gd name="connsiteY0" fmla="*/ 0 h 3134526"/>
              <a:gd name="connsiteX1" fmla="*/ 3609124 w 3609124"/>
              <a:gd name="connsiteY1" fmla="*/ 3126557 h 3134526"/>
              <a:gd name="connsiteX2" fmla="*/ 3609124 w 3609124"/>
              <a:gd name="connsiteY2" fmla="*/ 3134526 h 3134526"/>
              <a:gd name="connsiteX3" fmla="*/ 0 w 3609124"/>
              <a:gd name="connsiteY3" fmla="*/ 3134526 h 313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9124" h="3134526">
                <a:moveTo>
                  <a:pt x="1806859" y="0"/>
                </a:moveTo>
                <a:lnTo>
                  <a:pt x="3609124" y="3126557"/>
                </a:lnTo>
                <a:lnTo>
                  <a:pt x="3609124" y="3134526"/>
                </a:lnTo>
                <a:lnTo>
                  <a:pt x="0" y="31345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C1F25D5-1ED9-4957-9377-6627E30D005E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7392420" y="2231491"/>
            <a:ext cx="3613718" cy="3134526"/>
          </a:xfrm>
          <a:custGeom>
            <a:avLst/>
            <a:gdLst>
              <a:gd name="connsiteX0" fmla="*/ 1806859 w 3613718"/>
              <a:gd name="connsiteY0" fmla="*/ 0 h 3134526"/>
              <a:gd name="connsiteX1" fmla="*/ 3613718 w 3613718"/>
              <a:gd name="connsiteY1" fmla="*/ 3134526 h 3134526"/>
              <a:gd name="connsiteX2" fmla="*/ 0 w 3613718"/>
              <a:gd name="connsiteY2" fmla="*/ 3134526 h 313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3718" h="3134526">
                <a:moveTo>
                  <a:pt x="1806859" y="0"/>
                </a:moveTo>
                <a:lnTo>
                  <a:pt x="3613718" y="3134526"/>
                </a:lnTo>
                <a:lnTo>
                  <a:pt x="0" y="31345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28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2410F6-B669-4FAE-B777-AC1B728A9223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38201" y="2282727"/>
            <a:ext cx="3443513" cy="2671933"/>
          </a:xfrm>
          <a:custGeom>
            <a:avLst/>
            <a:gdLst>
              <a:gd name="connsiteX0" fmla="*/ 0 w 3443513"/>
              <a:gd name="connsiteY0" fmla="*/ 0 h 2671933"/>
              <a:gd name="connsiteX1" fmla="*/ 3443513 w 3443513"/>
              <a:gd name="connsiteY1" fmla="*/ 0 h 2671933"/>
              <a:gd name="connsiteX2" fmla="*/ 3443513 w 3443513"/>
              <a:gd name="connsiteY2" fmla="*/ 2671933 h 2671933"/>
              <a:gd name="connsiteX3" fmla="*/ 0 w 3443513"/>
              <a:gd name="connsiteY3" fmla="*/ 2671933 h 267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3513" h="2671933">
                <a:moveTo>
                  <a:pt x="0" y="0"/>
                </a:moveTo>
                <a:lnTo>
                  <a:pt x="3443513" y="0"/>
                </a:lnTo>
                <a:lnTo>
                  <a:pt x="3443513" y="2671933"/>
                </a:lnTo>
                <a:lnTo>
                  <a:pt x="0" y="2671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625BE10-5593-4270-8761-14D45F937675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374245" y="2282727"/>
            <a:ext cx="3443513" cy="2671933"/>
          </a:xfrm>
          <a:custGeom>
            <a:avLst/>
            <a:gdLst>
              <a:gd name="connsiteX0" fmla="*/ 0 w 3443513"/>
              <a:gd name="connsiteY0" fmla="*/ 0 h 2671933"/>
              <a:gd name="connsiteX1" fmla="*/ 3443513 w 3443513"/>
              <a:gd name="connsiteY1" fmla="*/ 0 h 2671933"/>
              <a:gd name="connsiteX2" fmla="*/ 3443513 w 3443513"/>
              <a:gd name="connsiteY2" fmla="*/ 2671933 h 2671933"/>
              <a:gd name="connsiteX3" fmla="*/ 0 w 3443513"/>
              <a:gd name="connsiteY3" fmla="*/ 2671933 h 267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3513" h="2671933">
                <a:moveTo>
                  <a:pt x="0" y="0"/>
                </a:moveTo>
                <a:lnTo>
                  <a:pt x="3443513" y="0"/>
                </a:lnTo>
                <a:lnTo>
                  <a:pt x="3443513" y="2671933"/>
                </a:lnTo>
                <a:lnTo>
                  <a:pt x="0" y="2671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8DFC54E-76A8-4F41-B5DD-DE9D4232F4DD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7910289" y="2282727"/>
            <a:ext cx="3443513" cy="2671933"/>
          </a:xfrm>
          <a:custGeom>
            <a:avLst/>
            <a:gdLst>
              <a:gd name="connsiteX0" fmla="*/ 0 w 3443513"/>
              <a:gd name="connsiteY0" fmla="*/ 0 h 2671933"/>
              <a:gd name="connsiteX1" fmla="*/ 3443513 w 3443513"/>
              <a:gd name="connsiteY1" fmla="*/ 0 h 2671933"/>
              <a:gd name="connsiteX2" fmla="*/ 3443513 w 3443513"/>
              <a:gd name="connsiteY2" fmla="*/ 2671933 h 2671933"/>
              <a:gd name="connsiteX3" fmla="*/ 0 w 3443513"/>
              <a:gd name="connsiteY3" fmla="*/ 2671933 h 267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3513" h="2671933">
                <a:moveTo>
                  <a:pt x="0" y="0"/>
                </a:moveTo>
                <a:lnTo>
                  <a:pt x="3443513" y="0"/>
                </a:lnTo>
                <a:lnTo>
                  <a:pt x="3443513" y="2671933"/>
                </a:lnTo>
                <a:lnTo>
                  <a:pt x="0" y="2671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044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254846-4626-4A35-B0FE-6F57E4AC6D07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0" y="1814513"/>
            <a:ext cx="12192000" cy="1797452"/>
          </a:xfrm>
          <a:custGeom>
            <a:avLst/>
            <a:gdLst>
              <a:gd name="connsiteX0" fmla="*/ 0 w 12192000"/>
              <a:gd name="connsiteY0" fmla="*/ 0 h 1797452"/>
              <a:gd name="connsiteX1" fmla="*/ 12192000 w 12192000"/>
              <a:gd name="connsiteY1" fmla="*/ 0 h 1797452"/>
              <a:gd name="connsiteX2" fmla="*/ 12192000 w 12192000"/>
              <a:gd name="connsiteY2" fmla="*/ 1797452 h 1797452"/>
              <a:gd name="connsiteX3" fmla="*/ 0 w 12192000"/>
              <a:gd name="connsiteY3" fmla="*/ 1797452 h 179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797452">
                <a:moveTo>
                  <a:pt x="0" y="0"/>
                </a:moveTo>
                <a:lnTo>
                  <a:pt x="12192000" y="0"/>
                </a:lnTo>
                <a:lnTo>
                  <a:pt x="12192000" y="1797452"/>
                </a:lnTo>
                <a:lnTo>
                  <a:pt x="0" y="17974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980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5AE7618-A308-4741-B6B6-6591DA66B5A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2264664" y="1949236"/>
            <a:ext cx="7662672" cy="2946544"/>
          </a:xfrm>
          <a:custGeom>
            <a:avLst/>
            <a:gdLst>
              <a:gd name="connsiteX0" fmla="*/ 0 w 7662672"/>
              <a:gd name="connsiteY0" fmla="*/ 0 h 2946544"/>
              <a:gd name="connsiteX1" fmla="*/ 7662672 w 7662672"/>
              <a:gd name="connsiteY1" fmla="*/ 0 h 2946544"/>
              <a:gd name="connsiteX2" fmla="*/ 7662672 w 7662672"/>
              <a:gd name="connsiteY2" fmla="*/ 2946544 h 2946544"/>
              <a:gd name="connsiteX3" fmla="*/ 0 w 7662672"/>
              <a:gd name="connsiteY3" fmla="*/ 2946544 h 294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62672" h="2946544">
                <a:moveTo>
                  <a:pt x="0" y="0"/>
                </a:moveTo>
                <a:lnTo>
                  <a:pt x="7662672" y="0"/>
                </a:lnTo>
                <a:lnTo>
                  <a:pt x="7662672" y="2946544"/>
                </a:lnTo>
                <a:lnTo>
                  <a:pt x="0" y="29465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61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247E96B-F45D-4AD2-8A83-6334FDF84BA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7396163" y="3079750"/>
            <a:ext cx="2030414" cy="2027238"/>
          </a:xfrm>
          <a:custGeom>
            <a:avLst/>
            <a:gdLst>
              <a:gd name="connsiteX0" fmla="*/ 1015207 w 2030414"/>
              <a:gd name="connsiteY0" fmla="*/ 0 h 2027238"/>
              <a:gd name="connsiteX1" fmla="*/ 2030414 w 2030414"/>
              <a:gd name="connsiteY1" fmla="*/ 1013619 h 2027238"/>
              <a:gd name="connsiteX2" fmla="*/ 1015207 w 2030414"/>
              <a:gd name="connsiteY2" fmla="*/ 2027238 h 2027238"/>
              <a:gd name="connsiteX3" fmla="*/ 0 w 2030414"/>
              <a:gd name="connsiteY3" fmla="*/ 1013619 h 2027238"/>
              <a:gd name="connsiteX4" fmla="*/ 1015207 w 2030414"/>
              <a:gd name="connsiteY4" fmla="*/ 0 h 202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0414" h="2027238">
                <a:moveTo>
                  <a:pt x="1015207" y="0"/>
                </a:moveTo>
                <a:cubicBezTo>
                  <a:pt x="1575890" y="0"/>
                  <a:pt x="2030414" y="453813"/>
                  <a:pt x="2030414" y="1013619"/>
                </a:cubicBezTo>
                <a:cubicBezTo>
                  <a:pt x="2030414" y="1573425"/>
                  <a:pt x="1575890" y="2027238"/>
                  <a:pt x="1015207" y="2027238"/>
                </a:cubicBezTo>
                <a:cubicBezTo>
                  <a:pt x="454524" y="2027238"/>
                  <a:pt x="0" y="1573425"/>
                  <a:pt x="0" y="1013619"/>
                </a:cubicBezTo>
                <a:cubicBezTo>
                  <a:pt x="0" y="453813"/>
                  <a:pt x="454524" y="0"/>
                  <a:pt x="10152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8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7860CC8-FAFD-4757-A90A-82C1D88ECFC2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0" y="-4127"/>
            <a:ext cx="12195175" cy="4546600"/>
          </a:xfrm>
          <a:custGeom>
            <a:avLst/>
            <a:gdLst>
              <a:gd name="connsiteX0" fmla="*/ 0 w 12195175"/>
              <a:gd name="connsiteY0" fmla="*/ 0 h 4546600"/>
              <a:gd name="connsiteX1" fmla="*/ 12195175 w 12195175"/>
              <a:gd name="connsiteY1" fmla="*/ 0 h 4546600"/>
              <a:gd name="connsiteX2" fmla="*/ 12191997 w 12195175"/>
              <a:gd name="connsiteY2" fmla="*/ 1355586 h 4546600"/>
              <a:gd name="connsiteX3" fmla="*/ 9585783 w 12195175"/>
              <a:gd name="connsiteY3" fmla="*/ 1578020 h 4546600"/>
              <a:gd name="connsiteX4" fmla="*/ 8525816 w 12195175"/>
              <a:gd name="connsiteY4" fmla="*/ 2564283 h 4546600"/>
              <a:gd name="connsiteX5" fmla="*/ 5984758 w 12195175"/>
              <a:gd name="connsiteY5" fmla="*/ 4546600 h 4546600"/>
              <a:gd name="connsiteX6" fmla="*/ 3402381 w 12195175"/>
              <a:gd name="connsiteY6" fmla="*/ 2567080 h 4546600"/>
              <a:gd name="connsiteX7" fmla="*/ 2595090 w 12195175"/>
              <a:gd name="connsiteY7" fmla="*/ 1631180 h 4546600"/>
              <a:gd name="connsiteX8" fmla="*/ 0 w 12195175"/>
              <a:gd name="connsiteY8" fmla="*/ 1418539 h 454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5175" h="4546600">
                <a:moveTo>
                  <a:pt x="0" y="0"/>
                </a:moveTo>
                <a:lnTo>
                  <a:pt x="12195175" y="0"/>
                </a:lnTo>
                <a:lnTo>
                  <a:pt x="12191997" y="1355586"/>
                </a:lnTo>
                <a:lnTo>
                  <a:pt x="9585783" y="1578020"/>
                </a:lnTo>
                <a:lnTo>
                  <a:pt x="8525816" y="2564283"/>
                </a:lnTo>
                <a:lnTo>
                  <a:pt x="5984758" y="4546600"/>
                </a:lnTo>
                <a:lnTo>
                  <a:pt x="3402381" y="2567080"/>
                </a:lnTo>
                <a:lnTo>
                  <a:pt x="2595090" y="1631180"/>
                </a:lnTo>
                <a:lnTo>
                  <a:pt x="0" y="1418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8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BED266-F1AE-47B2-BE2B-4751A4488C75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" y="-1"/>
            <a:ext cx="12196763" cy="3834539"/>
          </a:xfrm>
          <a:custGeom>
            <a:avLst/>
            <a:gdLst>
              <a:gd name="connsiteX0" fmla="*/ 0 w 12196763"/>
              <a:gd name="connsiteY0" fmla="*/ 0 h 3834539"/>
              <a:gd name="connsiteX1" fmla="*/ 12196763 w 12196763"/>
              <a:gd name="connsiteY1" fmla="*/ 0 h 3834539"/>
              <a:gd name="connsiteX2" fmla="*/ 12196763 w 12196763"/>
              <a:gd name="connsiteY2" fmla="*/ 3148859 h 3834539"/>
              <a:gd name="connsiteX3" fmla="*/ 4785034 w 12196763"/>
              <a:gd name="connsiteY3" fmla="*/ 3121885 h 3834539"/>
              <a:gd name="connsiteX4" fmla="*/ 4685071 w 12196763"/>
              <a:gd name="connsiteY4" fmla="*/ 3084446 h 3834539"/>
              <a:gd name="connsiteX5" fmla="*/ 4412335 w 12196763"/>
              <a:gd name="connsiteY5" fmla="*/ 2916960 h 3834539"/>
              <a:gd name="connsiteX6" fmla="*/ 4292813 w 12196763"/>
              <a:gd name="connsiteY6" fmla="*/ 2830134 h 3834539"/>
              <a:gd name="connsiteX7" fmla="*/ 3929269 w 12196763"/>
              <a:gd name="connsiteY7" fmla="*/ 2537500 h 3834539"/>
              <a:gd name="connsiteX8" fmla="*/ 0 w 12196763"/>
              <a:gd name="connsiteY8" fmla="*/ 1177235 h 3834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6763" h="3834539">
                <a:moveTo>
                  <a:pt x="0" y="0"/>
                </a:moveTo>
                <a:lnTo>
                  <a:pt x="12196763" y="0"/>
                </a:lnTo>
                <a:lnTo>
                  <a:pt x="12196763" y="3148859"/>
                </a:lnTo>
                <a:cubicBezTo>
                  <a:pt x="9031894" y="4466411"/>
                  <a:pt x="5965174" y="3557090"/>
                  <a:pt x="4785034" y="3121885"/>
                </a:cubicBezTo>
                <a:lnTo>
                  <a:pt x="4685071" y="3084446"/>
                </a:lnTo>
                <a:lnTo>
                  <a:pt x="4412335" y="2916960"/>
                </a:lnTo>
                <a:cubicBezTo>
                  <a:pt x="4397395" y="2907312"/>
                  <a:pt x="4352574" y="2875155"/>
                  <a:pt x="4292813" y="2830134"/>
                </a:cubicBezTo>
                <a:cubicBezTo>
                  <a:pt x="3929269" y="2537500"/>
                  <a:pt x="3929269" y="2537500"/>
                  <a:pt x="3929269" y="2537500"/>
                </a:cubicBezTo>
                <a:cubicBezTo>
                  <a:pt x="3017917" y="1900780"/>
                  <a:pt x="1464138" y="1106488"/>
                  <a:pt x="0" y="117723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3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084E8B6-25FC-417D-BC8F-C7F29BFD2E4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8461095" y="1975925"/>
            <a:ext cx="2365094" cy="2365094"/>
          </a:xfrm>
          <a:custGeom>
            <a:avLst/>
            <a:gdLst>
              <a:gd name="connsiteX0" fmla="*/ 1182547 w 2365094"/>
              <a:gd name="connsiteY0" fmla="*/ 0 h 2365094"/>
              <a:gd name="connsiteX1" fmla="*/ 2365094 w 2365094"/>
              <a:gd name="connsiteY1" fmla="*/ 1182547 h 2365094"/>
              <a:gd name="connsiteX2" fmla="*/ 1182547 w 2365094"/>
              <a:gd name="connsiteY2" fmla="*/ 2365094 h 2365094"/>
              <a:gd name="connsiteX3" fmla="*/ 0 w 2365094"/>
              <a:gd name="connsiteY3" fmla="*/ 1182547 h 236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5094" h="2365094">
                <a:moveTo>
                  <a:pt x="1182547" y="0"/>
                </a:moveTo>
                <a:lnTo>
                  <a:pt x="2365094" y="1182547"/>
                </a:lnTo>
                <a:lnTo>
                  <a:pt x="1182547" y="2365094"/>
                </a:lnTo>
                <a:lnTo>
                  <a:pt x="0" y="118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8C6A8C4-FAD6-44D6-A239-93D015AA28D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6096000" y="1975925"/>
            <a:ext cx="2365094" cy="2365094"/>
          </a:xfrm>
          <a:custGeom>
            <a:avLst/>
            <a:gdLst>
              <a:gd name="connsiteX0" fmla="*/ 1182547 w 2365094"/>
              <a:gd name="connsiteY0" fmla="*/ 0 h 2365094"/>
              <a:gd name="connsiteX1" fmla="*/ 2365094 w 2365094"/>
              <a:gd name="connsiteY1" fmla="*/ 1182547 h 2365094"/>
              <a:gd name="connsiteX2" fmla="*/ 1182547 w 2365094"/>
              <a:gd name="connsiteY2" fmla="*/ 2365094 h 2365094"/>
              <a:gd name="connsiteX3" fmla="*/ 0 w 2365094"/>
              <a:gd name="connsiteY3" fmla="*/ 1182547 h 236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5094" h="2365094">
                <a:moveTo>
                  <a:pt x="1182547" y="0"/>
                </a:moveTo>
                <a:lnTo>
                  <a:pt x="2365094" y="1182547"/>
                </a:lnTo>
                <a:lnTo>
                  <a:pt x="1182547" y="2365094"/>
                </a:lnTo>
                <a:lnTo>
                  <a:pt x="0" y="118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5D087E-6E29-4A22-ADDA-23E49BE25F72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730906" y="1975925"/>
            <a:ext cx="2365094" cy="2365094"/>
          </a:xfrm>
          <a:custGeom>
            <a:avLst/>
            <a:gdLst>
              <a:gd name="connsiteX0" fmla="*/ 1182547 w 2365094"/>
              <a:gd name="connsiteY0" fmla="*/ 0 h 2365094"/>
              <a:gd name="connsiteX1" fmla="*/ 2365094 w 2365094"/>
              <a:gd name="connsiteY1" fmla="*/ 1182547 h 2365094"/>
              <a:gd name="connsiteX2" fmla="*/ 1182547 w 2365094"/>
              <a:gd name="connsiteY2" fmla="*/ 2365094 h 2365094"/>
              <a:gd name="connsiteX3" fmla="*/ 0 w 2365094"/>
              <a:gd name="connsiteY3" fmla="*/ 1182547 h 236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5094" h="2365094">
                <a:moveTo>
                  <a:pt x="1182547" y="0"/>
                </a:moveTo>
                <a:lnTo>
                  <a:pt x="2365094" y="1182547"/>
                </a:lnTo>
                <a:lnTo>
                  <a:pt x="1182547" y="2365094"/>
                </a:lnTo>
                <a:lnTo>
                  <a:pt x="0" y="118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A434411-AD0F-4FBD-B25D-58C9B3B42FD6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365812" y="1975925"/>
            <a:ext cx="2365094" cy="2365094"/>
          </a:xfrm>
          <a:custGeom>
            <a:avLst/>
            <a:gdLst>
              <a:gd name="connsiteX0" fmla="*/ 1182547 w 2365094"/>
              <a:gd name="connsiteY0" fmla="*/ 0 h 2365094"/>
              <a:gd name="connsiteX1" fmla="*/ 2365094 w 2365094"/>
              <a:gd name="connsiteY1" fmla="*/ 1182547 h 2365094"/>
              <a:gd name="connsiteX2" fmla="*/ 1182547 w 2365094"/>
              <a:gd name="connsiteY2" fmla="*/ 2365094 h 2365094"/>
              <a:gd name="connsiteX3" fmla="*/ 0 w 2365094"/>
              <a:gd name="connsiteY3" fmla="*/ 1182547 h 236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5094" h="2365094">
                <a:moveTo>
                  <a:pt x="1182547" y="0"/>
                </a:moveTo>
                <a:lnTo>
                  <a:pt x="2365094" y="1182547"/>
                </a:lnTo>
                <a:lnTo>
                  <a:pt x="1182547" y="2365094"/>
                </a:lnTo>
                <a:lnTo>
                  <a:pt x="0" y="118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398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A2507BD-9CBF-49A8-9058-AC49CB23ADB1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6330951" y="-3175"/>
            <a:ext cx="3236913" cy="2789238"/>
          </a:xfrm>
          <a:custGeom>
            <a:avLst/>
            <a:gdLst>
              <a:gd name="connsiteX0" fmla="*/ 0 w 3236913"/>
              <a:gd name="connsiteY0" fmla="*/ 0 h 2789238"/>
              <a:gd name="connsiteX1" fmla="*/ 3236913 w 3236913"/>
              <a:gd name="connsiteY1" fmla="*/ 0 h 2789238"/>
              <a:gd name="connsiteX2" fmla="*/ 3236913 w 3236913"/>
              <a:gd name="connsiteY2" fmla="*/ 2789238 h 2789238"/>
              <a:gd name="connsiteX3" fmla="*/ 0 w 3236913"/>
              <a:gd name="connsiteY3" fmla="*/ 2789238 h 278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6913" h="2789238">
                <a:moveTo>
                  <a:pt x="0" y="0"/>
                </a:moveTo>
                <a:lnTo>
                  <a:pt x="3236913" y="0"/>
                </a:lnTo>
                <a:lnTo>
                  <a:pt x="3236913" y="2789238"/>
                </a:lnTo>
                <a:lnTo>
                  <a:pt x="0" y="27892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89E04CB-6467-4793-BE69-7E06F7F52E74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4221163" y="2786063"/>
            <a:ext cx="2109788" cy="2025650"/>
          </a:xfrm>
          <a:custGeom>
            <a:avLst/>
            <a:gdLst>
              <a:gd name="connsiteX0" fmla="*/ 0 w 2109788"/>
              <a:gd name="connsiteY0" fmla="*/ 0 h 2025650"/>
              <a:gd name="connsiteX1" fmla="*/ 2109788 w 2109788"/>
              <a:gd name="connsiteY1" fmla="*/ 0 h 2025650"/>
              <a:gd name="connsiteX2" fmla="*/ 2109788 w 2109788"/>
              <a:gd name="connsiteY2" fmla="*/ 2025650 h 2025650"/>
              <a:gd name="connsiteX3" fmla="*/ 0 w 2109788"/>
              <a:gd name="connsiteY3" fmla="*/ 2025650 h 20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9788" h="2025650">
                <a:moveTo>
                  <a:pt x="0" y="0"/>
                </a:moveTo>
                <a:lnTo>
                  <a:pt x="2109788" y="0"/>
                </a:lnTo>
                <a:lnTo>
                  <a:pt x="2109788" y="2025650"/>
                </a:lnTo>
                <a:lnTo>
                  <a:pt x="0" y="2025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04EA118-18B3-413B-AA8C-F95636000A07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4418013" y="-3175"/>
            <a:ext cx="7777163" cy="6858000"/>
          </a:xfrm>
          <a:custGeom>
            <a:avLst/>
            <a:gdLst>
              <a:gd name="connsiteX0" fmla="*/ 5297488 w 7777163"/>
              <a:gd name="connsiteY0" fmla="*/ 0 h 6858000"/>
              <a:gd name="connsiteX1" fmla="*/ 7777163 w 7777163"/>
              <a:gd name="connsiteY1" fmla="*/ 0 h 6858000"/>
              <a:gd name="connsiteX2" fmla="*/ 7777163 w 7777163"/>
              <a:gd name="connsiteY2" fmla="*/ 6858000 h 6858000"/>
              <a:gd name="connsiteX3" fmla="*/ 0 w 7777163"/>
              <a:gd name="connsiteY3" fmla="*/ 6858000 h 6858000"/>
              <a:gd name="connsiteX4" fmla="*/ 0 w 7777163"/>
              <a:gd name="connsiteY4" fmla="*/ 5010150 h 6858000"/>
              <a:gd name="connsiteX5" fmla="*/ 2095500 w 7777163"/>
              <a:gd name="connsiteY5" fmla="*/ 5010150 h 6858000"/>
              <a:gd name="connsiteX6" fmla="*/ 2095500 w 7777163"/>
              <a:gd name="connsiteY6" fmla="*/ 2952750 h 6858000"/>
              <a:gd name="connsiteX7" fmla="*/ 5297488 w 7777163"/>
              <a:gd name="connsiteY7" fmla="*/ 29527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77163" h="6858000">
                <a:moveTo>
                  <a:pt x="5297488" y="0"/>
                </a:moveTo>
                <a:lnTo>
                  <a:pt x="7777163" y="0"/>
                </a:lnTo>
                <a:lnTo>
                  <a:pt x="7777163" y="6858000"/>
                </a:lnTo>
                <a:lnTo>
                  <a:pt x="0" y="6858000"/>
                </a:lnTo>
                <a:lnTo>
                  <a:pt x="0" y="5010150"/>
                </a:lnTo>
                <a:lnTo>
                  <a:pt x="2095500" y="5010150"/>
                </a:lnTo>
                <a:lnTo>
                  <a:pt x="2095500" y="2952750"/>
                </a:lnTo>
                <a:lnTo>
                  <a:pt x="5297488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B10D93D-1A38-4B76-ADB5-0BF333242712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2111375" y="4811713"/>
            <a:ext cx="2109788" cy="2038350"/>
          </a:xfrm>
          <a:custGeom>
            <a:avLst/>
            <a:gdLst>
              <a:gd name="connsiteX0" fmla="*/ 0 w 2109788"/>
              <a:gd name="connsiteY0" fmla="*/ 0 h 2038350"/>
              <a:gd name="connsiteX1" fmla="*/ 2109788 w 2109788"/>
              <a:gd name="connsiteY1" fmla="*/ 0 h 2038350"/>
              <a:gd name="connsiteX2" fmla="*/ 2109788 w 2109788"/>
              <a:gd name="connsiteY2" fmla="*/ 2038350 h 2038350"/>
              <a:gd name="connsiteX3" fmla="*/ 0 w 2109788"/>
              <a:gd name="connsiteY3" fmla="*/ 203835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9788" h="2038350">
                <a:moveTo>
                  <a:pt x="0" y="0"/>
                </a:moveTo>
                <a:lnTo>
                  <a:pt x="2109788" y="0"/>
                </a:lnTo>
                <a:lnTo>
                  <a:pt x="2109788" y="2038350"/>
                </a:lnTo>
                <a:lnTo>
                  <a:pt x="0" y="2038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41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0DF3778-80E5-448C-9301-EC18C69F6D82}"/>
              </a:ext>
            </a:extLst>
          </p:cNvPr>
          <p:cNvSpPr/>
          <p:nvPr userDrawn="1"/>
        </p:nvSpPr>
        <p:spPr>
          <a:xfrm>
            <a:off x="11415265" y="6046424"/>
            <a:ext cx="512988" cy="51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438170" y="6147343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723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  <p:sldLayoutId id="2147483823" r:id="rId19"/>
    <p:sldLayoutId id="2147483824" r:id="rId20"/>
    <p:sldLayoutId id="2147483825" r:id="rId21"/>
    <p:sldLayoutId id="2147483826" r:id="rId22"/>
    <p:sldLayoutId id="2147483827" r:id="rId23"/>
    <p:sldLayoutId id="2147483828" r:id="rId24"/>
    <p:sldLayoutId id="2147483829" r:id="rId25"/>
    <p:sldLayoutId id="2147483830" r:id="rId26"/>
    <p:sldLayoutId id="2147483831" r:id="rId2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984D002-6C9B-47F8-9E27-7AD9A1CE1819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0C05A0D-2C85-4BBE-AB64-771C33FF1C25}"/>
              </a:ext>
            </a:extLst>
          </p:cNvPr>
          <p:cNvSpPr/>
          <p:nvPr/>
        </p:nvSpPr>
        <p:spPr>
          <a:xfrm>
            <a:off x="11065021" y="6069904"/>
            <a:ext cx="512988" cy="51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1099185" y="6170823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ECB5AC4-DA1F-485A-BB89-89BE679E71ED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11" name="Freeform 23">
              <a:extLst>
                <a:ext uri="{FF2B5EF4-FFF2-40B4-BE49-F238E27FC236}">
                  <a16:creationId xmlns:a16="http://schemas.microsoft.com/office/drawing/2014/main" id="{05BFAD68-D688-418A-AD61-F6FEABAAF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F2909045-76D0-48F0-9B99-524D6BC8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5">
              <a:extLst>
                <a:ext uri="{FF2B5EF4-FFF2-40B4-BE49-F238E27FC236}">
                  <a16:creationId xmlns:a16="http://schemas.microsoft.com/office/drawing/2014/main" id="{3855312F-14C7-4332-9649-7E6EA4B3B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10DA4B0-9EA5-4CB3-AB53-FC9E14CD3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263" y="2863437"/>
            <a:ext cx="4021474" cy="113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2A04829-F7F9-484B-859E-67BFC83BCC4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1BE381E7-F9D3-4733-A5BD-2D8EECBF69C0}"/>
              </a:ext>
            </a:extLst>
          </p:cNvPr>
          <p:cNvSpPr/>
          <p:nvPr/>
        </p:nvSpPr>
        <p:spPr>
          <a:xfrm>
            <a:off x="11414061" y="6032589"/>
            <a:ext cx="512988" cy="51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DF9CDF-8EB3-4D77-9760-ADCA42E58DA3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4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F3DF1E5-9F99-4F7E-AE49-48729E0FB586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C71E776B-B21C-4753-8EA6-B7F61D53B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>
              <a:extLst>
                <a:ext uri="{FF2B5EF4-FFF2-40B4-BE49-F238E27FC236}">
                  <a16:creationId xmlns:a16="http://schemas.microsoft.com/office/drawing/2014/main" id="{9C3F8928-66F1-4636-B00E-EAAC5EF0A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5">
              <a:extLst>
                <a:ext uri="{FF2B5EF4-FFF2-40B4-BE49-F238E27FC236}">
                  <a16:creationId xmlns:a16="http://schemas.microsoft.com/office/drawing/2014/main" id="{4F226F95-DD0F-43C8-8CD7-380FF92ED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FEAD7EA-AD23-47A0-AAA6-0E1983F2DA02}"/>
              </a:ext>
            </a:extLst>
          </p:cNvPr>
          <p:cNvSpPr txBox="1"/>
          <p:nvPr/>
        </p:nvSpPr>
        <p:spPr>
          <a:xfrm>
            <a:off x="4918529" y="30877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184B3F3-A929-46EC-A657-3C636C38740F}"/>
              </a:ext>
            </a:extLst>
          </p:cNvPr>
          <p:cNvSpPr/>
          <p:nvPr/>
        </p:nvSpPr>
        <p:spPr>
          <a:xfrm>
            <a:off x="0" y="0"/>
            <a:ext cx="12192000" cy="4930339"/>
          </a:xfrm>
          <a:custGeom>
            <a:avLst/>
            <a:gdLst>
              <a:gd name="connsiteX0" fmla="*/ 0 w 12192000"/>
              <a:gd name="connsiteY0" fmla="*/ 0 h 4930339"/>
              <a:gd name="connsiteX1" fmla="*/ 12192000 w 12192000"/>
              <a:gd name="connsiteY1" fmla="*/ 0 h 4930339"/>
              <a:gd name="connsiteX2" fmla="*/ 12192000 w 12192000"/>
              <a:gd name="connsiteY2" fmla="*/ 4930339 h 4930339"/>
              <a:gd name="connsiteX3" fmla="*/ 0 w 12192000"/>
              <a:gd name="connsiteY3" fmla="*/ 1088502 h 4930339"/>
              <a:gd name="connsiteX4" fmla="*/ 0 w 12192000"/>
              <a:gd name="connsiteY4" fmla="*/ 0 h 493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4930339">
                <a:moveTo>
                  <a:pt x="0" y="0"/>
                </a:moveTo>
                <a:lnTo>
                  <a:pt x="12192000" y="0"/>
                </a:lnTo>
                <a:lnTo>
                  <a:pt x="12192000" y="4930339"/>
                </a:lnTo>
                <a:lnTo>
                  <a:pt x="0" y="108850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7673A224-0B2A-45B9-9C2E-06CBD90DC5BE}"/>
              </a:ext>
            </a:extLst>
          </p:cNvPr>
          <p:cNvSpPr>
            <a:spLocks/>
          </p:cNvSpPr>
          <p:nvPr/>
        </p:nvSpPr>
        <p:spPr bwMode="auto">
          <a:xfrm>
            <a:off x="0" y="1088502"/>
            <a:ext cx="12196763" cy="5505451"/>
          </a:xfrm>
          <a:custGeom>
            <a:avLst/>
            <a:gdLst>
              <a:gd name="T0" fmla="*/ 0 w 7683"/>
              <a:gd name="T1" fmla="*/ 0 h 3468"/>
              <a:gd name="T2" fmla="*/ 0 w 7683"/>
              <a:gd name="T3" fmla="*/ 71 h 3468"/>
              <a:gd name="T4" fmla="*/ 3081 w 7683"/>
              <a:gd name="T5" fmla="*/ 1432 h 3468"/>
              <a:gd name="T6" fmla="*/ 3081 w 7683"/>
              <a:gd name="T7" fmla="*/ 1432 h 3468"/>
              <a:gd name="T8" fmla="*/ 7683 w 7683"/>
              <a:gd name="T9" fmla="*/ 3468 h 3468"/>
              <a:gd name="T10" fmla="*/ 7683 w 7683"/>
              <a:gd name="T11" fmla="*/ 2421 h 3468"/>
              <a:gd name="T12" fmla="*/ 0 w 7683"/>
              <a:gd name="T13" fmla="*/ 0 h 3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83" h="3468">
                <a:moveTo>
                  <a:pt x="0" y="0"/>
                </a:moveTo>
                <a:lnTo>
                  <a:pt x="0" y="71"/>
                </a:lnTo>
                <a:lnTo>
                  <a:pt x="3081" y="1432"/>
                </a:lnTo>
                <a:lnTo>
                  <a:pt x="3081" y="1432"/>
                </a:lnTo>
                <a:lnTo>
                  <a:pt x="7683" y="3468"/>
                </a:lnTo>
                <a:lnTo>
                  <a:pt x="7683" y="24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0C9B7399-0C38-45C4-87B2-2FDE5DBD1CEE}"/>
              </a:ext>
            </a:extLst>
          </p:cNvPr>
          <p:cNvSpPr>
            <a:spLocks/>
          </p:cNvSpPr>
          <p:nvPr/>
        </p:nvSpPr>
        <p:spPr bwMode="auto">
          <a:xfrm>
            <a:off x="0" y="1201215"/>
            <a:ext cx="3062288" cy="4316413"/>
          </a:xfrm>
          <a:custGeom>
            <a:avLst/>
            <a:gdLst>
              <a:gd name="T0" fmla="*/ 0 w 1929"/>
              <a:gd name="T1" fmla="*/ 0 h 2719"/>
              <a:gd name="T2" fmla="*/ 0 w 1929"/>
              <a:gd name="T3" fmla="*/ 2719 h 2719"/>
              <a:gd name="T4" fmla="*/ 1929 w 1929"/>
              <a:gd name="T5" fmla="*/ 854 h 2719"/>
              <a:gd name="T6" fmla="*/ 0 w 1929"/>
              <a:gd name="T7" fmla="*/ 0 h 2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29" h="2719">
                <a:moveTo>
                  <a:pt x="0" y="0"/>
                </a:moveTo>
                <a:lnTo>
                  <a:pt x="0" y="2719"/>
                </a:lnTo>
                <a:lnTo>
                  <a:pt x="1929" y="85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1E48AB7-57E5-4E78-AB70-CEBEE09A64EF}"/>
              </a:ext>
            </a:extLst>
          </p:cNvPr>
          <p:cNvSpPr/>
          <p:nvPr/>
        </p:nvSpPr>
        <p:spPr>
          <a:xfrm>
            <a:off x="2299695" y="1433072"/>
            <a:ext cx="2140292" cy="21402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61B7FB66-F2F3-4919-9821-DF4AA3107798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95B2BA0-4515-4B66-8BE1-557AB5B385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0581" y="442913"/>
            <a:ext cx="10515600" cy="67945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2483C2F-19DB-463E-9D6F-EBBEFC3497C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0581" y="10969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2AD963-57E8-4AC9-B04B-6A11B7DD80AA}"/>
              </a:ext>
            </a:extLst>
          </p:cNvPr>
          <p:cNvGrpSpPr/>
          <p:nvPr/>
        </p:nvGrpSpPr>
        <p:grpSpPr>
          <a:xfrm>
            <a:off x="1754309" y="4156415"/>
            <a:ext cx="3231064" cy="470315"/>
            <a:chOff x="4518568" y="3459570"/>
            <a:chExt cx="3231064" cy="47031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40BF769-03AA-4B7A-A0DF-1BF7ADF27154}"/>
                </a:ext>
              </a:extLst>
            </p:cNvPr>
            <p:cNvSpPr txBox="1"/>
            <p:nvPr/>
          </p:nvSpPr>
          <p:spPr>
            <a:xfrm>
              <a:off x="4518568" y="3459570"/>
              <a:ext cx="3231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CCF45B-DA4A-499D-9979-C41E4698339E}"/>
                </a:ext>
              </a:extLst>
            </p:cNvPr>
            <p:cNvSpPr/>
            <p:nvPr/>
          </p:nvSpPr>
          <p:spPr>
            <a:xfrm>
              <a:off x="5800271" y="3871828"/>
              <a:ext cx="667658" cy="5805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57859B1-CA23-4D3D-9456-C127AB837DE4}"/>
              </a:ext>
            </a:extLst>
          </p:cNvPr>
          <p:cNvSpPr/>
          <p:nvPr/>
        </p:nvSpPr>
        <p:spPr>
          <a:xfrm>
            <a:off x="821520" y="4853458"/>
            <a:ext cx="509664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462493EA-00E0-4E61-86DE-EB06031A2335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59" b="23959"/>
          <a:stretch>
            <a:fillRect/>
          </a:stretch>
        </p:blipFill>
        <p:spPr/>
      </p:pic>
      <p:sp>
        <p:nvSpPr>
          <p:cNvPr id="25" name="Slide Number Placeholder 17">
            <a:extLst>
              <a:ext uri="{FF2B5EF4-FFF2-40B4-BE49-F238E27FC236}">
                <a16:creationId xmlns:a16="http://schemas.microsoft.com/office/drawing/2014/main" id="{3ED51218-E607-4C76-AA03-0A8E43485DE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0A27CAB-D9E2-4BE7-B8A1-EBABBC3081CA}"/>
              </a:ext>
            </a:extLst>
          </p:cNvPr>
          <p:cNvSpPr/>
          <p:nvPr/>
        </p:nvSpPr>
        <p:spPr>
          <a:xfrm>
            <a:off x="838199" y="0"/>
            <a:ext cx="3352801" cy="3695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90E5A7F-BA91-41B8-AB31-BDF44CE7F66B}"/>
              </a:ext>
            </a:extLst>
          </p:cNvPr>
          <p:cNvGrpSpPr/>
          <p:nvPr/>
        </p:nvGrpSpPr>
        <p:grpSpPr>
          <a:xfrm>
            <a:off x="1211035" y="883484"/>
            <a:ext cx="2607128" cy="1928733"/>
            <a:chOff x="1211035" y="671255"/>
            <a:chExt cx="2607128" cy="1928733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490E0BB-6C03-454C-A242-174DD4255963}"/>
                </a:ext>
              </a:extLst>
            </p:cNvPr>
            <p:cNvSpPr/>
            <p:nvPr/>
          </p:nvSpPr>
          <p:spPr>
            <a:xfrm>
              <a:off x="1211035" y="1225253"/>
              <a:ext cx="2607128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type specimen book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7F9A6F4-D6F8-473E-ABA9-D57B54526DAD}"/>
                </a:ext>
              </a:extLst>
            </p:cNvPr>
            <p:cNvSpPr/>
            <p:nvPr/>
          </p:nvSpPr>
          <p:spPr>
            <a:xfrm>
              <a:off x="1518974" y="671255"/>
              <a:ext cx="1991251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3500" dirty="0"/>
            </a:p>
          </p:txBody>
        </p:sp>
      </p:grpSp>
      <p:sp>
        <p:nvSpPr>
          <p:cNvPr id="35" name="Rectangle 9">
            <a:extLst>
              <a:ext uri="{FF2B5EF4-FFF2-40B4-BE49-F238E27FC236}">
                <a16:creationId xmlns:a16="http://schemas.microsoft.com/office/drawing/2014/main" id="{25BBFFFA-39B0-4555-9396-9085963853F8}"/>
              </a:ext>
            </a:extLst>
          </p:cNvPr>
          <p:cNvSpPr>
            <a:spLocks/>
          </p:cNvSpPr>
          <p:nvPr/>
        </p:nvSpPr>
        <p:spPr bwMode="auto">
          <a:xfrm>
            <a:off x="4682943" y="956831"/>
            <a:ext cx="6632757" cy="600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2000"/>
              </a:lnSpc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this reliability. By using simple alignments we have created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Placeholder 65">
            <a:extLst>
              <a:ext uri="{FF2B5EF4-FFF2-40B4-BE49-F238E27FC236}">
                <a16:creationId xmlns:a16="http://schemas.microsoft.com/office/drawing/2014/main" id="{15EB1B11-393C-4367-91D5-9FA5266097EC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6" r="19916"/>
          <a:stretch>
            <a:fillRect/>
          </a:stretch>
        </p:blipFill>
        <p:spPr/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8505F8D2-5603-4562-8A03-175EEF5FD6DB}"/>
              </a:ext>
            </a:extLst>
          </p:cNvPr>
          <p:cNvSpPr/>
          <p:nvPr/>
        </p:nvSpPr>
        <p:spPr>
          <a:xfrm>
            <a:off x="11392360" y="6046424"/>
            <a:ext cx="512988" cy="51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A676FB7-3204-4AB3-A7D4-269CDC5505CD}"/>
              </a:ext>
            </a:extLst>
          </p:cNvPr>
          <p:cNvSpPr/>
          <p:nvPr/>
        </p:nvSpPr>
        <p:spPr>
          <a:xfrm>
            <a:off x="0" y="0"/>
            <a:ext cx="59055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A9159B-6C7A-4239-9F3C-DAC8CC28BF91}"/>
              </a:ext>
            </a:extLst>
          </p:cNvPr>
          <p:cNvSpPr/>
          <p:nvPr/>
        </p:nvSpPr>
        <p:spPr>
          <a:xfrm>
            <a:off x="674767" y="776356"/>
            <a:ext cx="31277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88663E5-210A-40CD-AFAE-1C395F6225C0}"/>
              </a:ext>
            </a:extLst>
          </p:cNvPr>
          <p:cNvSpPr/>
          <p:nvPr/>
        </p:nvSpPr>
        <p:spPr>
          <a:xfrm>
            <a:off x="674767" y="1558059"/>
            <a:ext cx="488772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1500s, when an unknown printer took a galley of type and scrambled it to make a type specimen book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378E708-21DA-4769-BA9E-DA9811AC4B8B}"/>
              </a:ext>
            </a:extLst>
          </p:cNvPr>
          <p:cNvGrpSpPr/>
          <p:nvPr/>
        </p:nvGrpSpPr>
        <p:grpSpPr>
          <a:xfrm>
            <a:off x="684292" y="2909501"/>
            <a:ext cx="582768" cy="531704"/>
            <a:chOff x="7320658" y="1132009"/>
            <a:chExt cx="582768" cy="531704"/>
          </a:xfrm>
          <a:solidFill>
            <a:schemeClr val="bg2">
              <a:lumMod val="25000"/>
            </a:schemeClr>
          </a:solidFill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BD22190-423C-4219-91C7-A0D3AACE44EE}"/>
                </a:ext>
              </a:extLst>
            </p:cNvPr>
            <p:cNvSpPr/>
            <p:nvPr/>
          </p:nvSpPr>
          <p:spPr>
            <a:xfrm>
              <a:off x="7320658" y="1132009"/>
              <a:ext cx="582768" cy="5317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762DAF1-B026-48F9-B8A2-A4256C7FB996}"/>
                </a:ext>
              </a:extLst>
            </p:cNvPr>
            <p:cNvSpPr txBox="1"/>
            <p:nvPr/>
          </p:nvSpPr>
          <p:spPr>
            <a:xfrm>
              <a:off x="7384033" y="1197806"/>
              <a:ext cx="456019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1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829D1D7-508A-40CB-AAD2-FCBA326F3E50}"/>
              </a:ext>
            </a:extLst>
          </p:cNvPr>
          <p:cNvSpPr txBox="1"/>
          <p:nvPr/>
        </p:nvSpPr>
        <p:spPr>
          <a:xfrm>
            <a:off x="1434418" y="2840935"/>
            <a:ext cx="1803158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</a:t>
            </a:r>
          </a:p>
          <a:p>
            <a:pPr>
              <a:lnSpc>
                <a:spcPts val="2200"/>
              </a:lnSpc>
            </a:pPr>
            <a:r>
              <a:rPr lang="en-US" sz="2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Goal</a:t>
            </a:r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id="{BC9A6919-C8DA-420C-BBFA-16ACE212AED2}"/>
              </a:ext>
            </a:extLst>
          </p:cNvPr>
          <p:cNvSpPr>
            <a:spLocks/>
          </p:cNvSpPr>
          <p:nvPr/>
        </p:nvSpPr>
        <p:spPr bwMode="auto">
          <a:xfrm>
            <a:off x="688910" y="3597274"/>
            <a:ext cx="3902085" cy="54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for  using simple alignments we have created a very of the layout</a:t>
            </a:r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id="{56DB340E-0959-41C6-A024-999767506DD6}"/>
              </a:ext>
            </a:extLst>
          </p:cNvPr>
          <p:cNvSpPr>
            <a:spLocks/>
          </p:cNvSpPr>
          <p:nvPr/>
        </p:nvSpPr>
        <p:spPr bwMode="auto">
          <a:xfrm>
            <a:off x="684292" y="5369396"/>
            <a:ext cx="3906703" cy="54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for  using simple alignments we have created a very of the layout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F2D6FC7-E65E-49B9-A232-0A46C8B1DF17}"/>
              </a:ext>
            </a:extLst>
          </p:cNvPr>
          <p:cNvSpPr txBox="1"/>
          <p:nvPr/>
        </p:nvSpPr>
        <p:spPr>
          <a:xfrm>
            <a:off x="1434418" y="4507848"/>
            <a:ext cx="200213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About</a:t>
            </a:r>
          </a:p>
          <a:p>
            <a:pPr>
              <a:lnSpc>
                <a:spcPts val="2200"/>
              </a:lnSpc>
            </a:pPr>
            <a:r>
              <a:rPr lang="en-US" sz="23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Powerplan</a:t>
            </a:r>
            <a:endParaRPr lang="en-US" sz="23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7D6685B-7AD0-43BC-B98B-12659420C888}"/>
              </a:ext>
            </a:extLst>
          </p:cNvPr>
          <p:cNvGrpSpPr/>
          <p:nvPr/>
        </p:nvGrpSpPr>
        <p:grpSpPr>
          <a:xfrm>
            <a:off x="684292" y="4570291"/>
            <a:ext cx="582768" cy="531704"/>
            <a:chOff x="7320658" y="2755926"/>
            <a:chExt cx="582768" cy="531704"/>
          </a:xfrm>
          <a:solidFill>
            <a:schemeClr val="bg2">
              <a:lumMod val="25000"/>
            </a:schemeClr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95D1C63-AB3A-4A16-B55C-318A73F0884B}"/>
                </a:ext>
              </a:extLst>
            </p:cNvPr>
            <p:cNvSpPr/>
            <p:nvPr/>
          </p:nvSpPr>
          <p:spPr>
            <a:xfrm>
              <a:off x="7320658" y="2755926"/>
              <a:ext cx="582768" cy="5317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6E20668-BF92-4B7F-BB81-79A61A987AE7}"/>
                </a:ext>
              </a:extLst>
            </p:cNvPr>
            <p:cNvSpPr txBox="1"/>
            <p:nvPr/>
          </p:nvSpPr>
          <p:spPr>
            <a:xfrm>
              <a:off x="7384033" y="2821723"/>
              <a:ext cx="456019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D6C0A400-D95A-4720-A3DD-EE4B6090BE62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7" r="11567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02085E41-231C-4365-BAA7-39D98DF23C98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4" r="11544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3D1817FA-5D3E-41F5-9B3D-E4F5A7B7872A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" r="252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197E886-AC20-4C8F-9384-BE5E33102E15}"/>
              </a:ext>
            </a:extLst>
          </p:cNvPr>
          <p:cNvGrpSpPr/>
          <p:nvPr/>
        </p:nvGrpSpPr>
        <p:grpSpPr>
          <a:xfrm>
            <a:off x="5089539" y="1851042"/>
            <a:ext cx="2012919" cy="1199048"/>
            <a:chOff x="5089541" y="6207727"/>
            <a:chExt cx="2012919" cy="1199048"/>
          </a:xfrm>
        </p:grpSpPr>
        <p:sp>
          <p:nvSpPr>
            <p:cNvPr id="146" name="Rectangle 9">
              <a:extLst>
                <a:ext uri="{FF2B5EF4-FFF2-40B4-BE49-F238E27FC236}">
                  <a16:creationId xmlns:a16="http://schemas.microsoft.com/office/drawing/2014/main" id="{CD7BE2D5-E558-400B-92CD-632F5030A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41" y="670183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85ACB84-A4F9-48E9-8375-F3F079BA9D8E}"/>
                </a:ext>
              </a:extLst>
            </p:cNvPr>
            <p:cNvSpPr txBox="1"/>
            <p:nvPr/>
          </p:nvSpPr>
          <p:spPr>
            <a:xfrm>
              <a:off x="5163139" y="620772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Nahila</a:t>
              </a:r>
              <a:r>
                <a:rPr lang="en-US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nateya</a:t>
              </a:r>
              <a:endPara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16A5BBF-532E-4052-A38E-688674793E6C}"/>
                </a:ext>
              </a:extLst>
            </p:cNvPr>
            <p:cNvGrpSpPr/>
            <p:nvPr/>
          </p:nvGrpSpPr>
          <p:grpSpPr>
            <a:xfrm>
              <a:off x="5967459" y="7149692"/>
              <a:ext cx="257083" cy="257083"/>
              <a:chOff x="5967459" y="7489738"/>
              <a:chExt cx="257083" cy="257083"/>
            </a:xfrm>
          </p:grpSpPr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CDE7D8AF-B93F-49EB-9CC3-4C53158BCAF6}"/>
                  </a:ext>
                </a:extLst>
              </p:cNvPr>
              <p:cNvSpPr/>
              <p:nvPr/>
            </p:nvSpPr>
            <p:spPr>
              <a:xfrm>
                <a:off x="5967459" y="7489738"/>
                <a:ext cx="257083" cy="25708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7" name="AutoShape 21">
                <a:extLst>
                  <a:ext uri="{FF2B5EF4-FFF2-40B4-BE49-F238E27FC236}">
                    <a16:creationId xmlns:a16="http://schemas.microsoft.com/office/drawing/2014/main" id="{07707A7C-B113-4D3A-AE3D-797B46DDC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7140" y="7569421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F7ACEC-7B2E-4B1B-B43E-7B5DCEECAC78}"/>
              </a:ext>
            </a:extLst>
          </p:cNvPr>
          <p:cNvGrpSpPr/>
          <p:nvPr/>
        </p:nvGrpSpPr>
        <p:grpSpPr>
          <a:xfrm>
            <a:off x="1985558" y="5380531"/>
            <a:ext cx="2012919" cy="1199047"/>
            <a:chOff x="838200" y="6207728"/>
            <a:chExt cx="2012919" cy="1199047"/>
          </a:xfrm>
        </p:grpSpPr>
        <p:sp>
          <p:nvSpPr>
            <p:cNvPr id="126" name="Rectangle 9">
              <a:extLst>
                <a:ext uri="{FF2B5EF4-FFF2-40B4-BE49-F238E27FC236}">
                  <a16:creationId xmlns:a16="http://schemas.microsoft.com/office/drawing/2014/main" id="{1AB73565-A563-41E4-BEC0-7BB66AA00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670183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C2BDCCC-93D1-4B06-BF6F-27D27AFDFCD3}"/>
                </a:ext>
              </a:extLst>
            </p:cNvPr>
            <p:cNvGrpSpPr/>
            <p:nvPr/>
          </p:nvGrpSpPr>
          <p:grpSpPr>
            <a:xfrm>
              <a:off x="911798" y="6207728"/>
              <a:ext cx="1865722" cy="1199047"/>
              <a:chOff x="911798" y="6207728"/>
              <a:chExt cx="1865722" cy="1199047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2A7185A0-8D35-4DE4-BAA7-875B4BDB1BED}"/>
                  </a:ext>
                </a:extLst>
              </p:cNvPr>
              <p:cNvSpPr txBox="1"/>
              <p:nvPr/>
            </p:nvSpPr>
            <p:spPr>
              <a:xfrm>
                <a:off x="911798" y="6207728"/>
                <a:ext cx="1865722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 err="1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Sakawi</a:t>
                </a:r>
                <a:r>
                  <a:rPr lang="en-US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Beda</a:t>
                </a:r>
              </a:p>
              <a:p>
                <a:pPr algn="ctr">
                  <a:lnSpc>
                    <a:spcPts val="20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 Text</a:t>
                </a:r>
              </a:p>
            </p:txBody>
          </p:sp>
          <p:grpSp>
            <p:nvGrpSpPr>
              <p:cNvPr id="153" name="Group 152">
                <a:extLst>
                  <a:ext uri="{FF2B5EF4-FFF2-40B4-BE49-F238E27FC236}">
                    <a16:creationId xmlns:a16="http://schemas.microsoft.com/office/drawing/2014/main" id="{6E1BE555-6785-4765-8E56-F33B6AD60CD7}"/>
                  </a:ext>
                </a:extLst>
              </p:cNvPr>
              <p:cNvGrpSpPr/>
              <p:nvPr/>
            </p:nvGrpSpPr>
            <p:grpSpPr>
              <a:xfrm>
                <a:off x="1716118" y="7149692"/>
                <a:ext cx="257083" cy="257083"/>
                <a:chOff x="1612713" y="5285390"/>
                <a:chExt cx="257083" cy="257083"/>
              </a:xfrm>
            </p:grpSpPr>
            <p:sp>
              <p:nvSpPr>
                <p:cNvPr id="154" name="Oval 153">
                  <a:extLst>
                    <a:ext uri="{FF2B5EF4-FFF2-40B4-BE49-F238E27FC236}">
                      <a16:creationId xmlns:a16="http://schemas.microsoft.com/office/drawing/2014/main" id="{E7436E3A-5C95-480B-94E4-446EDBC1E99A}"/>
                    </a:ext>
                  </a:extLst>
                </p:cNvPr>
                <p:cNvSpPr/>
                <p:nvPr/>
              </p:nvSpPr>
              <p:spPr>
                <a:xfrm>
                  <a:off x="1612713" y="5285390"/>
                  <a:ext cx="257083" cy="25708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5" name="AutoShape 1">
                  <a:extLst>
                    <a:ext uri="{FF2B5EF4-FFF2-40B4-BE49-F238E27FC236}">
                      <a16:creationId xmlns:a16="http://schemas.microsoft.com/office/drawing/2014/main" id="{DD157DAD-E90B-46D8-8534-1D0DD93BAF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809" y="5359933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A066CB1-D95A-4DB6-9C1C-F2B908A3BA31}"/>
              </a:ext>
            </a:extLst>
          </p:cNvPr>
          <p:cNvGrpSpPr/>
          <p:nvPr/>
        </p:nvGrpSpPr>
        <p:grpSpPr>
          <a:xfrm>
            <a:off x="8192819" y="5380531"/>
            <a:ext cx="2012919" cy="1199048"/>
            <a:chOff x="9340881" y="6207727"/>
            <a:chExt cx="2012919" cy="1199048"/>
          </a:xfrm>
        </p:grpSpPr>
        <p:sp>
          <p:nvSpPr>
            <p:cNvPr id="150" name="Rectangle 9">
              <a:extLst>
                <a:ext uri="{FF2B5EF4-FFF2-40B4-BE49-F238E27FC236}">
                  <a16:creationId xmlns:a16="http://schemas.microsoft.com/office/drawing/2014/main" id="{0D1EFD3D-D31E-4ABB-B29A-5CA73F6FC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0881" y="670183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257460B9-7A06-4467-92D2-868D4CEA74B4}"/>
                </a:ext>
              </a:extLst>
            </p:cNvPr>
            <p:cNvSpPr txBox="1"/>
            <p:nvPr/>
          </p:nvSpPr>
          <p:spPr>
            <a:xfrm>
              <a:off x="9414479" y="620772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Manilo</a:t>
              </a:r>
              <a:r>
                <a:rPr lang="en-US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Darwy</a:t>
              </a:r>
              <a:endParaRPr lang="en-US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F114AA0F-1E2E-4678-819C-77D49E5744A9}"/>
                </a:ext>
              </a:extLst>
            </p:cNvPr>
            <p:cNvGrpSpPr/>
            <p:nvPr/>
          </p:nvGrpSpPr>
          <p:grpSpPr>
            <a:xfrm>
              <a:off x="10218799" y="7149692"/>
              <a:ext cx="257083" cy="257083"/>
              <a:chOff x="10242606" y="5221094"/>
              <a:chExt cx="257083" cy="257083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F4971FAB-814E-4EBF-85AE-90DCA3B93AA3}"/>
                  </a:ext>
                </a:extLst>
              </p:cNvPr>
              <p:cNvSpPr/>
              <p:nvPr/>
            </p:nvSpPr>
            <p:spPr>
              <a:xfrm>
                <a:off x="10242606" y="5221094"/>
                <a:ext cx="257083" cy="2570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0" name="AutoShape 18">
                <a:extLst>
                  <a:ext uri="{FF2B5EF4-FFF2-40B4-BE49-F238E27FC236}">
                    <a16:creationId xmlns:a16="http://schemas.microsoft.com/office/drawing/2014/main" id="{39556BA4-A1C8-4715-9C5A-2A8610E5F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8397" y="5303162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4B0AA6AE-DD1C-44F8-988F-ADAD94F439A2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1" r="7041"/>
          <a:stretch>
            <a:fillRect/>
          </a:stretch>
        </p:blipFill>
        <p:spPr/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0EED39ED-A7FD-4DA9-B9B4-7F939602D6AF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9" r="6939"/>
          <a:stretch>
            <a:fillRect/>
          </a:stretch>
        </p:blipFill>
        <p:spPr/>
      </p:pic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BAFB4EF9-4087-472B-BFF0-B6D01B263766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1" r="7041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9539C6F9-494B-4BD8-81D0-952E59F93B3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Port folio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F1F43E9-8423-4D2B-90B0-079131D4203B}"/>
              </a:ext>
            </a:extLst>
          </p:cNvPr>
          <p:cNvSpPr/>
          <p:nvPr/>
        </p:nvSpPr>
        <p:spPr>
          <a:xfrm>
            <a:off x="2270170" y="1100488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52" name="Rectangle 15">
            <a:extLst>
              <a:ext uri="{FF2B5EF4-FFF2-40B4-BE49-F238E27FC236}">
                <a16:creationId xmlns:a16="http://schemas.microsoft.com/office/drawing/2014/main" id="{13C62B87-C9CF-41DD-852C-9B2B728ABB41}"/>
              </a:ext>
            </a:extLst>
          </p:cNvPr>
          <p:cNvSpPr>
            <a:spLocks/>
          </p:cNvSpPr>
          <p:nvPr/>
        </p:nvSpPr>
        <p:spPr bwMode="auto">
          <a:xfrm>
            <a:off x="838200" y="4955011"/>
            <a:ext cx="10515601" cy="1263297"/>
          </a:xfrm>
          <a:prstGeom prst="rect">
            <a:avLst/>
          </a:prstGeom>
          <a:gradFill>
            <a:gsLst>
              <a:gs pos="29000">
                <a:schemeClr val="accent2">
                  <a:lumMod val="75000"/>
                </a:schemeClr>
              </a:gs>
              <a:gs pos="84000">
                <a:schemeClr val="accent3"/>
              </a:gs>
            </a:gsLst>
            <a:lin ang="0" scaled="0"/>
          </a:gra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" name="Rectangle 7">
            <a:extLst>
              <a:ext uri="{FF2B5EF4-FFF2-40B4-BE49-F238E27FC236}">
                <a16:creationId xmlns:a16="http://schemas.microsoft.com/office/drawing/2014/main" id="{C0336024-839E-4933-88CB-C71C88A2A130}"/>
              </a:ext>
            </a:extLst>
          </p:cNvPr>
          <p:cNvSpPr>
            <a:spLocks/>
          </p:cNvSpPr>
          <p:nvPr/>
        </p:nvSpPr>
        <p:spPr bwMode="auto">
          <a:xfrm>
            <a:off x="2381012" y="5238781"/>
            <a:ext cx="7429974" cy="69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</a:t>
            </a:r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we have created a very spacious feeling. The simplicity suggests strength and the </a:t>
            </a:r>
            <a:r>
              <a:rPr lang="en-US" sz="9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spaciousnes</a:t>
            </a:r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of the layout. These basic qualities along with the (Your Company) </a:t>
            </a:r>
            <a:r>
              <a:rPr lang="en-US" sz="9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colours</a:t>
            </a:r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.</a:t>
            </a:r>
            <a:endParaRPr lang="en-US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2409C6-9E7D-4DD9-BA68-4C1A3E482D3C}"/>
              </a:ext>
            </a:extLst>
          </p:cNvPr>
          <p:cNvCxnSpPr/>
          <p:nvPr/>
        </p:nvCxnSpPr>
        <p:spPr>
          <a:xfrm>
            <a:off x="0" y="6182179"/>
            <a:ext cx="12192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7A0F25CA-C734-49D8-B0F4-97523E2C4424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94" b="31740"/>
          <a:stretch/>
        </p:blipFill>
        <p:spPr>
          <a:xfrm>
            <a:off x="0" y="1814513"/>
            <a:ext cx="12192000" cy="1797050"/>
          </a:xfrm>
        </p:spPr>
      </p:pic>
      <p:sp>
        <p:nvSpPr>
          <p:cNvPr id="48" name="Rectangle 15">
            <a:extLst>
              <a:ext uri="{FF2B5EF4-FFF2-40B4-BE49-F238E27FC236}">
                <a16:creationId xmlns:a16="http://schemas.microsoft.com/office/drawing/2014/main" id="{0CF2E532-B517-4328-9022-D4C0B1E3C2FD}"/>
              </a:ext>
            </a:extLst>
          </p:cNvPr>
          <p:cNvSpPr>
            <a:spLocks/>
          </p:cNvSpPr>
          <p:nvPr/>
        </p:nvSpPr>
        <p:spPr bwMode="auto">
          <a:xfrm>
            <a:off x="0" y="1814513"/>
            <a:ext cx="12192000" cy="1797452"/>
          </a:xfrm>
          <a:prstGeom prst="rect">
            <a:avLst/>
          </a:prstGeom>
          <a:gradFill>
            <a:gsLst>
              <a:gs pos="29000">
                <a:schemeClr val="accent2">
                  <a:lumMod val="75000"/>
                  <a:alpha val="69000"/>
                </a:schemeClr>
              </a:gs>
              <a:gs pos="84000">
                <a:schemeClr val="accent3"/>
              </a:gs>
            </a:gsLst>
            <a:lin ang="0" scaled="0"/>
          </a:gra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F5987D-55D8-49AC-A8B4-E94A6358D03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A85149C-2A2D-446F-8CB1-8320BC41E0BA}"/>
              </a:ext>
            </a:extLst>
          </p:cNvPr>
          <p:cNvSpPr>
            <a:spLocks/>
          </p:cNvSpPr>
          <p:nvPr/>
        </p:nvSpPr>
        <p:spPr bwMode="auto">
          <a:xfrm>
            <a:off x="5959475" y="2373313"/>
            <a:ext cx="0" cy="5562600"/>
          </a:xfrm>
          <a:custGeom>
            <a:avLst/>
            <a:gdLst>
              <a:gd name="T0" fmla="*/ 0 h 3504"/>
              <a:gd name="T1" fmla="*/ 3504 h 3504"/>
              <a:gd name="T2" fmla="*/ 0 h 35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504">
                <a:moveTo>
                  <a:pt x="0" y="0"/>
                </a:moveTo>
                <a:lnTo>
                  <a:pt x="0" y="35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1">
            <a:extLst>
              <a:ext uri="{FF2B5EF4-FFF2-40B4-BE49-F238E27FC236}">
                <a16:creationId xmlns:a16="http://schemas.microsoft.com/office/drawing/2014/main" id="{F30F709C-285C-409E-A8E8-A84CF530B003}"/>
              </a:ext>
            </a:extLst>
          </p:cNvPr>
          <p:cNvSpPr>
            <a:spLocks noEditPoints="1"/>
          </p:cNvSpPr>
          <p:nvPr/>
        </p:nvSpPr>
        <p:spPr bwMode="auto">
          <a:xfrm>
            <a:off x="2745583" y="6052798"/>
            <a:ext cx="261937" cy="260350"/>
          </a:xfrm>
          <a:custGeom>
            <a:avLst/>
            <a:gdLst>
              <a:gd name="T0" fmla="*/ 330 w 661"/>
              <a:gd name="T1" fmla="*/ 0 h 661"/>
              <a:gd name="T2" fmla="*/ 0 w 661"/>
              <a:gd name="T3" fmla="*/ 330 h 661"/>
              <a:gd name="T4" fmla="*/ 330 w 661"/>
              <a:gd name="T5" fmla="*/ 661 h 661"/>
              <a:gd name="T6" fmla="*/ 661 w 661"/>
              <a:gd name="T7" fmla="*/ 330 h 661"/>
              <a:gd name="T8" fmla="*/ 330 w 661"/>
              <a:gd name="T9" fmla="*/ 0 h 661"/>
              <a:gd name="T10" fmla="*/ 330 w 661"/>
              <a:gd name="T11" fmla="*/ 574 h 661"/>
              <a:gd name="T12" fmla="*/ 86 w 661"/>
              <a:gd name="T13" fmla="*/ 330 h 661"/>
              <a:gd name="T14" fmla="*/ 330 w 661"/>
              <a:gd name="T15" fmla="*/ 86 h 661"/>
              <a:gd name="T16" fmla="*/ 574 w 661"/>
              <a:gd name="T17" fmla="*/ 330 h 661"/>
              <a:gd name="T18" fmla="*/ 330 w 661"/>
              <a:gd name="T19" fmla="*/ 574 h 661"/>
              <a:gd name="T20" fmla="*/ 330 w 661"/>
              <a:gd name="T21" fmla="*/ 574 h 661"/>
              <a:gd name="T22" fmla="*/ 330 w 661"/>
              <a:gd name="T23" fmla="*/ 574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1" h="661">
                <a:moveTo>
                  <a:pt x="330" y="0"/>
                </a:moveTo>
                <a:cubicBezTo>
                  <a:pt x="148" y="0"/>
                  <a:pt x="0" y="148"/>
                  <a:pt x="0" y="330"/>
                </a:cubicBezTo>
                <a:cubicBezTo>
                  <a:pt x="0" y="513"/>
                  <a:pt x="148" y="661"/>
                  <a:pt x="330" y="661"/>
                </a:cubicBezTo>
                <a:cubicBezTo>
                  <a:pt x="512" y="661"/>
                  <a:pt x="661" y="513"/>
                  <a:pt x="661" y="330"/>
                </a:cubicBezTo>
                <a:cubicBezTo>
                  <a:pt x="661" y="148"/>
                  <a:pt x="512" y="0"/>
                  <a:pt x="330" y="0"/>
                </a:cubicBezTo>
                <a:close/>
                <a:moveTo>
                  <a:pt x="330" y="574"/>
                </a:moveTo>
                <a:cubicBezTo>
                  <a:pt x="195" y="574"/>
                  <a:pt x="86" y="465"/>
                  <a:pt x="86" y="330"/>
                </a:cubicBezTo>
                <a:cubicBezTo>
                  <a:pt x="86" y="195"/>
                  <a:pt x="195" y="86"/>
                  <a:pt x="330" y="86"/>
                </a:cubicBezTo>
                <a:cubicBezTo>
                  <a:pt x="465" y="86"/>
                  <a:pt x="574" y="195"/>
                  <a:pt x="574" y="330"/>
                </a:cubicBezTo>
                <a:cubicBezTo>
                  <a:pt x="574" y="465"/>
                  <a:pt x="465" y="574"/>
                  <a:pt x="330" y="574"/>
                </a:cubicBezTo>
                <a:close/>
                <a:moveTo>
                  <a:pt x="330" y="574"/>
                </a:moveTo>
                <a:cubicBezTo>
                  <a:pt x="330" y="574"/>
                  <a:pt x="330" y="574"/>
                  <a:pt x="330" y="57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12">
            <a:extLst>
              <a:ext uri="{FF2B5EF4-FFF2-40B4-BE49-F238E27FC236}">
                <a16:creationId xmlns:a16="http://schemas.microsoft.com/office/drawing/2014/main" id="{F088C4D2-A05F-4157-9B92-5AE445D98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920" y="6082960"/>
            <a:ext cx="196850" cy="196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1">
            <a:extLst>
              <a:ext uri="{FF2B5EF4-FFF2-40B4-BE49-F238E27FC236}">
                <a16:creationId xmlns:a16="http://schemas.microsoft.com/office/drawing/2014/main" id="{357520E2-D51A-48B4-B027-7253B60E93C8}"/>
              </a:ext>
            </a:extLst>
          </p:cNvPr>
          <p:cNvSpPr>
            <a:spLocks noEditPoints="1"/>
          </p:cNvSpPr>
          <p:nvPr/>
        </p:nvSpPr>
        <p:spPr bwMode="auto">
          <a:xfrm>
            <a:off x="5944076" y="6052798"/>
            <a:ext cx="261937" cy="260350"/>
          </a:xfrm>
          <a:custGeom>
            <a:avLst/>
            <a:gdLst>
              <a:gd name="T0" fmla="*/ 330 w 661"/>
              <a:gd name="T1" fmla="*/ 0 h 661"/>
              <a:gd name="T2" fmla="*/ 0 w 661"/>
              <a:gd name="T3" fmla="*/ 330 h 661"/>
              <a:gd name="T4" fmla="*/ 330 w 661"/>
              <a:gd name="T5" fmla="*/ 661 h 661"/>
              <a:gd name="T6" fmla="*/ 661 w 661"/>
              <a:gd name="T7" fmla="*/ 330 h 661"/>
              <a:gd name="T8" fmla="*/ 330 w 661"/>
              <a:gd name="T9" fmla="*/ 0 h 661"/>
              <a:gd name="T10" fmla="*/ 330 w 661"/>
              <a:gd name="T11" fmla="*/ 574 h 661"/>
              <a:gd name="T12" fmla="*/ 86 w 661"/>
              <a:gd name="T13" fmla="*/ 330 h 661"/>
              <a:gd name="T14" fmla="*/ 330 w 661"/>
              <a:gd name="T15" fmla="*/ 86 h 661"/>
              <a:gd name="T16" fmla="*/ 574 w 661"/>
              <a:gd name="T17" fmla="*/ 330 h 661"/>
              <a:gd name="T18" fmla="*/ 330 w 661"/>
              <a:gd name="T19" fmla="*/ 574 h 661"/>
              <a:gd name="T20" fmla="*/ 330 w 661"/>
              <a:gd name="T21" fmla="*/ 574 h 661"/>
              <a:gd name="T22" fmla="*/ 330 w 661"/>
              <a:gd name="T23" fmla="*/ 574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1" h="661">
                <a:moveTo>
                  <a:pt x="330" y="0"/>
                </a:moveTo>
                <a:cubicBezTo>
                  <a:pt x="148" y="0"/>
                  <a:pt x="0" y="148"/>
                  <a:pt x="0" y="330"/>
                </a:cubicBezTo>
                <a:cubicBezTo>
                  <a:pt x="0" y="513"/>
                  <a:pt x="148" y="661"/>
                  <a:pt x="330" y="661"/>
                </a:cubicBezTo>
                <a:cubicBezTo>
                  <a:pt x="512" y="661"/>
                  <a:pt x="661" y="513"/>
                  <a:pt x="661" y="330"/>
                </a:cubicBezTo>
                <a:cubicBezTo>
                  <a:pt x="661" y="148"/>
                  <a:pt x="512" y="0"/>
                  <a:pt x="330" y="0"/>
                </a:cubicBezTo>
                <a:close/>
                <a:moveTo>
                  <a:pt x="330" y="574"/>
                </a:moveTo>
                <a:cubicBezTo>
                  <a:pt x="195" y="574"/>
                  <a:pt x="86" y="465"/>
                  <a:pt x="86" y="330"/>
                </a:cubicBezTo>
                <a:cubicBezTo>
                  <a:pt x="86" y="195"/>
                  <a:pt x="195" y="86"/>
                  <a:pt x="330" y="86"/>
                </a:cubicBezTo>
                <a:cubicBezTo>
                  <a:pt x="465" y="86"/>
                  <a:pt x="574" y="195"/>
                  <a:pt x="574" y="330"/>
                </a:cubicBezTo>
                <a:cubicBezTo>
                  <a:pt x="574" y="465"/>
                  <a:pt x="465" y="574"/>
                  <a:pt x="330" y="574"/>
                </a:cubicBezTo>
                <a:close/>
                <a:moveTo>
                  <a:pt x="330" y="574"/>
                </a:moveTo>
                <a:cubicBezTo>
                  <a:pt x="330" y="574"/>
                  <a:pt x="330" y="574"/>
                  <a:pt x="330" y="57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12">
            <a:extLst>
              <a:ext uri="{FF2B5EF4-FFF2-40B4-BE49-F238E27FC236}">
                <a16:creationId xmlns:a16="http://schemas.microsoft.com/office/drawing/2014/main" id="{F2C579D5-347C-4088-9E86-AF0BFBBA3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7413" y="6082960"/>
            <a:ext cx="196850" cy="1968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F78CDDA-20BC-4C3F-A5DA-98313635C63D}"/>
              </a:ext>
            </a:extLst>
          </p:cNvPr>
          <p:cNvSpPr/>
          <p:nvPr/>
        </p:nvSpPr>
        <p:spPr>
          <a:xfrm>
            <a:off x="11400751" y="6046424"/>
            <a:ext cx="512988" cy="51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id="{F043CDA5-8BE2-4406-884A-9C82FE9E900D}"/>
              </a:ext>
            </a:extLst>
          </p:cNvPr>
          <p:cNvSpPr>
            <a:spLocks noEditPoints="1"/>
          </p:cNvSpPr>
          <p:nvPr/>
        </p:nvSpPr>
        <p:spPr bwMode="auto">
          <a:xfrm>
            <a:off x="9142569" y="6052798"/>
            <a:ext cx="261937" cy="260350"/>
          </a:xfrm>
          <a:custGeom>
            <a:avLst/>
            <a:gdLst>
              <a:gd name="T0" fmla="*/ 330 w 661"/>
              <a:gd name="T1" fmla="*/ 0 h 661"/>
              <a:gd name="T2" fmla="*/ 0 w 661"/>
              <a:gd name="T3" fmla="*/ 330 h 661"/>
              <a:gd name="T4" fmla="*/ 330 w 661"/>
              <a:gd name="T5" fmla="*/ 661 h 661"/>
              <a:gd name="T6" fmla="*/ 661 w 661"/>
              <a:gd name="T7" fmla="*/ 330 h 661"/>
              <a:gd name="T8" fmla="*/ 330 w 661"/>
              <a:gd name="T9" fmla="*/ 0 h 661"/>
              <a:gd name="T10" fmla="*/ 330 w 661"/>
              <a:gd name="T11" fmla="*/ 574 h 661"/>
              <a:gd name="T12" fmla="*/ 86 w 661"/>
              <a:gd name="T13" fmla="*/ 330 h 661"/>
              <a:gd name="T14" fmla="*/ 330 w 661"/>
              <a:gd name="T15" fmla="*/ 86 h 661"/>
              <a:gd name="T16" fmla="*/ 574 w 661"/>
              <a:gd name="T17" fmla="*/ 330 h 661"/>
              <a:gd name="T18" fmla="*/ 330 w 661"/>
              <a:gd name="T19" fmla="*/ 574 h 661"/>
              <a:gd name="T20" fmla="*/ 330 w 661"/>
              <a:gd name="T21" fmla="*/ 574 h 661"/>
              <a:gd name="T22" fmla="*/ 330 w 661"/>
              <a:gd name="T23" fmla="*/ 574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1" h="661">
                <a:moveTo>
                  <a:pt x="330" y="0"/>
                </a:moveTo>
                <a:cubicBezTo>
                  <a:pt x="148" y="0"/>
                  <a:pt x="0" y="148"/>
                  <a:pt x="0" y="330"/>
                </a:cubicBezTo>
                <a:cubicBezTo>
                  <a:pt x="0" y="513"/>
                  <a:pt x="148" y="661"/>
                  <a:pt x="330" y="661"/>
                </a:cubicBezTo>
                <a:cubicBezTo>
                  <a:pt x="512" y="661"/>
                  <a:pt x="661" y="513"/>
                  <a:pt x="661" y="330"/>
                </a:cubicBezTo>
                <a:cubicBezTo>
                  <a:pt x="661" y="148"/>
                  <a:pt x="512" y="0"/>
                  <a:pt x="330" y="0"/>
                </a:cubicBezTo>
                <a:close/>
                <a:moveTo>
                  <a:pt x="330" y="574"/>
                </a:moveTo>
                <a:cubicBezTo>
                  <a:pt x="195" y="574"/>
                  <a:pt x="86" y="465"/>
                  <a:pt x="86" y="330"/>
                </a:cubicBezTo>
                <a:cubicBezTo>
                  <a:pt x="86" y="195"/>
                  <a:pt x="195" y="86"/>
                  <a:pt x="330" y="86"/>
                </a:cubicBezTo>
                <a:cubicBezTo>
                  <a:pt x="465" y="86"/>
                  <a:pt x="574" y="195"/>
                  <a:pt x="574" y="330"/>
                </a:cubicBezTo>
                <a:cubicBezTo>
                  <a:pt x="574" y="465"/>
                  <a:pt x="465" y="574"/>
                  <a:pt x="330" y="574"/>
                </a:cubicBezTo>
                <a:close/>
                <a:moveTo>
                  <a:pt x="330" y="574"/>
                </a:moveTo>
                <a:cubicBezTo>
                  <a:pt x="330" y="574"/>
                  <a:pt x="330" y="574"/>
                  <a:pt x="330" y="57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12">
            <a:extLst>
              <a:ext uri="{FF2B5EF4-FFF2-40B4-BE49-F238E27FC236}">
                <a16:creationId xmlns:a16="http://schemas.microsoft.com/office/drawing/2014/main" id="{C9FB6468-5EFF-4369-9293-170CC047C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906" y="6082960"/>
            <a:ext cx="196850" cy="196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81C505F-347E-4226-AF4B-0C4DF3C6D5CE}"/>
              </a:ext>
            </a:extLst>
          </p:cNvPr>
          <p:cNvGrpSpPr/>
          <p:nvPr/>
        </p:nvGrpSpPr>
        <p:grpSpPr>
          <a:xfrm>
            <a:off x="2069776" y="3988288"/>
            <a:ext cx="1697372" cy="1610095"/>
            <a:chOff x="2069776" y="3988288"/>
            <a:chExt cx="1697372" cy="1610095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E708127-F724-463D-800B-6C19005994D0}"/>
                </a:ext>
              </a:extLst>
            </p:cNvPr>
            <p:cNvGrpSpPr/>
            <p:nvPr/>
          </p:nvGrpSpPr>
          <p:grpSpPr>
            <a:xfrm>
              <a:off x="2069776" y="4564838"/>
              <a:ext cx="1697372" cy="1033545"/>
              <a:chOff x="2069776" y="4408761"/>
              <a:chExt cx="1697372" cy="1033545"/>
            </a:xfrm>
          </p:grpSpPr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5CCD3CCD-C6E9-485E-A306-DC735FE9A491}"/>
                  </a:ext>
                </a:extLst>
              </p:cNvPr>
              <p:cNvSpPr txBox="1"/>
              <p:nvPr/>
            </p:nvSpPr>
            <p:spPr>
              <a:xfrm>
                <a:off x="2325851" y="4408761"/>
                <a:ext cx="118522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2014</a:t>
                </a:r>
              </a:p>
            </p:txBody>
          </p:sp>
          <p:sp>
            <p:nvSpPr>
              <p:cNvPr id="61" name="Rectangle 17">
                <a:extLst>
                  <a:ext uri="{FF2B5EF4-FFF2-40B4-BE49-F238E27FC236}">
                    <a16:creationId xmlns:a16="http://schemas.microsoft.com/office/drawing/2014/main" id="{04C5CC06-E9E0-45DB-B1D1-05725CDDB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9776" y="502051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</p:grpSp>
        <p:sp>
          <p:nvSpPr>
            <p:cNvPr id="49" name="AutoShape 62">
              <a:extLst>
                <a:ext uri="{FF2B5EF4-FFF2-40B4-BE49-F238E27FC236}">
                  <a16:creationId xmlns:a16="http://schemas.microsoft.com/office/drawing/2014/main" id="{1AC4D9E3-8859-4FC6-A5DC-4C8B12D98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1995" y="3988288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F60E245-8BB3-47BF-8B87-E9E9946E7276}"/>
              </a:ext>
            </a:extLst>
          </p:cNvPr>
          <p:cNvGrpSpPr/>
          <p:nvPr/>
        </p:nvGrpSpPr>
        <p:grpSpPr>
          <a:xfrm>
            <a:off x="5247314" y="3988288"/>
            <a:ext cx="1697372" cy="1610095"/>
            <a:chOff x="5247313" y="3988288"/>
            <a:chExt cx="1697372" cy="1610095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B81CE34-6F48-4042-94B1-693DF46D80E9}"/>
                </a:ext>
              </a:extLst>
            </p:cNvPr>
            <p:cNvGrpSpPr/>
            <p:nvPr/>
          </p:nvGrpSpPr>
          <p:grpSpPr>
            <a:xfrm>
              <a:off x="5247313" y="4564838"/>
              <a:ext cx="1697372" cy="1033545"/>
              <a:chOff x="2069776" y="4408761"/>
              <a:chExt cx="1697372" cy="1033545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5487E9AF-4F1F-40AF-A964-C9B7AC152FE7}"/>
                  </a:ext>
                </a:extLst>
              </p:cNvPr>
              <p:cNvSpPr txBox="1"/>
              <p:nvPr/>
            </p:nvSpPr>
            <p:spPr>
              <a:xfrm>
                <a:off x="2325851" y="4408761"/>
                <a:ext cx="118522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2014</a:t>
                </a:r>
              </a:p>
            </p:txBody>
          </p:sp>
          <p:sp>
            <p:nvSpPr>
              <p:cNvPr id="65" name="Rectangle 17">
                <a:extLst>
                  <a:ext uri="{FF2B5EF4-FFF2-40B4-BE49-F238E27FC236}">
                    <a16:creationId xmlns:a16="http://schemas.microsoft.com/office/drawing/2014/main" id="{1C94A325-1420-4F85-9802-15BBF253D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9776" y="502051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</p:grpSp>
        <p:sp>
          <p:nvSpPr>
            <p:cNvPr id="52" name="AutoShape 9">
              <a:extLst>
                <a:ext uri="{FF2B5EF4-FFF2-40B4-BE49-F238E27FC236}">
                  <a16:creationId xmlns:a16="http://schemas.microsoft.com/office/drawing/2014/main" id="{B5648315-4D31-4E21-AEEC-2E56E054B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545" y="3988288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365F35A-5749-496F-BF72-87EC15B025FF}"/>
              </a:ext>
            </a:extLst>
          </p:cNvPr>
          <p:cNvGrpSpPr/>
          <p:nvPr/>
        </p:nvGrpSpPr>
        <p:grpSpPr>
          <a:xfrm>
            <a:off x="8424851" y="3988288"/>
            <a:ext cx="1697372" cy="1610095"/>
            <a:chOff x="8424851" y="3988288"/>
            <a:chExt cx="1697372" cy="1610095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70619AA0-9063-4988-8DD0-B843136A4DEE}"/>
                </a:ext>
              </a:extLst>
            </p:cNvPr>
            <p:cNvGrpSpPr/>
            <p:nvPr/>
          </p:nvGrpSpPr>
          <p:grpSpPr>
            <a:xfrm>
              <a:off x="8424851" y="4564838"/>
              <a:ext cx="1697372" cy="1033545"/>
              <a:chOff x="2069776" y="4408761"/>
              <a:chExt cx="1697372" cy="1033545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91CD847-A926-4F56-BFA4-8D9688E6C69E}"/>
                  </a:ext>
                </a:extLst>
              </p:cNvPr>
              <p:cNvSpPr txBox="1"/>
              <p:nvPr/>
            </p:nvSpPr>
            <p:spPr>
              <a:xfrm>
                <a:off x="2325851" y="4408761"/>
                <a:ext cx="118522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2014</a:t>
                </a:r>
              </a:p>
            </p:txBody>
          </p:sp>
          <p:sp>
            <p:nvSpPr>
              <p:cNvPr id="68" name="Rectangle 17">
                <a:extLst>
                  <a:ext uri="{FF2B5EF4-FFF2-40B4-BE49-F238E27FC236}">
                    <a16:creationId xmlns:a16="http://schemas.microsoft.com/office/drawing/2014/main" id="{77154615-5CFA-4955-8D85-669748165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9776" y="502051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</p:grpSp>
        <p:sp>
          <p:nvSpPr>
            <p:cNvPr id="53" name="AutoShape 23">
              <a:extLst>
                <a:ext uri="{FF2B5EF4-FFF2-40B4-BE49-F238E27FC236}">
                  <a16:creationId xmlns:a16="http://schemas.microsoft.com/office/drawing/2014/main" id="{6B2E6877-FDB6-4C69-8ED9-81FBAA29E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7458" y="3988288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62" name="Rectangle 17">
            <a:extLst>
              <a:ext uri="{FF2B5EF4-FFF2-40B4-BE49-F238E27FC236}">
                <a16:creationId xmlns:a16="http://schemas.microsoft.com/office/drawing/2014/main" id="{1D5BB99B-9566-439E-94E6-D2CE9AE3E649}"/>
              </a:ext>
            </a:extLst>
          </p:cNvPr>
          <p:cNvSpPr>
            <a:spLocks/>
          </p:cNvSpPr>
          <p:nvPr/>
        </p:nvSpPr>
        <p:spPr bwMode="auto">
          <a:xfrm>
            <a:off x="2062547" y="2387844"/>
            <a:ext cx="8066907" cy="65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800"/>
              </a:lnSpc>
            </a:pPr>
            <a:r>
              <a:rPr lang="en-US" sz="1500" dirty="0">
                <a:solidFill>
                  <a:schemeClr val="bg1"/>
                </a:solidFill>
                <a:latin typeface="Lato\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469914" y="61531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FBC9AEB-E5C4-4CC8-855A-6402E4DC6E12}"/>
              </a:ext>
            </a:extLst>
          </p:cNvPr>
          <p:cNvGrpSpPr/>
          <p:nvPr/>
        </p:nvGrpSpPr>
        <p:grpSpPr>
          <a:xfrm>
            <a:off x="665998" y="2166514"/>
            <a:ext cx="10860005" cy="3699828"/>
            <a:chOff x="838200" y="2170243"/>
            <a:chExt cx="10860005" cy="3699828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C17F7622-C252-4C71-9D0B-3836B81FAB0F}"/>
                </a:ext>
              </a:extLst>
            </p:cNvPr>
            <p:cNvGrpSpPr/>
            <p:nvPr/>
          </p:nvGrpSpPr>
          <p:grpSpPr>
            <a:xfrm>
              <a:off x="838200" y="2170243"/>
              <a:ext cx="6306146" cy="3699828"/>
              <a:chOff x="838200" y="1820220"/>
              <a:chExt cx="6306146" cy="3699828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EB013CD5-4071-41FB-8CBB-2BC75A2C7C2A}"/>
                  </a:ext>
                </a:extLst>
              </p:cNvPr>
              <p:cNvGrpSpPr/>
              <p:nvPr/>
            </p:nvGrpSpPr>
            <p:grpSpPr>
              <a:xfrm>
                <a:off x="838200" y="1820220"/>
                <a:ext cx="6306146" cy="3699828"/>
                <a:chOff x="4070805" y="2031095"/>
                <a:chExt cx="2435226" cy="1428751"/>
              </a:xfrm>
              <a:solidFill>
                <a:schemeClr val="tx2">
                  <a:lumMod val="60000"/>
                  <a:lumOff val="40000"/>
                </a:schemeClr>
              </a:solidFill>
            </p:grpSpPr>
            <p:sp>
              <p:nvSpPr>
                <p:cNvPr id="117" name="Freeform 438">
                  <a:extLst>
                    <a:ext uri="{FF2B5EF4-FFF2-40B4-BE49-F238E27FC236}">
                      <a16:creationId xmlns:a16="http://schemas.microsoft.com/office/drawing/2014/main" id="{F6BBDE2F-245E-43DC-8707-73BFE1E56F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91568" y="2121583"/>
                  <a:ext cx="1273175" cy="1125538"/>
                </a:xfrm>
                <a:custGeom>
                  <a:avLst/>
                  <a:gdLst>
                    <a:gd name="T0" fmla="*/ 242 w 352"/>
                    <a:gd name="T1" fmla="*/ 209 h 312"/>
                    <a:gd name="T2" fmla="*/ 261 w 352"/>
                    <a:gd name="T3" fmla="*/ 191 h 312"/>
                    <a:gd name="T4" fmla="*/ 279 w 352"/>
                    <a:gd name="T5" fmla="*/ 162 h 312"/>
                    <a:gd name="T6" fmla="*/ 281 w 352"/>
                    <a:gd name="T7" fmla="*/ 142 h 312"/>
                    <a:gd name="T8" fmla="*/ 301 w 352"/>
                    <a:gd name="T9" fmla="*/ 122 h 312"/>
                    <a:gd name="T10" fmla="*/ 301 w 352"/>
                    <a:gd name="T11" fmla="*/ 91 h 312"/>
                    <a:gd name="T12" fmla="*/ 293 w 352"/>
                    <a:gd name="T13" fmla="*/ 71 h 312"/>
                    <a:gd name="T14" fmla="*/ 323 w 352"/>
                    <a:gd name="T15" fmla="*/ 52 h 312"/>
                    <a:gd name="T16" fmla="*/ 336 w 352"/>
                    <a:gd name="T17" fmla="*/ 83 h 312"/>
                    <a:gd name="T18" fmla="*/ 339 w 352"/>
                    <a:gd name="T19" fmla="*/ 56 h 312"/>
                    <a:gd name="T20" fmla="*/ 342 w 352"/>
                    <a:gd name="T21" fmla="*/ 20 h 312"/>
                    <a:gd name="T22" fmla="*/ 323 w 352"/>
                    <a:gd name="T23" fmla="*/ 5 h 312"/>
                    <a:gd name="T24" fmla="*/ 273 w 352"/>
                    <a:gd name="T25" fmla="*/ 12 h 312"/>
                    <a:gd name="T26" fmla="*/ 246 w 352"/>
                    <a:gd name="T27" fmla="*/ 19 h 312"/>
                    <a:gd name="T28" fmla="*/ 217 w 352"/>
                    <a:gd name="T29" fmla="*/ 19 h 312"/>
                    <a:gd name="T30" fmla="*/ 200 w 352"/>
                    <a:gd name="T31" fmla="*/ 10 h 312"/>
                    <a:gd name="T32" fmla="*/ 170 w 352"/>
                    <a:gd name="T33" fmla="*/ 14 h 312"/>
                    <a:gd name="T34" fmla="*/ 166 w 352"/>
                    <a:gd name="T35" fmla="*/ 44 h 312"/>
                    <a:gd name="T36" fmla="*/ 150 w 352"/>
                    <a:gd name="T37" fmla="*/ 40 h 312"/>
                    <a:gd name="T38" fmla="*/ 148 w 352"/>
                    <a:gd name="T39" fmla="*/ 45 h 312"/>
                    <a:gd name="T40" fmla="*/ 132 w 352"/>
                    <a:gd name="T41" fmla="*/ 60 h 312"/>
                    <a:gd name="T42" fmla="*/ 104 w 352"/>
                    <a:gd name="T43" fmla="*/ 71 h 312"/>
                    <a:gd name="T44" fmla="*/ 103 w 352"/>
                    <a:gd name="T45" fmla="*/ 67 h 312"/>
                    <a:gd name="T46" fmla="*/ 71 w 352"/>
                    <a:gd name="T47" fmla="*/ 56 h 312"/>
                    <a:gd name="T48" fmla="*/ 60 w 352"/>
                    <a:gd name="T49" fmla="*/ 63 h 312"/>
                    <a:gd name="T50" fmla="*/ 47 w 352"/>
                    <a:gd name="T51" fmla="*/ 85 h 312"/>
                    <a:gd name="T52" fmla="*/ 65 w 352"/>
                    <a:gd name="T53" fmla="*/ 105 h 312"/>
                    <a:gd name="T54" fmla="*/ 73 w 352"/>
                    <a:gd name="T55" fmla="*/ 93 h 312"/>
                    <a:gd name="T56" fmla="*/ 69 w 352"/>
                    <a:gd name="T57" fmla="*/ 111 h 312"/>
                    <a:gd name="T58" fmla="*/ 50 w 352"/>
                    <a:gd name="T59" fmla="*/ 105 h 312"/>
                    <a:gd name="T60" fmla="*/ 23 w 352"/>
                    <a:gd name="T61" fmla="*/ 140 h 312"/>
                    <a:gd name="T62" fmla="*/ 54 w 352"/>
                    <a:gd name="T63" fmla="*/ 140 h 312"/>
                    <a:gd name="T64" fmla="*/ 59 w 352"/>
                    <a:gd name="T65" fmla="*/ 136 h 312"/>
                    <a:gd name="T66" fmla="*/ 83 w 352"/>
                    <a:gd name="T67" fmla="*/ 147 h 312"/>
                    <a:gd name="T68" fmla="*/ 97 w 352"/>
                    <a:gd name="T69" fmla="*/ 169 h 312"/>
                    <a:gd name="T70" fmla="*/ 39 w 352"/>
                    <a:gd name="T71" fmla="*/ 158 h 312"/>
                    <a:gd name="T72" fmla="*/ 2 w 352"/>
                    <a:gd name="T73" fmla="*/ 211 h 312"/>
                    <a:gd name="T74" fmla="*/ 54 w 352"/>
                    <a:gd name="T75" fmla="*/ 234 h 312"/>
                    <a:gd name="T76" fmla="*/ 77 w 352"/>
                    <a:gd name="T77" fmla="*/ 311 h 312"/>
                    <a:gd name="T78" fmla="*/ 119 w 352"/>
                    <a:gd name="T79" fmla="*/ 242 h 312"/>
                    <a:gd name="T80" fmla="*/ 105 w 352"/>
                    <a:gd name="T81" fmla="*/ 178 h 312"/>
                    <a:gd name="T82" fmla="*/ 154 w 352"/>
                    <a:gd name="T83" fmla="*/ 195 h 312"/>
                    <a:gd name="T84" fmla="*/ 146 w 352"/>
                    <a:gd name="T85" fmla="*/ 180 h 312"/>
                    <a:gd name="T86" fmla="*/ 189 w 352"/>
                    <a:gd name="T87" fmla="*/ 208 h 312"/>
                    <a:gd name="T88" fmla="*/ 228 w 352"/>
                    <a:gd name="T89" fmla="*/ 198 h 312"/>
                    <a:gd name="T90" fmla="*/ 336 w 352"/>
                    <a:gd name="T91" fmla="*/ 31 h 312"/>
                    <a:gd name="T92" fmla="*/ 259 w 352"/>
                    <a:gd name="T93" fmla="*/ 115 h 312"/>
                    <a:gd name="T94" fmla="*/ 61 w 352"/>
                    <a:gd name="T95" fmla="*/ 100 h 312"/>
                    <a:gd name="T96" fmla="*/ 79 w 352"/>
                    <a:gd name="T97" fmla="*/ 89 h 312"/>
                    <a:gd name="T98" fmla="*/ 85 w 352"/>
                    <a:gd name="T99" fmla="*/ 83 h 312"/>
                    <a:gd name="T100" fmla="*/ 93 w 352"/>
                    <a:gd name="T101" fmla="*/ 272 h 312"/>
                    <a:gd name="T102" fmla="*/ 99 w 352"/>
                    <a:gd name="T103" fmla="*/ 233 h 312"/>
                    <a:gd name="T104" fmla="*/ 104 w 352"/>
                    <a:gd name="T105" fmla="*/ 241 h 312"/>
                    <a:gd name="T106" fmla="*/ 96 w 352"/>
                    <a:gd name="T107" fmla="*/ 86 h 312"/>
                    <a:gd name="T108" fmla="*/ 91 w 352"/>
                    <a:gd name="T109" fmla="*/ 93 h 312"/>
                    <a:gd name="T110" fmla="*/ 98 w 352"/>
                    <a:gd name="T111" fmla="*/ 135 h 312"/>
                    <a:gd name="T112" fmla="*/ 138 w 352"/>
                    <a:gd name="T113" fmla="*/ 156 h 312"/>
                    <a:gd name="T114" fmla="*/ 139 w 352"/>
                    <a:gd name="T115" fmla="*/ 149 h 312"/>
                    <a:gd name="T116" fmla="*/ 168 w 352"/>
                    <a:gd name="T117" fmla="*/ 47 h 312"/>
                    <a:gd name="T118" fmla="*/ 185 w 352"/>
                    <a:gd name="T119" fmla="*/ 21 h 312"/>
                    <a:gd name="T120" fmla="*/ 196 w 352"/>
                    <a:gd name="T121" fmla="*/ 124 h 312"/>
                    <a:gd name="T122" fmla="*/ 222 w 352"/>
                    <a:gd name="T123" fmla="*/ 95 h 312"/>
                    <a:gd name="T124" fmla="*/ 231 w 352"/>
                    <a:gd name="T125" fmla="*/ 109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52" h="312">
                      <a:moveTo>
                        <a:pt x="234" y="201"/>
                      </a:moveTo>
                      <a:cubicBezTo>
                        <a:pt x="234" y="201"/>
                        <a:pt x="235" y="201"/>
                        <a:pt x="235" y="201"/>
                      </a:cubicBezTo>
                      <a:cubicBezTo>
                        <a:pt x="235" y="202"/>
                        <a:pt x="236" y="202"/>
                        <a:pt x="236" y="203"/>
                      </a:cubicBezTo>
                      <a:cubicBezTo>
                        <a:pt x="236" y="203"/>
                        <a:pt x="236" y="204"/>
                        <a:pt x="236" y="204"/>
                      </a:cubicBezTo>
                      <a:cubicBezTo>
                        <a:pt x="237" y="206"/>
                        <a:pt x="237" y="207"/>
                        <a:pt x="238" y="209"/>
                      </a:cubicBezTo>
                      <a:cubicBezTo>
                        <a:pt x="238" y="209"/>
                        <a:pt x="238" y="209"/>
                        <a:pt x="238" y="210"/>
                      </a:cubicBezTo>
                      <a:cubicBezTo>
                        <a:pt x="238" y="210"/>
                        <a:pt x="238" y="210"/>
                        <a:pt x="238" y="211"/>
                      </a:cubicBezTo>
                      <a:cubicBezTo>
                        <a:pt x="239" y="212"/>
                        <a:pt x="239" y="213"/>
                        <a:pt x="239" y="214"/>
                      </a:cubicBezTo>
                      <a:cubicBezTo>
                        <a:pt x="238" y="215"/>
                        <a:pt x="238" y="215"/>
                        <a:pt x="238" y="215"/>
                      </a:cubicBezTo>
                      <a:cubicBezTo>
                        <a:pt x="239" y="216"/>
                        <a:pt x="239" y="217"/>
                        <a:pt x="238" y="218"/>
                      </a:cubicBezTo>
                      <a:cubicBezTo>
                        <a:pt x="238" y="219"/>
                        <a:pt x="238" y="220"/>
                        <a:pt x="239" y="220"/>
                      </a:cubicBezTo>
                      <a:cubicBezTo>
                        <a:pt x="239" y="220"/>
                        <a:pt x="239" y="220"/>
                        <a:pt x="239" y="220"/>
                      </a:cubicBezTo>
                      <a:cubicBezTo>
                        <a:pt x="240" y="221"/>
                        <a:pt x="241" y="223"/>
                        <a:pt x="242" y="224"/>
                      </a:cubicBezTo>
                      <a:cubicBezTo>
                        <a:pt x="243" y="225"/>
                        <a:pt x="243" y="225"/>
                        <a:pt x="243" y="226"/>
                      </a:cubicBezTo>
                      <a:cubicBezTo>
                        <a:pt x="243" y="226"/>
                        <a:pt x="243" y="226"/>
                        <a:pt x="243" y="227"/>
                      </a:cubicBezTo>
                      <a:cubicBezTo>
                        <a:pt x="243" y="227"/>
                        <a:pt x="243" y="227"/>
                        <a:pt x="243" y="228"/>
                      </a:cubicBezTo>
                      <a:cubicBezTo>
                        <a:pt x="243" y="228"/>
                        <a:pt x="243" y="229"/>
                        <a:pt x="244" y="229"/>
                      </a:cubicBezTo>
                      <a:cubicBezTo>
                        <a:pt x="244" y="230"/>
                        <a:pt x="245" y="230"/>
                        <a:pt x="245" y="231"/>
                      </a:cubicBezTo>
                      <a:cubicBezTo>
                        <a:pt x="245" y="231"/>
                        <a:pt x="245" y="232"/>
                        <a:pt x="246" y="232"/>
                      </a:cubicBezTo>
                      <a:cubicBezTo>
                        <a:pt x="246" y="232"/>
                        <a:pt x="246" y="232"/>
                        <a:pt x="246" y="232"/>
                      </a:cubicBezTo>
                      <a:cubicBezTo>
                        <a:pt x="247" y="233"/>
                        <a:pt x="247" y="233"/>
                        <a:pt x="248" y="234"/>
                      </a:cubicBezTo>
                      <a:cubicBezTo>
                        <a:pt x="249" y="234"/>
                        <a:pt x="250" y="235"/>
                        <a:pt x="250" y="235"/>
                      </a:cubicBezTo>
                      <a:cubicBezTo>
                        <a:pt x="250" y="235"/>
                        <a:pt x="250" y="235"/>
                        <a:pt x="250" y="235"/>
                      </a:cubicBezTo>
                      <a:cubicBezTo>
                        <a:pt x="250" y="235"/>
                        <a:pt x="250" y="235"/>
                        <a:pt x="251" y="235"/>
                      </a:cubicBezTo>
                      <a:cubicBezTo>
                        <a:pt x="251" y="235"/>
                        <a:pt x="250" y="235"/>
                        <a:pt x="250" y="235"/>
                      </a:cubicBezTo>
                      <a:cubicBezTo>
                        <a:pt x="251" y="235"/>
                        <a:pt x="251" y="235"/>
                        <a:pt x="251" y="235"/>
                      </a:cubicBezTo>
                      <a:cubicBezTo>
                        <a:pt x="251" y="234"/>
                        <a:pt x="251" y="234"/>
                        <a:pt x="251" y="234"/>
                      </a:cubicBezTo>
                      <a:cubicBezTo>
                        <a:pt x="251" y="233"/>
                        <a:pt x="251" y="232"/>
                        <a:pt x="250" y="232"/>
                      </a:cubicBezTo>
                      <a:cubicBezTo>
                        <a:pt x="250" y="231"/>
                        <a:pt x="250" y="230"/>
                        <a:pt x="249" y="229"/>
                      </a:cubicBezTo>
                      <a:cubicBezTo>
                        <a:pt x="249" y="229"/>
                        <a:pt x="249" y="228"/>
                        <a:pt x="249" y="228"/>
                      </a:cubicBezTo>
                      <a:cubicBezTo>
                        <a:pt x="249" y="227"/>
                        <a:pt x="249" y="227"/>
                        <a:pt x="249" y="226"/>
                      </a:cubicBezTo>
                      <a:cubicBezTo>
                        <a:pt x="248" y="226"/>
                        <a:pt x="248" y="225"/>
                        <a:pt x="247" y="224"/>
                      </a:cubicBezTo>
                      <a:cubicBezTo>
                        <a:pt x="246" y="224"/>
                        <a:pt x="245" y="223"/>
                        <a:pt x="244" y="222"/>
                      </a:cubicBezTo>
                      <a:cubicBezTo>
                        <a:pt x="244" y="222"/>
                        <a:pt x="243" y="222"/>
                        <a:pt x="243" y="221"/>
                      </a:cubicBezTo>
                      <a:cubicBezTo>
                        <a:pt x="243" y="220"/>
                        <a:pt x="243" y="220"/>
                        <a:pt x="243" y="219"/>
                      </a:cubicBezTo>
                      <a:cubicBezTo>
                        <a:pt x="242" y="219"/>
                        <a:pt x="242" y="218"/>
                        <a:pt x="241" y="217"/>
                      </a:cubicBezTo>
                      <a:cubicBezTo>
                        <a:pt x="241" y="217"/>
                        <a:pt x="240" y="217"/>
                        <a:pt x="240" y="216"/>
                      </a:cubicBezTo>
                      <a:cubicBezTo>
                        <a:pt x="240" y="216"/>
                        <a:pt x="240" y="215"/>
                        <a:pt x="240" y="215"/>
                      </a:cubicBezTo>
                      <a:cubicBezTo>
                        <a:pt x="241" y="213"/>
                        <a:pt x="242" y="211"/>
                        <a:pt x="242" y="209"/>
                      </a:cubicBezTo>
                      <a:cubicBezTo>
                        <a:pt x="242" y="209"/>
                        <a:pt x="242" y="209"/>
                        <a:pt x="242" y="209"/>
                      </a:cubicBezTo>
                      <a:cubicBezTo>
                        <a:pt x="242" y="209"/>
                        <a:pt x="242" y="209"/>
                        <a:pt x="242" y="209"/>
                      </a:cubicBezTo>
                      <a:cubicBezTo>
                        <a:pt x="242" y="209"/>
                        <a:pt x="243" y="209"/>
                        <a:pt x="243" y="209"/>
                      </a:cubicBezTo>
                      <a:cubicBezTo>
                        <a:pt x="243" y="209"/>
                        <a:pt x="243" y="209"/>
                        <a:pt x="243" y="209"/>
                      </a:cubicBezTo>
                      <a:cubicBezTo>
                        <a:pt x="243" y="210"/>
                        <a:pt x="244" y="211"/>
                        <a:pt x="244" y="211"/>
                      </a:cubicBezTo>
                      <a:cubicBezTo>
                        <a:pt x="245" y="211"/>
                        <a:pt x="245" y="211"/>
                        <a:pt x="245" y="211"/>
                      </a:cubicBezTo>
                      <a:cubicBezTo>
                        <a:pt x="246" y="211"/>
                        <a:pt x="247" y="212"/>
                        <a:pt x="248" y="213"/>
                      </a:cubicBezTo>
                      <a:cubicBezTo>
                        <a:pt x="248" y="214"/>
                        <a:pt x="249" y="215"/>
                        <a:pt x="250" y="216"/>
                      </a:cubicBezTo>
                      <a:cubicBezTo>
                        <a:pt x="250" y="215"/>
                        <a:pt x="251" y="215"/>
                        <a:pt x="251" y="215"/>
                      </a:cubicBezTo>
                      <a:cubicBezTo>
                        <a:pt x="251" y="216"/>
                        <a:pt x="252" y="216"/>
                        <a:pt x="252" y="217"/>
                      </a:cubicBezTo>
                      <a:cubicBezTo>
                        <a:pt x="252" y="217"/>
                        <a:pt x="252" y="218"/>
                        <a:pt x="252" y="219"/>
                      </a:cubicBezTo>
                      <a:cubicBezTo>
                        <a:pt x="252" y="219"/>
                        <a:pt x="252" y="219"/>
                        <a:pt x="253" y="219"/>
                      </a:cubicBezTo>
                      <a:cubicBezTo>
                        <a:pt x="253" y="219"/>
                        <a:pt x="253" y="219"/>
                        <a:pt x="253" y="219"/>
                      </a:cubicBezTo>
                      <a:cubicBezTo>
                        <a:pt x="254" y="218"/>
                        <a:pt x="255" y="217"/>
                        <a:pt x="256" y="216"/>
                      </a:cubicBezTo>
                      <a:cubicBezTo>
                        <a:pt x="256" y="216"/>
                        <a:pt x="256" y="215"/>
                        <a:pt x="256" y="215"/>
                      </a:cubicBezTo>
                      <a:cubicBezTo>
                        <a:pt x="258" y="215"/>
                        <a:pt x="259" y="214"/>
                        <a:pt x="260" y="213"/>
                      </a:cubicBezTo>
                      <a:cubicBezTo>
                        <a:pt x="260" y="213"/>
                        <a:pt x="260" y="212"/>
                        <a:pt x="261" y="212"/>
                      </a:cubicBezTo>
                      <a:cubicBezTo>
                        <a:pt x="261" y="210"/>
                        <a:pt x="261" y="209"/>
                        <a:pt x="261" y="208"/>
                      </a:cubicBezTo>
                      <a:cubicBezTo>
                        <a:pt x="261" y="208"/>
                        <a:pt x="261" y="208"/>
                        <a:pt x="261" y="208"/>
                      </a:cubicBezTo>
                      <a:cubicBezTo>
                        <a:pt x="260" y="206"/>
                        <a:pt x="260" y="205"/>
                        <a:pt x="259" y="204"/>
                      </a:cubicBezTo>
                      <a:cubicBezTo>
                        <a:pt x="259" y="203"/>
                        <a:pt x="258" y="203"/>
                        <a:pt x="258" y="202"/>
                      </a:cubicBezTo>
                      <a:cubicBezTo>
                        <a:pt x="257" y="201"/>
                        <a:pt x="256" y="201"/>
                        <a:pt x="255" y="200"/>
                      </a:cubicBezTo>
                      <a:cubicBezTo>
                        <a:pt x="255" y="200"/>
                        <a:pt x="254" y="199"/>
                        <a:pt x="254" y="198"/>
                      </a:cubicBezTo>
                      <a:cubicBezTo>
                        <a:pt x="254" y="198"/>
                        <a:pt x="254" y="198"/>
                        <a:pt x="253" y="197"/>
                      </a:cubicBezTo>
                      <a:cubicBezTo>
                        <a:pt x="253" y="197"/>
                        <a:pt x="253" y="197"/>
                        <a:pt x="252" y="197"/>
                      </a:cubicBezTo>
                      <a:cubicBezTo>
                        <a:pt x="252" y="197"/>
                        <a:pt x="252" y="197"/>
                        <a:pt x="252" y="196"/>
                      </a:cubicBezTo>
                      <a:cubicBezTo>
                        <a:pt x="252" y="196"/>
                        <a:pt x="252" y="195"/>
                        <a:pt x="253" y="194"/>
                      </a:cubicBezTo>
                      <a:cubicBezTo>
                        <a:pt x="253" y="194"/>
                        <a:pt x="253" y="193"/>
                        <a:pt x="254" y="193"/>
                      </a:cubicBezTo>
                      <a:cubicBezTo>
                        <a:pt x="254" y="192"/>
                        <a:pt x="254" y="192"/>
                        <a:pt x="254" y="192"/>
                      </a:cubicBezTo>
                      <a:cubicBezTo>
                        <a:pt x="255" y="191"/>
                        <a:pt x="256" y="191"/>
                        <a:pt x="257" y="190"/>
                      </a:cubicBezTo>
                      <a:cubicBezTo>
                        <a:pt x="257" y="190"/>
                        <a:pt x="257" y="190"/>
                        <a:pt x="258" y="190"/>
                      </a:cubicBezTo>
                      <a:cubicBezTo>
                        <a:pt x="258" y="190"/>
                        <a:pt x="258" y="190"/>
                        <a:pt x="258" y="190"/>
                      </a:cubicBezTo>
                      <a:cubicBezTo>
                        <a:pt x="259" y="191"/>
                        <a:pt x="259" y="191"/>
                        <a:pt x="259" y="191"/>
                      </a:cubicBezTo>
                      <a:cubicBezTo>
                        <a:pt x="260" y="192"/>
                        <a:pt x="260" y="192"/>
                        <a:pt x="260" y="193"/>
                      </a:cubicBezTo>
                      <a:cubicBezTo>
                        <a:pt x="261" y="193"/>
                        <a:pt x="261" y="193"/>
                        <a:pt x="261" y="192"/>
                      </a:cubicBezTo>
                      <a:cubicBezTo>
                        <a:pt x="262" y="192"/>
                        <a:pt x="261" y="192"/>
                        <a:pt x="261" y="192"/>
                      </a:cubicBezTo>
                      <a:cubicBezTo>
                        <a:pt x="262" y="192"/>
                        <a:pt x="262" y="192"/>
                        <a:pt x="262" y="192"/>
                      </a:cubicBezTo>
                      <a:cubicBezTo>
                        <a:pt x="262" y="191"/>
                        <a:pt x="262" y="191"/>
                        <a:pt x="262" y="191"/>
                      </a:cubicBezTo>
                      <a:cubicBezTo>
                        <a:pt x="261" y="191"/>
                        <a:pt x="261" y="191"/>
                        <a:pt x="261" y="191"/>
                      </a:cubicBezTo>
                      <a:cubicBezTo>
                        <a:pt x="261" y="191"/>
                        <a:pt x="261" y="191"/>
                        <a:pt x="261" y="191"/>
                      </a:cubicBezTo>
                      <a:cubicBezTo>
                        <a:pt x="261" y="191"/>
                        <a:pt x="261" y="191"/>
                        <a:pt x="262" y="191"/>
                      </a:cubicBezTo>
                      <a:cubicBezTo>
                        <a:pt x="263" y="191"/>
                        <a:pt x="264" y="190"/>
                        <a:pt x="265" y="190"/>
                      </a:cubicBezTo>
                      <a:cubicBezTo>
                        <a:pt x="266" y="189"/>
                        <a:pt x="267" y="189"/>
                        <a:pt x="267" y="188"/>
                      </a:cubicBezTo>
                      <a:cubicBezTo>
                        <a:pt x="267" y="188"/>
                        <a:pt x="267" y="188"/>
                        <a:pt x="268" y="188"/>
                      </a:cubicBezTo>
                      <a:cubicBezTo>
                        <a:pt x="268" y="188"/>
                        <a:pt x="268" y="188"/>
                        <a:pt x="269" y="188"/>
                      </a:cubicBezTo>
                      <a:cubicBezTo>
                        <a:pt x="269" y="188"/>
                        <a:pt x="270" y="187"/>
                        <a:pt x="271" y="187"/>
                      </a:cubicBezTo>
                      <a:cubicBezTo>
                        <a:pt x="271" y="187"/>
                        <a:pt x="272" y="187"/>
                        <a:pt x="272" y="187"/>
                      </a:cubicBezTo>
                      <a:cubicBezTo>
                        <a:pt x="273" y="187"/>
                        <a:pt x="273" y="186"/>
                        <a:pt x="274" y="186"/>
                      </a:cubicBezTo>
                      <a:cubicBezTo>
                        <a:pt x="274" y="185"/>
                        <a:pt x="274" y="185"/>
                        <a:pt x="274" y="185"/>
                      </a:cubicBezTo>
                      <a:cubicBezTo>
                        <a:pt x="275" y="185"/>
                        <a:pt x="276" y="184"/>
                        <a:pt x="276" y="183"/>
                      </a:cubicBezTo>
                      <a:cubicBezTo>
                        <a:pt x="276" y="183"/>
                        <a:pt x="276" y="183"/>
                        <a:pt x="276" y="183"/>
                      </a:cubicBezTo>
                      <a:cubicBezTo>
                        <a:pt x="277" y="183"/>
                        <a:pt x="277" y="182"/>
                        <a:pt x="278" y="181"/>
                      </a:cubicBezTo>
                      <a:cubicBezTo>
                        <a:pt x="278" y="181"/>
                        <a:pt x="278" y="181"/>
                        <a:pt x="278" y="181"/>
                      </a:cubicBezTo>
                      <a:cubicBezTo>
                        <a:pt x="279" y="181"/>
                        <a:pt x="279" y="180"/>
                        <a:pt x="279" y="180"/>
                      </a:cubicBezTo>
                      <a:cubicBezTo>
                        <a:pt x="278" y="179"/>
                        <a:pt x="278" y="179"/>
                        <a:pt x="278" y="178"/>
                      </a:cubicBezTo>
                      <a:cubicBezTo>
                        <a:pt x="278" y="178"/>
                        <a:pt x="278" y="177"/>
                        <a:pt x="279" y="177"/>
                      </a:cubicBezTo>
                      <a:cubicBezTo>
                        <a:pt x="280" y="177"/>
                        <a:pt x="280" y="176"/>
                        <a:pt x="280" y="175"/>
                      </a:cubicBezTo>
                      <a:cubicBezTo>
                        <a:pt x="280" y="175"/>
                        <a:pt x="280" y="174"/>
                        <a:pt x="281" y="174"/>
                      </a:cubicBezTo>
                      <a:cubicBezTo>
                        <a:pt x="281" y="173"/>
                        <a:pt x="281" y="173"/>
                        <a:pt x="281" y="172"/>
                      </a:cubicBezTo>
                      <a:cubicBezTo>
                        <a:pt x="281" y="172"/>
                        <a:pt x="281" y="171"/>
                        <a:pt x="282" y="171"/>
                      </a:cubicBezTo>
                      <a:cubicBezTo>
                        <a:pt x="282" y="170"/>
                        <a:pt x="282" y="170"/>
                        <a:pt x="281" y="169"/>
                      </a:cubicBezTo>
                      <a:cubicBezTo>
                        <a:pt x="281" y="169"/>
                        <a:pt x="281" y="168"/>
                        <a:pt x="280" y="168"/>
                      </a:cubicBezTo>
                      <a:cubicBezTo>
                        <a:pt x="280" y="168"/>
                        <a:pt x="280" y="168"/>
                        <a:pt x="280" y="168"/>
                      </a:cubicBezTo>
                      <a:cubicBezTo>
                        <a:pt x="280" y="168"/>
                        <a:pt x="280" y="168"/>
                        <a:pt x="280" y="168"/>
                      </a:cubicBezTo>
                      <a:cubicBezTo>
                        <a:pt x="279" y="168"/>
                        <a:pt x="279" y="168"/>
                        <a:pt x="279" y="168"/>
                      </a:cubicBezTo>
                      <a:cubicBezTo>
                        <a:pt x="280" y="168"/>
                        <a:pt x="280" y="168"/>
                        <a:pt x="280" y="168"/>
                      </a:cubicBezTo>
                      <a:cubicBezTo>
                        <a:pt x="280" y="168"/>
                        <a:pt x="280" y="168"/>
                        <a:pt x="280" y="168"/>
                      </a:cubicBezTo>
                      <a:cubicBezTo>
                        <a:pt x="280" y="168"/>
                        <a:pt x="280" y="168"/>
                        <a:pt x="280" y="167"/>
                      </a:cubicBezTo>
                      <a:cubicBezTo>
                        <a:pt x="280" y="167"/>
                        <a:pt x="280" y="167"/>
                        <a:pt x="281" y="167"/>
                      </a:cubicBezTo>
                      <a:cubicBezTo>
                        <a:pt x="281" y="166"/>
                        <a:pt x="281" y="166"/>
                        <a:pt x="281" y="166"/>
                      </a:cubicBezTo>
                      <a:cubicBezTo>
                        <a:pt x="280" y="165"/>
                        <a:pt x="280" y="165"/>
                        <a:pt x="280" y="165"/>
                      </a:cubicBezTo>
                      <a:cubicBezTo>
                        <a:pt x="280" y="165"/>
                        <a:pt x="280" y="165"/>
                        <a:pt x="280" y="165"/>
                      </a:cubicBezTo>
                      <a:cubicBezTo>
                        <a:pt x="279" y="164"/>
                        <a:pt x="279" y="164"/>
                        <a:pt x="279" y="164"/>
                      </a:cubicBezTo>
                      <a:cubicBezTo>
                        <a:pt x="280" y="165"/>
                        <a:pt x="280" y="165"/>
                        <a:pt x="280" y="165"/>
                      </a:cubicBezTo>
                      <a:cubicBezTo>
                        <a:pt x="280" y="165"/>
                        <a:pt x="280" y="165"/>
                        <a:pt x="280" y="165"/>
                      </a:cubicBezTo>
                      <a:cubicBezTo>
                        <a:pt x="280" y="164"/>
                        <a:pt x="280" y="164"/>
                        <a:pt x="280" y="164"/>
                      </a:cubicBezTo>
                      <a:cubicBezTo>
                        <a:pt x="281" y="164"/>
                        <a:pt x="281" y="164"/>
                        <a:pt x="280" y="163"/>
                      </a:cubicBezTo>
                      <a:cubicBezTo>
                        <a:pt x="280" y="163"/>
                        <a:pt x="280" y="163"/>
                        <a:pt x="279" y="162"/>
                      </a:cubicBezTo>
                      <a:cubicBezTo>
                        <a:pt x="279" y="162"/>
                        <a:pt x="278" y="162"/>
                        <a:pt x="278" y="161"/>
                      </a:cubicBezTo>
                      <a:cubicBezTo>
                        <a:pt x="278" y="160"/>
                        <a:pt x="277" y="159"/>
                        <a:pt x="277" y="158"/>
                      </a:cubicBezTo>
                      <a:cubicBezTo>
                        <a:pt x="277" y="158"/>
                        <a:pt x="276" y="158"/>
                        <a:pt x="276" y="157"/>
                      </a:cubicBezTo>
                      <a:cubicBezTo>
                        <a:pt x="275" y="157"/>
                        <a:pt x="275" y="157"/>
                        <a:pt x="275" y="157"/>
                      </a:cubicBezTo>
                      <a:cubicBezTo>
                        <a:pt x="274" y="156"/>
                        <a:pt x="274" y="156"/>
                        <a:pt x="274" y="155"/>
                      </a:cubicBezTo>
                      <a:cubicBezTo>
                        <a:pt x="274" y="155"/>
                        <a:pt x="274" y="154"/>
                        <a:pt x="274" y="154"/>
                      </a:cubicBezTo>
                      <a:cubicBezTo>
                        <a:pt x="275" y="153"/>
                        <a:pt x="275" y="153"/>
                        <a:pt x="275" y="153"/>
                      </a:cubicBezTo>
                      <a:cubicBezTo>
                        <a:pt x="275" y="152"/>
                        <a:pt x="276" y="151"/>
                        <a:pt x="277" y="151"/>
                      </a:cubicBezTo>
                      <a:cubicBezTo>
                        <a:pt x="277" y="151"/>
                        <a:pt x="278" y="150"/>
                        <a:pt x="279" y="150"/>
                      </a:cubicBezTo>
                      <a:cubicBezTo>
                        <a:pt x="279" y="150"/>
                        <a:pt x="279" y="150"/>
                        <a:pt x="279" y="150"/>
                      </a:cubicBezTo>
                      <a:cubicBezTo>
                        <a:pt x="279" y="150"/>
                        <a:pt x="279" y="149"/>
                        <a:pt x="279" y="149"/>
                      </a:cubicBezTo>
                      <a:cubicBezTo>
                        <a:pt x="279" y="149"/>
                        <a:pt x="279" y="148"/>
                        <a:pt x="278" y="148"/>
                      </a:cubicBezTo>
                      <a:cubicBezTo>
                        <a:pt x="278" y="148"/>
                        <a:pt x="278" y="148"/>
                        <a:pt x="277" y="148"/>
                      </a:cubicBezTo>
                      <a:cubicBezTo>
                        <a:pt x="277" y="148"/>
                        <a:pt x="277" y="148"/>
                        <a:pt x="276" y="148"/>
                      </a:cubicBezTo>
                      <a:cubicBezTo>
                        <a:pt x="276" y="148"/>
                        <a:pt x="276" y="148"/>
                        <a:pt x="275" y="148"/>
                      </a:cubicBezTo>
                      <a:cubicBezTo>
                        <a:pt x="275" y="147"/>
                        <a:pt x="275" y="148"/>
                        <a:pt x="274" y="148"/>
                      </a:cubicBezTo>
                      <a:cubicBezTo>
                        <a:pt x="274" y="148"/>
                        <a:pt x="273" y="149"/>
                        <a:pt x="273" y="149"/>
                      </a:cubicBezTo>
                      <a:cubicBezTo>
                        <a:pt x="273" y="149"/>
                        <a:pt x="273" y="149"/>
                        <a:pt x="272" y="149"/>
                      </a:cubicBezTo>
                      <a:cubicBezTo>
                        <a:pt x="272" y="150"/>
                        <a:pt x="272" y="149"/>
                        <a:pt x="271" y="149"/>
                      </a:cubicBezTo>
                      <a:cubicBezTo>
                        <a:pt x="271" y="148"/>
                        <a:pt x="271" y="148"/>
                        <a:pt x="270" y="148"/>
                      </a:cubicBezTo>
                      <a:cubicBezTo>
                        <a:pt x="269" y="147"/>
                        <a:pt x="269" y="147"/>
                        <a:pt x="268" y="146"/>
                      </a:cubicBezTo>
                      <a:cubicBezTo>
                        <a:pt x="268" y="146"/>
                        <a:pt x="268" y="145"/>
                        <a:pt x="269" y="145"/>
                      </a:cubicBezTo>
                      <a:cubicBezTo>
                        <a:pt x="269" y="145"/>
                        <a:pt x="269" y="145"/>
                        <a:pt x="270" y="145"/>
                      </a:cubicBezTo>
                      <a:cubicBezTo>
                        <a:pt x="270" y="144"/>
                        <a:pt x="271" y="144"/>
                        <a:pt x="271" y="144"/>
                      </a:cubicBezTo>
                      <a:cubicBezTo>
                        <a:pt x="271" y="143"/>
                        <a:pt x="271" y="142"/>
                        <a:pt x="272" y="141"/>
                      </a:cubicBezTo>
                      <a:cubicBezTo>
                        <a:pt x="272" y="141"/>
                        <a:pt x="273" y="141"/>
                        <a:pt x="273" y="140"/>
                      </a:cubicBezTo>
                      <a:cubicBezTo>
                        <a:pt x="273" y="140"/>
                        <a:pt x="273" y="140"/>
                        <a:pt x="273" y="139"/>
                      </a:cubicBezTo>
                      <a:cubicBezTo>
                        <a:pt x="274" y="139"/>
                        <a:pt x="274" y="139"/>
                        <a:pt x="274" y="139"/>
                      </a:cubicBezTo>
                      <a:cubicBezTo>
                        <a:pt x="275" y="139"/>
                        <a:pt x="275" y="139"/>
                        <a:pt x="276" y="139"/>
                      </a:cubicBezTo>
                      <a:cubicBezTo>
                        <a:pt x="276" y="140"/>
                        <a:pt x="276" y="140"/>
                        <a:pt x="276" y="141"/>
                      </a:cubicBezTo>
                      <a:cubicBezTo>
                        <a:pt x="276" y="141"/>
                        <a:pt x="275" y="141"/>
                        <a:pt x="275" y="141"/>
                      </a:cubicBezTo>
                      <a:cubicBezTo>
                        <a:pt x="275" y="142"/>
                        <a:pt x="275" y="142"/>
                        <a:pt x="275" y="143"/>
                      </a:cubicBezTo>
                      <a:cubicBezTo>
                        <a:pt x="275" y="143"/>
                        <a:pt x="275" y="143"/>
                        <a:pt x="276" y="143"/>
                      </a:cubicBezTo>
                      <a:cubicBezTo>
                        <a:pt x="276" y="144"/>
                        <a:pt x="275" y="144"/>
                        <a:pt x="275" y="144"/>
                      </a:cubicBezTo>
                      <a:cubicBezTo>
                        <a:pt x="275" y="144"/>
                        <a:pt x="275" y="144"/>
                        <a:pt x="275" y="144"/>
                      </a:cubicBezTo>
                      <a:cubicBezTo>
                        <a:pt x="275" y="145"/>
                        <a:pt x="275" y="145"/>
                        <a:pt x="275" y="145"/>
                      </a:cubicBezTo>
                      <a:cubicBezTo>
                        <a:pt x="275" y="145"/>
                        <a:pt x="276" y="145"/>
                        <a:pt x="276" y="145"/>
                      </a:cubicBezTo>
                      <a:cubicBezTo>
                        <a:pt x="276" y="145"/>
                        <a:pt x="277" y="144"/>
                        <a:pt x="277" y="144"/>
                      </a:cubicBezTo>
                      <a:cubicBezTo>
                        <a:pt x="278" y="142"/>
                        <a:pt x="279" y="142"/>
                        <a:pt x="281" y="142"/>
                      </a:cubicBezTo>
                      <a:cubicBezTo>
                        <a:pt x="281" y="142"/>
                        <a:pt x="281" y="142"/>
                        <a:pt x="281" y="142"/>
                      </a:cubicBezTo>
                      <a:cubicBezTo>
                        <a:pt x="281" y="142"/>
                        <a:pt x="282" y="142"/>
                        <a:pt x="282" y="142"/>
                      </a:cubicBezTo>
                      <a:cubicBezTo>
                        <a:pt x="283" y="142"/>
                        <a:pt x="283" y="142"/>
                        <a:pt x="283" y="143"/>
                      </a:cubicBezTo>
                      <a:cubicBezTo>
                        <a:pt x="283" y="144"/>
                        <a:pt x="283" y="145"/>
                        <a:pt x="283" y="146"/>
                      </a:cubicBezTo>
                      <a:cubicBezTo>
                        <a:pt x="283" y="146"/>
                        <a:pt x="283" y="147"/>
                        <a:pt x="283" y="147"/>
                      </a:cubicBezTo>
                      <a:cubicBezTo>
                        <a:pt x="284" y="147"/>
                        <a:pt x="284" y="148"/>
                        <a:pt x="284" y="147"/>
                      </a:cubicBezTo>
                      <a:cubicBezTo>
                        <a:pt x="285" y="147"/>
                        <a:pt x="285" y="147"/>
                        <a:pt x="285" y="147"/>
                      </a:cubicBezTo>
                      <a:cubicBezTo>
                        <a:pt x="285" y="147"/>
                        <a:pt x="286" y="147"/>
                        <a:pt x="286" y="148"/>
                      </a:cubicBezTo>
                      <a:cubicBezTo>
                        <a:pt x="286" y="148"/>
                        <a:pt x="287" y="148"/>
                        <a:pt x="287" y="148"/>
                      </a:cubicBezTo>
                      <a:cubicBezTo>
                        <a:pt x="287" y="149"/>
                        <a:pt x="287" y="149"/>
                        <a:pt x="287" y="149"/>
                      </a:cubicBezTo>
                      <a:cubicBezTo>
                        <a:pt x="287" y="150"/>
                        <a:pt x="286" y="150"/>
                        <a:pt x="287" y="150"/>
                      </a:cubicBezTo>
                      <a:cubicBezTo>
                        <a:pt x="288" y="151"/>
                        <a:pt x="288" y="152"/>
                        <a:pt x="288" y="153"/>
                      </a:cubicBezTo>
                      <a:cubicBezTo>
                        <a:pt x="288" y="154"/>
                        <a:pt x="288" y="154"/>
                        <a:pt x="288" y="154"/>
                      </a:cubicBezTo>
                      <a:cubicBezTo>
                        <a:pt x="288" y="155"/>
                        <a:pt x="288" y="156"/>
                        <a:pt x="288" y="156"/>
                      </a:cubicBezTo>
                      <a:cubicBezTo>
                        <a:pt x="288" y="156"/>
                        <a:pt x="289" y="156"/>
                        <a:pt x="289" y="156"/>
                      </a:cubicBezTo>
                      <a:cubicBezTo>
                        <a:pt x="289" y="156"/>
                        <a:pt x="289" y="156"/>
                        <a:pt x="290" y="156"/>
                      </a:cubicBezTo>
                      <a:cubicBezTo>
                        <a:pt x="290" y="155"/>
                        <a:pt x="291" y="155"/>
                        <a:pt x="291" y="155"/>
                      </a:cubicBezTo>
                      <a:cubicBezTo>
                        <a:pt x="292" y="155"/>
                        <a:pt x="292" y="155"/>
                        <a:pt x="292" y="155"/>
                      </a:cubicBezTo>
                      <a:cubicBezTo>
                        <a:pt x="293" y="155"/>
                        <a:pt x="293" y="155"/>
                        <a:pt x="293" y="154"/>
                      </a:cubicBezTo>
                      <a:cubicBezTo>
                        <a:pt x="294" y="154"/>
                        <a:pt x="294" y="153"/>
                        <a:pt x="294" y="152"/>
                      </a:cubicBezTo>
                      <a:cubicBezTo>
                        <a:pt x="294" y="151"/>
                        <a:pt x="294" y="151"/>
                        <a:pt x="293" y="150"/>
                      </a:cubicBezTo>
                      <a:cubicBezTo>
                        <a:pt x="293" y="148"/>
                        <a:pt x="293" y="148"/>
                        <a:pt x="291" y="147"/>
                      </a:cubicBezTo>
                      <a:cubicBezTo>
                        <a:pt x="291" y="146"/>
                        <a:pt x="290" y="146"/>
                        <a:pt x="290" y="145"/>
                      </a:cubicBezTo>
                      <a:cubicBezTo>
                        <a:pt x="290" y="144"/>
                        <a:pt x="289" y="144"/>
                        <a:pt x="289" y="144"/>
                      </a:cubicBezTo>
                      <a:cubicBezTo>
                        <a:pt x="288" y="143"/>
                        <a:pt x="288" y="143"/>
                        <a:pt x="288" y="143"/>
                      </a:cubicBezTo>
                      <a:cubicBezTo>
                        <a:pt x="287" y="142"/>
                        <a:pt x="287" y="142"/>
                        <a:pt x="287" y="141"/>
                      </a:cubicBezTo>
                      <a:cubicBezTo>
                        <a:pt x="288" y="141"/>
                        <a:pt x="288" y="141"/>
                        <a:pt x="288" y="140"/>
                      </a:cubicBezTo>
                      <a:cubicBezTo>
                        <a:pt x="288" y="140"/>
                        <a:pt x="289" y="140"/>
                        <a:pt x="289" y="139"/>
                      </a:cubicBezTo>
                      <a:cubicBezTo>
                        <a:pt x="290" y="138"/>
                        <a:pt x="291" y="137"/>
                        <a:pt x="290" y="135"/>
                      </a:cubicBezTo>
                      <a:cubicBezTo>
                        <a:pt x="290" y="134"/>
                        <a:pt x="290" y="134"/>
                        <a:pt x="291" y="133"/>
                      </a:cubicBezTo>
                      <a:cubicBezTo>
                        <a:pt x="291" y="133"/>
                        <a:pt x="291" y="132"/>
                        <a:pt x="292" y="132"/>
                      </a:cubicBezTo>
                      <a:cubicBezTo>
                        <a:pt x="292" y="132"/>
                        <a:pt x="292" y="132"/>
                        <a:pt x="292" y="131"/>
                      </a:cubicBezTo>
                      <a:cubicBezTo>
                        <a:pt x="293" y="131"/>
                        <a:pt x="293" y="130"/>
                        <a:pt x="293" y="130"/>
                      </a:cubicBezTo>
                      <a:cubicBezTo>
                        <a:pt x="294" y="130"/>
                        <a:pt x="294" y="131"/>
                        <a:pt x="295" y="131"/>
                      </a:cubicBezTo>
                      <a:cubicBezTo>
                        <a:pt x="295" y="131"/>
                        <a:pt x="296" y="131"/>
                        <a:pt x="296" y="131"/>
                      </a:cubicBezTo>
                      <a:cubicBezTo>
                        <a:pt x="297" y="131"/>
                        <a:pt x="297" y="130"/>
                        <a:pt x="298" y="130"/>
                      </a:cubicBezTo>
                      <a:cubicBezTo>
                        <a:pt x="298" y="129"/>
                        <a:pt x="299" y="128"/>
                        <a:pt x="299" y="127"/>
                      </a:cubicBezTo>
                      <a:cubicBezTo>
                        <a:pt x="300" y="126"/>
                        <a:pt x="301" y="124"/>
                        <a:pt x="301" y="123"/>
                      </a:cubicBezTo>
                      <a:cubicBezTo>
                        <a:pt x="301" y="123"/>
                        <a:pt x="301" y="122"/>
                        <a:pt x="301" y="122"/>
                      </a:cubicBezTo>
                      <a:cubicBezTo>
                        <a:pt x="302" y="121"/>
                        <a:pt x="302" y="119"/>
                        <a:pt x="302" y="117"/>
                      </a:cubicBezTo>
                      <a:cubicBezTo>
                        <a:pt x="303" y="116"/>
                        <a:pt x="303" y="115"/>
                        <a:pt x="303" y="114"/>
                      </a:cubicBezTo>
                      <a:cubicBezTo>
                        <a:pt x="303" y="113"/>
                        <a:pt x="303" y="113"/>
                        <a:pt x="303" y="113"/>
                      </a:cubicBezTo>
                      <a:cubicBezTo>
                        <a:pt x="304" y="112"/>
                        <a:pt x="304" y="111"/>
                        <a:pt x="304" y="110"/>
                      </a:cubicBezTo>
                      <a:cubicBezTo>
                        <a:pt x="303" y="109"/>
                        <a:pt x="303" y="107"/>
                        <a:pt x="302" y="105"/>
                      </a:cubicBezTo>
                      <a:cubicBezTo>
                        <a:pt x="302" y="105"/>
                        <a:pt x="302" y="104"/>
                        <a:pt x="302" y="104"/>
                      </a:cubicBezTo>
                      <a:cubicBezTo>
                        <a:pt x="302" y="102"/>
                        <a:pt x="301" y="101"/>
                        <a:pt x="301" y="99"/>
                      </a:cubicBezTo>
                      <a:cubicBezTo>
                        <a:pt x="301" y="99"/>
                        <a:pt x="302" y="99"/>
                        <a:pt x="302" y="99"/>
                      </a:cubicBezTo>
                      <a:cubicBezTo>
                        <a:pt x="302" y="99"/>
                        <a:pt x="302" y="99"/>
                        <a:pt x="302" y="99"/>
                      </a:cubicBezTo>
                      <a:cubicBezTo>
                        <a:pt x="302" y="100"/>
                        <a:pt x="303" y="101"/>
                        <a:pt x="304" y="101"/>
                      </a:cubicBezTo>
                      <a:cubicBezTo>
                        <a:pt x="304" y="102"/>
                        <a:pt x="304" y="103"/>
                        <a:pt x="305" y="104"/>
                      </a:cubicBezTo>
                      <a:cubicBezTo>
                        <a:pt x="305" y="104"/>
                        <a:pt x="305" y="104"/>
                        <a:pt x="305" y="105"/>
                      </a:cubicBezTo>
                      <a:cubicBezTo>
                        <a:pt x="306" y="106"/>
                        <a:pt x="306" y="107"/>
                        <a:pt x="306" y="108"/>
                      </a:cubicBezTo>
                      <a:cubicBezTo>
                        <a:pt x="306" y="108"/>
                        <a:pt x="306" y="108"/>
                        <a:pt x="306" y="108"/>
                      </a:cubicBezTo>
                      <a:cubicBezTo>
                        <a:pt x="306" y="109"/>
                        <a:pt x="306" y="110"/>
                        <a:pt x="307" y="111"/>
                      </a:cubicBezTo>
                      <a:cubicBezTo>
                        <a:pt x="308" y="112"/>
                        <a:pt x="308" y="112"/>
                        <a:pt x="308" y="113"/>
                      </a:cubicBezTo>
                      <a:cubicBezTo>
                        <a:pt x="308" y="114"/>
                        <a:pt x="308" y="115"/>
                        <a:pt x="308" y="115"/>
                      </a:cubicBezTo>
                      <a:cubicBezTo>
                        <a:pt x="309" y="116"/>
                        <a:pt x="309" y="116"/>
                        <a:pt x="309" y="117"/>
                      </a:cubicBezTo>
                      <a:cubicBezTo>
                        <a:pt x="309" y="117"/>
                        <a:pt x="309" y="118"/>
                        <a:pt x="309" y="118"/>
                      </a:cubicBezTo>
                      <a:cubicBezTo>
                        <a:pt x="309" y="118"/>
                        <a:pt x="309" y="119"/>
                        <a:pt x="310" y="119"/>
                      </a:cubicBezTo>
                      <a:cubicBezTo>
                        <a:pt x="310" y="119"/>
                        <a:pt x="310" y="119"/>
                        <a:pt x="310" y="119"/>
                      </a:cubicBezTo>
                      <a:cubicBezTo>
                        <a:pt x="310" y="119"/>
                        <a:pt x="310" y="118"/>
                        <a:pt x="310" y="118"/>
                      </a:cubicBezTo>
                      <a:cubicBezTo>
                        <a:pt x="310" y="117"/>
                        <a:pt x="311" y="117"/>
                        <a:pt x="311" y="117"/>
                      </a:cubicBezTo>
                      <a:cubicBezTo>
                        <a:pt x="312" y="117"/>
                        <a:pt x="312" y="118"/>
                        <a:pt x="312" y="118"/>
                      </a:cubicBezTo>
                      <a:cubicBezTo>
                        <a:pt x="312" y="118"/>
                        <a:pt x="313" y="118"/>
                        <a:pt x="313" y="118"/>
                      </a:cubicBezTo>
                      <a:cubicBezTo>
                        <a:pt x="313" y="118"/>
                        <a:pt x="313" y="118"/>
                        <a:pt x="313" y="118"/>
                      </a:cubicBezTo>
                      <a:cubicBezTo>
                        <a:pt x="313" y="117"/>
                        <a:pt x="313" y="116"/>
                        <a:pt x="312" y="116"/>
                      </a:cubicBezTo>
                      <a:cubicBezTo>
                        <a:pt x="311" y="116"/>
                        <a:pt x="311" y="114"/>
                        <a:pt x="310" y="114"/>
                      </a:cubicBezTo>
                      <a:cubicBezTo>
                        <a:pt x="310" y="113"/>
                        <a:pt x="309" y="113"/>
                        <a:pt x="309" y="112"/>
                      </a:cubicBezTo>
                      <a:cubicBezTo>
                        <a:pt x="309" y="111"/>
                        <a:pt x="309" y="110"/>
                        <a:pt x="309" y="110"/>
                      </a:cubicBezTo>
                      <a:cubicBezTo>
                        <a:pt x="309" y="109"/>
                        <a:pt x="309" y="109"/>
                        <a:pt x="309" y="109"/>
                      </a:cubicBezTo>
                      <a:cubicBezTo>
                        <a:pt x="309" y="109"/>
                        <a:pt x="309" y="108"/>
                        <a:pt x="309" y="108"/>
                      </a:cubicBezTo>
                      <a:cubicBezTo>
                        <a:pt x="310" y="108"/>
                        <a:pt x="310" y="108"/>
                        <a:pt x="310" y="108"/>
                      </a:cubicBezTo>
                      <a:cubicBezTo>
                        <a:pt x="311" y="108"/>
                        <a:pt x="310" y="107"/>
                        <a:pt x="310" y="107"/>
                      </a:cubicBezTo>
                      <a:cubicBezTo>
                        <a:pt x="309" y="104"/>
                        <a:pt x="307" y="102"/>
                        <a:pt x="305" y="99"/>
                      </a:cubicBezTo>
                      <a:cubicBezTo>
                        <a:pt x="305" y="99"/>
                        <a:pt x="304" y="98"/>
                        <a:pt x="304" y="97"/>
                      </a:cubicBezTo>
                      <a:cubicBezTo>
                        <a:pt x="304" y="96"/>
                        <a:pt x="304" y="96"/>
                        <a:pt x="304" y="96"/>
                      </a:cubicBezTo>
                      <a:cubicBezTo>
                        <a:pt x="304" y="94"/>
                        <a:pt x="303" y="93"/>
                        <a:pt x="302" y="92"/>
                      </a:cubicBezTo>
                      <a:cubicBezTo>
                        <a:pt x="302" y="92"/>
                        <a:pt x="302" y="91"/>
                        <a:pt x="301" y="91"/>
                      </a:cubicBezTo>
                      <a:cubicBezTo>
                        <a:pt x="301" y="91"/>
                        <a:pt x="301" y="90"/>
                        <a:pt x="300" y="90"/>
                      </a:cubicBezTo>
                      <a:cubicBezTo>
                        <a:pt x="300" y="90"/>
                        <a:pt x="300" y="90"/>
                        <a:pt x="300" y="90"/>
                      </a:cubicBezTo>
                      <a:cubicBezTo>
                        <a:pt x="300" y="91"/>
                        <a:pt x="300" y="91"/>
                        <a:pt x="300" y="91"/>
                      </a:cubicBezTo>
                      <a:cubicBezTo>
                        <a:pt x="300" y="91"/>
                        <a:pt x="300" y="91"/>
                        <a:pt x="300" y="91"/>
                      </a:cubicBezTo>
                      <a:cubicBezTo>
                        <a:pt x="301" y="92"/>
                        <a:pt x="301" y="92"/>
                        <a:pt x="300" y="93"/>
                      </a:cubicBezTo>
                      <a:cubicBezTo>
                        <a:pt x="300" y="94"/>
                        <a:pt x="300" y="94"/>
                        <a:pt x="300" y="94"/>
                      </a:cubicBezTo>
                      <a:cubicBezTo>
                        <a:pt x="300" y="94"/>
                        <a:pt x="300" y="95"/>
                        <a:pt x="300" y="95"/>
                      </a:cubicBezTo>
                      <a:cubicBezTo>
                        <a:pt x="301" y="96"/>
                        <a:pt x="301" y="96"/>
                        <a:pt x="301" y="97"/>
                      </a:cubicBezTo>
                      <a:cubicBezTo>
                        <a:pt x="301" y="97"/>
                        <a:pt x="301" y="98"/>
                        <a:pt x="301" y="98"/>
                      </a:cubicBezTo>
                      <a:cubicBezTo>
                        <a:pt x="301" y="98"/>
                        <a:pt x="301" y="98"/>
                        <a:pt x="301" y="97"/>
                      </a:cubicBezTo>
                      <a:cubicBezTo>
                        <a:pt x="300" y="97"/>
                        <a:pt x="300" y="96"/>
                        <a:pt x="300" y="96"/>
                      </a:cubicBezTo>
                      <a:cubicBezTo>
                        <a:pt x="300" y="96"/>
                        <a:pt x="300" y="96"/>
                        <a:pt x="300" y="95"/>
                      </a:cubicBezTo>
                      <a:cubicBezTo>
                        <a:pt x="300" y="94"/>
                        <a:pt x="299" y="94"/>
                        <a:pt x="299" y="94"/>
                      </a:cubicBezTo>
                      <a:cubicBezTo>
                        <a:pt x="298" y="93"/>
                        <a:pt x="297" y="92"/>
                        <a:pt x="296" y="92"/>
                      </a:cubicBezTo>
                      <a:cubicBezTo>
                        <a:pt x="296" y="92"/>
                        <a:pt x="295" y="91"/>
                        <a:pt x="295" y="91"/>
                      </a:cubicBezTo>
                      <a:cubicBezTo>
                        <a:pt x="295" y="91"/>
                        <a:pt x="294" y="92"/>
                        <a:pt x="294" y="92"/>
                      </a:cubicBezTo>
                      <a:cubicBezTo>
                        <a:pt x="293" y="92"/>
                        <a:pt x="293" y="92"/>
                        <a:pt x="293" y="92"/>
                      </a:cubicBezTo>
                      <a:cubicBezTo>
                        <a:pt x="293" y="93"/>
                        <a:pt x="293" y="93"/>
                        <a:pt x="292" y="94"/>
                      </a:cubicBezTo>
                      <a:cubicBezTo>
                        <a:pt x="292" y="94"/>
                        <a:pt x="292" y="94"/>
                        <a:pt x="292" y="94"/>
                      </a:cubicBezTo>
                      <a:cubicBezTo>
                        <a:pt x="292" y="93"/>
                        <a:pt x="291" y="92"/>
                        <a:pt x="291" y="92"/>
                      </a:cubicBezTo>
                      <a:cubicBezTo>
                        <a:pt x="291" y="92"/>
                        <a:pt x="291" y="92"/>
                        <a:pt x="291" y="92"/>
                      </a:cubicBezTo>
                      <a:cubicBezTo>
                        <a:pt x="291" y="92"/>
                        <a:pt x="290" y="92"/>
                        <a:pt x="290" y="92"/>
                      </a:cubicBezTo>
                      <a:cubicBezTo>
                        <a:pt x="290" y="92"/>
                        <a:pt x="290" y="92"/>
                        <a:pt x="290" y="93"/>
                      </a:cubicBezTo>
                      <a:cubicBezTo>
                        <a:pt x="290" y="93"/>
                        <a:pt x="290" y="93"/>
                        <a:pt x="290" y="93"/>
                      </a:cubicBezTo>
                      <a:cubicBezTo>
                        <a:pt x="290" y="93"/>
                        <a:pt x="290" y="93"/>
                        <a:pt x="290" y="93"/>
                      </a:cubicBezTo>
                      <a:cubicBezTo>
                        <a:pt x="289" y="92"/>
                        <a:pt x="289" y="92"/>
                        <a:pt x="289" y="91"/>
                      </a:cubicBezTo>
                      <a:cubicBezTo>
                        <a:pt x="289" y="91"/>
                        <a:pt x="288" y="91"/>
                        <a:pt x="288" y="91"/>
                      </a:cubicBezTo>
                      <a:cubicBezTo>
                        <a:pt x="288" y="91"/>
                        <a:pt x="287" y="91"/>
                        <a:pt x="287" y="91"/>
                      </a:cubicBezTo>
                      <a:cubicBezTo>
                        <a:pt x="287" y="91"/>
                        <a:pt x="287" y="91"/>
                        <a:pt x="286" y="91"/>
                      </a:cubicBezTo>
                      <a:cubicBezTo>
                        <a:pt x="286" y="91"/>
                        <a:pt x="286" y="90"/>
                        <a:pt x="286" y="90"/>
                      </a:cubicBezTo>
                      <a:cubicBezTo>
                        <a:pt x="286" y="90"/>
                        <a:pt x="286" y="90"/>
                        <a:pt x="286" y="89"/>
                      </a:cubicBezTo>
                      <a:cubicBezTo>
                        <a:pt x="286" y="89"/>
                        <a:pt x="287" y="88"/>
                        <a:pt x="287" y="87"/>
                      </a:cubicBezTo>
                      <a:cubicBezTo>
                        <a:pt x="288" y="86"/>
                        <a:pt x="288" y="86"/>
                        <a:pt x="288" y="85"/>
                      </a:cubicBezTo>
                      <a:cubicBezTo>
                        <a:pt x="288" y="83"/>
                        <a:pt x="289" y="81"/>
                        <a:pt x="290" y="80"/>
                      </a:cubicBezTo>
                      <a:cubicBezTo>
                        <a:pt x="290" y="79"/>
                        <a:pt x="290" y="78"/>
                        <a:pt x="290" y="77"/>
                      </a:cubicBezTo>
                      <a:cubicBezTo>
                        <a:pt x="290" y="76"/>
                        <a:pt x="290" y="76"/>
                        <a:pt x="291" y="75"/>
                      </a:cubicBezTo>
                      <a:cubicBezTo>
                        <a:pt x="291" y="74"/>
                        <a:pt x="291" y="74"/>
                        <a:pt x="291" y="73"/>
                      </a:cubicBezTo>
                      <a:cubicBezTo>
                        <a:pt x="291" y="73"/>
                        <a:pt x="291" y="72"/>
                        <a:pt x="291" y="72"/>
                      </a:cubicBezTo>
                      <a:cubicBezTo>
                        <a:pt x="291" y="71"/>
                        <a:pt x="292" y="71"/>
                        <a:pt x="293" y="71"/>
                      </a:cubicBezTo>
                      <a:cubicBezTo>
                        <a:pt x="294" y="71"/>
                        <a:pt x="295" y="70"/>
                        <a:pt x="296" y="70"/>
                      </a:cubicBezTo>
                      <a:cubicBezTo>
                        <a:pt x="296" y="70"/>
                        <a:pt x="296" y="70"/>
                        <a:pt x="297" y="70"/>
                      </a:cubicBezTo>
                      <a:cubicBezTo>
                        <a:pt x="297" y="70"/>
                        <a:pt x="298" y="70"/>
                        <a:pt x="298" y="70"/>
                      </a:cubicBezTo>
                      <a:cubicBezTo>
                        <a:pt x="298" y="69"/>
                        <a:pt x="299" y="69"/>
                        <a:pt x="299" y="69"/>
                      </a:cubicBezTo>
                      <a:cubicBezTo>
                        <a:pt x="300" y="69"/>
                        <a:pt x="301" y="69"/>
                        <a:pt x="302" y="68"/>
                      </a:cubicBezTo>
                      <a:cubicBezTo>
                        <a:pt x="302" y="68"/>
                        <a:pt x="302" y="68"/>
                        <a:pt x="302" y="68"/>
                      </a:cubicBezTo>
                      <a:cubicBezTo>
                        <a:pt x="302" y="68"/>
                        <a:pt x="303" y="67"/>
                        <a:pt x="303" y="67"/>
                      </a:cubicBezTo>
                      <a:cubicBezTo>
                        <a:pt x="303" y="67"/>
                        <a:pt x="303" y="66"/>
                        <a:pt x="304" y="66"/>
                      </a:cubicBezTo>
                      <a:cubicBezTo>
                        <a:pt x="305" y="66"/>
                        <a:pt x="306" y="67"/>
                        <a:pt x="307" y="67"/>
                      </a:cubicBezTo>
                      <a:cubicBezTo>
                        <a:pt x="307" y="67"/>
                        <a:pt x="307" y="67"/>
                        <a:pt x="308" y="67"/>
                      </a:cubicBezTo>
                      <a:cubicBezTo>
                        <a:pt x="308" y="67"/>
                        <a:pt x="308" y="67"/>
                        <a:pt x="308" y="67"/>
                      </a:cubicBezTo>
                      <a:cubicBezTo>
                        <a:pt x="308" y="68"/>
                        <a:pt x="308" y="68"/>
                        <a:pt x="308" y="68"/>
                      </a:cubicBezTo>
                      <a:cubicBezTo>
                        <a:pt x="307" y="68"/>
                        <a:pt x="307" y="68"/>
                        <a:pt x="308" y="69"/>
                      </a:cubicBezTo>
                      <a:cubicBezTo>
                        <a:pt x="308" y="69"/>
                        <a:pt x="308" y="69"/>
                        <a:pt x="309" y="69"/>
                      </a:cubicBezTo>
                      <a:cubicBezTo>
                        <a:pt x="309" y="68"/>
                        <a:pt x="310" y="68"/>
                        <a:pt x="311" y="67"/>
                      </a:cubicBezTo>
                      <a:cubicBezTo>
                        <a:pt x="311" y="67"/>
                        <a:pt x="312" y="67"/>
                        <a:pt x="312" y="67"/>
                      </a:cubicBezTo>
                      <a:cubicBezTo>
                        <a:pt x="312" y="67"/>
                        <a:pt x="313" y="67"/>
                        <a:pt x="313" y="67"/>
                      </a:cubicBezTo>
                      <a:cubicBezTo>
                        <a:pt x="313" y="66"/>
                        <a:pt x="314" y="66"/>
                        <a:pt x="314" y="66"/>
                      </a:cubicBezTo>
                      <a:cubicBezTo>
                        <a:pt x="313" y="65"/>
                        <a:pt x="313" y="65"/>
                        <a:pt x="312" y="65"/>
                      </a:cubicBezTo>
                      <a:cubicBezTo>
                        <a:pt x="312" y="65"/>
                        <a:pt x="312" y="65"/>
                        <a:pt x="312" y="65"/>
                      </a:cubicBezTo>
                      <a:cubicBezTo>
                        <a:pt x="312" y="65"/>
                        <a:pt x="312" y="65"/>
                        <a:pt x="312" y="64"/>
                      </a:cubicBezTo>
                      <a:cubicBezTo>
                        <a:pt x="311" y="64"/>
                        <a:pt x="311" y="63"/>
                        <a:pt x="312" y="62"/>
                      </a:cubicBezTo>
                      <a:cubicBezTo>
                        <a:pt x="312" y="62"/>
                        <a:pt x="312" y="61"/>
                        <a:pt x="312" y="61"/>
                      </a:cubicBezTo>
                      <a:cubicBezTo>
                        <a:pt x="312" y="61"/>
                        <a:pt x="312" y="60"/>
                        <a:pt x="312" y="59"/>
                      </a:cubicBezTo>
                      <a:cubicBezTo>
                        <a:pt x="312" y="58"/>
                        <a:pt x="312" y="57"/>
                        <a:pt x="312" y="56"/>
                      </a:cubicBezTo>
                      <a:cubicBezTo>
                        <a:pt x="312" y="55"/>
                        <a:pt x="312" y="55"/>
                        <a:pt x="313" y="55"/>
                      </a:cubicBezTo>
                      <a:cubicBezTo>
                        <a:pt x="314" y="54"/>
                        <a:pt x="314" y="54"/>
                        <a:pt x="315" y="54"/>
                      </a:cubicBezTo>
                      <a:cubicBezTo>
                        <a:pt x="315" y="54"/>
                        <a:pt x="316" y="54"/>
                        <a:pt x="316" y="54"/>
                      </a:cubicBezTo>
                      <a:cubicBezTo>
                        <a:pt x="317" y="54"/>
                        <a:pt x="317" y="54"/>
                        <a:pt x="317" y="53"/>
                      </a:cubicBezTo>
                      <a:cubicBezTo>
                        <a:pt x="317" y="53"/>
                        <a:pt x="318" y="53"/>
                        <a:pt x="318" y="54"/>
                      </a:cubicBezTo>
                      <a:cubicBezTo>
                        <a:pt x="318" y="54"/>
                        <a:pt x="318" y="55"/>
                        <a:pt x="318" y="55"/>
                      </a:cubicBezTo>
                      <a:cubicBezTo>
                        <a:pt x="318" y="56"/>
                        <a:pt x="318" y="56"/>
                        <a:pt x="319" y="57"/>
                      </a:cubicBezTo>
                      <a:cubicBezTo>
                        <a:pt x="319" y="57"/>
                        <a:pt x="320" y="57"/>
                        <a:pt x="320" y="57"/>
                      </a:cubicBezTo>
                      <a:cubicBezTo>
                        <a:pt x="320" y="57"/>
                        <a:pt x="321" y="57"/>
                        <a:pt x="321" y="57"/>
                      </a:cubicBezTo>
                      <a:cubicBezTo>
                        <a:pt x="321" y="57"/>
                        <a:pt x="321" y="57"/>
                        <a:pt x="321" y="57"/>
                      </a:cubicBezTo>
                      <a:cubicBezTo>
                        <a:pt x="321" y="56"/>
                        <a:pt x="321" y="55"/>
                        <a:pt x="321" y="54"/>
                      </a:cubicBezTo>
                      <a:cubicBezTo>
                        <a:pt x="322" y="53"/>
                        <a:pt x="322" y="53"/>
                        <a:pt x="323" y="52"/>
                      </a:cubicBezTo>
                      <a:cubicBezTo>
                        <a:pt x="323" y="52"/>
                        <a:pt x="323" y="52"/>
                        <a:pt x="323" y="52"/>
                      </a:cubicBezTo>
                      <a:cubicBezTo>
                        <a:pt x="323" y="52"/>
                        <a:pt x="323" y="52"/>
                        <a:pt x="323" y="52"/>
                      </a:cubicBezTo>
                      <a:cubicBezTo>
                        <a:pt x="322" y="51"/>
                        <a:pt x="321" y="49"/>
                        <a:pt x="321" y="48"/>
                      </a:cubicBezTo>
                      <a:cubicBezTo>
                        <a:pt x="321" y="48"/>
                        <a:pt x="321" y="48"/>
                        <a:pt x="321" y="48"/>
                      </a:cubicBezTo>
                      <a:cubicBezTo>
                        <a:pt x="321" y="47"/>
                        <a:pt x="322" y="47"/>
                        <a:pt x="323" y="47"/>
                      </a:cubicBezTo>
                      <a:cubicBezTo>
                        <a:pt x="323" y="47"/>
                        <a:pt x="323" y="48"/>
                        <a:pt x="323" y="48"/>
                      </a:cubicBezTo>
                      <a:cubicBezTo>
                        <a:pt x="323" y="49"/>
                        <a:pt x="323" y="49"/>
                        <a:pt x="323" y="50"/>
                      </a:cubicBezTo>
                      <a:cubicBezTo>
                        <a:pt x="324" y="51"/>
                        <a:pt x="324" y="52"/>
                        <a:pt x="324" y="53"/>
                      </a:cubicBezTo>
                      <a:cubicBezTo>
                        <a:pt x="324" y="53"/>
                        <a:pt x="324" y="53"/>
                        <a:pt x="324" y="53"/>
                      </a:cubicBezTo>
                      <a:cubicBezTo>
                        <a:pt x="325" y="54"/>
                        <a:pt x="325" y="55"/>
                        <a:pt x="325" y="56"/>
                      </a:cubicBezTo>
                      <a:cubicBezTo>
                        <a:pt x="325" y="56"/>
                        <a:pt x="324" y="57"/>
                        <a:pt x="324" y="57"/>
                      </a:cubicBezTo>
                      <a:cubicBezTo>
                        <a:pt x="324" y="57"/>
                        <a:pt x="324" y="57"/>
                        <a:pt x="324" y="57"/>
                      </a:cubicBezTo>
                      <a:cubicBezTo>
                        <a:pt x="324" y="58"/>
                        <a:pt x="323" y="58"/>
                        <a:pt x="323" y="59"/>
                      </a:cubicBezTo>
                      <a:cubicBezTo>
                        <a:pt x="324" y="60"/>
                        <a:pt x="324" y="61"/>
                        <a:pt x="323" y="63"/>
                      </a:cubicBezTo>
                      <a:cubicBezTo>
                        <a:pt x="323" y="63"/>
                        <a:pt x="323" y="63"/>
                        <a:pt x="323" y="63"/>
                      </a:cubicBezTo>
                      <a:cubicBezTo>
                        <a:pt x="323" y="65"/>
                        <a:pt x="323" y="66"/>
                        <a:pt x="323" y="67"/>
                      </a:cubicBezTo>
                      <a:cubicBezTo>
                        <a:pt x="323" y="68"/>
                        <a:pt x="323" y="69"/>
                        <a:pt x="322" y="70"/>
                      </a:cubicBezTo>
                      <a:cubicBezTo>
                        <a:pt x="322" y="70"/>
                        <a:pt x="322" y="70"/>
                        <a:pt x="322" y="71"/>
                      </a:cubicBezTo>
                      <a:cubicBezTo>
                        <a:pt x="322" y="71"/>
                        <a:pt x="321" y="71"/>
                        <a:pt x="321" y="71"/>
                      </a:cubicBezTo>
                      <a:cubicBezTo>
                        <a:pt x="321" y="72"/>
                        <a:pt x="321" y="72"/>
                        <a:pt x="321" y="72"/>
                      </a:cubicBezTo>
                      <a:cubicBezTo>
                        <a:pt x="321" y="73"/>
                        <a:pt x="322" y="74"/>
                        <a:pt x="321" y="74"/>
                      </a:cubicBezTo>
                      <a:cubicBezTo>
                        <a:pt x="321" y="75"/>
                        <a:pt x="321" y="75"/>
                        <a:pt x="321" y="76"/>
                      </a:cubicBezTo>
                      <a:cubicBezTo>
                        <a:pt x="321" y="76"/>
                        <a:pt x="321" y="77"/>
                        <a:pt x="321" y="77"/>
                      </a:cubicBezTo>
                      <a:cubicBezTo>
                        <a:pt x="321" y="78"/>
                        <a:pt x="321" y="79"/>
                        <a:pt x="322" y="80"/>
                      </a:cubicBezTo>
                      <a:cubicBezTo>
                        <a:pt x="323" y="83"/>
                        <a:pt x="324" y="86"/>
                        <a:pt x="326" y="89"/>
                      </a:cubicBezTo>
                      <a:cubicBezTo>
                        <a:pt x="327" y="89"/>
                        <a:pt x="327" y="90"/>
                        <a:pt x="328" y="91"/>
                      </a:cubicBezTo>
                      <a:cubicBezTo>
                        <a:pt x="328" y="91"/>
                        <a:pt x="328" y="92"/>
                        <a:pt x="329" y="92"/>
                      </a:cubicBezTo>
                      <a:cubicBezTo>
                        <a:pt x="329" y="93"/>
                        <a:pt x="330" y="94"/>
                        <a:pt x="330" y="94"/>
                      </a:cubicBezTo>
                      <a:cubicBezTo>
                        <a:pt x="330" y="95"/>
                        <a:pt x="330" y="96"/>
                        <a:pt x="331" y="96"/>
                      </a:cubicBezTo>
                      <a:cubicBezTo>
                        <a:pt x="331" y="97"/>
                        <a:pt x="332" y="97"/>
                        <a:pt x="332" y="98"/>
                      </a:cubicBezTo>
                      <a:cubicBezTo>
                        <a:pt x="332" y="98"/>
                        <a:pt x="332" y="98"/>
                        <a:pt x="333" y="98"/>
                      </a:cubicBezTo>
                      <a:cubicBezTo>
                        <a:pt x="333" y="97"/>
                        <a:pt x="333" y="97"/>
                        <a:pt x="333" y="96"/>
                      </a:cubicBezTo>
                      <a:cubicBezTo>
                        <a:pt x="334" y="95"/>
                        <a:pt x="334" y="93"/>
                        <a:pt x="334" y="92"/>
                      </a:cubicBezTo>
                      <a:cubicBezTo>
                        <a:pt x="333" y="91"/>
                        <a:pt x="333" y="90"/>
                        <a:pt x="335" y="89"/>
                      </a:cubicBezTo>
                      <a:cubicBezTo>
                        <a:pt x="335" y="89"/>
                        <a:pt x="335" y="89"/>
                        <a:pt x="335" y="89"/>
                      </a:cubicBezTo>
                      <a:cubicBezTo>
                        <a:pt x="335" y="89"/>
                        <a:pt x="335" y="89"/>
                        <a:pt x="335" y="88"/>
                      </a:cubicBezTo>
                      <a:cubicBezTo>
                        <a:pt x="335" y="88"/>
                        <a:pt x="334" y="88"/>
                        <a:pt x="334" y="87"/>
                      </a:cubicBezTo>
                      <a:cubicBezTo>
                        <a:pt x="334" y="87"/>
                        <a:pt x="334" y="87"/>
                        <a:pt x="334" y="87"/>
                      </a:cubicBezTo>
                      <a:cubicBezTo>
                        <a:pt x="334" y="86"/>
                        <a:pt x="334" y="85"/>
                        <a:pt x="334" y="84"/>
                      </a:cubicBezTo>
                      <a:cubicBezTo>
                        <a:pt x="334" y="84"/>
                        <a:pt x="334" y="83"/>
                        <a:pt x="335" y="83"/>
                      </a:cubicBezTo>
                      <a:cubicBezTo>
                        <a:pt x="335" y="83"/>
                        <a:pt x="336" y="83"/>
                        <a:pt x="336" y="83"/>
                      </a:cubicBezTo>
                      <a:cubicBezTo>
                        <a:pt x="336" y="82"/>
                        <a:pt x="336" y="82"/>
                        <a:pt x="336" y="82"/>
                      </a:cubicBezTo>
                      <a:cubicBezTo>
                        <a:pt x="336" y="81"/>
                        <a:pt x="336" y="81"/>
                        <a:pt x="335" y="80"/>
                      </a:cubicBezTo>
                      <a:cubicBezTo>
                        <a:pt x="334" y="79"/>
                        <a:pt x="334" y="78"/>
                        <a:pt x="334" y="76"/>
                      </a:cubicBezTo>
                      <a:cubicBezTo>
                        <a:pt x="334" y="76"/>
                        <a:pt x="334" y="76"/>
                        <a:pt x="334" y="76"/>
                      </a:cubicBezTo>
                      <a:cubicBezTo>
                        <a:pt x="335" y="76"/>
                        <a:pt x="335" y="76"/>
                        <a:pt x="335" y="76"/>
                      </a:cubicBezTo>
                      <a:cubicBezTo>
                        <a:pt x="335" y="76"/>
                        <a:pt x="336" y="75"/>
                        <a:pt x="336" y="75"/>
                      </a:cubicBezTo>
                      <a:cubicBezTo>
                        <a:pt x="335" y="74"/>
                        <a:pt x="335" y="74"/>
                        <a:pt x="335" y="73"/>
                      </a:cubicBezTo>
                      <a:cubicBezTo>
                        <a:pt x="334" y="73"/>
                        <a:pt x="334" y="73"/>
                        <a:pt x="334" y="73"/>
                      </a:cubicBezTo>
                      <a:cubicBezTo>
                        <a:pt x="333" y="73"/>
                        <a:pt x="333" y="73"/>
                        <a:pt x="333" y="72"/>
                      </a:cubicBezTo>
                      <a:cubicBezTo>
                        <a:pt x="333" y="72"/>
                        <a:pt x="332" y="71"/>
                        <a:pt x="333" y="70"/>
                      </a:cubicBezTo>
                      <a:cubicBezTo>
                        <a:pt x="333" y="70"/>
                        <a:pt x="333" y="70"/>
                        <a:pt x="333" y="70"/>
                      </a:cubicBezTo>
                      <a:cubicBezTo>
                        <a:pt x="333" y="69"/>
                        <a:pt x="333" y="69"/>
                        <a:pt x="333" y="69"/>
                      </a:cubicBezTo>
                      <a:cubicBezTo>
                        <a:pt x="332" y="69"/>
                        <a:pt x="332" y="68"/>
                        <a:pt x="331" y="68"/>
                      </a:cubicBezTo>
                      <a:cubicBezTo>
                        <a:pt x="331" y="68"/>
                        <a:pt x="331" y="68"/>
                        <a:pt x="331" y="68"/>
                      </a:cubicBezTo>
                      <a:cubicBezTo>
                        <a:pt x="331" y="69"/>
                        <a:pt x="331" y="69"/>
                        <a:pt x="330" y="69"/>
                      </a:cubicBezTo>
                      <a:cubicBezTo>
                        <a:pt x="330" y="69"/>
                        <a:pt x="330" y="69"/>
                        <a:pt x="330" y="69"/>
                      </a:cubicBezTo>
                      <a:cubicBezTo>
                        <a:pt x="330" y="69"/>
                        <a:pt x="330" y="69"/>
                        <a:pt x="330" y="69"/>
                      </a:cubicBezTo>
                      <a:cubicBezTo>
                        <a:pt x="331" y="69"/>
                        <a:pt x="331" y="69"/>
                        <a:pt x="331" y="69"/>
                      </a:cubicBezTo>
                      <a:cubicBezTo>
                        <a:pt x="331" y="69"/>
                        <a:pt x="331" y="69"/>
                        <a:pt x="330" y="69"/>
                      </a:cubicBezTo>
                      <a:cubicBezTo>
                        <a:pt x="330" y="69"/>
                        <a:pt x="330" y="69"/>
                        <a:pt x="330" y="69"/>
                      </a:cubicBezTo>
                      <a:cubicBezTo>
                        <a:pt x="330" y="69"/>
                        <a:pt x="330" y="69"/>
                        <a:pt x="330" y="69"/>
                      </a:cubicBezTo>
                      <a:cubicBezTo>
                        <a:pt x="330" y="69"/>
                        <a:pt x="330" y="68"/>
                        <a:pt x="329" y="68"/>
                      </a:cubicBezTo>
                      <a:cubicBezTo>
                        <a:pt x="329" y="67"/>
                        <a:pt x="329" y="66"/>
                        <a:pt x="329" y="65"/>
                      </a:cubicBezTo>
                      <a:cubicBezTo>
                        <a:pt x="329" y="64"/>
                        <a:pt x="329" y="62"/>
                        <a:pt x="328" y="61"/>
                      </a:cubicBezTo>
                      <a:cubicBezTo>
                        <a:pt x="328" y="61"/>
                        <a:pt x="328" y="61"/>
                        <a:pt x="328" y="61"/>
                      </a:cubicBezTo>
                      <a:cubicBezTo>
                        <a:pt x="328" y="60"/>
                        <a:pt x="328" y="59"/>
                        <a:pt x="329" y="59"/>
                      </a:cubicBezTo>
                      <a:cubicBezTo>
                        <a:pt x="329" y="59"/>
                        <a:pt x="330" y="59"/>
                        <a:pt x="330" y="59"/>
                      </a:cubicBezTo>
                      <a:cubicBezTo>
                        <a:pt x="330" y="59"/>
                        <a:pt x="330" y="59"/>
                        <a:pt x="330" y="58"/>
                      </a:cubicBezTo>
                      <a:cubicBezTo>
                        <a:pt x="330" y="58"/>
                        <a:pt x="330" y="58"/>
                        <a:pt x="331" y="57"/>
                      </a:cubicBezTo>
                      <a:cubicBezTo>
                        <a:pt x="331" y="57"/>
                        <a:pt x="331" y="57"/>
                        <a:pt x="331" y="57"/>
                      </a:cubicBezTo>
                      <a:cubicBezTo>
                        <a:pt x="332" y="58"/>
                        <a:pt x="332" y="58"/>
                        <a:pt x="332" y="58"/>
                      </a:cubicBezTo>
                      <a:cubicBezTo>
                        <a:pt x="332" y="58"/>
                        <a:pt x="332" y="58"/>
                        <a:pt x="332" y="58"/>
                      </a:cubicBezTo>
                      <a:cubicBezTo>
                        <a:pt x="333" y="58"/>
                        <a:pt x="333" y="58"/>
                        <a:pt x="333" y="58"/>
                      </a:cubicBezTo>
                      <a:cubicBezTo>
                        <a:pt x="333" y="58"/>
                        <a:pt x="333" y="57"/>
                        <a:pt x="333" y="57"/>
                      </a:cubicBezTo>
                      <a:cubicBezTo>
                        <a:pt x="333" y="56"/>
                        <a:pt x="333" y="56"/>
                        <a:pt x="334" y="55"/>
                      </a:cubicBezTo>
                      <a:cubicBezTo>
                        <a:pt x="334" y="55"/>
                        <a:pt x="335" y="55"/>
                        <a:pt x="336" y="54"/>
                      </a:cubicBezTo>
                      <a:cubicBezTo>
                        <a:pt x="336" y="54"/>
                        <a:pt x="337" y="55"/>
                        <a:pt x="337" y="55"/>
                      </a:cubicBezTo>
                      <a:cubicBezTo>
                        <a:pt x="338" y="55"/>
                        <a:pt x="338" y="56"/>
                        <a:pt x="338" y="56"/>
                      </a:cubicBezTo>
                      <a:cubicBezTo>
                        <a:pt x="339" y="56"/>
                        <a:pt x="339" y="56"/>
                        <a:pt x="339" y="56"/>
                      </a:cubicBezTo>
                      <a:cubicBezTo>
                        <a:pt x="339" y="56"/>
                        <a:pt x="339" y="56"/>
                        <a:pt x="340" y="56"/>
                      </a:cubicBezTo>
                      <a:cubicBezTo>
                        <a:pt x="340" y="56"/>
                        <a:pt x="340" y="56"/>
                        <a:pt x="340" y="56"/>
                      </a:cubicBezTo>
                      <a:cubicBezTo>
                        <a:pt x="340" y="55"/>
                        <a:pt x="340" y="55"/>
                        <a:pt x="340" y="54"/>
                      </a:cubicBezTo>
                      <a:cubicBezTo>
                        <a:pt x="340" y="53"/>
                        <a:pt x="340" y="53"/>
                        <a:pt x="340" y="52"/>
                      </a:cubicBezTo>
                      <a:cubicBezTo>
                        <a:pt x="340" y="52"/>
                        <a:pt x="340" y="51"/>
                        <a:pt x="341" y="50"/>
                      </a:cubicBezTo>
                      <a:cubicBezTo>
                        <a:pt x="341" y="49"/>
                        <a:pt x="341" y="47"/>
                        <a:pt x="342" y="46"/>
                      </a:cubicBezTo>
                      <a:cubicBezTo>
                        <a:pt x="342" y="46"/>
                        <a:pt x="342" y="45"/>
                        <a:pt x="343" y="44"/>
                      </a:cubicBezTo>
                      <a:cubicBezTo>
                        <a:pt x="343" y="43"/>
                        <a:pt x="344" y="42"/>
                        <a:pt x="345" y="42"/>
                      </a:cubicBezTo>
                      <a:cubicBezTo>
                        <a:pt x="345" y="41"/>
                        <a:pt x="345" y="41"/>
                        <a:pt x="346" y="41"/>
                      </a:cubicBezTo>
                      <a:cubicBezTo>
                        <a:pt x="346" y="41"/>
                        <a:pt x="347" y="41"/>
                        <a:pt x="347" y="41"/>
                      </a:cubicBezTo>
                      <a:cubicBezTo>
                        <a:pt x="348" y="41"/>
                        <a:pt x="348" y="41"/>
                        <a:pt x="348" y="41"/>
                      </a:cubicBezTo>
                      <a:cubicBezTo>
                        <a:pt x="348" y="41"/>
                        <a:pt x="349" y="41"/>
                        <a:pt x="349" y="41"/>
                      </a:cubicBezTo>
                      <a:cubicBezTo>
                        <a:pt x="349" y="40"/>
                        <a:pt x="349" y="39"/>
                        <a:pt x="348" y="38"/>
                      </a:cubicBezTo>
                      <a:cubicBezTo>
                        <a:pt x="347" y="38"/>
                        <a:pt x="347" y="37"/>
                        <a:pt x="347" y="37"/>
                      </a:cubicBezTo>
                      <a:cubicBezTo>
                        <a:pt x="347" y="37"/>
                        <a:pt x="347" y="37"/>
                        <a:pt x="347" y="36"/>
                      </a:cubicBezTo>
                      <a:cubicBezTo>
                        <a:pt x="346" y="36"/>
                        <a:pt x="345" y="35"/>
                        <a:pt x="344" y="35"/>
                      </a:cubicBezTo>
                      <a:cubicBezTo>
                        <a:pt x="344" y="35"/>
                        <a:pt x="344" y="35"/>
                        <a:pt x="344" y="35"/>
                      </a:cubicBezTo>
                      <a:cubicBezTo>
                        <a:pt x="344" y="35"/>
                        <a:pt x="344" y="35"/>
                        <a:pt x="344" y="35"/>
                      </a:cubicBezTo>
                      <a:cubicBezTo>
                        <a:pt x="344" y="35"/>
                        <a:pt x="344" y="35"/>
                        <a:pt x="344" y="35"/>
                      </a:cubicBezTo>
                      <a:cubicBezTo>
                        <a:pt x="344" y="35"/>
                        <a:pt x="344" y="35"/>
                        <a:pt x="344" y="35"/>
                      </a:cubicBezTo>
                      <a:cubicBezTo>
                        <a:pt x="344" y="35"/>
                        <a:pt x="344" y="34"/>
                        <a:pt x="344" y="34"/>
                      </a:cubicBezTo>
                      <a:cubicBezTo>
                        <a:pt x="344" y="34"/>
                        <a:pt x="343" y="33"/>
                        <a:pt x="342" y="33"/>
                      </a:cubicBezTo>
                      <a:cubicBezTo>
                        <a:pt x="342" y="33"/>
                        <a:pt x="342" y="33"/>
                        <a:pt x="342" y="33"/>
                      </a:cubicBezTo>
                      <a:cubicBezTo>
                        <a:pt x="342" y="33"/>
                        <a:pt x="342" y="33"/>
                        <a:pt x="342" y="33"/>
                      </a:cubicBezTo>
                      <a:cubicBezTo>
                        <a:pt x="342" y="32"/>
                        <a:pt x="341" y="32"/>
                        <a:pt x="341" y="32"/>
                      </a:cubicBezTo>
                      <a:cubicBezTo>
                        <a:pt x="340" y="32"/>
                        <a:pt x="339" y="32"/>
                        <a:pt x="339" y="31"/>
                      </a:cubicBezTo>
                      <a:cubicBezTo>
                        <a:pt x="339" y="31"/>
                        <a:pt x="339" y="30"/>
                        <a:pt x="339" y="30"/>
                      </a:cubicBezTo>
                      <a:cubicBezTo>
                        <a:pt x="339" y="30"/>
                        <a:pt x="340" y="30"/>
                        <a:pt x="340" y="30"/>
                      </a:cubicBezTo>
                      <a:cubicBezTo>
                        <a:pt x="341" y="30"/>
                        <a:pt x="341" y="29"/>
                        <a:pt x="341" y="28"/>
                      </a:cubicBezTo>
                      <a:cubicBezTo>
                        <a:pt x="341" y="27"/>
                        <a:pt x="341" y="26"/>
                        <a:pt x="341" y="25"/>
                      </a:cubicBezTo>
                      <a:cubicBezTo>
                        <a:pt x="341" y="25"/>
                        <a:pt x="341" y="25"/>
                        <a:pt x="341" y="24"/>
                      </a:cubicBezTo>
                      <a:cubicBezTo>
                        <a:pt x="341" y="24"/>
                        <a:pt x="341" y="24"/>
                        <a:pt x="341" y="23"/>
                      </a:cubicBezTo>
                      <a:cubicBezTo>
                        <a:pt x="340" y="23"/>
                        <a:pt x="340" y="22"/>
                        <a:pt x="339" y="22"/>
                      </a:cubicBezTo>
                      <a:cubicBezTo>
                        <a:pt x="339" y="22"/>
                        <a:pt x="338" y="22"/>
                        <a:pt x="338" y="21"/>
                      </a:cubicBezTo>
                      <a:cubicBezTo>
                        <a:pt x="338" y="21"/>
                        <a:pt x="338" y="21"/>
                        <a:pt x="338" y="21"/>
                      </a:cubicBezTo>
                      <a:cubicBezTo>
                        <a:pt x="338" y="20"/>
                        <a:pt x="338" y="20"/>
                        <a:pt x="338" y="20"/>
                      </a:cubicBezTo>
                      <a:cubicBezTo>
                        <a:pt x="338" y="19"/>
                        <a:pt x="339" y="19"/>
                        <a:pt x="339" y="20"/>
                      </a:cubicBezTo>
                      <a:cubicBezTo>
                        <a:pt x="339" y="20"/>
                        <a:pt x="339" y="21"/>
                        <a:pt x="340" y="21"/>
                      </a:cubicBezTo>
                      <a:cubicBezTo>
                        <a:pt x="342" y="22"/>
                        <a:pt x="342" y="22"/>
                        <a:pt x="342" y="20"/>
                      </a:cubicBezTo>
                      <a:cubicBezTo>
                        <a:pt x="342" y="20"/>
                        <a:pt x="343" y="20"/>
                        <a:pt x="343" y="20"/>
                      </a:cubicBezTo>
                      <a:cubicBezTo>
                        <a:pt x="343" y="19"/>
                        <a:pt x="343" y="19"/>
                        <a:pt x="344" y="19"/>
                      </a:cubicBezTo>
                      <a:cubicBezTo>
                        <a:pt x="344" y="19"/>
                        <a:pt x="344" y="19"/>
                        <a:pt x="345" y="19"/>
                      </a:cubicBezTo>
                      <a:cubicBezTo>
                        <a:pt x="345" y="20"/>
                        <a:pt x="345" y="20"/>
                        <a:pt x="346" y="20"/>
                      </a:cubicBezTo>
                      <a:cubicBezTo>
                        <a:pt x="346" y="21"/>
                        <a:pt x="347" y="21"/>
                        <a:pt x="347" y="21"/>
                      </a:cubicBezTo>
                      <a:cubicBezTo>
                        <a:pt x="348" y="20"/>
                        <a:pt x="348" y="20"/>
                        <a:pt x="349" y="20"/>
                      </a:cubicBezTo>
                      <a:cubicBezTo>
                        <a:pt x="349" y="20"/>
                        <a:pt x="350" y="20"/>
                        <a:pt x="350" y="20"/>
                      </a:cubicBezTo>
                      <a:cubicBezTo>
                        <a:pt x="350" y="20"/>
                        <a:pt x="351" y="20"/>
                        <a:pt x="351" y="20"/>
                      </a:cubicBezTo>
                      <a:cubicBezTo>
                        <a:pt x="351" y="20"/>
                        <a:pt x="351" y="20"/>
                        <a:pt x="351" y="20"/>
                      </a:cubicBezTo>
                      <a:cubicBezTo>
                        <a:pt x="351" y="20"/>
                        <a:pt x="352" y="19"/>
                        <a:pt x="352" y="19"/>
                      </a:cubicBezTo>
                      <a:cubicBezTo>
                        <a:pt x="351" y="19"/>
                        <a:pt x="352" y="18"/>
                        <a:pt x="350" y="17"/>
                      </a:cubicBezTo>
                      <a:cubicBezTo>
                        <a:pt x="350" y="17"/>
                        <a:pt x="350" y="17"/>
                        <a:pt x="350" y="17"/>
                      </a:cubicBezTo>
                      <a:cubicBezTo>
                        <a:pt x="350" y="17"/>
                        <a:pt x="350" y="16"/>
                        <a:pt x="350" y="16"/>
                      </a:cubicBezTo>
                      <a:cubicBezTo>
                        <a:pt x="350" y="15"/>
                        <a:pt x="350" y="15"/>
                        <a:pt x="349" y="14"/>
                      </a:cubicBezTo>
                      <a:cubicBezTo>
                        <a:pt x="349" y="14"/>
                        <a:pt x="348" y="14"/>
                        <a:pt x="348" y="13"/>
                      </a:cubicBezTo>
                      <a:cubicBezTo>
                        <a:pt x="348" y="13"/>
                        <a:pt x="348" y="13"/>
                        <a:pt x="348" y="13"/>
                      </a:cubicBezTo>
                      <a:cubicBezTo>
                        <a:pt x="349" y="12"/>
                        <a:pt x="349" y="11"/>
                        <a:pt x="349" y="11"/>
                      </a:cubicBezTo>
                      <a:cubicBezTo>
                        <a:pt x="349" y="10"/>
                        <a:pt x="349" y="10"/>
                        <a:pt x="349" y="10"/>
                      </a:cubicBezTo>
                      <a:cubicBezTo>
                        <a:pt x="348" y="9"/>
                        <a:pt x="348" y="8"/>
                        <a:pt x="348" y="7"/>
                      </a:cubicBezTo>
                      <a:cubicBezTo>
                        <a:pt x="348" y="7"/>
                        <a:pt x="348" y="7"/>
                        <a:pt x="348" y="7"/>
                      </a:cubicBezTo>
                      <a:cubicBezTo>
                        <a:pt x="347" y="7"/>
                        <a:pt x="347" y="7"/>
                        <a:pt x="347" y="7"/>
                      </a:cubicBezTo>
                      <a:cubicBezTo>
                        <a:pt x="346" y="7"/>
                        <a:pt x="345" y="6"/>
                        <a:pt x="345" y="6"/>
                      </a:cubicBezTo>
                      <a:cubicBezTo>
                        <a:pt x="344" y="6"/>
                        <a:pt x="344" y="6"/>
                        <a:pt x="344" y="6"/>
                      </a:cubicBezTo>
                      <a:cubicBezTo>
                        <a:pt x="343" y="6"/>
                        <a:pt x="343" y="6"/>
                        <a:pt x="342" y="6"/>
                      </a:cubicBezTo>
                      <a:cubicBezTo>
                        <a:pt x="342" y="7"/>
                        <a:pt x="341" y="7"/>
                        <a:pt x="340" y="7"/>
                      </a:cubicBezTo>
                      <a:cubicBezTo>
                        <a:pt x="340" y="7"/>
                        <a:pt x="340" y="8"/>
                        <a:pt x="340" y="8"/>
                      </a:cubicBezTo>
                      <a:cubicBezTo>
                        <a:pt x="340" y="8"/>
                        <a:pt x="340" y="8"/>
                        <a:pt x="340" y="9"/>
                      </a:cubicBezTo>
                      <a:cubicBezTo>
                        <a:pt x="340" y="9"/>
                        <a:pt x="341" y="9"/>
                        <a:pt x="341" y="10"/>
                      </a:cubicBezTo>
                      <a:cubicBezTo>
                        <a:pt x="341" y="10"/>
                        <a:pt x="341" y="11"/>
                        <a:pt x="341" y="11"/>
                      </a:cubicBezTo>
                      <a:cubicBezTo>
                        <a:pt x="341" y="11"/>
                        <a:pt x="341" y="11"/>
                        <a:pt x="341" y="11"/>
                      </a:cubicBezTo>
                      <a:cubicBezTo>
                        <a:pt x="341" y="11"/>
                        <a:pt x="341" y="11"/>
                        <a:pt x="341" y="11"/>
                      </a:cubicBezTo>
                      <a:cubicBezTo>
                        <a:pt x="340" y="10"/>
                        <a:pt x="339" y="9"/>
                        <a:pt x="338" y="8"/>
                      </a:cubicBezTo>
                      <a:cubicBezTo>
                        <a:pt x="337" y="7"/>
                        <a:pt x="337" y="7"/>
                        <a:pt x="335" y="7"/>
                      </a:cubicBezTo>
                      <a:cubicBezTo>
                        <a:pt x="335" y="7"/>
                        <a:pt x="334" y="7"/>
                        <a:pt x="334" y="7"/>
                      </a:cubicBezTo>
                      <a:cubicBezTo>
                        <a:pt x="333" y="7"/>
                        <a:pt x="332" y="7"/>
                        <a:pt x="332" y="7"/>
                      </a:cubicBezTo>
                      <a:cubicBezTo>
                        <a:pt x="331" y="6"/>
                        <a:pt x="330" y="6"/>
                        <a:pt x="329" y="6"/>
                      </a:cubicBezTo>
                      <a:cubicBezTo>
                        <a:pt x="328" y="6"/>
                        <a:pt x="327" y="6"/>
                        <a:pt x="326" y="6"/>
                      </a:cubicBezTo>
                      <a:cubicBezTo>
                        <a:pt x="326" y="6"/>
                        <a:pt x="325" y="6"/>
                        <a:pt x="325" y="6"/>
                      </a:cubicBezTo>
                      <a:cubicBezTo>
                        <a:pt x="324" y="5"/>
                        <a:pt x="324" y="5"/>
                        <a:pt x="323" y="5"/>
                      </a:cubicBezTo>
                      <a:cubicBezTo>
                        <a:pt x="321" y="5"/>
                        <a:pt x="320" y="4"/>
                        <a:pt x="318" y="5"/>
                      </a:cubicBezTo>
                      <a:cubicBezTo>
                        <a:pt x="318" y="5"/>
                        <a:pt x="317" y="5"/>
                        <a:pt x="317" y="4"/>
                      </a:cubicBezTo>
                      <a:cubicBezTo>
                        <a:pt x="316" y="4"/>
                        <a:pt x="315" y="4"/>
                        <a:pt x="314" y="5"/>
                      </a:cubicBezTo>
                      <a:cubicBezTo>
                        <a:pt x="313" y="5"/>
                        <a:pt x="312" y="6"/>
                        <a:pt x="311" y="6"/>
                      </a:cubicBezTo>
                      <a:cubicBezTo>
                        <a:pt x="310" y="6"/>
                        <a:pt x="310" y="6"/>
                        <a:pt x="309" y="6"/>
                      </a:cubicBezTo>
                      <a:cubicBezTo>
                        <a:pt x="308" y="6"/>
                        <a:pt x="308" y="6"/>
                        <a:pt x="307" y="6"/>
                      </a:cubicBezTo>
                      <a:cubicBezTo>
                        <a:pt x="307" y="6"/>
                        <a:pt x="307" y="6"/>
                        <a:pt x="307" y="7"/>
                      </a:cubicBezTo>
                      <a:cubicBezTo>
                        <a:pt x="307" y="7"/>
                        <a:pt x="308" y="8"/>
                        <a:pt x="308" y="9"/>
                      </a:cubicBezTo>
                      <a:cubicBezTo>
                        <a:pt x="308" y="9"/>
                        <a:pt x="308" y="9"/>
                        <a:pt x="308" y="9"/>
                      </a:cubicBezTo>
                      <a:cubicBezTo>
                        <a:pt x="309" y="10"/>
                        <a:pt x="310" y="10"/>
                        <a:pt x="310" y="10"/>
                      </a:cubicBezTo>
                      <a:cubicBezTo>
                        <a:pt x="311" y="11"/>
                        <a:pt x="311" y="11"/>
                        <a:pt x="311" y="12"/>
                      </a:cubicBezTo>
                      <a:cubicBezTo>
                        <a:pt x="312" y="12"/>
                        <a:pt x="312" y="13"/>
                        <a:pt x="311" y="13"/>
                      </a:cubicBezTo>
                      <a:cubicBezTo>
                        <a:pt x="311" y="13"/>
                        <a:pt x="311" y="13"/>
                        <a:pt x="311" y="14"/>
                      </a:cubicBezTo>
                      <a:cubicBezTo>
                        <a:pt x="310" y="14"/>
                        <a:pt x="310" y="14"/>
                        <a:pt x="310" y="14"/>
                      </a:cubicBezTo>
                      <a:cubicBezTo>
                        <a:pt x="309" y="13"/>
                        <a:pt x="308" y="12"/>
                        <a:pt x="307" y="12"/>
                      </a:cubicBezTo>
                      <a:cubicBezTo>
                        <a:pt x="307" y="12"/>
                        <a:pt x="307" y="12"/>
                        <a:pt x="307" y="12"/>
                      </a:cubicBezTo>
                      <a:cubicBezTo>
                        <a:pt x="306" y="12"/>
                        <a:pt x="306" y="12"/>
                        <a:pt x="306" y="12"/>
                      </a:cubicBezTo>
                      <a:cubicBezTo>
                        <a:pt x="306" y="11"/>
                        <a:pt x="306" y="11"/>
                        <a:pt x="306" y="11"/>
                      </a:cubicBezTo>
                      <a:cubicBezTo>
                        <a:pt x="305" y="11"/>
                        <a:pt x="306" y="10"/>
                        <a:pt x="306" y="10"/>
                      </a:cubicBezTo>
                      <a:cubicBezTo>
                        <a:pt x="306" y="10"/>
                        <a:pt x="306" y="9"/>
                        <a:pt x="306" y="9"/>
                      </a:cubicBezTo>
                      <a:cubicBezTo>
                        <a:pt x="305" y="8"/>
                        <a:pt x="305" y="8"/>
                        <a:pt x="304" y="8"/>
                      </a:cubicBezTo>
                      <a:cubicBezTo>
                        <a:pt x="304" y="8"/>
                        <a:pt x="303" y="9"/>
                        <a:pt x="303" y="9"/>
                      </a:cubicBezTo>
                      <a:cubicBezTo>
                        <a:pt x="303" y="10"/>
                        <a:pt x="303" y="10"/>
                        <a:pt x="303" y="11"/>
                      </a:cubicBezTo>
                      <a:cubicBezTo>
                        <a:pt x="303" y="11"/>
                        <a:pt x="303" y="12"/>
                        <a:pt x="303" y="12"/>
                      </a:cubicBezTo>
                      <a:cubicBezTo>
                        <a:pt x="302" y="12"/>
                        <a:pt x="301" y="12"/>
                        <a:pt x="300" y="12"/>
                      </a:cubicBezTo>
                      <a:cubicBezTo>
                        <a:pt x="300" y="12"/>
                        <a:pt x="299" y="13"/>
                        <a:pt x="298" y="12"/>
                      </a:cubicBezTo>
                      <a:cubicBezTo>
                        <a:pt x="298" y="12"/>
                        <a:pt x="298" y="12"/>
                        <a:pt x="298" y="12"/>
                      </a:cubicBezTo>
                      <a:cubicBezTo>
                        <a:pt x="297" y="13"/>
                        <a:pt x="296" y="13"/>
                        <a:pt x="295" y="14"/>
                      </a:cubicBezTo>
                      <a:cubicBezTo>
                        <a:pt x="294" y="15"/>
                        <a:pt x="292" y="15"/>
                        <a:pt x="291" y="15"/>
                      </a:cubicBezTo>
                      <a:cubicBezTo>
                        <a:pt x="291" y="15"/>
                        <a:pt x="290" y="15"/>
                        <a:pt x="290" y="14"/>
                      </a:cubicBezTo>
                      <a:cubicBezTo>
                        <a:pt x="290" y="14"/>
                        <a:pt x="290" y="14"/>
                        <a:pt x="290" y="14"/>
                      </a:cubicBezTo>
                      <a:cubicBezTo>
                        <a:pt x="290" y="13"/>
                        <a:pt x="289" y="11"/>
                        <a:pt x="287" y="11"/>
                      </a:cubicBezTo>
                      <a:cubicBezTo>
                        <a:pt x="287" y="11"/>
                        <a:pt x="287" y="10"/>
                        <a:pt x="287" y="10"/>
                      </a:cubicBezTo>
                      <a:cubicBezTo>
                        <a:pt x="286" y="9"/>
                        <a:pt x="284" y="9"/>
                        <a:pt x="282" y="10"/>
                      </a:cubicBezTo>
                      <a:cubicBezTo>
                        <a:pt x="282" y="10"/>
                        <a:pt x="282" y="10"/>
                        <a:pt x="282" y="10"/>
                      </a:cubicBezTo>
                      <a:cubicBezTo>
                        <a:pt x="280" y="11"/>
                        <a:pt x="279" y="11"/>
                        <a:pt x="278" y="12"/>
                      </a:cubicBezTo>
                      <a:cubicBezTo>
                        <a:pt x="277" y="13"/>
                        <a:pt x="277" y="13"/>
                        <a:pt x="276" y="13"/>
                      </a:cubicBezTo>
                      <a:cubicBezTo>
                        <a:pt x="275" y="14"/>
                        <a:pt x="275" y="13"/>
                        <a:pt x="275" y="13"/>
                      </a:cubicBezTo>
                      <a:cubicBezTo>
                        <a:pt x="274" y="12"/>
                        <a:pt x="274" y="12"/>
                        <a:pt x="273" y="12"/>
                      </a:cubicBezTo>
                      <a:cubicBezTo>
                        <a:pt x="273" y="12"/>
                        <a:pt x="273" y="11"/>
                        <a:pt x="272" y="11"/>
                      </a:cubicBezTo>
                      <a:cubicBezTo>
                        <a:pt x="272" y="11"/>
                        <a:pt x="272" y="11"/>
                        <a:pt x="271" y="11"/>
                      </a:cubicBezTo>
                      <a:cubicBezTo>
                        <a:pt x="271" y="12"/>
                        <a:pt x="271" y="12"/>
                        <a:pt x="270" y="12"/>
                      </a:cubicBezTo>
                      <a:cubicBezTo>
                        <a:pt x="270" y="11"/>
                        <a:pt x="270" y="11"/>
                        <a:pt x="270" y="11"/>
                      </a:cubicBezTo>
                      <a:cubicBezTo>
                        <a:pt x="269" y="11"/>
                        <a:pt x="269" y="11"/>
                        <a:pt x="269" y="11"/>
                      </a:cubicBezTo>
                      <a:cubicBezTo>
                        <a:pt x="268" y="11"/>
                        <a:pt x="268" y="11"/>
                        <a:pt x="267" y="11"/>
                      </a:cubicBezTo>
                      <a:cubicBezTo>
                        <a:pt x="267" y="10"/>
                        <a:pt x="267" y="10"/>
                        <a:pt x="267" y="10"/>
                      </a:cubicBezTo>
                      <a:cubicBezTo>
                        <a:pt x="268" y="9"/>
                        <a:pt x="268" y="9"/>
                        <a:pt x="267" y="9"/>
                      </a:cubicBezTo>
                      <a:cubicBezTo>
                        <a:pt x="267" y="9"/>
                        <a:pt x="267" y="9"/>
                        <a:pt x="267" y="8"/>
                      </a:cubicBezTo>
                      <a:cubicBezTo>
                        <a:pt x="266" y="8"/>
                        <a:pt x="265" y="7"/>
                        <a:pt x="264" y="8"/>
                      </a:cubicBezTo>
                      <a:cubicBezTo>
                        <a:pt x="264" y="8"/>
                        <a:pt x="263" y="8"/>
                        <a:pt x="263" y="8"/>
                      </a:cubicBezTo>
                      <a:cubicBezTo>
                        <a:pt x="262" y="8"/>
                        <a:pt x="262" y="8"/>
                        <a:pt x="262" y="9"/>
                      </a:cubicBezTo>
                      <a:cubicBezTo>
                        <a:pt x="261" y="9"/>
                        <a:pt x="261" y="9"/>
                        <a:pt x="260" y="9"/>
                      </a:cubicBezTo>
                      <a:cubicBezTo>
                        <a:pt x="259" y="9"/>
                        <a:pt x="258" y="9"/>
                        <a:pt x="257" y="9"/>
                      </a:cubicBezTo>
                      <a:cubicBezTo>
                        <a:pt x="256" y="9"/>
                        <a:pt x="255" y="9"/>
                        <a:pt x="254" y="9"/>
                      </a:cubicBezTo>
                      <a:cubicBezTo>
                        <a:pt x="253" y="9"/>
                        <a:pt x="252" y="10"/>
                        <a:pt x="251" y="9"/>
                      </a:cubicBezTo>
                      <a:cubicBezTo>
                        <a:pt x="251" y="9"/>
                        <a:pt x="250" y="9"/>
                        <a:pt x="250" y="9"/>
                      </a:cubicBezTo>
                      <a:cubicBezTo>
                        <a:pt x="250" y="10"/>
                        <a:pt x="250" y="10"/>
                        <a:pt x="250" y="10"/>
                      </a:cubicBezTo>
                      <a:cubicBezTo>
                        <a:pt x="250" y="10"/>
                        <a:pt x="250" y="10"/>
                        <a:pt x="250" y="10"/>
                      </a:cubicBezTo>
                      <a:cubicBezTo>
                        <a:pt x="250" y="10"/>
                        <a:pt x="251" y="10"/>
                        <a:pt x="251" y="10"/>
                      </a:cubicBezTo>
                      <a:cubicBezTo>
                        <a:pt x="251" y="11"/>
                        <a:pt x="251" y="11"/>
                        <a:pt x="251" y="11"/>
                      </a:cubicBezTo>
                      <a:cubicBezTo>
                        <a:pt x="252" y="11"/>
                        <a:pt x="251" y="11"/>
                        <a:pt x="251" y="11"/>
                      </a:cubicBezTo>
                      <a:cubicBezTo>
                        <a:pt x="251" y="12"/>
                        <a:pt x="251" y="12"/>
                        <a:pt x="250" y="12"/>
                      </a:cubicBezTo>
                      <a:cubicBezTo>
                        <a:pt x="250" y="12"/>
                        <a:pt x="250" y="12"/>
                        <a:pt x="250" y="13"/>
                      </a:cubicBezTo>
                      <a:cubicBezTo>
                        <a:pt x="250" y="13"/>
                        <a:pt x="250" y="14"/>
                        <a:pt x="251" y="14"/>
                      </a:cubicBezTo>
                      <a:cubicBezTo>
                        <a:pt x="251" y="14"/>
                        <a:pt x="251" y="14"/>
                        <a:pt x="252" y="14"/>
                      </a:cubicBezTo>
                      <a:cubicBezTo>
                        <a:pt x="252" y="14"/>
                        <a:pt x="252" y="14"/>
                        <a:pt x="252" y="14"/>
                      </a:cubicBezTo>
                      <a:cubicBezTo>
                        <a:pt x="252" y="14"/>
                        <a:pt x="252" y="14"/>
                        <a:pt x="252" y="14"/>
                      </a:cubicBezTo>
                      <a:cubicBezTo>
                        <a:pt x="252" y="14"/>
                        <a:pt x="252" y="14"/>
                        <a:pt x="252" y="14"/>
                      </a:cubicBezTo>
                      <a:cubicBezTo>
                        <a:pt x="252" y="14"/>
                        <a:pt x="252" y="14"/>
                        <a:pt x="252" y="14"/>
                      </a:cubicBezTo>
                      <a:cubicBezTo>
                        <a:pt x="251" y="14"/>
                        <a:pt x="251" y="15"/>
                        <a:pt x="252" y="15"/>
                      </a:cubicBezTo>
                      <a:cubicBezTo>
                        <a:pt x="252" y="15"/>
                        <a:pt x="253" y="16"/>
                        <a:pt x="253" y="16"/>
                      </a:cubicBezTo>
                      <a:cubicBezTo>
                        <a:pt x="253" y="16"/>
                        <a:pt x="253" y="17"/>
                        <a:pt x="253" y="17"/>
                      </a:cubicBezTo>
                      <a:cubicBezTo>
                        <a:pt x="253" y="17"/>
                        <a:pt x="253" y="17"/>
                        <a:pt x="253" y="17"/>
                      </a:cubicBezTo>
                      <a:cubicBezTo>
                        <a:pt x="252" y="17"/>
                        <a:pt x="251" y="17"/>
                        <a:pt x="251" y="17"/>
                      </a:cubicBezTo>
                      <a:cubicBezTo>
                        <a:pt x="251" y="17"/>
                        <a:pt x="250" y="18"/>
                        <a:pt x="250" y="18"/>
                      </a:cubicBezTo>
                      <a:cubicBezTo>
                        <a:pt x="249" y="18"/>
                        <a:pt x="249" y="18"/>
                        <a:pt x="248" y="18"/>
                      </a:cubicBezTo>
                      <a:cubicBezTo>
                        <a:pt x="248" y="18"/>
                        <a:pt x="248" y="18"/>
                        <a:pt x="247" y="18"/>
                      </a:cubicBezTo>
                      <a:cubicBezTo>
                        <a:pt x="247" y="18"/>
                        <a:pt x="246" y="18"/>
                        <a:pt x="246" y="19"/>
                      </a:cubicBezTo>
                      <a:cubicBezTo>
                        <a:pt x="246" y="20"/>
                        <a:pt x="245" y="20"/>
                        <a:pt x="245" y="20"/>
                      </a:cubicBezTo>
                      <a:cubicBezTo>
                        <a:pt x="243" y="20"/>
                        <a:pt x="242" y="20"/>
                        <a:pt x="241" y="19"/>
                      </a:cubicBezTo>
                      <a:cubicBezTo>
                        <a:pt x="241" y="19"/>
                        <a:pt x="241" y="19"/>
                        <a:pt x="241" y="19"/>
                      </a:cubicBezTo>
                      <a:cubicBezTo>
                        <a:pt x="241" y="19"/>
                        <a:pt x="241" y="19"/>
                        <a:pt x="241" y="19"/>
                      </a:cubicBezTo>
                      <a:cubicBezTo>
                        <a:pt x="241" y="19"/>
                        <a:pt x="241" y="19"/>
                        <a:pt x="241" y="19"/>
                      </a:cubicBezTo>
                      <a:cubicBezTo>
                        <a:pt x="241" y="20"/>
                        <a:pt x="241" y="21"/>
                        <a:pt x="241" y="21"/>
                      </a:cubicBezTo>
                      <a:cubicBezTo>
                        <a:pt x="242" y="22"/>
                        <a:pt x="242" y="23"/>
                        <a:pt x="242" y="24"/>
                      </a:cubicBezTo>
                      <a:cubicBezTo>
                        <a:pt x="242" y="24"/>
                        <a:pt x="242" y="25"/>
                        <a:pt x="242" y="25"/>
                      </a:cubicBezTo>
                      <a:cubicBezTo>
                        <a:pt x="241" y="25"/>
                        <a:pt x="241" y="24"/>
                        <a:pt x="240" y="24"/>
                      </a:cubicBezTo>
                      <a:cubicBezTo>
                        <a:pt x="239" y="24"/>
                        <a:pt x="238" y="23"/>
                        <a:pt x="237" y="22"/>
                      </a:cubicBezTo>
                      <a:cubicBezTo>
                        <a:pt x="237" y="22"/>
                        <a:pt x="237" y="22"/>
                        <a:pt x="237" y="22"/>
                      </a:cubicBezTo>
                      <a:cubicBezTo>
                        <a:pt x="237" y="21"/>
                        <a:pt x="237" y="21"/>
                        <a:pt x="236" y="21"/>
                      </a:cubicBezTo>
                      <a:cubicBezTo>
                        <a:pt x="235" y="22"/>
                        <a:pt x="235" y="22"/>
                        <a:pt x="235" y="21"/>
                      </a:cubicBezTo>
                      <a:cubicBezTo>
                        <a:pt x="235" y="21"/>
                        <a:pt x="235" y="21"/>
                        <a:pt x="235" y="21"/>
                      </a:cubicBezTo>
                      <a:cubicBezTo>
                        <a:pt x="235" y="21"/>
                        <a:pt x="235" y="21"/>
                        <a:pt x="235" y="21"/>
                      </a:cubicBezTo>
                      <a:cubicBezTo>
                        <a:pt x="235" y="21"/>
                        <a:pt x="234" y="21"/>
                        <a:pt x="234" y="21"/>
                      </a:cubicBezTo>
                      <a:cubicBezTo>
                        <a:pt x="234" y="21"/>
                        <a:pt x="234" y="21"/>
                        <a:pt x="234" y="20"/>
                      </a:cubicBezTo>
                      <a:cubicBezTo>
                        <a:pt x="234" y="20"/>
                        <a:pt x="234" y="20"/>
                        <a:pt x="234" y="20"/>
                      </a:cubicBezTo>
                      <a:cubicBezTo>
                        <a:pt x="234" y="20"/>
                        <a:pt x="234" y="20"/>
                        <a:pt x="234" y="21"/>
                      </a:cubicBezTo>
                      <a:cubicBezTo>
                        <a:pt x="235" y="21"/>
                        <a:pt x="235" y="21"/>
                        <a:pt x="235" y="21"/>
                      </a:cubicBezTo>
                      <a:cubicBezTo>
                        <a:pt x="235" y="21"/>
                        <a:pt x="235" y="21"/>
                        <a:pt x="235" y="21"/>
                      </a:cubicBezTo>
                      <a:cubicBezTo>
                        <a:pt x="235" y="20"/>
                        <a:pt x="235" y="20"/>
                        <a:pt x="235" y="20"/>
                      </a:cubicBezTo>
                      <a:cubicBezTo>
                        <a:pt x="235" y="20"/>
                        <a:pt x="236" y="20"/>
                        <a:pt x="236" y="20"/>
                      </a:cubicBezTo>
                      <a:cubicBezTo>
                        <a:pt x="235" y="19"/>
                        <a:pt x="235" y="19"/>
                        <a:pt x="235" y="18"/>
                      </a:cubicBezTo>
                      <a:cubicBezTo>
                        <a:pt x="234" y="18"/>
                        <a:pt x="234" y="18"/>
                        <a:pt x="234" y="18"/>
                      </a:cubicBezTo>
                      <a:cubicBezTo>
                        <a:pt x="233" y="18"/>
                        <a:pt x="233" y="18"/>
                        <a:pt x="233" y="17"/>
                      </a:cubicBezTo>
                      <a:cubicBezTo>
                        <a:pt x="233" y="17"/>
                        <a:pt x="233" y="17"/>
                        <a:pt x="233" y="16"/>
                      </a:cubicBezTo>
                      <a:cubicBezTo>
                        <a:pt x="233" y="16"/>
                        <a:pt x="232" y="15"/>
                        <a:pt x="231" y="15"/>
                      </a:cubicBezTo>
                      <a:cubicBezTo>
                        <a:pt x="231" y="14"/>
                        <a:pt x="228" y="13"/>
                        <a:pt x="228" y="14"/>
                      </a:cubicBezTo>
                      <a:cubicBezTo>
                        <a:pt x="228" y="14"/>
                        <a:pt x="227" y="14"/>
                        <a:pt x="227" y="14"/>
                      </a:cubicBezTo>
                      <a:cubicBezTo>
                        <a:pt x="227" y="14"/>
                        <a:pt x="227" y="14"/>
                        <a:pt x="226" y="14"/>
                      </a:cubicBezTo>
                      <a:cubicBezTo>
                        <a:pt x="225" y="14"/>
                        <a:pt x="224" y="13"/>
                        <a:pt x="223" y="14"/>
                      </a:cubicBezTo>
                      <a:cubicBezTo>
                        <a:pt x="223" y="14"/>
                        <a:pt x="222" y="14"/>
                        <a:pt x="222" y="14"/>
                      </a:cubicBezTo>
                      <a:cubicBezTo>
                        <a:pt x="222" y="15"/>
                        <a:pt x="221" y="15"/>
                        <a:pt x="222" y="15"/>
                      </a:cubicBezTo>
                      <a:cubicBezTo>
                        <a:pt x="222" y="16"/>
                        <a:pt x="222" y="17"/>
                        <a:pt x="223" y="17"/>
                      </a:cubicBezTo>
                      <a:cubicBezTo>
                        <a:pt x="223" y="17"/>
                        <a:pt x="223" y="18"/>
                        <a:pt x="223" y="18"/>
                      </a:cubicBezTo>
                      <a:cubicBezTo>
                        <a:pt x="222" y="18"/>
                        <a:pt x="221" y="19"/>
                        <a:pt x="220" y="19"/>
                      </a:cubicBezTo>
                      <a:cubicBezTo>
                        <a:pt x="219" y="19"/>
                        <a:pt x="218" y="19"/>
                        <a:pt x="218" y="19"/>
                      </a:cubicBezTo>
                      <a:cubicBezTo>
                        <a:pt x="217" y="18"/>
                        <a:pt x="217" y="18"/>
                        <a:pt x="217" y="19"/>
                      </a:cubicBezTo>
                      <a:cubicBezTo>
                        <a:pt x="216" y="19"/>
                        <a:pt x="215" y="19"/>
                        <a:pt x="215" y="18"/>
                      </a:cubicBezTo>
                      <a:cubicBezTo>
                        <a:pt x="215" y="18"/>
                        <a:pt x="215" y="17"/>
                        <a:pt x="215" y="17"/>
                      </a:cubicBezTo>
                      <a:cubicBezTo>
                        <a:pt x="214" y="17"/>
                        <a:pt x="214" y="17"/>
                        <a:pt x="214" y="17"/>
                      </a:cubicBezTo>
                      <a:cubicBezTo>
                        <a:pt x="212" y="17"/>
                        <a:pt x="211" y="17"/>
                        <a:pt x="210" y="18"/>
                      </a:cubicBezTo>
                      <a:cubicBezTo>
                        <a:pt x="209" y="18"/>
                        <a:pt x="209" y="18"/>
                        <a:pt x="208" y="18"/>
                      </a:cubicBezTo>
                      <a:cubicBezTo>
                        <a:pt x="208" y="18"/>
                        <a:pt x="207" y="19"/>
                        <a:pt x="207" y="19"/>
                      </a:cubicBezTo>
                      <a:cubicBezTo>
                        <a:pt x="206" y="19"/>
                        <a:pt x="206" y="18"/>
                        <a:pt x="205" y="18"/>
                      </a:cubicBezTo>
                      <a:cubicBezTo>
                        <a:pt x="205" y="18"/>
                        <a:pt x="205" y="18"/>
                        <a:pt x="205" y="18"/>
                      </a:cubicBezTo>
                      <a:cubicBezTo>
                        <a:pt x="205" y="18"/>
                        <a:pt x="205" y="18"/>
                        <a:pt x="205" y="19"/>
                      </a:cubicBezTo>
                      <a:cubicBezTo>
                        <a:pt x="205" y="19"/>
                        <a:pt x="204" y="20"/>
                        <a:pt x="203" y="19"/>
                      </a:cubicBezTo>
                      <a:cubicBezTo>
                        <a:pt x="203" y="19"/>
                        <a:pt x="203" y="19"/>
                        <a:pt x="202" y="18"/>
                      </a:cubicBezTo>
                      <a:cubicBezTo>
                        <a:pt x="202" y="18"/>
                        <a:pt x="202" y="18"/>
                        <a:pt x="202" y="18"/>
                      </a:cubicBezTo>
                      <a:cubicBezTo>
                        <a:pt x="202" y="18"/>
                        <a:pt x="201" y="18"/>
                        <a:pt x="201" y="18"/>
                      </a:cubicBezTo>
                      <a:cubicBezTo>
                        <a:pt x="200" y="18"/>
                        <a:pt x="200" y="18"/>
                        <a:pt x="200" y="19"/>
                      </a:cubicBezTo>
                      <a:cubicBezTo>
                        <a:pt x="200" y="19"/>
                        <a:pt x="200" y="19"/>
                        <a:pt x="200" y="20"/>
                      </a:cubicBezTo>
                      <a:cubicBezTo>
                        <a:pt x="200" y="20"/>
                        <a:pt x="200" y="20"/>
                        <a:pt x="200" y="20"/>
                      </a:cubicBezTo>
                      <a:cubicBezTo>
                        <a:pt x="200" y="21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1" y="20"/>
                        <a:pt x="201" y="20"/>
                        <a:pt x="201" y="20"/>
                      </a:cubicBezTo>
                      <a:cubicBezTo>
                        <a:pt x="201" y="20"/>
                        <a:pt x="201" y="20"/>
                        <a:pt x="201" y="20"/>
                      </a:cubicBezTo>
                      <a:cubicBezTo>
                        <a:pt x="201" y="20"/>
                        <a:pt x="202" y="20"/>
                        <a:pt x="201" y="20"/>
                      </a:cubicBezTo>
                      <a:cubicBezTo>
                        <a:pt x="201" y="20"/>
                        <a:pt x="201" y="20"/>
                        <a:pt x="201" y="20"/>
                      </a:cubicBezTo>
                      <a:cubicBezTo>
                        <a:pt x="201" y="20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0" y="22"/>
                        <a:pt x="200" y="22"/>
                        <a:pt x="200" y="23"/>
                      </a:cubicBezTo>
                      <a:cubicBezTo>
                        <a:pt x="199" y="24"/>
                        <a:pt x="198" y="24"/>
                        <a:pt x="197" y="24"/>
                      </a:cubicBezTo>
                      <a:cubicBezTo>
                        <a:pt x="197" y="24"/>
                        <a:pt x="197" y="24"/>
                        <a:pt x="197" y="24"/>
                      </a:cubicBezTo>
                      <a:cubicBezTo>
                        <a:pt x="197" y="23"/>
                        <a:pt x="197" y="23"/>
                        <a:pt x="197" y="22"/>
                      </a:cubicBezTo>
                      <a:cubicBezTo>
                        <a:pt x="197" y="22"/>
                        <a:pt x="198" y="22"/>
                        <a:pt x="198" y="21"/>
                      </a:cubicBezTo>
                      <a:cubicBezTo>
                        <a:pt x="198" y="21"/>
                        <a:pt x="198" y="21"/>
                        <a:pt x="198" y="20"/>
                      </a:cubicBezTo>
                      <a:cubicBezTo>
                        <a:pt x="198" y="20"/>
                        <a:pt x="198" y="19"/>
                        <a:pt x="199" y="18"/>
                      </a:cubicBezTo>
                      <a:cubicBezTo>
                        <a:pt x="199" y="18"/>
                        <a:pt x="199" y="18"/>
                        <a:pt x="199" y="17"/>
                      </a:cubicBezTo>
                      <a:cubicBezTo>
                        <a:pt x="199" y="17"/>
                        <a:pt x="199" y="17"/>
                        <a:pt x="199" y="16"/>
                      </a:cubicBezTo>
                      <a:cubicBezTo>
                        <a:pt x="199" y="16"/>
                        <a:pt x="200" y="15"/>
                        <a:pt x="200" y="14"/>
                      </a:cubicBezTo>
                      <a:cubicBezTo>
                        <a:pt x="200" y="13"/>
                        <a:pt x="200" y="12"/>
                        <a:pt x="201" y="12"/>
                      </a:cubicBezTo>
                      <a:cubicBezTo>
                        <a:pt x="201" y="11"/>
                        <a:pt x="201" y="10"/>
                        <a:pt x="200" y="10"/>
                      </a:cubicBezTo>
                      <a:cubicBezTo>
                        <a:pt x="200" y="9"/>
                        <a:pt x="200" y="8"/>
                        <a:pt x="199" y="7"/>
                      </a:cubicBezTo>
                      <a:cubicBezTo>
                        <a:pt x="199" y="7"/>
                        <a:pt x="199" y="7"/>
                        <a:pt x="199" y="7"/>
                      </a:cubicBezTo>
                      <a:cubicBezTo>
                        <a:pt x="198" y="6"/>
                        <a:pt x="198" y="6"/>
                        <a:pt x="197" y="5"/>
                      </a:cubicBezTo>
                      <a:cubicBezTo>
                        <a:pt x="197" y="5"/>
                        <a:pt x="197" y="5"/>
                        <a:pt x="197" y="5"/>
                      </a:cubicBezTo>
                      <a:cubicBezTo>
                        <a:pt x="196" y="5"/>
                        <a:pt x="196" y="6"/>
                        <a:pt x="196" y="5"/>
                      </a:cubicBezTo>
                      <a:cubicBezTo>
                        <a:pt x="196" y="5"/>
                        <a:pt x="195" y="4"/>
                        <a:pt x="194" y="4"/>
                      </a:cubicBezTo>
                      <a:cubicBezTo>
                        <a:pt x="194" y="4"/>
                        <a:pt x="193" y="3"/>
                        <a:pt x="192" y="3"/>
                      </a:cubicBezTo>
                      <a:cubicBezTo>
                        <a:pt x="192" y="3"/>
                        <a:pt x="191" y="3"/>
                        <a:pt x="191" y="3"/>
                      </a:cubicBezTo>
                      <a:cubicBezTo>
                        <a:pt x="190" y="4"/>
                        <a:pt x="189" y="4"/>
                        <a:pt x="188" y="4"/>
                      </a:cubicBezTo>
                      <a:cubicBezTo>
                        <a:pt x="187" y="4"/>
                        <a:pt x="187" y="5"/>
                        <a:pt x="187" y="5"/>
                      </a:cubicBezTo>
                      <a:cubicBezTo>
                        <a:pt x="188" y="5"/>
                        <a:pt x="188" y="5"/>
                        <a:pt x="188" y="6"/>
                      </a:cubicBezTo>
                      <a:cubicBezTo>
                        <a:pt x="188" y="6"/>
                        <a:pt x="188" y="6"/>
                        <a:pt x="187" y="7"/>
                      </a:cubicBezTo>
                      <a:cubicBezTo>
                        <a:pt x="187" y="7"/>
                        <a:pt x="186" y="7"/>
                        <a:pt x="186" y="6"/>
                      </a:cubicBezTo>
                      <a:cubicBezTo>
                        <a:pt x="186" y="6"/>
                        <a:pt x="186" y="5"/>
                        <a:pt x="186" y="5"/>
                      </a:cubicBezTo>
                      <a:cubicBezTo>
                        <a:pt x="186" y="5"/>
                        <a:pt x="186" y="4"/>
                        <a:pt x="186" y="4"/>
                      </a:cubicBezTo>
                      <a:cubicBezTo>
                        <a:pt x="186" y="3"/>
                        <a:pt x="185" y="3"/>
                        <a:pt x="185" y="3"/>
                      </a:cubicBezTo>
                      <a:cubicBezTo>
                        <a:pt x="185" y="3"/>
                        <a:pt x="184" y="3"/>
                        <a:pt x="184" y="3"/>
                      </a:cubicBezTo>
                      <a:cubicBezTo>
                        <a:pt x="184" y="4"/>
                        <a:pt x="183" y="3"/>
                        <a:pt x="183" y="3"/>
                      </a:cubicBezTo>
                      <a:cubicBezTo>
                        <a:pt x="182" y="3"/>
                        <a:pt x="182" y="3"/>
                        <a:pt x="182" y="2"/>
                      </a:cubicBezTo>
                      <a:cubicBezTo>
                        <a:pt x="182" y="2"/>
                        <a:pt x="182" y="1"/>
                        <a:pt x="181" y="1"/>
                      </a:cubicBezTo>
                      <a:cubicBezTo>
                        <a:pt x="180" y="1"/>
                        <a:pt x="180" y="0"/>
                        <a:pt x="179" y="0"/>
                      </a:cubicBezTo>
                      <a:cubicBezTo>
                        <a:pt x="178" y="0"/>
                        <a:pt x="178" y="0"/>
                        <a:pt x="178" y="1"/>
                      </a:cubicBezTo>
                      <a:cubicBezTo>
                        <a:pt x="178" y="1"/>
                        <a:pt x="178" y="1"/>
                        <a:pt x="178" y="1"/>
                      </a:cubicBezTo>
                      <a:cubicBezTo>
                        <a:pt x="177" y="2"/>
                        <a:pt x="177" y="4"/>
                        <a:pt x="177" y="5"/>
                      </a:cubicBezTo>
                      <a:cubicBezTo>
                        <a:pt x="177" y="6"/>
                        <a:pt x="177" y="7"/>
                        <a:pt x="178" y="8"/>
                      </a:cubicBezTo>
                      <a:cubicBezTo>
                        <a:pt x="178" y="8"/>
                        <a:pt x="178" y="9"/>
                        <a:pt x="178" y="9"/>
                      </a:cubicBezTo>
                      <a:cubicBezTo>
                        <a:pt x="179" y="10"/>
                        <a:pt x="179" y="10"/>
                        <a:pt x="178" y="10"/>
                      </a:cubicBezTo>
                      <a:cubicBezTo>
                        <a:pt x="178" y="10"/>
                        <a:pt x="177" y="10"/>
                        <a:pt x="176" y="10"/>
                      </a:cubicBezTo>
                      <a:cubicBezTo>
                        <a:pt x="176" y="10"/>
                        <a:pt x="176" y="11"/>
                        <a:pt x="176" y="11"/>
                      </a:cubicBezTo>
                      <a:cubicBezTo>
                        <a:pt x="176" y="11"/>
                        <a:pt x="176" y="11"/>
                        <a:pt x="176" y="12"/>
                      </a:cubicBezTo>
                      <a:cubicBezTo>
                        <a:pt x="176" y="12"/>
                        <a:pt x="176" y="13"/>
                        <a:pt x="175" y="13"/>
                      </a:cubicBezTo>
                      <a:cubicBezTo>
                        <a:pt x="175" y="13"/>
                        <a:pt x="175" y="13"/>
                        <a:pt x="175" y="13"/>
                      </a:cubicBezTo>
                      <a:cubicBezTo>
                        <a:pt x="174" y="14"/>
                        <a:pt x="174" y="14"/>
                        <a:pt x="173" y="14"/>
                      </a:cubicBezTo>
                      <a:cubicBezTo>
                        <a:pt x="173" y="14"/>
                        <a:pt x="173" y="14"/>
                        <a:pt x="173" y="14"/>
                      </a:cubicBezTo>
                      <a:cubicBezTo>
                        <a:pt x="173" y="13"/>
                        <a:pt x="173" y="13"/>
                        <a:pt x="174" y="13"/>
                      </a:cubicBezTo>
                      <a:cubicBezTo>
                        <a:pt x="174" y="12"/>
                        <a:pt x="173" y="12"/>
                        <a:pt x="173" y="12"/>
                      </a:cubicBezTo>
                      <a:cubicBezTo>
                        <a:pt x="172" y="12"/>
                        <a:pt x="172" y="12"/>
                        <a:pt x="172" y="13"/>
                      </a:cubicBezTo>
                      <a:cubicBezTo>
                        <a:pt x="172" y="13"/>
                        <a:pt x="172" y="14"/>
                        <a:pt x="171" y="14"/>
                      </a:cubicBezTo>
                      <a:cubicBezTo>
                        <a:pt x="171" y="14"/>
                        <a:pt x="170" y="14"/>
                        <a:pt x="170" y="14"/>
                      </a:cubicBezTo>
                      <a:cubicBezTo>
                        <a:pt x="170" y="14"/>
                        <a:pt x="169" y="14"/>
                        <a:pt x="169" y="14"/>
                      </a:cubicBezTo>
                      <a:cubicBezTo>
                        <a:pt x="169" y="15"/>
                        <a:pt x="168" y="15"/>
                        <a:pt x="169" y="16"/>
                      </a:cubicBezTo>
                      <a:cubicBezTo>
                        <a:pt x="169" y="16"/>
                        <a:pt x="169" y="16"/>
                        <a:pt x="169" y="16"/>
                      </a:cubicBezTo>
                      <a:cubicBezTo>
                        <a:pt x="168" y="17"/>
                        <a:pt x="168" y="17"/>
                        <a:pt x="167" y="17"/>
                      </a:cubicBezTo>
                      <a:cubicBezTo>
                        <a:pt x="166" y="18"/>
                        <a:pt x="166" y="18"/>
                        <a:pt x="165" y="19"/>
                      </a:cubicBezTo>
                      <a:cubicBezTo>
                        <a:pt x="165" y="19"/>
                        <a:pt x="164" y="19"/>
                        <a:pt x="164" y="20"/>
                      </a:cubicBezTo>
                      <a:cubicBezTo>
                        <a:pt x="164" y="21"/>
                        <a:pt x="164" y="21"/>
                        <a:pt x="163" y="21"/>
                      </a:cubicBezTo>
                      <a:cubicBezTo>
                        <a:pt x="163" y="21"/>
                        <a:pt x="163" y="22"/>
                        <a:pt x="162" y="23"/>
                      </a:cubicBezTo>
                      <a:cubicBezTo>
                        <a:pt x="162" y="23"/>
                        <a:pt x="162" y="23"/>
                        <a:pt x="162" y="23"/>
                      </a:cubicBezTo>
                      <a:cubicBezTo>
                        <a:pt x="161" y="24"/>
                        <a:pt x="162" y="24"/>
                        <a:pt x="162" y="25"/>
                      </a:cubicBezTo>
                      <a:cubicBezTo>
                        <a:pt x="162" y="25"/>
                        <a:pt x="162" y="26"/>
                        <a:pt x="162" y="26"/>
                      </a:cubicBezTo>
                      <a:cubicBezTo>
                        <a:pt x="163" y="26"/>
                        <a:pt x="163" y="27"/>
                        <a:pt x="164" y="27"/>
                      </a:cubicBezTo>
                      <a:cubicBezTo>
                        <a:pt x="165" y="27"/>
                        <a:pt x="166" y="28"/>
                        <a:pt x="166" y="28"/>
                      </a:cubicBezTo>
                      <a:cubicBezTo>
                        <a:pt x="166" y="28"/>
                        <a:pt x="166" y="29"/>
                        <a:pt x="166" y="29"/>
                      </a:cubicBezTo>
                      <a:cubicBezTo>
                        <a:pt x="166" y="29"/>
                        <a:pt x="166" y="29"/>
                        <a:pt x="166" y="29"/>
                      </a:cubicBezTo>
                      <a:cubicBezTo>
                        <a:pt x="166" y="29"/>
                        <a:pt x="166" y="29"/>
                        <a:pt x="166" y="29"/>
                      </a:cubicBezTo>
                      <a:cubicBezTo>
                        <a:pt x="166" y="28"/>
                        <a:pt x="165" y="28"/>
                        <a:pt x="165" y="28"/>
                      </a:cubicBezTo>
                      <a:cubicBezTo>
                        <a:pt x="165" y="28"/>
                        <a:pt x="164" y="28"/>
                        <a:pt x="164" y="29"/>
                      </a:cubicBezTo>
                      <a:cubicBezTo>
                        <a:pt x="163" y="29"/>
                        <a:pt x="162" y="29"/>
                        <a:pt x="162" y="30"/>
                      </a:cubicBezTo>
                      <a:cubicBezTo>
                        <a:pt x="161" y="30"/>
                        <a:pt x="160" y="31"/>
                        <a:pt x="159" y="31"/>
                      </a:cubicBezTo>
                      <a:cubicBezTo>
                        <a:pt x="158" y="31"/>
                        <a:pt x="158" y="31"/>
                        <a:pt x="158" y="31"/>
                      </a:cubicBezTo>
                      <a:cubicBezTo>
                        <a:pt x="157" y="32"/>
                        <a:pt x="157" y="32"/>
                        <a:pt x="157" y="33"/>
                      </a:cubicBezTo>
                      <a:cubicBezTo>
                        <a:pt x="157" y="34"/>
                        <a:pt x="158" y="34"/>
                        <a:pt x="158" y="34"/>
                      </a:cubicBezTo>
                      <a:cubicBezTo>
                        <a:pt x="158" y="35"/>
                        <a:pt x="158" y="35"/>
                        <a:pt x="159" y="36"/>
                      </a:cubicBezTo>
                      <a:cubicBezTo>
                        <a:pt x="159" y="36"/>
                        <a:pt x="159" y="36"/>
                        <a:pt x="159" y="37"/>
                      </a:cubicBezTo>
                      <a:cubicBezTo>
                        <a:pt x="159" y="37"/>
                        <a:pt x="159" y="37"/>
                        <a:pt x="160" y="37"/>
                      </a:cubicBezTo>
                      <a:cubicBezTo>
                        <a:pt x="160" y="38"/>
                        <a:pt x="161" y="37"/>
                        <a:pt x="162" y="38"/>
                      </a:cubicBezTo>
                      <a:cubicBezTo>
                        <a:pt x="162" y="38"/>
                        <a:pt x="163" y="39"/>
                        <a:pt x="163" y="39"/>
                      </a:cubicBezTo>
                      <a:cubicBezTo>
                        <a:pt x="163" y="39"/>
                        <a:pt x="164" y="39"/>
                        <a:pt x="164" y="39"/>
                      </a:cubicBezTo>
                      <a:cubicBezTo>
                        <a:pt x="164" y="39"/>
                        <a:pt x="164" y="40"/>
                        <a:pt x="165" y="40"/>
                      </a:cubicBezTo>
                      <a:cubicBezTo>
                        <a:pt x="165" y="40"/>
                        <a:pt x="165" y="40"/>
                        <a:pt x="165" y="40"/>
                      </a:cubicBezTo>
                      <a:cubicBezTo>
                        <a:pt x="166" y="41"/>
                        <a:pt x="166" y="42"/>
                        <a:pt x="167" y="43"/>
                      </a:cubicBezTo>
                      <a:cubicBezTo>
                        <a:pt x="167" y="44"/>
                        <a:pt x="167" y="44"/>
                        <a:pt x="166" y="44"/>
                      </a:cubicBezTo>
                      <a:cubicBezTo>
                        <a:pt x="166" y="44"/>
                        <a:pt x="166" y="44"/>
                        <a:pt x="166" y="44"/>
                      </a:cubicBezTo>
                      <a:cubicBezTo>
                        <a:pt x="166" y="45"/>
                        <a:pt x="166" y="45"/>
                        <a:pt x="166" y="45"/>
                      </a:cubicBezTo>
                      <a:cubicBezTo>
                        <a:pt x="166" y="45"/>
                        <a:pt x="165" y="45"/>
                        <a:pt x="165" y="45"/>
                      </a:cubicBezTo>
                      <a:cubicBezTo>
                        <a:pt x="165" y="45"/>
                        <a:pt x="165" y="45"/>
                        <a:pt x="165" y="45"/>
                      </a:cubicBezTo>
                      <a:cubicBezTo>
                        <a:pt x="165" y="45"/>
                        <a:pt x="165" y="45"/>
                        <a:pt x="166" y="45"/>
                      </a:cubicBezTo>
                      <a:cubicBezTo>
                        <a:pt x="166" y="45"/>
                        <a:pt x="166" y="44"/>
                        <a:pt x="166" y="44"/>
                      </a:cubicBezTo>
                      <a:cubicBezTo>
                        <a:pt x="165" y="44"/>
                        <a:pt x="165" y="44"/>
                        <a:pt x="165" y="44"/>
                      </a:cubicBezTo>
                      <a:cubicBezTo>
                        <a:pt x="165" y="43"/>
                        <a:pt x="164" y="42"/>
                        <a:pt x="165" y="41"/>
                      </a:cubicBezTo>
                      <a:cubicBezTo>
                        <a:pt x="165" y="41"/>
                        <a:pt x="165" y="41"/>
                        <a:pt x="165" y="41"/>
                      </a:cubicBezTo>
                      <a:cubicBezTo>
                        <a:pt x="165" y="40"/>
                        <a:pt x="165" y="40"/>
                        <a:pt x="164" y="40"/>
                      </a:cubicBezTo>
                      <a:cubicBezTo>
                        <a:pt x="164" y="40"/>
                        <a:pt x="163" y="40"/>
                        <a:pt x="163" y="40"/>
                      </a:cubicBezTo>
                      <a:cubicBezTo>
                        <a:pt x="162" y="40"/>
                        <a:pt x="161" y="40"/>
                        <a:pt x="161" y="40"/>
                      </a:cubicBezTo>
                      <a:cubicBezTo>
                        <a:pt x="160" y="39"/>
                        <a:pt x="160" y="39"/>
                        <a:pt x="160" y="39"/>
                      </a:cubicBezTo>
                      <a:cubicBezTo>
                        <a:pt x="159" y="38"/>
                        <a:pt x="158" y="38"/>
                        <a:pt x="157" y="38"/>
                      </a:cubicBezTo>
                      <a:cubicBezTo>
                        <a:pt x="157" y="38"/>
                        <a:pt x="156" y="37"/>
                        <a:pt x="155" y="37"/>
                      </a:cubicBezTo>
                      <a:cubicBezTo>
                        <a:pt x="155" y="37"/>
                        <a:pt x="154" y="37"/>
                        <a:pt x="154" y="37"/>
                      </a:cubicBezTo>
                      <a:cubicBezTo>
                        <a:pt x="154" y="38"/>
                        <a:pt x="154" y="38"/>
                        <a:pt x="154" y="39"/>
                      </a:cubicBezTo>
                      <a:cubicBezTo>
                        <a:pt x="154" y="39"/>
                        <a:pt x="154" y="39"/>
                        <a:pt x="154" y="39"/>
                      </a:cubicBezTo>
                      <a:cubicBezTo>
                        <a:pt x="154" y="39"/>
                        <a:pt x="154" y="39"/>
                        <a:pt x="155" y="39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55" y="39"/>
                        <a:pt x="155" y="39"/>
                        <a:pt x="155" y="40"/>
                      </a:cubicBezTo>
                      <a:cubicBezTo>
                        <a:pt x="155" y="40"/>
                        <a:pt x="156" y="40"/>
                        <a:pt x="156" y="40"/>
                      </a:cubicBezTo>
                      <a:cubicBezTo>
                        <a:pt x="156" y="40"/>
                        <a:pt x="156" y="40"/>
                        <a:pt x="156" y="41"/>
                      </a:cubicBezTo>
                      <a:cubicBezTo>
                        <a:pt x="156" y="41"/>
                        <a:pt x="156" y="41"/>
                        <a:pt x="155" y="41"/>
                      </a:cubicBezTo>
                      <a:cubicBezTo>
                        <a:pt x="155" y="41"/>
                        <a:pt x="155" y="41"/>
                        <a:pt x="155" y="41"/>
                      </a:cubicBezTo>
                      <a:cubicBezTo>
                        <a:pt x="154" y="40"/>
                        <a:pt x="154" y="40"/>
                        <a:pt x="154" y="40"/>
                      </a:cubicBezTo>
                      <a:cubicBezTo>
                        <a:pt x="154" y="40"/>
                        <a:pt x="153" y="40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2"/>
                        <a:pt x="154" y="43"/>
                        <a:pt x="155" y="43"/>
                      </a:cubicBezTo>
                      <a:cubicBezTo>
                        <a:pt x="156" y="44"/>
                        <a:pt x="156" y="44"/>
                        <a:pt x="157" y="44"/>
                      </a:cubicBezTo>
                      <a:cubicBezTo>
                        <a:pt x="157" y="44"/>
                        <a:pt x="157" y="44"/>
                        <a:pt x="157" y="44"/>
                      </a:cubicBezTo>
                      <a:cubicBezTo>
                        <a:pt x="157" y="44"/>
                        <a:pt x="158" y="44"/>
                        <a:pt x="158" y="44"/>
                      </a:cubicBezTo>
                      <a:cubicBezTo>
                        <a:pt x="158" y="44"/>
                        <a:pt x="157" y="44"/>
                        <a:pt x="157" y="44"/>
                      </a:cubicBezTo>
                      <a:cubicBezTo>
                        <a:pt x="157" y="44"/>
                        <a:pt x="157" y="44"/>
                        <a:pt x="156" y="44"/>
                      </a:cubicBezTo>
                      <a:cubicBezTo>
                        <a:pt x="155" y="44"/>
                        <a:pt x="155" y="44"/>
                        <a:pt x="154" y="44"/>
                      </a:cubicBezTo>
                      <a:cubicBezTo>
                        <a:pt x="153" y="44"/>
                        <a:pt x="153" y="44"/>
                        <a:pt x="153" y="43"/>
                      </a:cubicBezTo>
                      <a:cubicBezTo>
                        <a:pt x="153" y="43"/>
                        <a:pt x="153" y="43"/>
                        <a:pt x="153" y="43"/>
                      </a:cubicBezTo>
                      <a:cubicBezTo>
                        <a:pt x="152" y="42"/>
                        <a:pt x="152" y="41"/>
                        <a:pt x="152" y="40"/>
                      </a:cubicBezTo>
                      <a:cubicBezTo>
                        <a:pt x="152" y="39"/>
                        <a:pt x="151" y="39"/>
                        <a:pt x="151" y="38"/>
                      </a:cubicBezTo>
                      <a:cubicBezTo>
                        <a:pt x="150" y="38"/>
                        <a:pt x="150" y="38"/>
                        <a:pt x="150" y="37"/>
                      </a:cubicBezTo>
                      <a:cubicBezTo>
                        <a:pt x="150" y="37"/>
                        <a:pt x="150" y="37"/>
                        <a:pt x="150" y="37"/>
                      </a:cubicBezTo>
                      <a:cubicBezTo>
                        <a:pt x="150" y="38"/>
                        <a:pt x="150" y="38"/>
                        <a:pt x="150" y="38"/>
                      </a:cubicBezTo>
                      <a:cubicBezTo>
                        <a:pt x="150" y="38"/>
                        <a:pt x="150" y="39"/>
                        <a:pt x="150" y="40"/>
                      </a:cubicBezTo>
                      <a:cubicBezTo>
                        <a:pt x="150" y="40"/>
                        <a:pt x="150" y="41"/>
                        <a:pt x="150" y="41"/>
                      </a:cubicBezTo>
                      <a:cubicBezTo>
                        <a:pt x="150" y="41"/>
                        <a:pt x="150" y="41"/>
                        <a:pt x="150" y="41"/>
                      </a:cubicBezTo>
                      <a:cubicBezTo>
                        <a:pt x="149" y="42"/>
                        <a:pt x="149" y="42"/>
                        <a:pt x="149" y="43"/>
                      </a:cubicBezTo>
                      <a:cubicBezTo>
                        <a:pt x="150" y="44"/>
                        <a:pt x="149" y="44"/>
                        <a:pt x="150" y="45"/>
                      </a:cubicBezTo>
                      <a:cubicBezTo>
                        <a:pt x="150" y="45"/>
                        <a:pt x="150" y="46"/>
                        <a:pt x="151" y="46"/>
                      </a:cubicBezTo>
                      <a:cubicBezTo>
                        <a:pt x="151" y="46"/>
                        <a:pt x="151" y="46"/>
                        <a:pt x="152" y="47"/>
                      </a:cubicBezTo>
                      <a:cubicBezTo>
                        <a:pt x="152" y="47"/>
                        <a:pt x="152" y="48"/>
                        <a:pt x="153" y="48"/>
                      </a:cubicBezTo>
                      <a:cubicBezTo>
                        <a:pt x="153" y="49"/>
                        <a:pt x="153" y="50"/>
                        <a:pt x="153" y="50"/>
                      </a:cubicBezTo>
                      <a:cubicBezTo>
                        <a:pt x="153" y="52"/>
                        <a:pt x="154" y="53"/>
                        <a:pt x="154" y="54"/>
                      </a:cubicBezTo>
                      <a:cubicBezTo>
                        <a:pt x="154" y="54"/>
                        <a:pt x="155" y="54"/>
                        <a:pt x="155" y="54"/>
                      </a:cubicBezTo>
                      <a:cubicBezTo>
                        <a:pt x="156" y="54"/>
                        <a:pt x="156" y="54"/>
                        <a:pt x="157" y="53"/>
                      </a:cubicBezTo>
                      <a:cubicBezTo>
                        <a:pt x="157" y="53"/>
                        <a:pt x="158" y="53"/>
                        <a:pt x="158" y="53"/>
                      </a:cubicBezTo>
                      <a:cubicBezTo>
                        <a:pt x="159" y="53"/>
                        <a:pt x="159" y="53"/>
                        <a:pt x="159" y="53"/>
                      </a:cubicBezTo>
                      <a:cubicBezTo>
                        <a:pt x="159" y="53"/>
                        <a:pt x="159" y="53"/>
                        <a:pt x="159" y="54"/>
                      </a:cubicBezTo>
                      <a:cubicBezTo>
                        <a:pt x="158" y="54"/>
                        <a:pt x="157" y="55"/>
                        <a:pt x="157" y="55"/>
                      </a:cubicBezTo>
                      <a:cubicBezTo>
                        <a:pt x="156" y="56"/>
                        <a:pt x="156" y="56"/>
                        <a:pt x="156" y="57"/>
                      </a:cubicBezTo>
                      <a:cubicBezTo>
                        <a:pt x="157" y="57"/>
                        <a:pt x="157" y="58"/>
                        <a:pt x="157" y="58"/>
                      </a:cubicBezTo>
                      <a:cubicBezTo>
                        <a:pt x="157" y="58"/>
                        <a:pt x="158" y="59"/>
                        <a:pt x="157" y="60"/>
                      </a:cubicBezTo>
                      <a:cubicBezTo>
                        <a:pt x="157" y="60"/>
                        <a:pt x="157" y="61"/>
                        <a:pt x="157" y="62"/>
                      </a:cubicBezTo>
                      <a:cubicBezTo>
                        <a:pt x="157" y="62"/>
                        <a:pt x="157" y="63"/>
                        <a:pt x="157" y="63"/>
                      </a:cubicBezTo>
                      <a:cubicBezTo>
                        <a:pt x="156" y="64"/>
                        <a:pt x="156" y="65"/>
                        <a:pt x="155" y="66"/>
                      </a:cubicBezTo>
                      <a:cubicBezTo>
                        <a:pt x="155" y="66"/>
                        <a:pt x="155" y="66"/>
                        <a:pt x="155" y="66"/>
                      </a:cubicBezTo>
                      <a:cubicBezTo>
                        <a:pt x="154" y="66"/>
                        <a:pt x="153" y="66"/>
                        <a:pt x="152" y="66"/>
                      </a:cubicBezTo>
                      <a:cubicBezTo>
                        <a:pt x="152" y="66"/>
                        <a:pt x="152" y="65"/>
                        <a:pt x="152" y="65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1" y="65"/>
                        <a:pt x="151" y="65"/>
                        <a:pt x="152" y="64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3" y="65"/>
                        <a:pt x="154" y="65"/>
                        <a:pt x="154" y="64"/>
                      </a:cubicBezTo>
                      <a:cubicBezTo>
                        <a:pt x="155" y="63"/>
                        <a:pt x="155" y="61"/>
                        <a:pt x="155" y="60"/>
                      </a:cubicBezTo>
                      <a:cubicBezTo>
                        <a:pt x="155" y="59"/>
                        <a:pt x="155" y="59"/>
                        <a:pt x="155" y="59"/>
                      </a:cubicBezTo>
                      <a:cubicBezTo>
                        <a:pt x="155" y="58"/>
                        <a:pt x="155" y="58"/>
                        <a:pt x="155" y="57"/>
                      </a:cubicBezTo>
                      <a:cubicBezTo>
                        <a:pt x="155" y="57"/>
                        <a:pt x="155" y="56"/>
                        <a:pt x="154" y="56"/>
                      </a:cubicBezTo>
                      <a:cubicBezTo>
                        <a:pt x="154" y="56"/>
                        <a:pt x="154" y="55"/>
                        <a:pt x="153" y="55"/>
                      </a:cubicBezTo>
                      <a:cubicBezTo>
                        <a:pt x="153" y="55"/>
                        <a:pt x="152" y="54"/>
                        <a:pt x="152" y="54"/>
                      </a:cubicBezTo>
                      <a:cubicBezTo>
                        <a:pt x="152" y="52"/>
                        <a:pt x="151" y="50"/>
                        <a:pt x="150" y="48"/>
                      </a:cubicBezTo>
                      <a:cubicBezTo>
                        <a:pt x="150" y="47"/>
                        <a:pt x="149" y="46"/>
                        <a:pt x="148" y="45"/>
                      </a:cubicBezTo>
                      <a:cubicBezTo>
                        <a:pt x="148" y="45"/>
                        <a:pt x="148" y="45"/>
                        <a:pt x="148" y="44"/>
                      </a:cubicBezTo>
                      <a:cubicBezTo>
                        <a:pt x="148" y="42"/>
                        <a:pt x="147" y="41"/>
                        <a:pt x="147" y="39"/>
                      </a:cubicBezTo>
                      <a:cubicBezTo>
                        <a:pt x="147" y="39"/>
                        <a:pt x="147" y="38"/>
                        <a:pt x="146" y="38"/>
                      </a:cubicBezTo>
                      <a:cubicBezTo>
                        <a:pt x="145" y="38"/>
                        <a:pt x="144" y="37"/>
                        <a:pt x="142" y="38"/>
                      </a:cubicBezTo>
                      <a:cubicBezTo>
                        <a:pt x="142" y="38"/>
                        <a:pt x="142" y="38"/>
                        <a:pt x="141" y="38"/>
                      </a:cubicBezTo>
                      <a:cubicBezTo>
                        <a:pt x="141" y="38"/>
                        <a:pt x="141" y="38"/>
                        <a:pt x="141" y="38"/>
                      </a:cubicBezTo>
                      <a:cubicBezTo>
                        <a:pt x="141" y="39"/>
                        <a:pt x="141" y="39"/>
                        <a:pt x="141" y="40"/>
                      </a:cubicBezTo>
                      <a:cubicBezTo>
                        <a:pt x="141" y="41"/>
                        <a:pt x="141" y="42"/>
                        <a:pt x="141" y="44"/>
                      </a:cubicBezTo>
                      <a:cubicBezTo>
                        <a:pt x="141" y="44"/>
                        <a:pt x="141" y="45"/>
                        <a:pt x="141" y="45"/>
                      </a:cubicBezTo>
                      <a:cubicBezTo>
                        <a:pt x="140" y="46"/>
                        <a:pt x="140" y="47"/>
                        <a:pt x="140" y="48"/>
                      </a:cubicBezTo>
                      <a:cubicBezTo>
                        <a:pt x="140" y="48"/>
                        <a:pt x="140" y="49"/>
                        <a:pt x="140" y="49"/>
                      </a:cubicBezTo>
                      <a:cubicBezTo>
                        <a:pt x="141" y="49"/>
                        <a:pt x="141" y="50"/>
                        <a:pt x="141" y="50"/>
                      </a:cubicBezTo>
                      <a:cubicBezTo>
                        <a:pt x="141" y="51"/>
                        <a:pt x="142" y="51"/>
                        <a:pt x="142" y="52"/>
                      </a:cubicBezTo>
                      <a:cubicBezTo>
                        <a:pt x="142" y="52"/>
                        <a:pt x="142" y="53"/>
                        <a:pt x="142" y="53"/>
                      </a:cubicBezTo>
                      <a:cubicBezTo>
                        <a:pt x="142" y="53"/>
                        <a:pt x="142" y="54"/>
                        <a:pt x="143" y="55"/>
                      </a:cubicBezTo>
                      <a:cubicBezTo>
                        <a:pt x="143" y="55"/>
                        <a:pt x="143" y="55"/>
                        <a:pt x="143" y="55"/>
                      </a:cubicBezTo>
                      <a:cubicBezTo>
                        <a:pt x="144" y="54"/>
                        <a:pt x="144" y="54"/>
                        <a:pt x="144" y="55"/>
                      </a:cubicBezTo>
                      <a:cubicBezTo>
                        <a:pt x="145" y="55"/>
                        <a:pt x="146" y="56"/>
                        <a:pt x="147" y="56"/>
                      </a:cubicBezTo>
                      <a:cubicBezTo>
                        <a:pt x="147" y="56"/>
                        <a:pt x="147" y="57"/>
                        <a:pt x="147" y="57"/>
                      </a:cubicBezTo>
                      <a:cubicBezTo>
                        <a:pt x="147" y="57"/>
                        <a:pt x="147" y="58"/>
                        <a:pt x="147" y="58"/>
                      </a:cubicBezTo>
                      <a:cubicBezTo>
                        <a:pt x="147" y="58"/>
                        <a:pt x="146" y="58"/>
                        <a:pt x="146" y="58"/>
                      </a:cubicBezTo>
                      <a:cubicBezTo>
                        <a:pt x="146" y="58"/>
                        <a:pt x="145" y="58"/>
                        <a:pt x="145" y="57"/>
                      </a:cubicBezTo>
                      <a:cubicBezTo>
                        <a:pt x="144" y="57"/>
                        <a:pt x="144" y="57"/>
                        <a:pt x="144" y="57"/>
                      </a:cubicBezTo>
                      <a:cubicBezTo>
                        <a:pt x="143" y="56"/>
                        <a:pt x="142" y="56"/>
                        <a:pt x="142" y="56"/>
                      </a:cubicBezTo>
                      <a:cubicBezTo>
                        <a:pt x="141" y="56"/>
                        <a:pt x="141" y="56"/>
                        <a:pt x="140" y="55"/>
                      </a:cubicBezTo>
                      <a:cubicBezTo>
                        <a:pt x="139" y="55"/>
                        <a:pt x="139" y="55"/>
                        <a:pt x="139" y="54"/>
                      </a:cubicBezTo>
                      <a:cubicBezTo>
                        <a:pt x="137" y="54"/>
                        <a:pt x="136" y="54"/>
                        <a:pt x="135" y="54"/>
                      </a:cubicBezTo>
                      <a:cubicBezTo>
                        <a:pt x="135" y="54"/>
                        <a:pt x="135" y="54"/>
                        <a:pt x="134" y="54"/>
                      </a:cubicBezTo>
                      <a:cubicBezTo>
                        <a:pt x="133" y="54"/>
                        <a:pt x="132" y="54"/>
                        <a:pt x="130" y="53"/>
                      </a:cubicBezTo>
                      <a:cubicBezTo>
                        <a:pt x="130" y="52"/>
                        <a:pt x="129" y="52"/>
                        <a:pt x="129" y="51"/>
                      </a:cubicBezTo>
                      <a:cubicBezTo>
                        <a:pt x="128" y="51"/>
                        <a:pt x="128" y="51"/>
                        <a:pt x="128" y="52"/>
                      </a:cubicBezTo>
                      <a:cubicBezTo>
                        <a:pt x="128" y="52"/>
                        <a:pt x="128" y="52"/>
                        <a:pt x="128" y="52"/>
                      </a:cubicBezTo>
                      <a:cubicBezTo>
                        <a:pt x="128" y="53"/>
                        <a:pt x="128" y="53"/>
                        <a:pt x="128" y="54"/>
                      </a:cubicBezTo>
                      <a:cubicBezTo>
                        <a:pt x="129" y="54"/>
                        <a:pt x="130" y="54"/>
                        <a:pt x="131" y="55"/>
                      </a:cubicBezTo>
                      <a:cubicBezTo>
                        <a:pt x="131" y="55"/>
                        <a:pt x="131" y="55"/>
                        <a:pt x="131" y="55"/>
                      </a:cubicBezTo>
                      <a:cubicBezTo>
                        <a:pt x="131" y="55"/>
                        <a:pt x="132" y="55"/>
                        <a:pt x="132" y="56"/>
                      </a:cubicBezTo>
                      <a:cubicBezTo>
                        <a:pt x="132" y="56"/>
                        <a:pt x="133" y="57"/>
                        <a:pt x="133" y="57"/>
                      </a:cubicBezTo>
                      <a:cubicBezTo>
                        <a:pt x="133" y="58"/>
                        <a:pt x="133" y="58"/>
                        <a:pt x="133" y="58"/>
                      </a:cubicBezTo>
                      <a:cubicBezTo>
                        <a:pt x="133" y="59"/>
                        <a:pt x="132" y="59"/>
                        <a:pt x="132" y="60"/>
                      </a:cubicBezTo>
                      <a:cubicBezTo>
                        <a:pt x="132" y="60"/>
                        <a:pt x="132" y="60"/>
                        <a:pt x="132" y="60"/>
                      </a:cubicBezTo>
                      <a:cubicBezTo>
                        <a:pt x="132" y="60"/>
                        <a:pt x="131" y="60"/>
                        <a:pt x="131" y="60"/>
                      </a:cubicBezTo>
                      <a:cubicBezTo>
                        <a:pt x="131" y="59"/>
                        <a:pt x="131" y="59"/>
                        <a:pt x="131" y="59"/>
                      </a:cubicBezTo>
                      <a:cubicBezTo>
                        <a:pt x="131" y="58"/>
                        <a:pt x="130" y="58"/>
                        <a:pt x="130" y="58"/>
                      </a:cubicBezTo>
                      <a:cubicBezTo>
                        <a:pt x="129" y="58"/>
                        <a:pt x="129" y="59"/>
                        <a:pt x="128" y="5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60"/>
                        <a:pt x="127" y="60"/>
                        <a:pt x="127" y="60"/>
                      </a:cubicBezTo>
                      <a:cubicBezTo>
                        <a:pt x="126" y="60"/>
                        <a:pt x="125" y="60"/>
                        <a:pt x="125" y="60"/>
                      </a:cubicBezTo>
                      <a:cubicBezTo>
                        <a:pt x="125" y="61"/>
                        <a:pt x="124" y="61"/>
                        <a:pt x="123" y="61"/>
                      </a:cubicBezTo>
                      <a:cubicBezTo>
                        <a:pt x="123" y="61"/>
                        <a:pt x="123" y="61"/>
                        <a:pt x="123" y="61"/>
                      </a:cubicBezTo>
                      <a:cubicBezTo>
                        <a:pt x="123" y="61"/>
                        <a:pt x="123" y="61"/>
                        <a:pt x="123" y="61"/>
                      </a:cubicBezTo>
                      <a:cubicBezTo>
                        <a:pt x="123" y="60"/>
                        <a:pt x="123" y="60"/>
                        <a:pt x="122" y="59"/>
                      </a:cubicBezTo>
                      <a:cubicBezTo>
                        <a:pt x="122" y="59"/>
                        <a:pt x="121" y="59"/>
                        <a:pt x="121" y="60"/>
                      </a:cubicBezTo>
                      <a:cubicBezTo>
                        <a:pt x="121" y="60"/>
                        <a:pt x="121" y="60"/>
                        <a:pt x="121" y="60"/>
                      </a:cubicBezTo>
                      <a:cubicBezTo>
                        <a:pt x="120" y="60"/>
                        <a:pt x="120" y="61"/>
                        <a:pt x="120" y="61"/>
                      </a:cubicBezTo>
                      <a:cubicBezTo>
                        <a:pt x="119" y="61"/>
                        <a:pt x="119" y="61"/>
                        <a:pt x="118" y="61"/>
                      </a:cubicBezTo>
                      <a:cubicBezTo>
                        <a:pt x="118" y="61"/>
                        <a:pt x="117" y="62"/>
                        <a:pt x="117" y="62"/>
                      </a:cubicBezTo>
                      <a:cubicBezTo>
                        <a:pt x="116" y="63"/>
                        <a:pt x="115" y="64"/>
                        <a:pt x="114" y="65"/>
                      </a:cubicBezTo>
                      <a:cubicBezTo>
                        <a:pt x="114" y="65"/>
                        <a:pt x="114" y="65"/>
                        <a:pt x="113" y="66"/>
                      </a:cubicBezTo>
                      <a:cubicBezTo>
                        <a:pt x="113" y="66"/>
                        <a:pt x="113" y="67"/>
                        <a:pt x="113" y="67"/>
                      </a:cubicBezTo>
                      <a:cubicBezTo>
                        <a:pt x="113" y="67"/>
                        <a:pt x="113" y="67"/>
                        <a:pt x="113" y="67"/>
                      </a:cubicBezTo>
                      <a:cubicBezTo>
                        <a:pt x="112" y="68"/>
                        <a:pt x="111" y="68"/>
                        <a:pt x="111" y="68"/>
                      </a:cubicBezTo>
                      <a:cubicBezTo>
                        <a:pt x="110" y="67"/>
                        <a:pt x="110" y="67"/>
                        <a:pt x="109" y="66"/>
                      </a:cubicBezTo>
                      <a:cubicBezTo>
                        <a:pt x="109" y="66"/>
                        <a:pt x="109" y="66"/>
                        <a:pt x="110" y="65"/>
                      </a:cubicBezTo>
                      <a:cubicBezTo>
                        <a:pt x="110" y="65"/>
                        <a:pt x="110" y="65"/>
                        <a:pt x="111" y="65"/>
                      </a:cubicBezTo>
                      <a:cubicBezTo>
                        <a:pt x="111" y="64"/>
                        <a:pt x="111" y="64"/>
                        <a:pt x="111" y="64"/>
                      </a:cubicBezTo>
                      <a:cubicBezTo>
                        <a:pt x="111" y="63"/>
                        <a:pt x="110" y="63"/>
                        <a:pt x="110" y="63"/>
                      </a:cubicBezTo>
                      <a:cubicBezTo>
                        <a:pt x="109" y="62"/>
                        <a:pt x="109" y="61"/>
                        <a:pt x="108" y="62"/>
                      </a:cubicBezTo>
                      <a:cubicBezTo>
                        <a:pt x="107" y="62"/>
                        <a:pt x="106" y="62"/>
                        <a:pt x="106" y="62"/>
                      </a:cubicBezTo>
                      <a:cubicBezTo>
                        <a:pt x="106" y="62"/>
                        <a:pt x="106" y="62"/>
                        <a:pt x="106" y="62"/>
                      </a:cubicBezTo>
                      <a:cubicBezTo>
                        <a:pt x="105" y="62"/>
                        <a:pt x="105" y="62"/>
                        <a:pt x="106" y="62"/>
                      </a:cubicBezTo>
                      <a:cubicBezTo>
                        <a:pt x="107" y="63"/>
                        <a:pt x="107" y="64"/>
                        <a:pt x="107" y="66"/>
                      </a:cubicBezTo>
                      <a:cubicBezTo>
                        <a:pt x="107" y="66"/>
                        <a:pt x="107" y="66"/>
                        <a:pt x="107" y="67"/>
                      </a:cubicBezTo>
                      <a:cubicBezTo>
                        <a:pt x="107" y="67"/>
                        <a:pt x="107" y="67"/>
                        <a:pt x="107" y="68"/>
                      </a:cubicBezTo>
                      <a:cubicBezTo>
                        <a:pt x="108" y="68"/>
                        <a:pt x="108" y="68"/>
                        <a:pt x="108" y="69"/>
                      </a:cubicBezTo>
                      <a:cubicBezTo>
                        <a:pt x="108" y="69"/>
                        <a:pt x="108" y="70"/>
                        <a:pt x="108" y="70"/>
                      </a:cubicBezTo>
                      <a:cubicBezTo>
                        <a:pt x="108" y="70"/>
                        <a:pt x="108" y="71"/>
                        <a:pt x="107" y="70"/>
                      </a:cubicBezTo>
                      <a:cubicBezTo>
                        <a:pt x="107" y="70"/>
                        <a:pt x="106" y="70"/>
                        <a:pt x="106" y="70"/>
                      </a:cubicBezTo>
                      <a:cubicBezTo>
                        <a:pt x="105" y="70"/>
                        <a:pt x="105" y="70"/>
                        <a:pt x="104" y="71"/>
                      </a:cubicBezTo>
                      <a:cubicBezTo>
                        <a:pt x="104" y="71"/>
                        <a:pt x="104" y="71"/>
                        <a:pt x="103" y="72"/>
                      </a:cubicBezTo>
                      <a:cubicBezTo>
                        <a:pt x="103" y="72"/>
                        <a:pt x="102" y="72"/>
                        <a:pt x="102" y="73"/>
                      </a:cubicBezTo>
                      <a:cubicBezTo>
                        <a:pt x="101" y="74"/>
                        <a:pt x="101" y="74"/>
                        <a:pt x="102" y="76"/>
                      </a:cubicBezTo>
                      <a:cubicBezTo>
                        <a:pt x="102" y="76"/>
                        <a:pt x="102" y="76"/>
                        <a:pt x="102" y="76"/>
                      </a:cubicBezTo>
                      <a:cubicBezTo>
                        <a:pt x="103" y="76"/>
                        <a:pt x="102" y="77"/>
                        <a:pt x="102" y="77"/>
                      </a:cubicBezTo>
                      <a:cubicBezTo>
                        <a:pt x="102" y="77"/>
                        <a:pt x="102" y="77"/>
                        <a:pt x="101" y="77"/>
                      </a:cubicBezTo>
                      <a:cubicBezTo>
                        <a:pt x="100" y="77"/>
                        <a:pt x="99" y="76"/>
                        <a:pt x="98" y="76"/>
                      </a:cubicBezTo>
                      <a:cubicBezTo>
                        <a:pt x="98" y="75"/>
                        <a:pt x="97" y="75"/>
                        <a:pt x="97" y="75"/>
                      </a:cubicBezTo>
                      <a:cubicBezTo>
                        <a:pt x="97" y="75"/>
                        <a:pt x="97" y="75"/>
                        <a:pt x="97" y="76"/>
                      </a:cubicBezTo>
                      <a:cubicBezTo>
                        <a:pt x="96" y="76"/>
                        <a:pt x="96" y="76"/>
                        <a:pt x="96" y="77"/>
                      </a:cubicBezTo>
                      <a:cubicBezTo>
                        <a:pt x="96" y="77"/>
                        <a:pt x="96" y="77"/>
                        <a:pt x="96" y="78"/>
                      </a:cubicBezTo>
                      <a:cubicBezTo>
                        <a:pt x="97" y="78"/>
                        <a:pt x="97" y="79"/>
                        <a:pt x="98" y="79"/>
                      </a:cubicBezTo>
                      <a:cubicBezTo>
                        <a:pt x="98" y="79"/>
                        <a:pt x="99" y="79"/>
                        <a:pt x="99" y="79"/>
                      </a:cubicBezTo>
                      <a:cubicBezTo>
                        <a:pt x="99" y="79"/>
                        <a:pt x="99" y="79"/>
                        <a:pt x="99" y="79"/>
                      </a:cubicBezTo>
                      <a:cubicBezTo>
                        <a:pt x="99" y="80"/>
                        <a:pt x="99" y="80"/>
                        <a:pt x="98" y="80"/>
                      </a:cubicBezTo>
                      <a:cubicBezTo>
                        <a:pt x="97" y="80"/>
                        <a:pt x="97" y="80"/>
                        <a:pt x="96" y="79"/>
                      </a:cubicBezTo>
                      <a:cubicBezTo>
                        <a:pt x="96" y="79"/>
                        <a:pt x="95" y="79"/>
                        <a:pt x="95" y="79"/>
                      </a:cubicBezTo>
                      <a:cubicBezTo>
                        <a:pt x="94" y="78"/>
                        <a:pt x="94" y="78"/>
                        <a:pt x="94" y="78"/>
                      </a:cubicBezTo>
                      <a:cubicBezTo>
                        <a:pt x="94" y="77"/>
                        <a:pt x="94" y="76"/>
                        <a:pt x="93" y="76"/>
                      </a:cubicBezTo>
                      <a:cubicBezTo>
                        <a:pt x="93" y="75"/>
                        <a:pt x="93" y="75"/>
                        <a:pt x="93" y="74"/>
                      </a:cubicBezTo>
                      <a:cubicBezTo>
                        <a:pt x="93" y="73"/>
                        <a:pt x="93" y="73"/>
                        <a:pt x="92" y="72"/>
                      </a:cubicBezTo>
                      <a:cubicBezTo>
                        <a:pt x="91" y="72"/>
                        <a:pt x="91" y="72"/>
                        <a:pt x="90" y="71"/>
                      </a:cubicBezTo>
                      <a:cubicBezTo>
                        <a:pt x="90" y="71"/>
                        <a:pt x="89" y="71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90" y="70"/>
                        <a:pt x="91" y="70"/>
                        <a:pt x="91" y="71"/>
                      </a:cubicBezTo>
                      <a:cubicBezTo>
                        <a:pt x="93" y="71"/>
                        <a:pt x="95" y="72"/>
                        <a:pt x="97" y="72"/>
                      </a:cubicBezTo>
                      <a:cubicBezTo>
                        <a:pt x="98" y="72"/>
                        <a:pt x="100" y="72"/>
                        <a:pt x="101" y="72"/>
                      </a:cubicBezTo>
                      <a:cubicBezTo>
                        <a:pt x="101" y="72"/>
                        <a:pt x="101" y="71"/>
                        <a:pt x="102" y="71"/>
                      </a:cubicBezTo>
                      <a:cubicBezTo>
                        <a:pt x="102" y="70"/>
                        <a:pt x="103" y="69"/>
                        <a:pt x="103" y="68"/>
                      </a:cubicBezTo>
                      <a:cubicBezTo>
                        <a:pt x="103" y="68"/>
                        <a:pt x="103" y="67"/>
                        <a:pt x="103" y="67"/>
                      </a:cubicBezTo>
                      <a:cubicBezTo>
                        <a:pt x="102" y="66"/>
                        <a:pt x="102" y="66"/>
                        <a:pt x="101" y="65"/>
                      </a:cubicBezTo>
                      <a:cubicBezTo>
                        <a:pt x="101" y="65"/>
                        <a:pt x="100" y="65"/>
                        <a:pt x="100" y="64"/>
                      </a:cubicBezTo>
                      <a:cubicBezTo>
                        <a:pt x="100" y="64"/>
                        <a:pt x="99" y="64"/>
                        <a:pt x="99" y="64"/>
                      </a:cubicBezTo>
                      <a:cubicBezTo>
                        <a:pt x="98" y="64"/>
                        <a:pt x="97" y="63"/>
                        <a:pt x="97" y="63"/>
                      </a:cubicBezTo>
                      <a:cubicBezTo>
                        <a:pt x="96" y="62"/>
                        <a:pt x="95" y="62"/>
                        <a:pt x="95" y="61"/>
                      </a:cubicBezTo>
                      <a:cubicBezTo>
                        <a:pt x="92" y="60"/>
                        <a:pt x="92" y="60"/>
                        <a:pt x="90" y="60"/>
                      </a:cubicBezTo>
                      <a:cubicBezTo>
                        <a:pt x="89" y="60"/>
                        <a:pt x="89" y="60"/>
                        <a:pt x="89" y="60"/>
                      </a:cubicBezTo>
                      <a:cubicBezTo>
                        <a:pt x="88" y="60"/>
                        <a:pt x="88" y="60"/>
                        <a:pt x="87" y="60"/>
                      </a:cubicBezTo>
                      <a:cubicBezTo>
                        <a:pt x="87" y="60"/>
                        <a:pt x="87" y="60"/>
                        <a:pt x="87" y="59"/>
                      </a:cubicBezTo>
                      <a:cubicBezTo>
                        <a:pt x="87" y="59"/>
                        <a:pt x="87" y="59"/>
                        <a:pt x="87" y="59"/>
                      </a:cubicBezTo>
                      <a:cubicBezTo>
                        <a:pt x="87" y="59"/>
                        <a:pt x="87" y="58"/>
                        <a:pt x="86" y="58"/>
                      </a:cubicBezTo>
                      <a:cubicBezTo>
                        <a:pt x="86" y="58"/>
                        <a:pt x="86" y="58"/>
                        <a:pt x="85" y="58"/>
                      </a:cubicBezTo>
                      <a:cubicBezTo>
                        <a:pt x="85" y="59"/>
                        <a:pt x="85" y="59"/>
                        <a:pt x="84" y="59"/>
                      </a:cubicBezTo>
                      <a:cubicBezTo>
                        <a:pt x="84" y="59"/>
                        <a:pt x="83" y="59"/>
                        <a:pt x="83" y="59"/>
                      </a:cubicBezTo>
                      <a:cubicBezTo>
                        <a:pt x="82" y="59"/>
                        <a:pt x="82" y="59"/>
                        <a:pt x="82" y="58"/>
                      </a:cubicBezTo>
                      <a:cubicBezTo>
                        <a:pt x="82" y="58"/>
                        <a:pt x="82" y="58"/>
                        <a:pt x="82" y="58"/>
                      </a:cubicBezTo>
                      <a:cubicBezTo>
                        <a:pt x="82" y="58"/>
                        <a:pt x="82" y="58"/>
                        <a:pt x="82" y="58"/>
                      </a:cubicBezTo>
                      <a:cubicBezTo>
                        <a:pt x="82" y="58"/>
                        <a:pt x="83" y="58"/>
                        <a:pt x="83" y="57"/>
                      </a:cubicBezTo>
                      <a:cubicBezTo>
                        <a:pt x="83" y="57"/>
                        <a:pt x="84" y="57"/>
                        <a:pt x="84" y="57"/>
                      </a:cubicBezTo>
                      <a:cubicBezTo>
                        <a:pt x="84" y="56"/>
                        <a:pt x="84" y="56"/>
                        <a:pt x="84" y="56"/>
                      </a:cubicBezTo>
                      <a:cubicBezTo>
                        <a:pt x="83" y="55"/>
                        <a:pt x="82" y="55"/>
                        <a:pt x="81" y="55"/>
                      </a:cubicBezTo>
                      <a:cubicBezTo>
                        <a:pt x="80" y="55"/>
                        <a:pt x="80" y="55"/>
                        <a:pt x="80" y="55"/>
                      </a:cubicBezTo>
                      <a:cubicBezTo>
                        <a:pt x="80" y="55"/>
                        <a:pt x="80" y="55"/>
                        <a:pt x="80" y="55"/>
                      </a:cubicBezTo>
                      <a:cubicBezTo>
                        <a:pt x="79" y="55"/>
                        <a:pt x="79" y="56"/>
                        <a:pt x="79" y="55"/>
                      </a:cubicBezTo>
                      <a:cubicBezTo>
                        <a:pt x="79" y="55"/>
                        <a:pt x="79" y="55"/>
                        <a:pt x="79" y="55"/>
                      </a:cubicBezTo>
                      <a:cubicBezTo>
                        <a:pt x="79" y="55"/>
                        <a:pt x="79" y="55"/>
                        <a:pt x="79" y="54"/>
                      </a:cubicBezTo>
                      <a:cubicBezTo>
                        <a:pt x="79" y="54"/>
                        <a:pt x="79" y="54"/>
                        <a:pt x="78" y="54"/>
                      </a:cubicBezTo>
                      <a:cubicBezTo>
                        <a:pt x="78" y="53"/>
                        <a:pt x="78" y="54"/>
                        <a:pt x="78" y="54"/>
                      </a:cubicBezTo>
                      <a:cubicBezTo>
                        <a:pt x="77" y="54"/>
                        <a:pt x="77" y="54"/>
                        <a:pt x="77" y="55"/>
                      </a:cubicBezTo>
                      <a:cubicBezTo>
                        <a:pt x="77" y="55"/>
                        <a:pt x="77" y="55"/>
                        <a:pt x="77" y="55"/>
                      </a:cubicBezTo>
                      <a:cubicBezTo>
                        <a:pt x="77" y="55"/>
                        <a:pt x="77" y="56"/>
                        <a:pt x="76" y="56"/>
                      </a:cubicBezTo>
                      <a:cubicBezTo>
                        <a:pt x="76" y="56"/>
                        <a:pt x="76" y="55"/>
                        <a:pt x="76" y="55"/>
                      </a:cubicBezTo>
                      <a:cubicBezTo>
                        <a:pt x="76" y="55"/>
                        <a:pt x="76" y="55"/>
                        <a:pt x="76" y="55"/>
                      </a:cubicBezTo>
                      <a:cubicBezTo>
                        <a:pt x="75" y="55"/>
                        <a:pt x="75" y="54"/>
                        <a:pt x="75" y="54"/>
                      </a:cubicBezTo>
                      <a:cubicBezTo>
                        <a:pt x="75" y="54"/>
                        <a:pt x="75" y="53"/>
                        <a:pt x="74" y="54"/>
                      </a:cubicBezTo>
                      <a:cubicBezTo>
                        <a:pt x="74" y="54"/>
                        <a:pt x="73" y="54"/>
                        <a:pt x="73" y="55"/>
                      </a:cubicBezTo>
                      <a:cubicBezTo>
                        <a:pt x="72" y="55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0" y="56"/>
                        <a:pt x="70" y="56"/>
                      </a:cubicBezTo>
                      <a:cubicBezTo>
                        <a:pt x="69" y="56"/>
                        <a:pt x="69" y="56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69" y="57"/>
                        <a:pt x="68" y="58"/>
                        <a:pt x="67" y="58"/>
                      </a:cubicBezTo>
                      <a:cubicBezTo>
                        <a:pt x="67" y="58"/>
                        <a:pt x="67" y="58"/>
                        <a:pt x="67" y="58"/>
                      </a:cubicBezTo>
                      <a:cubicBezTo>
                        <a:pt x="67" y="59"/>
                        <a:pt x="67" y="59"/>
                        <a:pt x="67" y="59"/>
                      </a:cubicBezTo>
                      <a:cubicBezTo>
                        <a:pt x="67" y="59"/>
                        <a:pt x="67" y="59"/>
                        <a:pt x="66" y="59"/>
                      </a:cubicBezTo>
                      <a:cubicBezTo>
                        <a:pt x="66" y="59"/>
                        <a:pt x="66" y="59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59"/>
                        <a:pt x="65" y="59"/>
                        <a:pt x="65" y="59"/>
                      </a:cubicBezTo>
                      <a:cubicBezTo>
                        <a:pt x="65" y="59"/>
                        <a:pt x="65" y="58"/>
                        <a:pt x="65" y="58"/>
                      </a:cubicBezTo>
                      <a:cubicBezTo>
                        <a:pt x="65" y="58"/>
                        <a:pt x="64" y="59"/>
                        <a:pt x="64" y="59"/>
                      </a:cubicBezTo>
                      <a:cubicBezTo>
                        <a:pt x="64" y="59"/>
                        <a:pt x="65" y="59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4" y="60"/>
                        <a:pt x="63" y="60"/>
                        <a:pt x="63" y="60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60"/>
                        <a:pt x="63" y="61"/>
                        <a:pt x="63" y="61"/>
                      </a:cubicBezTo>
                      <a:cubicBezTo>
                        <a:pt x="63" y="61"/>
                        <a:pt x="63" y="61"/>
                        <a:pt x="63" y="60"/>
                      </a:cubicBezTo>
                      <a:cubicBezTo>
                        <a:pt x="63" y="61"/>
                        <a:pt x="63" y="60"/>
                        <a:pt x="62" y="61"/>
                      </a:cubicBezTo>
                      <a:cubicBezTo>
                        <a:pt x="62" y="61"/>
                        <a:pt x="62" y="61"/>
                        <a:pt x="62" y="61"/>
                      </a:cubicBezTo>
                      <a:cubicBezTo>
                        <a:pt x="61" y="62"/>
                        <a:pt x="61" y="62"/>
                        <a:pt x="62" y="63"/>
                      </a:cubicBezTo>
                      <a:cubicBezTo>
                        <a:pt x="62" y="63"/>
                        <a:pt x="62" y="63"/>
                        <a:pt x="62" y="63"/>
                      </a:cubicBezTo>
                      <a:cubicBezTo>
                        <a:pt x="62" y="63"/>
                        <a:pt x="62" y="63"/>
                        <a:pt x="62" y="63"/>
                      </a:cubicBezTo>
                      <a:cubicBezTo>
                        <a:pt x="62" y="64"/>
                        <a:pt x="62" y="64"/>
                        <a:pt x="61" y="64"/>
                      </a:cubicBezTo>
                      <a:cubicBezTo>
                        <a:pt x="61" y="64"/>
                        <a:pt x="60" y="64"/>
                        <a:pt x="60" y="64"/>
                      </a:cubicBezTo>
                      <a:cubicBezTo>
                        <a:pt x="60" y="64"/>
                        <a:pt x="59" y="63"/>
                        <a:pt x="60" y="63"/>
                      </a:cubicBezTo>
                      <a:cubicBezTo>
                        <a:pt x="60" y="63"/>
                        <a:pt x="60" y="62"/>
                        <a:pt x="60" y="62"/>
                      </a:cubicBezTo>
                      <a:cubicBezTo>
                        <a:pt x="60" y="62"/>
                        <a:pt x="60" y="62"/>
                        <a:pt x="60" y="62"/>
                      </a:cubicBezTo>
                      <a:cubicBezTo>
                        <a:pt x="60" y="62"/>
                        <a:pt x="60" y="62"/>
                        <a:pt x="60" y="62"/>
                      </a:cubicBezTo>
                      <a:cubicBezTo>
                        <a:pt x="59" y="62"/>
                        <a:pt x="58" y="63"/>
                        <a:pt x="58" y="64"/>
                      </a:cubicBezTo>
                      <a:cubicBezTo>
                        <a:pt x="58" y="64"/>
                        <a:pt x="58" y="64"/>
                        <a:pt x="58" y="64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58" y="65"/>
                        <a:pt x="58" y="65"/>
                        <a:pt x="58" y="66"/>
                      </a:cubicBezTo>
                      <a:cubicBezTo>
                        <a:pt x="58" y="66"/>
                        <a:pt x="58" y="66"/>
                        <a:pt x="59" y="66"/>
                      </a:cubicBezTo>
                      <a:cubicBezTo>
                        <a:pt x="59" y="65"/>
                        <a:pt x="60" y="65"/>
                        <a:pt x="60" y="65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61" y="66"/>
                        <a:pt x="61" y="66"/>
                        <a:pt x="60" y="66"/>
                      </a:cubicBezTo>
                      <a:cubicBezTo>
                        <a:pt x="60" y="66"/>
                        <a:pt x="60" y="66"/>
                        <a:pt x="60" y="66"/>
                      </a:cubicBezTo>
                      <a:cubicBezTo>
                        <a:pt x="59" y="66"/>
                        <a:pt x="59" y="66"/>
                        <a:pt x="60" y="67"/>
                      </a:cubicBezTo>
                      <a:cubicBezTo>
                        <a:pt x="59" y="67"/>
                        <a:pt x="59" y="67"/>
                        <a:pt x="59" y="67"/>
                      </a:cubicBez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59" y="68"/>
                        <a:pt x="59" y="69"/>
                        <a:pt x="59" y="69"/>
                      </a:cubicBezTo>
                      <a:cubicBezTo>
                        <a:pt x="58" y="69"/>
                        <a:pt x="58" y="69"/>
                        <a:pt x="58" y="69"/>
                      </a:cubicBezTo>
                      <a:cubicBezTo>
                        <a:pt x="58" y="70"/>
                        <a:pt x="58" y="70"/>
                        <a:pt x="58" y="70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57" y="72"/>
                        <a:pt x="56" y="72"/>
                        <a:pt x="56" y="73"/>
                      </a:cubicBezTo>
                      <a:cubicBezTo>
                        <a:pt x="56" y="73"/>
                        <a:pt x="56" y="74"/>
                        <a:pt x="56" y="74"/>
                      </a:cubicBezTo>
                      <a:cubicBezTo>
                        <a:pt x="55" y="74"/>
                        <a:pt x="55" y="74"/>
                        <a:pt x="55" y="74"/>
                      </a:cubicBezTo>
                      <a:cubicBezTo>
                        <a:pt x="56" y="75"/>
                        <a:pt x="56" y="75"/>
                        <a:pt x="55" y="76"/>
                      </a:cubicBezTo>
                      <a:cubicBezTo>
                        <a:pt x="55" y="76"/>
                        <a:pt x="55" y="77"/>
                        <a:pt x="55" y="77"/>
                      </a:cubicBezTo>
                      <a:cubicBezTo>
                        <a:pt x="55" y="78"/>
                        <a:pt x="55" y="78"/>
                        <a:pt x="54" y="78"/>
                      </a:cubicBezTo>
                      <a:cubicBezTo>
                        <a:pt x="54" y="78"/>
                        <a:pt x="54" y="78"/>
                        <a:pt x="54" y="78"/>
                      </a:cubicBezTo>
                      <a:cubicBezTo>
                        <a:pt x="54" y="78"/>
                        <a:pt x="53" y="78"/>
                        <a:pt x="53" y="79"/>
                      </a:cubicBezTo>
                      <a:cubicBezTo>
                        <a:pt x="53" y="79"/>
                        <a:pt x="53" y="79"/>
                        <a:pt x="53" y="80"/>
                      </a:cubicBezTo>
                      <a:cubicBezTo>
                        <a:pt x="52" y="80"/>
                        <a:pt x="52" y="81"/>
                        <a:pt x="51" y="82"/>
                      </a:cubicBezTo>
                      <a:cubicBezTo>
                        <a:pt x="51" y="82"/>
                        <a:pt x="51" y="82"/>
                        <a:pt x="51" y="83"/>
                      </a:cubicBezTo>
                      <a:cubicBezTo>
                        <a:pt x="51" y="83"/>
                        <a:pt x="50" y="83"/>
                        <a:pt x="50" y="83"/>
                      </a:cubicBezTo>
                      <a:cubicBezTo>
                        <a:pt x="50" y="83"/>
                        <a:pt x="49" y="83"/>
                        <a:pt x="49" y="83"/>
                      </a:cubicBezTo>
                      <a:cubicBezTo>
                        <a:pt x="49" y="83"/>
                        <a:pt x="49" y="83"/>
                        <a:pt x="49" y="83"/>
                      </a:cubicBezTo>
                      <a:cubicBezTo>
                        <a:pt x="49" y="83"/>
                        <a:pt x="49" y="83"/>
                        <a:pt x="49" y="83"/>
                      </a:cubicBezTo>
                      <a:cubicBezTo>
                        <a:pt x="49" y="84"/>
                        <a:pt x="49" y="84"/>
                        <a:pt x="49" y="84"/>
                      </a:cubicBezTo>
                      <a:cubicBezTo>
                        <a:pt x="49" y="84"/>
                        <a:pt x="49" y="84"/>
                        <a:pt x="49" y="84"/>
                      </a:cubicBezTo>
                      <a:cubicBezTo>
                        <a:pt x="48" y="84"/>
                        <a:pt x="48" y="85"/>
                        <a:pt x="47" y="85"/>
                      </a:cubicBezTo>
                      <a:cubicBezTo>
                        <a:pt x="46" y="85"/>
                        <a:pt x="46" y="86"/>
                        <a:pt x="45" y="86"/>
                      </a:cubicBezTo>
                      <a:cubicBezTo>
                        <a:pt x="45" y="86"/>
                        <a:pt x="45" y="86"/>
                        <a:pt x="45" y="87"/>
                      </a:cubicBezTo>
                      <a:cubicBezTo>
                        <a:pt x="46" y="87"/>
                        <a:pt x="45" y="87"/>
                        <a:pt x="45" y="87"/>
                      </a:cubicBezTo>
                      <a:cubicBezTo>
                        <a:pt x="44" y="87"/>
                        <a:pt x="44" y="87"/>
                        <a:pt x="44" y="88"/>
                      </a:cubicBezTo>
                      <a:cubicBezTo>
                        <a:pt x="44" y="88"/>
                        <a:pt x="43" y="88"/>
                        <a:pt x="43" y="88"/>
                      </a:cubicBezTo>
                      <a:cubicBezTo>
                        <a:pt x="43" y="88"/>
                        <a:pt x="43" y="89"/>
                        <a:pt x="43" y="89"/>
                      </a:cubicBezTo>
                      <a:cubicBezTo>
                        <a:pt x="43" y="90"/>
                        <a:pt x="43" y="91"/>
                        <a:pt x="43" y="92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3" y="93"/>
                        <a:pt x="44" y="93"/>
                        <a:pt x="44" y="94"/>
                      </a:cubicBezTo>
                      <a:cubicBezTo>
                        <a:pt x="44" y="94"/>
                        <a:pt x="44" y="94"/>
                        <a:pt x="45" y="95"/>
                      </a:cubicBezTo>
                      <a:cubicBezTo>
                        <a:pt x="45" y="95"/>
                        <a:pt x="44" y="95"/>
                        <a:pt x="44" y="96"/>
                      </a:cubicBezTo>
                      <a:cubicBezTo>
                        <a:pt x="44" y="96"/>
                        <a:pt x="44" y="96"/>
                        <a:pt x="44" y="96"/>
                      </a:cubicBezTo>
                      <a:cubicBezTo>
                        <a:pt x="44" y="96"/>
                        <a:pt x="44" y="97"/>
                        <a:pt x="44" y="97"/>
                      </a:cubicBezTo>
                      <a:cubicBezTo>
                        <a:pt x="44" y="97"/>
                        <a:pt x="44" y="97"/>
                        <a:pt x="45" y="97"/>
                      </a:cubicBezTo>
                      <a:cubicBezTo>
                        <a:pt x="45" y="97"/>
                        <a:pt x="45" y="98"/>
                        <a:pt x="45" y="98"/>
                      </a:cubicBezTo>
                      <a:cubicBezTo>
                        <a:pt x="45" y="98"/>
                        <a:pt x="44" y="98"/>
                        <a:pt x="44" y="99"/>
                      </a:cubicBezTo>
                      <a:cubicBezTo>
                        <a:pt x="44" y="99"/>
                        <a:pt x="44" y="99"/>
                        <a:pt x="44" y="100"/>
                      </a:cubicBezTo>
                      <a:cubicBezTo>
                        <a:pt x="45" y="100"/>
                        <a:pt x="46" y="101"/>
                        <a:pt x="47" y="101"/>
                      </a:cubicBezTo>
                      <a:cubicBezTo>
                        <a:pt x="47" y="101"/>
                        <a:pt x="48" y="101"/>
                        <a:pt x="48" y="101"/>
                      </a:cubicBezTo>
                      <a:cubicBezTo>
                        <a:pt x="49" y="101"/>
                        <a:pt x="50" y="101"/>
                        <a:pt x="50" y="100"/>
                      </a:cubicBezTo>
                      <a:cubicBezTo>
                        <a:pt x="51" y="99"/>
                        <a:pt x="51" y="99"/>
                        <a:pt x="51" y="99"/>
                      </a:cubicBezTo>
                      <a:cubicBezTo>
                        <a:pt x="52" y="98"/>
                        <a:pt x="53" y="98"/>
                        <a:pt x="53" y="97"/>
                      </a:cubicBezTo>
                      <a:cubicBezTo>
                        <a:pt x="53" y="97"/>
                        <a:pt x="53" y="97"/>
                        <a:pt x="54" y="97"/>
                      </a:cubicBezTo>
                      <a:cubicBezTo>
                        <a:pt x="54" y="97"/>
                        <a:pt x="54" y="98"/>
                        <a:pt x="54" y="98"/>
                      </a:cubicBezTo>
                      <a:cubicBezTo>
                        <a:pt x="54" y="98"/>
                        <a:pt x="54" y="99"/>
                        <a:pt x="54" y="99"/>
                      </a:cubicBezTo>
                      <a:cubicBezTo>
                        <a:pt x="55" y="100"/>
                        <a:pt x="55" y="100"/>
                        <a:pt x="55" y="101"/>
                      </a:cubicBezTo>
                      <a:cubicBezTo>
                        <a:pt x="55" y="102"/>
                        <a:pt x="56" y="103"/>
                        <a:pt x="56" y="103"/>
                      </a:cubicBezTo>
                      <a:cubicBezTo>
                        <a:pt x="56" y="104"/>
                        <a:pt x="57" y="105"/>
                        <a:pt x="57" y="106"/>
                      </a:cubicBezTo>
                      <a:cubicBezTo>
                        <a:pt x="58" y="106"/>
                        <a:pt x="57" y="106"/>
                        <a:pt x="57" y="106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7" y="107"/>
                        <a:pt x="57" y="107"/>
                        <a:pt x="58" y="108"/>
                      </a:cubicBezTo>
                      <a:cubicBezTo>
                        <a:pt x="58" y="109"/>
                        <a:pt x="58" y="109"/>
                        <a:pt x="60" y="109"/>
                      </a:cubicBezTo>
                      <a:cubicBezTo>
                        <a:pt x="60" y="109"/>
                        <a:pt x="60" y="108"/>
                        <a:pt x="60" y="108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62" y="107"/>
                        <a:pt x="62" y="107"/>
                        <a:pt x="62" y="107"/>
                      </a:cubicBezTo>
                      <a:cubicBezTo>
                        <a:pt x="63" y="107"/>
                        <a:pt x="64" y="107"/>
                        <a:pt x="64" y="106"/>
                      </a:cubicBezTo>
                      <a:cubicBezTo>
                        <a:pt x="65" y="106"/>
                        <a:pt x="65" y="105"/>
                        <a:pt x="65" y="105"/>
                      </a:cubicBezTo>
                      <a:cubicBezTo>
                        <a:pt x="65" y="105"/>
                        <a:pt x="65" y="104"/>
                        <a:pt x="65" y="104"/>
                      </a:cubicBezTo>
                      <a:cubicBezTo>
                        <a:pt x="65" y="104"/>
                        <a:pt x="65" y="104"/>
                        <a:pt x="65" y="104"/>
                      </a:cubicBezTo>
                      <a:cubicBezTo>
                        <a:pt x="65" y="104"/>
                        <a:pt x="64" y="104"/>
                        <a:pt x="64" y="104"/>
                      </a:cubicBezTo>
                      <a:cubicBezTo>
                        <a:pt x="64" y="104"/>
                        <a:pt x="64" y="104"/>
                        <a:pt x="64" y="104"/>
                      </a:cubicBezTo>
                      <a:cubicBezTo>
                        <a:pt x="64" y="103"/>
                        <a:pt x="64" y="102"/>
                        <a:pt x="64" y="101"/>
                      </a:cubicBezTo>
                      <a:cubicBezTo>
                        <a:pt x="65" y="101"/>
                        <a:pt x="65" y="100"/>
                        <a:pt x="65" y="100"/>
                      </a:cubicBezTo>
                      <a:cubicBezTo>
                        <a:pt x="65" y="99"/>
                        <a:pt x="65" y="99"/>
                        <a:pt x="66" y="98"/>
                      </a:cubicBezTo>
                      <a:cubicBezTo>
                        <a:pt x="66" y="98"/>
                        <a:pt x="67" y="98"/>
                        <a:pt x="67" y="98"/>
                      </a:cubicBezTo>
                      <a:cubicBezTo>
                        <a:pt x="67" y="97"/>
                        <a:pt x="68" y="97"/>
                        <a:pt x="68" y="96"/>
                      </a:cubicBezTo>
                      <a:cubicBezTo>
                        <a:pt x="68" y="96"/>
                        <a:pt x="68" y="95"/>
                        <a:pt x="68" y="95"/>
                      </a:cubicBezTo>
                      <a:cubicBezTo>
                        <a:pt x="68" y="95"/>
                        <a:pt x="68" y="95"/>
                        <a:pt x="67" y="94"/>
                      </a:cubicBezTo>
                      <a:cubicBezTo>
                        <a:pt x="67" y="94"/>
                        <a:pt x="66" y="93"/>
                        <a:pt x="65" y="92"/>
                      </a:cubicBezTo>
                      <a:cubicBezTo>
                        <a:pt x="65" y="92"/>
                        <a:pt x="65" y="92"/>
                        <a:pt x="65" y="91"/>
                      </a:cubicBezTo>
                      <a:cubicBezTo>
                        <a:pt x="65" y="90"/>
                        <a:pt x="65" y="88"/>
                        <a:pt x="65" y="87"/>
                      </a:cubicBezTo>
                      <a:cubicBezTo>
                        <a:pt x="65" y="87"/>
                        <a:pt x="65" y="87"/>
                        <a:pt x="65" y="86"/>
                      </a:cubicBezTo>
                      <a:cubicBezTo>
                        <a:pt x="66" y="85"/>
                        <a:pt x="66" y="84"/>
                        <a:pt x="68" y="84"/>
                      </a:cubicBezTo>
                      <a:cubicBezTo>
                        <a:pt x="68" y="83"/>
                        <a:pt x="69" y="83"/>
                        <a:pt x="69" y="82"/>
                      </a:cubicBezTo>
                      <a:cubicBezTo>
                        <a:pt x="70" y="81"/>
                        <a:pt x="70" y="81"/>
                        <a:pt x="71" y="80"/>
                      </a:cubicBezTo>
                      <a:cubicBezTo>
                        <a:pt x="71" y="80"/>
                        <a:pt x="71" y="79"/>
                        <a:pt x="71" y="79"/>
                      </a:cubicBezTo>
                      <a:cubicBezTo>
                        <a:pt x="70" y="78"/>
                        <a:pt x="71" y="77"/>
                        <a:pt x="71" y="76"/>
                      </a:cubicBezTo>
                      <a:cubicBezTo>
                        <a:pt x="71" y="75"/>
                        <a:pt x="72" y="75"/>
                        <a:pt x="73" y="75"/>
                      </a:cubicBezTo>
                      <a:cubicBezTo>
                        <a:pt x="74" y="75"/>
                        <a:pt x="75" y="75"/>
                        <a:pt x="76" y="75"/>
                      </a:cubicBezTo>
                      <a:cubicBezTo>
                        <a:pt x="77" y="76"/>
                        <a:pt x="77" y="76"/>
                        <a:pt x="77" y="76"/>
                      </a:cubicBezTo>
                      <a:cubicBezTo>
                        <a:pt x="76" y="77"/>
                        <a:pt x="76" y="77"/>
                        <a:pt x="76" y="77"/>
                      </a:cubicBezTo>
                      <a:cubicBezTo>
                        <a:pt x="76" y="78"/>
                        <a:pt x="76" y="78"/>
                        <a:pt x="76" y="78"/>
                      </a:cubicBezTo>
                      <a:cubicBezTo>
                        <a:pt x="75" y="79"/>
                        <a:pt x="74" y="81"/>
                        <a:pt x="73" y="82"/>
                      </a:cubicBezTo>
                      <a:cubicBezTo>
                        <a:pt x="73" y="82"/>
                        <a:pt x="73" y="82"/>
                        <a:pt x="72" y="83"/>
                      </a:cubicBezTo>
                      <a:cubicBezTo>
                        <a:pt x="72" y="83"/>
                        <a:pt x="72" y="83"/>
                        <a:pt x="71" y="83"/>
                      </a:cubicBezTo>
                      <a:cubicBezTo>
                        <a:pt x="71" y="83"/>
                        <a:pt x="71" y="84"/>
                        <a:pt x="71" y="84"/>
                      </a:cubicBezTo>
                      <a:cubicBezTo>
                        <a:pt x="71" y="84"/>
                        <a:pt x="71" y="85"/>
                        <a:pt x="71" y="85"/>
                      </a:cubicBezTo>
                      <a:cubicBezTo>
                        <a:pt x="71" y="85"/>
                        <a:pt x="71" y="86"/>
                        <a:pt x="71" y="86"/>
                      </a:cubicBezTo>
                      <a:cubicBezTo>
                        <a:pt x="71" y="86"/>
                        <a:pt x="71" y="87"/>
                        <a:pt x="71" y="87"/>
                      </a:cubicBezTo>
                      <a:cubicBezTo>
                        <a:pt x="71" y="88"/>
                        <a:pt x="72" y="90"/>
                        <a:pt x="72" y="91"/>
                      </a:cubicBezTo>
                      <a:cubicBezTo>
                        <a:pt x="72" y="91"/>
                        <a:pt x="72" y="91"/>
                        <a:pt x="72" y="92"/>
                      </a:cubicBezTo>
                      <a:cubicBezTo>
                        <a:pt x="72" y="92"/>
                        <a:pt x="72" y="92"/>
                        <a:pt x="72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4" y="93"/>
                        <a:pt x="74" y="93"/>
                      </a:cubicBezTo>
                      <a:cubicBezTo>
                        <a:pt x="74" y="93"/>
                        <a:pt x="75" y="94"/>
                        <a:pt x="75" y="94"/>
                      </a:cubicBezTo>
                      <a:cubicBezTo>
                        <a:pt x="75" y="95"/>
                        <a:pt x="76" y="95"/>
                        <a:pt x="76" y="94"/>
                      </a:cubicBezTo>
                      <a:cubicBezTo>
                        <a:pt x="77" y="94"/>
                        <a:pt x="77" y="94"/>
                        <a:pt x="78" y="94"/>
                      </a:cubicBezTo>
                      <a:cubicBezTo>
                        <a:pt x="79" y="93"/>
                        <a:pt x="81" y="93"/>
                        <a:pt x="82" y="93"/>
                      </a:cubicBezTo>
                      <a:cubicBezTo>
                        <a:pt x="83" y="93"/>
                        <a:pt x="83" y="93"/>
                        <a:pt x="84" y="92"/>
                      </a:cubicBezTo>
                      <a:cubicBezTo>
                        <a:pt x="84" y="92"/>
                        <a:pt x="84" y="93"/>
                        <a:pt x="85" y="93"/>
                      </a:cubicBezTo>
                      <a:cubicBezTo>
                        <a:pt x="85" y="93"/>
                        <a:pt x="86" y="93"/>
                        <a:pt x="86" y="94"/>
                      </a:cubicBezTo>
                      <a:cubicBezTo>
                        <a:pt x="86" y="94"/>
                        <a:pt x="86" y="94"/>
                        <a:pt x="86" y="94"/>
                      </a:cubicBezTo>
                      <a:cubicBezTo>
                        <a:pt x="86" y="94"/>
                        <a:pt x="86" y="94"/>
                        <a:pt x="86" y="94"/>
                      </a:cubicBezTo>
                      <a:cubicBezTo>
                        <a:pt x="86" y="94"/>
                        <a:pt x="86" y="94"/>
                        <a:pt x="86" y="94"/>
                      </a:cubicBezTo>
                      <a:cubicBezTo>
                        <a:pt x="85" y="95"/>
                        <a:pt x="85" y="95"/>
                        <a:pt x="84" y="95"/>
                      </a:cubicBezTo>
                      <a:cubicBezTo>
                        <a:pt x="84" y="96"/>
                        <a:pt x="83" y="96"/>
                        <a:pt x="82" y="96"/>
                      </a:cubicBezTo>
                      <a:cubicBezTo>
                        <a:pt x="82" y="95"/>
                        <a:pt x="81" y="95"/>
                        <a:pt x="81" y="95"/>
                      </a:cubicBezTo>
                      <a:cubicBezTo>
                        <a:pt x="80" y="95"/>
                        <a:pt x="80" y="95"/>
                        <a:pt x="80" y="95"/>
                      </a:cubicBezTo>
                      <a:cubicBezTo>
                        <a:pt x="79" y="96"/>
                        <a:pt x="78" y="96"/>
                        <a:pt x="77" y="96"/>
                      </a:cubicBezTo>
                      <a:cubicBezTo>
                        <a:pt x="77" y="96"/>
                        <a:pt x="76" y="97"/>
                        <a:pt x="76" y="98"/>
                      </a:cubicBezTo>
                      <a:cubicBezTo>
                        <a:pt x="76" y="98"/>
                        <a:pt x="76" y="99"/>
                        <a:pt x="75" y="99"/>
                      </a:cubicBezTo>
                      <a:cubicBezTo>
                        <a:pt x="75" y="99"/>
                        <a:pt x="75" y="99"/>
                        <a:pt x="74" y="99"/>
                      </a:cubicBezTo>
                      <a:cubicBezTo>
                        <a:pt x="74" y="99"/>
                        <a:pt x="74" y="100"/>
                        <a:pt x="74" y="100"/>
                      </a:cubicBezTo>
                      <a:cubicBezTo>
                        <a:pt x="74" y="100"/>
                        <a:pt x="74" y="100"/>
                        <a:pt x="74" y="101"/>
                      </a:cubicBezTo>
                      <a:cubicBezTo>
                        <a:pt x="75" y="100"/>
                        <a:pt x="75" y="100"/>
                        <a:pt x="76" y="100"/>
                      </a:cubicBezTo>
                      <a:cubicBezTo>
                        <a:pt x="76" y="99"/>
                        <a:pt x="76" y="99"/>
                        <a:pt x="77" y="100"/>
                      </a:cubicBezTo>
                      <a:cubicBezTo>
                        <a:pt x="77" y="100"/>
                        <a:pt x="77" y="100"/>
                        <a:pt x="78" y="100"/>
                      </a:cubicBezTo>
                      <a:cubicBezTo>
                        <a:pt x="78" y="100"/>
                        <a:pt x="78" y="100"/>
                        <a:pt x="78" y="101"/>
                      </a:cubicBezTo>
                      <a:cubicBezTo>
                        <a:pt x="78" y="101"/>
                        <a:pt x="78" y="102"/>
                        <a:pt x="78" y="103"/>
                      </a:cubicBezTo>
                      <a:cubicBezTo>
                        <a:pt x="78" y="103"/>
                        <a:pt x="78" y="103"/>
                        <a:pt x="77" y="103"/>
                      </a:cubicBezTo>
                      <a:cubicBezTo>
                        <a:pt x="77" y="103"/>
                        <a:pt x="77" y="103"/>
                        <a:pt x="77" y="103"/>
                      </a:cubicBezTo>
                      <a:cubicBezTo>
                        <a:pt x="76" y="103"/>
                        <a:pt x="76" y="102"/>
                        <a:pt x="76" y="102"/>
                      </a:cubicBezTo>
                      <a:cubicBezTo>
                        <a:pt x="75" y="102"/>
                        <a:pt x="75" y="102"/>
                        <a:pt x="75" y="102"/>
                      </a:cubicBezTo>
                      <a:cubicBezTo>
                        <a:pt x="74" y="102"/>
                        <a:pt x="73" y="102"/>
                        <a:pt x="73" y="103"/>
                      </a:cubicBezTo>
                      <a:cubicBezTo>
                        <a:pt x="73" y="104"/>
                        <a:pt x="73" y="104"/>
                        <a:pt x="73" y="104"/>
                      </a:cubicBezTo>
                      <a:cubicBezTo>
                        <a:pt x="72" y="105"/>
                        <a:pt x="72" y="106"/>
                        <a:pt x="72" y="106"/>
                      </a:cubicBezTo>
                      <a:cubicBezTo>
                        <a:pt x="73" y="107"/>
                        <a:pt x="73" y="108"/>
                        <a:pt x="73" y="109"/>
                      </a:cubicBezTo>
                      <a:cubicBezTo>
                        <a:pt x="73" y="109"/>
                        <a:pt x="73" y="109"/>
                        <a:pt x="73" y="109"/>
                      </a:cubicBezTo>
                      <a:cubicBezTo>
                        <a:pt x="72" y="109"/>
                        <a:pt x="72" y="110"/>
                        <a:pt x="72" y="110"/>
                      </a:cubicBezTo>
                      <a:cubicBezTo>
                        <a:pt x="71" y="110"/>
                        <a:pt x="71" y="110"/>
                        <a:pt x="71" y="111"/>
                      </a:cubicBezTo>
                      <a:cubicBezTo>
                        <a:pt x="71" y="111"/>
                        <a:pt x="69" y="112"/>
                        <a:pt x="69" y="111"/>
                      </a:cubicBezTo>
                      <a:cubicBezTo>
                        <a:pt x="69" y="111"/>
                        <a:pt x="69" y="111"/>
                        <a:pt x="69" y="111"/>
                      </a:cubicBezTo>
                      <a:cubicBezTo>
                        <a:pt x="68" y="110"/>
                        <a:pt x="68" y="110"/>
                        <a:pt x="67" y="110"/>
                      </a:cubicBezTo>
                      <a:cubicBezTo>
                        <a:pt x="67" y="110"/>
                        <a:pt x="66" y="110"/>
                        <a:pt x="65" y="111"/>
                      </a:cubicBezTo>
                      <a:cubicBezTo>
                        <a:pt x="64" y="111"/>
                        <a:pt x="63" y="112"/>
                        <a:pt x="62" y="112"/>
                      </a:cubicBezTo>
                      <a:cubicBezTo>
                        <a:pt x="62" y="113"/>
                        <a:pt x="62" y="113"/>
                        <a:pt x="61" y="113"/>
                      </a:cubicBezTo>
                      <a:cubicBezTo>
                        <a:pt x="61" y="113"/>
                        <a:pt x="61" y="113"/>
                        <a:pt x="61" y="113"/>
                      </a:cubicBezTo>
                      <a:cubicBezTo>
                        <a:pt x="60" y="113"/>
                        <a:pt x="60" y="113"/>
                        <a:pt x="59" y="112"/>
                      </a:cubicBezTo>
                      <a:cubicBezTo>
                        <a:pt x="59" y="112"/>
                        <a:pt x="59" y="112"/>
                        <a:pt x="59" y="111"/>
                      </a:cubicBezTo>
                      <a:cubicBezTo>
                        <a:pt x="59" y="111"/>
                        <a:pt x="59" y="111"/>
                        <a:pt x="59" y="111"/>
                      </a:cubicBezTo>
                      <a:cubicBezTo>
                        <a:pt x="58" y="111"/>
                        <a:pt x="58" y="112"/>
                        <a:pt x="57" y="112"/>
                      </a:cubicBezTo>
                      <a:cubicBezTo>
                        <a:pt x="57" y="112"/>
                        <a:pt x="56" y="112"/>
                        <a:pt x="55" y="113"/>
                      </a:cubicBezTo>
                      <a:cubicBezTo>
                        <a:pt x="55" y="113"/>
                        <a:pt x="55" y="113"/>
                        <a:pt x="55" y="113"/>
                      </a:cubicBezTo>
                      <a:cubicBezTo>
                        <a:pt x="55" y="112"/>
                        <a:pt x="54" y="112"/>
                        <a:pt x="54" y="112"/>
                      </a:cubicBezTo>
                      <a:cubicBezTo>
                        <a:pt x="54" y="112"/>
                        <a:pt x="53" y="112"/>
                        <a:pt x="53" y="111"/>
                      </a:cubicBezTo>
                      <a:cubicBezTo>
                        <a:pt x="53" y="111"/>
                        <a:pt x="53" y="111"/>
                        <a:pt x="52" y="110"/>
                      </a:cubicBezTo>
                      <a:cubicBezTo>
                        <a:pt x="52" y="110"/>
                        <a:pt x="52" y="110"/>
                        <a:pt x="52" y="110"/>
                      </a:cubicBezTo>
                      <a:cubicBezTo>
                        <a:pt x="52" y="110"/>
                        <a:pt x="53" y="110"/>
                        <a:pt x="53" y="110"/>
                      </a:cubicBezTo>
                      <a:cubicBezTo>
                        <a:pt x="53" y="110"/>
                        <a:pt x="54" y="110"/>
                        <a:pt x="55" y="111"/>
                      </a:cubicBezTo>
                      <a:cubicBezTo>
                        <a:pt x="55" y="111"/>
                        <a:pt x="56" y="111"/>
                        <a:pt x="57" y="110"/>
                      </a:cubicBezTo>
                      <a:cubicBezTo>
                        <a:pt x="57" y="109"/>
                        <a:pt x="57" y="108"/>
                        <a:pt x="57" y="107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6" y="107"/>
                        <a:pt x="56" y="107"/>
                        <a:pt x="55" y="108"/>
                      </a:cubicBezTo>
                      <a:cubicBezTo>
                        <a:pt x="55" y="108"/>
                        <a:pt x="55" y="109"/>
                        <a:pt x="55" y="109"/>
                      </a:cubicBezTo>
                      <a:cubicBezTo>
                        <a:pt x="55" y="109"/>
                        <a:pt x="55" y="109"/>
                        <a:pt x="55" y="110"/>
                      </a:cubicBezTo>
                      <a:cubicBezTo>
                        <a:pt x="55" y="110"/>
                        <a:pt x="55" y="110"/>
                        <a:pt x="55" y="110"/>
                      </a:cubicBezTo>
                      <a:cubicBezTo>
                        <a:pt x="55" y="110"/>
                        <a:pt x="55" y="110"/>
                        <a:pt x="55" y="110"/>
                      </a:cubicBezTo>
                      <a:cubicBezTo>
                        <a:pt x="55" y="110"/>
                        <a:pt x="55" y="110"/>
                        <a:pt x="55" y="110"/>
                      </a:cubicBezTo>
                      <a:cubicBezTo>
                        <a:pt x="54" y="109"/>
                        <a:pt x="54" y="109"/>
                        <a:pt x="53" y="108"/>
                      </a:cubicBezTo>
                      <a:cubicBezTo>
                        <a:pt x="53" y="108"/>
                        <a:pt x="53" y="108"/>
                        <a:pt x="53" y="108"/>
                      </a:cubicBezTo>
                      <a:cubicBezTo>
                        <a:pt x="53" y="107"/>
                        <a:pt x="54" y="107"/>
                        <a:pt x="54" y="107"/>
                      </a:cubicBezTo>
                      <a:cubicBezTo>
                        <a:pt x="54" y="106"/>
                        <a:pt x="54" y="106"/>
                        <a:pt x="54" y="106"/>
                      </a:cubicBezTo>
                      <a:cubicBezTo>
                        <a:pt x="54" y="106"/>
                        <a:pt x="54" y="106"/>
                        <a:pt x="54" y="106"/>
                      </a:cubicBezTo>
                      <a:cubicBezTo>
                        <a:pt x="53" y="106"/>
                        <a:pt x="53" y="105"/>
                        <a:pt x="53" y="104"/>
                      </a:cubicBezTo>
                      <a:cubicBezTo>
                        <a:pt x="54" y="104"/>
                        <a:pt x="54" y="103"/>
                        <a:pt x="54" y="103"/>
                      </a:cubicBezTo>
                      <a:cubicBezTo>
                        <a:pt x="54" y="103"/>
                        <a:pt x="53" y="102"/>
                        <a:pt x="53" y="102"/>
                      </a:cubicBezTo>
                      <a:cubicBezTo>
                        <a:pt x="53" y="102"/>
                        <a:pt x="53" y="102"/>
                        <a:pt x="53" y="103"/>
                      </a:cubicBezTo>
                      <a:cubicBezTo>
                        <a:pt x="52" y="103"/>
                        <a:pt x="51" y="104"/>
                        <a:pt x="50" y="104"/>
                      </a:cubicBezTo>
                      <a:cubicBezTo>
                        <a:pt x="50" y="104"/>
                        <a:pt x="50" y="105"/>
                        <a:pt x="50" y="105"/>
                      </a:cubicBezTo>
                      <a:cubicBezTo>
                        <a:pt x="50" y="106"/>
                        <a:pt x="49" y="107"/>
                        <a:pt x="49" y="108"/>
                      </a:cubicBezTo>
                      <a:cubicBezTo>
                        <a:pt x="49" y="108"/>
                        <a:pt x="49" y="108"/>
                        <a:pt x="49" y="108"/>
                      </a:cubicBezTo>
                      <a:cubicBezTo>
                        <a:pt x="49" y="108"/>
                        <a:pt x="49" y="109"/>
                        <a:pt x="49" y="109"/>
                      </a:cubicBezTo>
                      <a:cubicBezTo>
                        <a:pt x="50" y="109"/>
                        <a:pt x="50" y="109"/>
                        <a:pt x="50" y="110"/>
                      </a:cubicBezTo>
                      <a:cubicBezTo>
                        <a:pt x="50" y="111"/>
                        <a:pt x="51" y="112"/>
                        <a:pt x="51" y="113"/>
                      </a:cubicBezTo>
                      <a:cubicBezTo>
                        <a:pt x="51" y="113"/>
                        <a:pt x="50" y="114"/>
                        <a:pt x="49" y="114"/>
                      </a:cubicBezTo>
                      <a:cubicBezTo>
                        <a:pt x="49" y="114"/>
                        <a:pt x="48" y="114"/>
                        <a:pt x="47" y="114"/>
                      </a:cubicBezTo>
                      <a:cubicBezTo>
                        <a:pt x="47" y="114"/>
                        <a:pt x="46" y="115"/>
                        <a:pt x="46" y="115"/>
                      </a:cubicBezTo>
                      <a:cubicBezTo>
                        <a:pt x="45" y="115"/>
                        <a:pt x="44" y="115"/>
                        <a:pt x="44" y="116"/>
                      </a:cubicBezTo>
                      <a:cubicBezTo>
                        <a:pt x="43" y="116"/>
                        <a:pt x="43" y="116"/>
                        <a:pt x="43" y="117"/>
                      </a:cubicBezTo>
                      <a:cubicBezTo>
                        <a:pt x="42" y="119"/>
                        <a:pt x="42" y="119"/>
                        <a:pt x="40" y="121"/>
                      </a:cubicBezTo>
                      <a:cubicBezTo>
                        <a:pt x="40" y="121"/>
                        <a:pt x="39" y="121"/>
                        <a:pt x="39" y="121"/>
                      </a:cubicBezTo>
                      <a:cubicBezTo>
                        <a:pt x="39" y="122"/>
                        <a:pt x="38" y="122"/>
                        <a:pt x="38" y="122"/>
                      </a:cubicBezTo>
                      <a:cubicBezTo>
                        <a:pt x="38" y="122"/>
                        <a:pt x="38" y="123"/>
                        <a:pt x="38" y="123"/>
                      </a:cubicBezTo>
                      <a:cubicBezTo>
                        <a:pt x="38" y="124"/>
                        <a:pt x="38" y="124"/>
                        <a:pt x="37" y="124"/>
                      </a:cubicBezTo>
                      <a:cubicBezTo>
                        <a:pt x="37" y="124"/>
                        <a:pt x="37" y="124"/>
                        <a:pt x="36" y="124"/>
                      </a:cubicBezTo>
                      <a:cubicBezTo>
                        <a:pt x="36" y="124"/>
                        <a:pt x="36" y="125"/>
                        <a:pt x="35" y="125"/>
                      </a:cubicBezTo>
                      <a:cubicBezTo>
                        <a:pt x="35" y="126"/>
                        <a:pt x="35" y="126"/>
                        <a:pt x="34" y="126"/>
                      </a:cubicBezTo>
                      <a:cubicBezTo>
                        <a:pt x="34" y="125"/>
                        <a:pt x="33" y="125"/>
                        <a:pt x="33" y="125"/>
                      </a:cubicBezTo>
                      <a:cubicBezTo>
                        <a:pt x="33" y="125"/>
                        <a:pt x="33" y="125"/>
                        <a:pt x="32" y="125"/>
                      </a:cubicBezTo>
                      <a:cubicBezTo>
                        <a:pt x="32" y="125"/>
                        <a:pt x="32" y="125"/>
                        <a:pt x="32" y="125"/>
                      </a:cubicBezTo>
                      <a:cubicBezTo>
                        <a:pt x="32" y="126"/>
                        <a:pt x="32" y="126"/>
                        <a:pt x="32" y="127"/>
                      </a:cubicBezTo>
                      <a:cubicBezTo>
                        <a:pt x="32" y="127"/>
                        <a:pt x="32" y="127"/>
                        <a:pt x="32" y="127"/>
                      </a:cubicBezTo>
                      <a:cubicBezTo>
                        <a:pt x="31" y="127"/>
                        <a:pt x="31" y="127"/>
                        <a:pt x="30" y="127"/>
                      </a:cubicBezTo>
                      <a:cubicBezTo>
                        <a:pt x="30" y="127"/>
                        <a:pt x="29" y="127"/>
                        <a:pt x="29" y="127"/>
                      </a:cubicBezTo>
                      <a:cubicBezTo>
                        <a:pt x="28" y="127"/>
                        <a:pt x="28" y="127"/>
                        <a:pt x="27" y="128"/>
                      </a:cubicBezTo>
                      <a:cubicBezTo>
                        <a:pt x="27" y="128"/>
                        <a:pt x="27" y="128"/>
                        <a:pt x="27" y="128"/>
                      </a:cubicBezTo>
                      <a:cubicBezTo>
                        <a:pt x="27" y="129"/>
                        <a:pt x="27" y="130"/>
                        <a:pt x="28" y="130"/>
                      </a:cubicBezTo>
                      <a:cubicBezTo>
                        <a:pt x="29" y="130"/>
                        <a:pt x="29" y="130"/>
                        <a:pt x="29" y="130"/>
                      </a:cubicBezTo>
                      <a:cubicBezTo>
                        <a:pt x="30" y="131"/>
                        <a:pt x="31" y="131"/>
                        <a:pt x="31" y="132"/>
                      </a:cubicBezTo>
                      <a:cubicBezTo>
                        <a:pt x="31" y="133"/>
                        <a:pt x="32" y="133"/>
                        <a:pt x="32" y="134"/>
                      </a:cubicBezTo>
                      <a:cubicBezTo>
                        <a:pt x="33" y="134"/>
                        <a:pt x="33" y="134"/>
                        <a:pt x="33" y="135"/>
                      </a:cubicBezTo>
                      <a:cubicBezTo>
                        <a:pt x="33" y="136"/>
                        <a:pt x="33" y="137"/>
                        <a:pt x="33" y="139"/>
                      </a:cubicBezTo>
                      <a:cubicBezTo>
                        <a:pt x="33" y="139"/>
                        <a:pt x="33" y="140"/>
                        <a:pt x="32" y="140"/>
                      </a:cubicBezTo>
                      <a:cubicBezTo>
                        <a:pt x="32" y="141"/>
                        <a:pt x="32" y="141"/>
                        <a:pt x="31" y="141"/>
                      </a:cubicBezTo>
                      <a:cubicBezTo>
                        <a:pt x="30" y="141"/>
                        <a:pt x="29" y="141"/>
                        <a:pt x="29" y="141"/>
                      </a:cubicBezTo>
                      <a:cubicBezTo>
                        <a:pt x="28" y="140"/>
                        <a:pt x="28" y="140"/>
                        <a:pt x="28" y="141"/>
                      </a:cubicBezTo>
                      <a:cubicBezTo>
                        <a:pt x="27" y="141"/>
                        <a:pt x="26" y="141"/>
                        <a:pt x="25" y="140"/>
                      </a:cubicBezTo>
                      <a:cubicBezTo>
                        <a:pt x="25" y="140"/>
                        <a:pt x="24" y="140"/>
                        <a:pt x="23" y="140"/>
                      </a:cubicBezTo>
                      <a:cubicBezTo>
                        <a:pt x="23" y="140"/>
                        <a:pt x="22" y="140"/>
                        <a:pt x="22" y="140"/>
                      </a:cubicBezTo>
                      <a:cubicBezTo>
                        <a:pt x="21" y="140"/>
                        <a:pt x="20" y="140"/>
                        <a:pt x="19" y="141"/>
                      </a:cubicBezTo>
                      <a:cubicBezTo>
                        <a:pt x="19" y="141"/>
                        <a:pt x="19" y="141"/>
                        <a:pt x="19" y="141"/>
                      </a:cubicBezTo>
                      <a:cubicBezTo>
                        <a:pt x="18" y="141"/>
                        <a:pt x="18" y="141"/>
                        <a:pt x="18" y="141"/>
                      </a:cubicBezTo>
                      <a:cubicBezTo>
                        <a:pt x="18" y="141"/>
                        <a:pt x="18" y="142"/>
                        <a:pt x="18" y="142"/>
                      </a:cubicBezTo>
                      <a:cubicBezTo>
                        <a:pt x="18" y="143"/>
                        <a:pt x="19" y="144"/>
                        <a:pt x="18" y="145"/>
                      </a:cubicBezTo>
                      <a:cubicBezTo>
                        <a:pt x="18" y="145"/>
                        <a:pt x="18" y="145"/>
                        <a:pt x="18" y="145"/>
                      </a:cubicBezTo>
                      <a:cubicBezTo>
                        <a:pt x="19" y="147"/>
                        <a:pt x="18" y="149"/>
                        <a:pt x="18" y="150"/>
                      </a:cubicBezTo>
                      <a:cubicBezTo>
                        <a:pt x="17" y="151"/>
                        <a:pt x="17" y="151"/>
                        <a:pt x="17" y="152"/>
                      </a:cubicBezTo>
                      <a:cubicBezTo>
                        <a:pt x="17" y="152"/>
                        <a:pt x="17" y="152"/>
                        <a:pt x="17" y="153"/>
                      </a:cubicBezTo>
                      <a:cubicBezTo>
                        <a:pt x="18" y="153"/>
                        <a:pt x="18" y="154"/>
                        <a:pt x="18" y="156"/>
                      </a:cubicBezTo>
                      <a:cubicBezTo>
                        <a:pt x="18" y="156"/>
                        <a:pt x="18" y="156"/>
                        <a:pt x="18" y="156"/>
                      </a:cubicBezTo>
                      <a:cubicBezTo>
                        <a:pt x="18" y="156"/>
                        <a:pt x="18" y="156"/>
                        <a:pt x="18" y="156"/>
                      </a:cubicBezTo>
                      <a:cubicBezTo>
                        <a:pt x="19" y="157"/>
                        <a:pt x="20" y="157"/>
                        <a:pt x="20" y="157"/>
                      </a:cubicBezTo>
                      <a:cubicBezTo>
                        <a:pt x="21" y="157"/>
                        <a:pt x="21" y="157"/>
                        <a:pt x="21" y="157"/>
                      </a:cubicBezTo>
                      <a:cubicBezTo>
                        <a:pt x="22" y="157"/>
                        <a:pt x="22" y="157"/>
                        <a:pt x="22" y="157"/>
                      </a:cubicBezTo>
                      <a:cubicBezTo>
                        <a:pt x="23" y="158"/>
                        <a:pt x="23" y="158"/>
                        <a:pt x="23" y="159"/>
                      </a:cubicBezTo>
                      <a:cubicBezTo>
                        <a:pt x="24" y="159"/>
                        <a:pt x="24" y="159"/>
                        <a:pt x="25" y="159"/>
                      </a:cubicBezTo>
                      <a:cubicBezTo>
                        <a:pt x="25" y="159"/>
                        <a:pt x="26" y="159"/>
                        <a:pt x="26" y="158"/>
                      </a:cubicBezTo>
                      <a:cubicBezTo>
                        <a:pt x="27" y="158"/>
                        <a:pt x="28" y="157"/>
                        <a:pt x="29" y="158"/>
                      </a:cubicBezTo>
                      <a:cubicBezTo>
                        <a:pt x="30" y="158"/>
                        <a:pt x="30" y="158"/>
                        <a:pt x="31" y="157"/>
                      </a:cubicBezTo>
                      <a:cubicBezTo>
                        <a:pt x="32" y="157"/>
                        <a:pt x="32" y="157"/>
                        <a:pt x="32" y="157"/>
                      </a:cubicBezTo>
                      <a:cubicBezTo>
                        <a:pt x="32" y="156"/>
                        <a:pt x="33" y="156"/>
                        <a:pt x="33" y="156"/>
                      </a:cubicBezTo>
                      <a:cubicBezTo>
                        <a:pt x="34" y="156"/>
                        <a:pt x="34" y="156"/>
                        <a:pt x="34" y="155"/>
                      </a:cubicBezTo>
                      <a:cubicBezTo>
                        <a:pt x="34" y="154"/>
                        <a:pt x="35" y="154"/>
                        <a:pt x="35" y="153"/>
                      </a:cubicBezTo>
                      <a:cubicBezTo>
                        <a:pt x="36" y="153"/>
                        <a:pt x="36" y="152"/>
                        <a:pt x="36" y="152"/>
                      </a:cubicBezTo>
                      <a:cubicBezTo>
                        <a:pt x="35" y="151"/>
                        <a:pt x="35" y="150"/>
                        <a:pt x="36" y="149"/>
                      </a:cubicBezTo>
                      <a:cubicBezTo>
                        <a:pt x="36" y="149"/>
                        <a:pt x="36" y="149"/>
                        <a:pt x="37" y="148"/>
                      </a:cubicBezTo>
                      <a:cubicBezTo>
                        <a:pt x="37" y="148"/>
                        <a:pt x="38" y="147"/>
                        <a:pt x="39" y="147"/>
                      </a:cubicBezTo>
                      <a:cubicBezTo>
                        <a:pt x="40" y="146"/>
                        <a:pt x="41" y="146"/>
                        <a:pt x="41" y="144"/>
                      </a:cubicBezTo>
                      <a:cubicBezTo>
                        <a:pt x="41" y="144"/>
                        <a:pt x="41" y="143"/>
                        <a:pt x="41" y="143"/>
                      </a:cubicBezTo>
                      <a:cubicBezTo>
                        <a:pt x="41" y="142"/>
                        <a:pt x="41" y="142"/>
                        <a:pt x="41" y="142"/>
                      </a:cubicBezTo>
                      <a:cubicBezTo>
                        <a:pt x="41" y="141"/>
                        <a:pt x="42" y="141"/>
                        <a:pt x="43" y="141"/>
                      </a:cubicBezTo>
                      <a:cubicBezTo>
                        <a:pt x="44" y="141"/>
                        <a:pt x="45" y="141"/>
                        <a:pt x="46" y="142"/>
                      </a:cubicBezTo>
                      <a:cubicBezTo>
                        <a:pt x="47" y="142"/>
                        <a:pt x="47" y="142"/>
                        <a:pt x="47" y="142"/>
                      </a:cubicBezTo>
                      <a:cubicBezTo>
                        <a:pt x="48" y="141"/>
                        <a:pt x="49" y="140"/>
                        <a:pt x="50" y="140"/>
                      </a:cubicBezTo>
                      <a:cubicBezTo>
                        <a:pt x="50" y="140"/>
                        <a:pt x="50" y="140"/>
                        <a:pt x="51" y="139"/>
                      </a:cubicBezTo>
                      <a:cubicBezTo>
                        <a:pt x="51" y="139"/>
                        <a:pt x="52" y="139"/>
                        <a:pt x="53" y="139"/>
                      </a:cubicBezTo>
                      <a:cubicBezTo>
                        <a:pt x="53" y="139"/>
                        <a:pt x="54" y="140"/>
                        <a:pt x="54" y="140"/>
                      </a:cubicBezTo>
                      <a:cubicBezTo>
                        <a:pt x="55" y="141"/>
                        <a:pt x="55" y="141"/>
                        <a:pt x="55" y="142"/>
                      </a:cubicBezTo>
                      <a:cubicBezTo>
                        <a:pt x="56" y="143"/>
                        <a:pt x="57" y="144"/>
                        <a:pt x="58" y="145"/>
                      </a:cubicBezTo>
                      <a:cubicBezTo>
                        <a:pt x="59" y="146"/>
                        <a:pt x="60" y="146"/>
                        <a:pt x="61" y="147"/>
                      </a:cubicBezTo>
                      <a:cubicBezTo>
                        <a:pt x="62" y="147"/>
                        <a:pt x="63" y="148"/>
                        <a:pt x="64" y="148"/>
                      </a:cubicBezTo>
                      <a:cubicBezTo>
                        <a:pt x="64" y="149"/>
                        <a:pt x="64" y="149"/>
                        <a:pt x="65" y="150"/>
                      </a:cubicBezTo>
                      <a:cubicBezTo>
                        <a:pt x="65" y="150"/>
                        <a:pt x="65" y="150"/>
                        <a:pt x="66" y="150"/>
                      </a:cubicBezTo>
                      <a:cubicBezTo>
                        <a:pt x="66" y="151"/>
                        <a:pt x="66" y="151"/>
                        <a:pt x="66" y="152"/>
                      </a:cubicBezTo>
                      <a:cubicBezTo>
                        <a:pt x="66" y="152"/>
                        <a:pt x="66" y="152"/>
                        <a:pt x="66" y="152"/>
                      </a:cubicBezTo>
                      <a:cubicBezTo>
                        <a:pt x="66" y="153"/>
                        <a:pt x="66" y="154"/>
                        <a:pt x="65" y="154"/>
                      </a:cubicBezTo>
                      <a:cubicBezTo>
                        <a:pt x="63" y="154"/>
                        <a:pt x="62" y="155"/>
                        <a:pt x="60" y="154"/>
                      </a:cubicBezTo>
                      <a:cubicBezTo>
                        <a:pt x="60" y="154"/>
                        <a:pt x="60" y="154"/>
                        <a:pt x="60" y="155"/>
                      </a:cubicBezTo>
                      <a:cubicBezTo>
                        <a:pt x="60" y="155"/>
                        <a:pt x="59" y="155"/>
                        <a:pt x="59" y="155"/>
                      </a:cubicBezTo>
                      <a:cubicBezTo>
                        <a:pt x="59" y="155"/>
                        <a:pt x="59" y="155"/>
                        <a:pt x="60" y="155"/>
                      </a:cubicBezTo>
                      <a:cubicBezTo>
                        <a:pt x="60" y="156"/>
                        <a:pt x="61" y="156"/>
                        <a:pt x="61" y="156"/>
                      </a:cubicBezTo>
                      <a:cubicBezTo>
                        <a:pt x="62" y="157"/>
                        <a:pt x="63" y="157"/>
                        <a:pt x="64" y="158"/>
                      </a:cubicBezTo>
                      <a:cubicBezTo>
                        <a:pt x="64" y="158"/>
                        <a:pt x="65" y="158"/>
                        <a:pt x="65" y="158"/>
                      </a:cubicBezTo>
                      <a:cubicBezTo>
                        <a:pt x="65" y="157"/>
                        <a:pt x="65" y="157"/>
                        <a:pt x="65" y="157"/>
                      </a:cubicBezTo>
                      <a:cubicBezTo>
                        <a:pt x="65" y="157"/>
                        <a:pt x="65" y="156"/>
                        <a:pt x="65" y="156"/>
                      </a:cubicBezTo>
                      <a:cubicBezTo>
                        <a:pt x="65" y="155"/>
                        <a:pt x="65" y="155"/>
                        <a:pt x="66" y="155"/>
                      </a:cubicBezTo>
                      <a:cubicBezTo>
                        <a:pt x="66" y="155"/>
                        <a:pt x="67" y="155"/>
                        <a:pt x="67" y="154"/>
                      </a:cubicBezTo>
                      <a:cubicBezTo>
                        <a:pt x="67" y="154"/>
                        <a:pt x="68" y="153"/>
                        <a:pt x="68" y="152"/>
                      </a:cubicBezTo>
                      <a:cubicBezTo>
                        <a:pt x="68" y="152"/>
                        <a:pt x="68" y="151"/>
                        <a:pt x="68" y="151"/>
                      </a:cubicBezTo>
                      <a:cubicBezTo>
                        <a:pt x="68" y="151"/>
                        <a:pt x="68" y="150"/>
                        <a:pt x="68" y="150"/>
                      </a:cubicBezTo>
                      <a:cubicBezTo>
                        <a:pt x="68" y="150"/>
                        <a:pt x="68" y="149"/>
                        <a:pt x="68" y="149"/>
                      </a:cubicBezTo>
                      <a:cubicBezTo>
                        <a:pt x="68" y="149"/>
                        <a:pt x="69" y="148"/>
                        <a:pt x="69" y="149"/>
                      </a:cubicBezTo>
                      <a:cubicBezTo>
                        <a:pt x="69" y="149"/>
                        <a:pt x="70" y="149"/>
                        <a:pt x="70" y="150"/>
                      </a:cubicBezTo>
                      <a:cubicBezTo>
                        <a:pt x="70" y="150"/>
                        <a:pt x="71" y="150"/>
                        <a:pt x="71" y="150"/>
                      </a:cubicBezTo>
                      <a:cubicBezTo>
                        <a:pt x="71" y="149"/>
                        <a:pt x="71" y="148"/>
                        <a:pt x="71" y="148"/>
                      </a:cubicBezTo>
                      <a:cubicBezTo>
                        <a:pt x="69" y="147"/>
                        <a:pt x="68" y="146"/>
                        <a:pt x="67" y="146"/>
                      </a:cubicBezTo>
                      <a:cubicBezTo>
                        <a:pt x="66" y="146"/>
                        <a:pt x="66" y="145"/>
                        <a:pt x="66" y="145"/>
                      </a:cubicBezTo>
                      <a:cubicBezTo>
                        <a:pt x="66" y="145"/>
                        <a:pt x="66" y="145"/>
                        <a:pt x="66" y="145"/>
                      </a:cubicBezTo>
                      <a:cubicBezTo>
                        <a:pt x="65" y="145"/>
                        <a:pt x="65" y="144"/>
                        <a:pt x="65" y="144"/>
                      </a:cubicBezTo>
                      <a:cubicBezTo>
                        <a:pt x="64" y="144"/>
                        <a:pt x="63" y="144"/>
                        <a:pt x="63" y="143"/>
                      </a:cubicBezTo>
                      <a:cubicBezTo>
                        <a:pt x="62" y="143"/>
                        <a:pt x="62" y="143"/>
                        <a:pt x="62" y="142"/>
                      </a:cubicBezTo>
                      <a:cubicBezTo>
                        <a:pt x="61" y="141"/>
                        <a:pt x="61" y="140"/>
                        <a:pt x="60" y="140"/>
                      </a:cubicBezTo>
                      <a:cubicBezTo>
                        <a:pt x="60" y="139"/>
                        <a:pt x="59" y="139"/>
                        <a:pt x="59" y="139"/>
                      </a:cubicBezTo>
                      <a:cubicBezTo>
                        <a:pt x="59" y="139"/>
                        <a:pt x="58" y="138"/>
                        <a:pt x="58" y="138"/>
                      </a:cubicBezTo>
                      <a:cubicBezTo>
                        <a:pt x="58" y="137"/>
                        <a:pt x="58" y="137"/>
                        <a:pt x="58" y="136"/>
                      </a:cubicBezTo>
                      <a:cubicBezTo>
                        <a:pt x="58" y="136"/>
                        <a:pt x="59" y="136"/>
                        <a:pt x="59" y="136"/>
                      </a:cubicBezTo>
                      <a:cubicBezTo>
                        <a:pt x="59" y="136"/>
                        <a:pt x="60" y="136"/>
                        <a:pt x="60" y="135"/>
                      </a:cubicBezTo>
                      <a:cubicBezTo>
                        <a:pt x="60" y="135"/>
                        <a:pt x="60" y="136"/>
                        <a:pt x="60" y="136"/>
                      </a:cubicBezTo>
                      <a:cubicBezTo>
                        <a:pt x="61" y="136"/>
                        <a:pt x="61" y="136"/>
                        <a:pt x="61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62" y="137"/>
                        <a:pt x="62" y="138"/>
                        <a:pt x="63" y="138"/>
                      </a:cubicBezTo>
                      <a:cubicBezTo>
                        <a:pt x="63" y="138"/>
                        <a:pt x="63" y="138"/>
                        <a:pt x="64" y="138"/>
                      </a:cubicBezTo>
                      <a:cubicBezTo>
                        <a:pt x="64" y="139"/>
                        <a:pt x="65" y="140"/>
                        <a:pt x="66" y="141"/>
                      </a:cubicBezTo>
                      <a:cubicBezTo>
                        <a:pt x="66" y="141"/>
                        <a:pt x="67" y="142"/>
                        <a:pt x="68" y="142"/>
                      </a:cubicBezTo>
                      <a:cubicBezTo>
                        <a:pt x="68" y="142"/>
                        <a:pt x="69" y="142"/>
                        <a:pt x="69" y="143"/>
                      </a:cubicBezTo>
                      <a:cubicBezTo>
                        <a:pt x="70" y="143"/>
                        <a:pt x="70" y="143"/>
                        <a:pt x="71" y="143"/>
                      </a:cubicBezTo>
                      <a:cubicBezTo>
                        <a:pt x="71" y="144"/>
                        <a:pt x="72" y="144"/>
                        <a:pt x="72" y="145"/>
                      </a:cubicBezTo>
                      <a:cubicBezTo>
                        <a:pt x="72" y="145"/>
                        <a:pt x="72" y="145"/>
                        <a:pt x="72" y="146"/>
                      </a:cubicBezTo>
                      <a:cubicBezTo>
                        <a:pt x="72" y="146"/>
                        <a:pt x="72" y="147"/>
                        <a:pt x="72" y="147"/>
                      </a:cubicBezTo>
                      <a:cubicBezTo>
                        <a:pt x="72" y="148"/>
                        <a:pt x="72" y="149"/>
                        <a:pt x="73" y="150"/>
                      </a:cubicBezTo>
                      <a:cubicBezTo>
                        <a:pt x="73" y="150"/>
                        <a:pt x="73" y="150"/>
                        <a:pt x="73" y="150"/>
                      </a:cubicBezTo>
                      <a:cubicBezTo>
                        <a:pt x="73" y="150"/>
                        <a:pt x="74" y="151"/>
                        <a:pt x="74" y="151"/>
                      </a:cubicBezTo>
                      <a:cubicBezTo>
                        <a:pt x="75" y="151"/>
                        <a:pt x="75" y="152"/>
                        <a:pt x="75" y="152"/>
                      </a:cubicBezTo>
                      <a:cubicBezTo>
                        <a:pt x="75" y="153"/>
                        <a:pt x="76" y="153"/>
                        <a:pt x="76" y="154"/>
                      </a:cubicBezTo>
                      <a:cubicBezTo>
                        <a:pt x="76" y="154"/>
                        <a:pt x="76" y="154"/>
                        <a:pt x="76" y="154"/>
                      </a:cubicBezTo>
                      <a:cubicBezTo>
                        <a:pt x="76" y="155"/>
                        <a:pt x="76" y="155"/>
                        <a:pt x="76" y="155"/>
                      </a:cubicBezTo>
                      <a:cubicBezTo>
                        <a:pt x="77" y="155"/>
                        <a:pt x="77" y="156"/>
                        <a:pt x="78" y="157"/>
                      </a:cubicBezTo>
                      <a:cubicBezTo>
                        <a:pt x="78" y="157"/>
                        <a:pt x="78" y="157"/>
                        <a:pt x="78" y="157"/>
                      </a:cubicBezTo>
                      <a:cubicBezTo>
                        <a:pt x="79" y="158"/>
                        <a:pt x="79" y="158"/>
                        <a:pt x="80" y="158"/>
                      </a:cubicBezTo>
                      <a:cubicBezTo>
                        <a:pt x="80" y="158"/>
                        <a:pt x="81" y="158"/>
                        <a:pt x="80" y="157"/>
                      </a:cubicBezTo>
                      <a:cubicBezTo>
                        <a:pt x="80" y="156"/>
                        <a:pt x="81" y="156"/>
                        <a:pt x="81" y="155"/>
                      </a:cubicBezTo>
                      <a:cubicBezTo>
                        <a:pt x="81" y="155"/>
                        <a:pt x="81" y="155"/>
                        <a:pt x="81" y="155"/>
                      </a:cubicBezTo>
                      <a:cubicBezTo>
                        <a:pt x="82" y="155"/>
                        <a:pt x="82" y="155"/>
                        <a:pt x="83" y="155"/>
                      </a:cubicBezTo>
                      <a:cubicBezTo>
                        <a:pt x="83" y="155"/>
                        <a:pt x="83" y="155"/>
                        <a:pt x="83" y="154"/>
                      </a:cubicBezTo>
                      <a:cubicBezTo>
                        <a:pt x="83" y="154"/>
                        <a:pt x="82" y="153"/>
                        <a:pt x="82" y="153"/>
                      </a:cubicBezTo>
                      <a:cubicBezTo>
                        <a:pt x="82" y="153"/>
                        <a:pt x="81" y="152"/>
                        <a:pt x="81" y="152"/>
                      </a:cubicBezTo>
                      <a:cubicBezTo>
                        <a:pt x="80" y="151"/>
                        <a:pt x="80" y="150"/>
                        <a:pt x="79" y="149"/>
                      </a:cubicBezTo>
                      <a:cubicBezTo>
                        <a:pt x="79" y="149"/>
                        <a:pt x="79" y="149"/>
                        <a:pt x="79" y="149"/>
                      </a:cubicBezTo>
                      <a:cubicBezTo>
                        <a:pt x="79" y="149"/>
                        <a:pt x="79" y="149"/>
                        <a:pt x="79" y="149"/>
                      </a:cubicBezTo>
                      <a:cubicBezTo>
                        <a:pt x="79" y="149"/>
                        <a:pt x="79" y="149"/>
                        <a:pt x="80" y="149"/>
                      </a:cubicBezTo>
                      <a:cubicBezTo>
                        <a:pt x="80" y="149"/>
                        <a:pt x="80" y="149"/>
                        <a:pt x="80" y="149"/>
                      </a:cubicBezTo>
                      <a:cubicBezTo>
                        <a:pt x="81" y="150"/>
                        <a:pt x="81" y="149"/>
                        <a:pt x="82" y="149"/>
                      </a:cubicBezTo>
                      <a:cubicBezTo>
                        <a:pt x="82" y="148"/>
                        <a:pt x="82" y="148"/>
                        <a:pt x="82" y="148"/>
                      </a:cubicBezTo>
                      <a:cubicBezTo>
                        <a:pt x="82" y="148"/>
                        <a:pt x="82" y="147"/>
                        <a:pt x="82" y="147"/>
                      </a:cubicBezTo>
                      <a:cubicBezTo>
                        <a:pt x="83" y="148"/>
                        <a:pt x="83" y="148"/>
                        <a:pt x="83" y="147"/>
                      </a:cubicBezTo>
                      <a:cubicBezTo>
                        <a:pt x="84" y="147"/>
                        <a:pt x="84" y="147"/>
                        <a:pt x="85" y="147"/>
                      </a:cubicBezTo>
                      <a:cubicBezTo>
                        <a:pt x="86" y="147"/>
                        <a:pt x="86" y="148"/>
                        <a:pt x="86" y="149"/>
                      </a:cubicBezTo>
                      <a:cubicBezTo>
                        <a:pt x="86" y="150"/>
                        <a:pt x="86" y="150"/>
                        <a:pt x="86" y="151"/>
                      </a:cubicBezTo>
                      <a:cubicBezTo>
                        <a:pt x="86" y="152"/>
                        <a:pt x="86" y="152"/>
                        <a:pt x="86" y="152"/>
                      </a:cubicBezTo>
                      <a:cubicBezTo>
                        <a:pt x="86" y="152"/>
                        <a:pt x="87" y="152"/>
                        <a:pt x="87" y="152"/>
                      </a:cubicBezTo>
                      <a:cubicBezTo>
                        <a:pt x="87" y="152"/>
                        <a:pt x="87" y="152"/>
                        <a:pt x="87" y="152"/>
                      </a:cubicBezTo>
                      <a:cubicBezTo>
                        <a:pt x="87" y="152"/>
                        <a:pt x="87" y="152"/>
                        <a:pt x="87" y="152"/>
                      </a:cubicBezTo>
                      <a:cubicBezTo>
                        <a:pt x="87" y="152"/>
                        <a:pt x="87" y="152"/>
                        <a:pt x="87" y="153"/>
                      </a:cubicBezTo>
                      <a:cubicBezTo>
                        <a:pt x="87" y="153"/>
                        <a:pt x="87" y="153"/>
                        <a:pt x="86" y="153"/>
                      </a:cubicBezTo>
                      <a:cubicBezTo>
                        <a:pt x="86" y="153"/>
                        <a:pt x="86" y="153"/>
                        <a:pt x="86" y="153"/>
                      </a:cubicBezTo>
                      <a:cubicBezTo>
                        <a:pt x="86" y="154"/>
                        <a:pt x="86" y="154"/>
                        <a:pt x="86" y="154"/>
                      </a:cubicBezTo>
                      <a:cubicBezTo>
                        <a:pt x="86" y="154"/>
                        <a:pt x="87" y="154"/>
                        <a:pt x="87" y="154"/>
                      </a:cubicBezTo>
                      <a:cubicBezTo>
                        <a:pt x="87" y="154"/>
                        <a:pt x="87" y="154"/>
                        <a:pt x="88" y="155"/>
                      </a:cubicBezTo>
                      <a:cubicBezTo>
                        <a:pt x="88" y="155"/>
                        <a:pt x="87" y="155"/>
                        <a:pt x="88" y="155"/>
                      </a:cubicBezTo>
                      <a:cubicBezTo>
                        <a:pt x="88" y="156"/>
                        <a:pt x="88" y="156"/>
                        <a:pt x="89" y="156"/>
                      </a:cubicBezTo>
                      <a:cubicBezTo>
                        <a:pt x="89" y="157"/>
                        <a:pt x="89" y="157"/>
                        <a:pt x="90" y="157"/>
                      </a:cubicBezTo>
                      <a:cubicBezTo>
                        <a:pt x="90" y="158"/>
                        <a:pt x="90" y="158"/>
                        <a:pt x="91" y="158"/>
                      </a:cubicBezTo>
                      <a:cubicBezTo>
                        <a:pt x="91" y="158"/>
                        <a:pt x="92" y="158"/>
                        <a:pt x="92" y="158"/>
                      </a:cubicBezTo>
                      <a:cubicBezTo>
                        <a:pt x="92" y="159"/>
                        <a:pt x="93" y="159"/>
                        <a:pt x="93" y="159"/>
                      </a:cubicBezTo>
                      <a:cubicBezTo>
                        <a:pt x="93" y="159"/>
                        <a:pt x="93" y="159"/>
                        <a:pt x="93" y="159"/>
                      </a:cubicBezTo>
                      <a:cubicBezTo>
                        <a:pt x="94" y="159"/>
                        <a:pt x="95" y="159"/>
                        <a:pt x="96" y="158"/>
                      </a:cubicBezTo>
                      <a:cubicBezTo>
                        <a:pt x="96" y="157"/>
                        <a:pt x="97" y="157"/>
                        <a:pt x="97" y="158"/>
                      </a:cubicBezTo>
                      <a:cubicBezTo>
                        <a:pt x="98" y="158"/>
                        <a:pt x="98" y="158"/>
                        <a:pt x="99" y="158"/>
                      </a:cubicBezTo>
                      <a:cubicBezTo>
                        <a:pt x="99" y="159"/>
                        <a:pt x="100" y="159"/>
                        <a:pt x="101" y="159"/>
                      </a:cubicBezTo>
                      <a:cubicBezTo>
                        <a:pt x="102" y="159"/>
                        <a:pt x="103" y="158"/>
                        <a:pt x="103" y="158"/>
                      </a:cubicBezTo>
                      <a:cubicBezTo>
                        <a:pt x="103" y="157"/>
                        <a:pt x="104" y="157"/>
                        <a:pt x="104" y="157"/>
                      </a:cubicBezTo>
                      <a:cubicBezTo>
                        <a:pt x="105" y="158"/>
                        <a:pt x="105" y="158"/>
                        <a:pt x="106" y="158"/>
                      </a:cubicBezTo>
                      <a:cubicBezTo>
                        <a:pt x="106" y="158"/>
                        <a:pt x="106" y="158"/>
                        <a:pt x="106" y="158"/>
                      </a:cubicBezTo>
                      <a:cubicBezTo>
                        <a:pt x="106" y="157"/>
                        <a:pt x="106" y="157"/>
                        <a:pt x="106" y="157"/>
                      </a:cubicBezTo>
                      <a:cubicBezTo>
                        <a:pt x="106" y="158"/>
                        <a:pt x="106" y="158"/>
                        <a:pt x="106" y="158"/>
                      </a:cubicBezTo>
                      <a:cubicBezTo>
                        <a:pt x="106" y="158"/>
                        <a:pt x="106" y="158"/>
                        <a:pt x="106" y="158"/>
                      </a:cubicBezTo>
                      <a:cubicBezTo>
                        <a:pt x="106" y="158"/>
                        <a:pt x="106" y="159"/>
                        <a:pt x="106" y="160"/>
                      </a:cubicBezTo>
                      <a:cubicBezTo>
                        <a:pt x="106" y="161"/>
                        <a:pt x="106" y="162"/>
                        <a:pt x="106" y="163"/>
                      </a:cubicBezTo>
                      <a:cubicBezTo>
                        <a:pt x="106" y="163"/>
                        <a:pt x="106" y="164"/>
                        <a:pt x="105" y="165"/>
                      </a:cubicBezTo>
                      <a:cubicBezTo>
                        <a:pt x="105" y="165"/>
                        <a:pt x="105" y="166"/>
                        <a:pt x="104" y="167"/>
                      </a:cubicBezTo>
                      <a:cubicBezTo>
                        <a:pt x="104" y="168"/>
                        <a:pt x="104" y="169"/>
                        <a:pt x="103" y="169"/>
                      </a:cubicBezTo>
                      <a:cubicBezTo>
                        <a:pt x="103" y="170"/>
                        <a:pt x="103" y="170"/>
                        <a:pt x="102" y="170"/>
                      </a:cubicBezTo>
                      <a:cubicBezTo>
                        <a:pt x="101" y="170"/>
                        <a:pt x="100" y="170"/>
                        <a:pt x="99" y="170"/>
                      </a:cubicBezTo>
                      <a:cubicBezTo>
                        <a:pt x="98" y="169"/>
                        <a:pt x="98" y="169"/>
                        <a:pt x="97" y="169"/>
                      </a:cubicBezTo>
                      <a:cubicBezTo>
                        <a:pt x="96" y="169"/>
                        <a:pt x="95" y="170"/>
                        <a:pt x="94" y="170"/>
                      </a:cubicBezTo>
                      <a:cubicBezTo>
                        <a:pt x="94" y="170"/>
                        <a:pt x="93" y="170"/>
                        <a:pt x="93" y="170"/>
                      </a:cubicBezTo>
                      <a:cubicBezTo>
                        <a:pt x="91" y="170"/>
                        <a:pt x="89" y="169"/>
                        <a:pt x="87" y="169"/>
                      </a:cubicBezTo>
                      <a:cubicBezTo>
                        <a:pt x="87" y="169"/>
                        <a:pt x="86" y="169"/>
                        <a:pt x="86" y="169"/>
                      </a:cubicBezTo>
                      <a:cubicBezTo>
                        <a:pt x="85" y="168"/>
                        <a:pt x="84" y="168"/>
                        <a:pt x="83" y="168"/>
                      </a:cubicBezTo>
                      <a:cubicBezTo>
                        <a:pt x="82" y="168"/>
                        <a:pt x="82" y="168"/>
                        <a:pt x="81" y="167"/>
                      </a:cubicBezTo>
                      <a:cubicBezTo>
                        <a:pt x="81" y="167"/>
                        <a:pt x="80" y="167"/>
                        <a:pt x="80" y="167"/>
                      </a:cubicBezTo>
                      <a:cubicBezTo>
                        <a:pt x="79" y="166"/>
                        <a:pt x="77" y="166"/>
                        <a:pt x="76" y="167"/>
                      </a:cubicBezTo>
                      <a:cubicBezTo>
                        <a:pt x="75" y="167"/>
                        <a:pt x="74" y="169"/>
                        <a:pt x="75" y="170"/>
                      </a:cubicBezTo>
                      <a:cubicBezTo>
                        <a:pt x="75" y="170"/>
                        <a:pt x="75" y="170"/>
                        <a:pt x="75" y="171"/>
                      </a:cubicBezTo>
                      <a:cubicBezTo>
                        <a:pt x="75" y="171"/>
                        <a:pt x="75" y="171"/>
                        <a:pt x="75" y="172"/>
                      </a:cubicBezTo>
                      <a:cubicBezTo>
                        <a:pt x="75" y="172"/>
                        <a:pt x="74" y="172"/>
                        <a:pt x="74" y="172"/>
                      </a:cubicBezTo>
                      <a:cubicBezTo>
                        <a:pt x="74" y="172"/>
                        <a:pt x="73" y="173"/>
                        <a:pt x="73" y="172"/>
                      </a:cubicBezTo>
                      <a:cubicBezTo>
                        <a:pt x="72" y="172"/>
                        <a:pt x="72" y="172"/>
                        <a:pt x="72" y="172"/>
                      </a:cubicBezTo>
                      <a:cubicBezTo>
                        <a:pt x="71" y="171"/>
                        <a:pt x="71" y="171"/>
                        <a:pt x="71" y="171"/>
                      </a:cubicBezTo>
                      <a:cubicBezTo>
                        <a:pt x="69" y="170"/>
                        <a:pt x="68" y="170"/>
                        <a:pt x="67" y="170"/>
                      </a:cubicBezTo>
                      <a:cubicBezTo>
                        <a:pt x="67" y="170"/>
                        <a:pt x="66" y="170"/>
                        <a:pt x="66" y="169"/>
                      </a:cubicBezTo>
                      <a:cubicBezTo>
                        <a:pt x="66" y="169"/>
                        <a:pt x="66" y="169"/>
                        <a:pt x="66" y="168"/>
                      </a:cubicBezTo>
                      <a:cubicBezTo>
                        <a:pt x="66" y="168"/>
                        <a:pt x="65" y="167"/>
                        <a:pt x="65" y="167"/>
                      </a:cubicBezTo>
                      <a:cubicBezTo>
                        <a:pt x="63" y="167"/>
                        <a:pt x="62" y="166"/>
                        <a:pt x="60" y="166"/>
                      </a:cubicBezTo>
                      <a:cubicBezTo>
                        <a:pt x="59" y="167"/>
                        <a:pt x="59" y="166"/>
                        <a:pt x="58" y="166"/>
                      </a:cubicBezTo>
                      <a:cubicBezTo>
                        <a:pt x="58" y="166"/>
                        <a:pt x="58" y="166"/>
                        <a:pt x="58" y="166"/>
                      </a:cubicBezTo>
                      <a:cubicBezTo>
                        <a:pt x="57" y="165"/>
                        <a:pt x="56" y="165"/>
                        <a:pt x="56" y="165"/>
                      </a:cubicBezTo>
                      <a:cubicBezTo>
                        <a:pt x="55" y="164"/>
                        <a:pt x="55" y="164"/>
                        <a:pt x="55" y="163"/>
                      </a:cubicBezTo>
                      <a:cubicBezTo>
                        <a:pt x="56" y="163"/>
                        <a:pt x="56" y="163"/>
                        <a:pt x="56" y="162"/>
                      </a:cubicBezTo>
                      <a:cubicBezTo>
                        <a:pt x="57" y="162"/>
                        <a:pt x="57" y="161"/>
                        <a:pt x="57" y="160"/>
                      </a:cubicBezTo>
                      <a:cubicBezTo>
                        <a:pt x="56" y="160"/>
                        <a:pt x="56" y="160"/>
                        <a:pt x="56" y="159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6" y="159"/>
                        <a:pt x="56" y="158"/>
                        <a:pt x="56" y="158"/>
                      </a:cubicBezTo>
                      <a:cubicBezTo>
                        <a:pt x="57" y="157"/>
                        <a:pt x="56" y="157"/>
                        <a:pt x="56" y="157"/>
                      </a:cubicBezTo>
                      <a:cubicBezTo>
                        <a:pt x="56" y="157"/>
                        <a:pt x="55" y="157"/>
                        <a:pt x="55" y="157"/>
                      </a:cubicBezTo>
                      <a:cubicBezTo>
                        <a:pt x="54" y="156"/>
                        <a:pt x="54" y="156"/>
                        <a:pt x="53" y="157"/>
                      </a:cubicBezTo>
                      <a:cubicBezTo>
                        <a:pt x="52" y="157"/>
                        <a:pt x="52" y="157"/>
                        <a:pt x="51" y="157"/>
                      </a:cubicBezTo>
                      <a:cubicBezTo>
                        <a:pt x="51" y="157"/>
                        <a:pt x="50" y="157"/>
                        <a:pt x="50" y="157"/>
                      </a:cubicBezTo>
                      <a:cubicBezTo>
                        <a:pt x="49" y="157"/>
                        <a:pt x="49" y="157"/>
                        <a:pt x="48" y="157"/>
                      </a:cubicBezTo>
                      <a:cubicBezTo>
                        <a:pt x="47" y="157"/>
                        <a:pt x="47" y="157"/>
                        <a:pt x="46" y="157"/>
                      </a:cubicBezTo>
                      <a:cubicBezTo>
                        <a:pt x="46" y="157"/>
                        <a:pt x="45" y="157"/>
                        <a:pt x="45" y="157"/>
                      </a:cubicBezTo>
                      <a:cubicBezTo>
                        <a:pt x="43" y="157"/>
                        <a:pt x="42" y="157"/>
                        <a:pt x="41" y="158"/>
                      </a:cubicBezTo>
                      <a:cubicBezTo>
                        <a:pt x="40" y="158"/>
                        <a:pt x="40" y="158"/>
                        <a:pt x="39" y="158"/>
                      </a:cubicBezTo>
                      <a:cubicBezTo>
                        <a:pt x="38" y="158"/>
                        <a:pt x="38" y="158"/>
                        <a:pt x="37" y="158"/>
                      </a:cubicBezTo>
                      <a:cubicBezTo>
                        <a:pt x="36" y="159"/>
                        <a:pt x="36" y="159"/>
                        <a:pt x="35" y="160"/>
                      </a:cubicBezTo>
                      <a:cubicBezTo>
                        <a:pt x="34" y="160"/>
                        <a:pt x="33" y="160"/>
                        <a:pt x="33" y="161"/>
                      </a:cubicBezTo>
                      <a:cubicBezTo>
                        <a:pt x="32" y="161"/>
                        <a:pt x="31" y="162"/>
                        <a:pt x="30" y="161"/>
                      </a:cubicBezTo>
                      <a:cubicBezTo>
                        <a:pt x="30" y="161"/>
                        <a:pt x="29" y="161"/>
                        <a:pt x="29" y="161"/>
                      </a:cubicBezTo>
                      <a:cubicBezTo>
                        <a:pt x="28" y="161"/>
                        <a:pt x="27" y="161"/>
                        <a:pt x="27" y="161"/>
                      </a:cubicBezTo>
                      <a:cubicBezTo>
                        <a:pt x="26" y="161"/>
                        <a:pt x="26" y="161"/>
                        <a:pt x="26" y="161"/>
                      </a:cubicBezTo>
                      <a:cubicBezTo>
                        <a:pt x="26" y="160"/>
                        <a:pt x="25" y="160"/>
                        <a:pt x="25" y="160"/>
                      </a:cubicBezTo>
                      <a:cubicBezTo>
                        <a:pt x="25" y="160"/>
                        <a:pt x="24" y="160"/>
                        <a:pt x="24" y="161"/>
                      </a:cubicBezTo>
                      <a:cubicBezTo>
                        <a:pt x="24" y="161"/>
                        <a:pt x="23" y="162"/>
                        <a:pt x="23" y="162"/>
                      </a:cubicBezTo>
                      <a:cubicBezTo>
                        <a:pt x="23" y="163"/>
                        <a:pt x="22" y="164"/>
                        <a:pt x="21" y="164"/>
                      </a:cubicBezTo>
                      <a:cubicBezTo>
                        <a:pt x="20" y="165"/>
                        <a:pt x="20" y="165"/>
                        <a:pt x="19" y="166"/>
                      </a:cubicBezTo>
                      <a:cubicBezTo>
                        <a:pt x="18" y="166"/>
                        <a:pt x="17" y="167"/>
                        <a:pt x="17" y="168"/>
                      </a:cubicBezTo>
                      <a:cubicBezTo>
                        <a:pt x="17" y="169"/>
                        <a:pt x="17" y="169"/>
                        <a:pt x="17" y="169"/>
                      </a:cubicBezTo>
                      <a:cubicBezTo>
                        <a:pt x="16" y="170"/>
                        <a:pt x="16" y="170"/>
                        <a:pt x="16" y="171"/>
                      </a:cubicBezTo>
                      <a:cubicBezTo>
                        <a:pt x="16" y="172"/>
                        <a:pt x="16" y="172"/>
                        <a:pt x="16" y="173"/>
                      </a:cubicBezTo>
                      <a:cubicBezTo>
                        <a:pt x="16" y="173"/>
                        <a:pt x="16" y="173"/>
                        <a:pt x="16" y="174"/>
                      </a:cubicBezTo>
                      <a:cubicBezTo>
                        <a:pt x="15" y="174"/>
                        <a:pt x="15" y="175"/>
                        <a:pt x="15" y="175"/>
                      </a:cubicBezTo>
                      <a:cubicBezTo>
                        <a:pt x="15" y="175"/>
                        <a:pt x="14" y="176"/>
                        <a:pt x="14" y="176"/>
                      </a:cubicBezTo>
                      <a:cubicBezTo>
                        <a:pt x="14" y="176"/>
                        <a:pt x="13" y="176"/>
                        <a:pt x="13" y="177"/>
                      </a:cubicBezTo>
                      <a:cubicBezTo>
                        <a:pt x="12" y="177"/>
                        <a:pt x="12" y="177"/>
                        <a:pt x="11" y="177"/>
                      </a:cubicBezTo>
                      <a:cubicBezTo>
                        <a:pt x="10" y="178"/>
                        <a:pt x="10" y="178"/>
                        <a:pt x="10" y="178"/>
                      </a:cubicBezTo>
                      <a:cubicBezTo>
                        <a:pt x="9" y="179"/>
                        <a:pt x="9" y="179"/>
                        <a:pt x="9" y="179"/>
                      </a:cubicBezTo>
                      <a:cubicBezTo>
                        <a:pt x="9" y="180"/>
                        <a:pt x="8" y="180"/>
                        <a:pt x="8" y="181"/>
                      </a:cubicBezTo>
                      <a:cubicBezTo>
                        <a:pt x="7" y="181"/>
                        <a:pt x="7" y="182"/>
                        <a:pt x="6" y="182"/>
                      </a:cubicBezTo>
                      <a:cubicBezTo>
                        <a:pt x="6" y="183"/>
                        <a:pt x="5" y="185"/>
                        <a:pt x="4" y="186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3" y="188"/>
                        <a:pt x="2" y="189"/>
                        <a:pt x="2" y="190"/>
                      </a:cubicBezTo>
                      <a:cubicBezTo>
                        <a:pt x="1" y="191"/>
                        <a:pt x="1" y="191"/>
                        <a:pt x="1" y="192"/>
                      </a:cubicBezTo>
                      <a:cubicBezTo>
                        <a:pt x="1" y="193"/>
                        <a:pt x="1" y="193"/>
                        <a:pt x="2" y="194"/>
                      </a:cubicBezTo>
                      <a:cubicBezTo>
                        <a:pt x="2" y="194"/>
                        <a:pt x="3" y="194"/>
                        <a:pt x="2" y="195"/>
                      </a:cubicBezTo>
                      <a:cubicBezTo>
                        <a:pt x="2" y="196"/>
                        <a:pt x="2" y="196"/>
                        <a:pt x="2" y="197"/>
                      </a:cubicBezTo>
                      <a:cubicBezTo>
                        <a:pt x="3" y="198"/>
                        <a:pt x="3" y="200"/>
                        <a:pt x="2" y="201"/>
                      </a:cubicBezTo>
                      <a:cubicBezTo>
                        <a:pt x="2" y="201"/>
                        <a:pt x="2" y="201"/>
                        <a:pt x="2" y="202"/>
                      </a:cubicBezTo>
                      <a:cubicBezTo>
                        <a:pt x="2" y="203"/>
                        <a:pt x="1" y="204"/>
                        <a:pt x="0" y="206"/>
                      </a:cubicBezTo>
                      <a:cubicBezTo>
                        <a:pt x="0" y="206"/>
                        <a:pt x="0" y="206"/>
                        <a:pt x="0" y="206"/>
                      </a:cubicBezTo>
                      <a:cubicBezTo>
                        <a:pt x="1" y="207"/>
                        <a:pt x="1" y="207"/>
                        <a:pt x="1" y="207"/>
                      </a:cubicBezTo>
                      <a:cubicBezTo>
                        <a:pt x="1" y="208"/>
                        <a:pt x="2" y="208"/>
                        <a:pt x="1" y="209"/>
                      </a:cubicBezTo>
                      <a:cubicBezTo>
                        <a:pt x="1" y="209"/>
                        <a:pt x="1" y="210"/>
                        <a:pt x="2" y="211"/>
                      </a:cubicBezTo>
                      <a:cubicBezTo>
                        <a:pt x="2" y="211"/>
                        <a:pt x="2" y="212"/>
                        <a:pt x="3" y="212"/>
                      </a:cubicBezTo>
                      <a:cubicBezTo>
                        <a:pt x="3" y="212"/>
                        <a:pt x="4" y="212"/>
                        <a:pt x="4" y="213"/>
                      </a:cubicBezTo>
                      <a:cubicBezTo>
                        <a:pt x="4" y="213"/>
                        <a:pt x="4" y="213"/>
                        <a:pt x="4" y="213"/>
                      </a:cubicBezTo>
                      <a:cubicBezTo>
                        <a:pt x="4" y="212"/>
                        <a:pt x="4" y="212"/>
                        <a:pt x="4" y="212"/>
                      </a:cubicBezTo>
                      <a:cubicBezTo>
                        <a:pt x="4" y="213"/>
                        <a:pt x="4" y="213"/>
                        <a:pt x="4" y="213"/>
                      </a:cubicBezTo>
                      <a:cubicBezTo>
                        <a:pt x="4" y="213"/>
                        <a:pt x="4" y="213"/>
                        <a:pt x="4" y="213"/>
                      </a:cubicBezTo>
                      <a:cubicBezTo>
                        <a:pt x="4" y="213"/>
                        <a:pt x="4" y="214"/>
                        <a:pt x="5" y="214"/>
                      </a:cubicBezTo>
                      <a:cubicBezTo>
                        <a:pt x="5" y="214"/>
                        <a:pt x="6" y="214"/>
                        <a:pt x="6" y="215"/>
                      </a:cubicBezTo>
                      <a:cubicBezTo>
                        <a:pt x="6" y="215"/>
                        <a:pt x="6" y="215"/>
                        <a:pt x="6" y="216"/>
                      </a:cubicBezTo>
                      <a:cubicBezTo>
                        <a:pt x="7" y="216"/>
                        <a:pt x="8" y="216"/>
                        <a:pt x="8" y="217"/>
                      </a:cubicBezTo>
                      <a:cubicBezTo>
                        <a:pt x="8" y="217"/>
                        <a:pt x="9" y="218"/>
                        <a:pt x="9" y="218"/>
                      </a:cubicBezTo>
                      <a:cubicBezTo>
                        <a:pt x="9" y="219"/>
                        <a:pt x="9" y="220"/>
                        <a:pt x="10" y="221"/>
                      </a:cubicBezTo>
                      <a:cubicBezTo>
                        <a:pt x="10" y="222"/>
                        <a:pt x="11" y="222"/>
                        <a:pt x="12" y="223"/>
                      </a:cubicBezTo>
                      <a:cubicBezTo>
                        <a:pt x="13" y="223"/>
                        <a:pt x="13" y="223"/>
                        <a:pt x="14" y="224"/>
                      </a:cubicBezTo>
                      <a:cubicBezTo>
                        <a:pt x="15" y="225"/>
                        <a:pt x="16" y="226"/>
                        <a:pt x="18" y="227"/>
                      </a:cubicBezTo>
                      <a:cubicBezTo>
                        <a:pt x="19" y="227"/>
                        <a:pt x="19" y="228"/>
                        <a:pt x="20" y="228"/>
                      </a:cubicBezTo>
                      <a:cubicBezTo>
                        <a:pt x="20" y="228"/>
                        <a:pt x="21" y="228"/>
                        <a:pt x="21" y="228"/>
                      </a:cubicBezTo>
                      <a:cubicBezTo>
                        <a:pt x="21" y="228"/>
                        <a:pt x="22" y="227"/>
                        <a:pt x="23" y="227"/>
                      </a:cubicBezTo>
                      <a:cubicBezTo>
                        <a:pt x="23" y="227"/>
                        <a:pt x="24" y="226"/>
                        <a:pt x="25" y="226"/>
                      </a:cubicBezTo>
                      <a:cubicBezTo>
                        <a:pt x="26" y="226"/>
                        <a:pt x="27" y="226"/>
                        <a:pt x="27" y="226"/>
                      </a:cubicBezTo>
                      <a:cubicBezTo>
                        <a:pt x="28" y="226"/>
                        <a:pt x="29" y="226"/>
                        <a:pt x="30" y="227"/>
                      </a:cubicBezTo>
                      <a:cubicBezTo>
                        <a:pt x="30" y="227"/>
                        <a:pt x="31" y="227"/>
                        <a:pt x="31" y="227"/>
                      </a:cubicBezTo>
                      <a:cubicBezTo>
                        <a:pt x="31" y="227"/>
                        <a:pt x="32" y="227"/>
                        <a:pt x="32" y="227"/>
                      </a:cubicBezTo>
                      <a:cubicBezTo>
                        <a:pt x="33" y="227"/>
                        <a:pt x="34" y="227"/>
                        <a:pt x="34" y="226"/>
                      </a:cubicBezTo>
                      <a:cubicBezTo>
                        <a:pt x="35" y="226"/>
                        <a:pt x="35" y="226"/>
                        <a:pt x="35" y="226"/>
                      </a:cubicBezTo>
                      <a:cubicBezTo>
                        <a:pt x="36" y="225"/>
                        <a:pt x="37" y="225"/>
                        <a:pt x="37" y="225"/>
                      </a:cubicBezTo>
                      <a:cubicBezTo>
                        <a:pt x="38" y="225"/>
                        <a:pt x="39" y="224"/>
                        <a:pt x="40" y="224"/>
                      </a:cubicBezTo>
                      <a:cubicBezTo>
                        <a:pt x="41" y="224"/>
                        <a:pt x="42" y="223"/>
                        <a:pt x="43" y="224"/>
                      </a:cubicBezTo>
                      <a:cubicBezTo>
                        <a:pt x="43" y="224"/>
                        <a:pt x="43" y="224"/>
                        <a:pt x="44" y="224"/>
                      </a:cubicBezTo>
                      <a:cubicBezTo>
                        <a:pt x="44" y="224"/>
                        <a:pt x="45" y="225"/>
                        <a:pt x="46" y="226"/>
                      </a:cubicBezTo>
                      <a:cubicBezTo>
                        <a:pt x="46" y="226"/>
                        <a:pt x="46" y="227"/>
                        <a:pt x="46" y="227"/>
                      </a:cubicBezTo>
                      <a:cubicBezTo>
                        <a:pt x="47" y="228"/>
                        <a:pt x="47" y="228"/>
                        <a:pt x="48" y="228"/>
                      </a:cubicBezTo>
                      <a:cubicBezTo>
                        <a:pt x="48" y="228"/>
                        <a:pt x="49" y="228"/>
                        <a:pt x="49" y="228"/>
                      </a:cubicBezTo>
                      <a:cubicBezTo>
                        <a:pt x="50" y="228"/>
                        <a:pt x="51" y="228"/>
                        <a:pt x="52" y="228"/>
                      </a:cubicBezTo>
                      <a:cubicBezTo>
                        <a:pt x="53" y="228"/>
                        <a:pt x="53" y="228"/>
                        <a:pt x="54" y="228"/>
                      </a:cubicBezTo>
                      <a:cubicBezTo>
                        <a:pt x="54" y="228"/>
                        <a:pt x="54" y="229"/>
                        <a:pt x="54" y="229"/>
                      </a:cubicBezTo>
                      <a:cubicBezTo>
                        <a:pt x="55" y="229"/>
                        <a:pt x="55" y="230"/>
                        <a:pt x="55" y="231"/>
                      </a:cubicBezTo>
                      <a:cubicBezTo>
                        <a:pt x="55" y="232"/>
                        <a:pt x="55" y="232"/>
                        <a:pt x="55" y="233"/>
                      </a:cubicBezTo>
                      <a:cubicBezTo>
                        <a:pt x="55" y="233"/>
                        <a:pt x="55" y="234"/>
                        <a:pt x="54" y="234"/>
                      </a:cubicBezTo>
                      <a:cubicBezTo>
                        <a:pt x="54" y="235"/>
                        <a:pt x="55" y="235"/>
                        <a:pt x="54" y="236"/>
                      </a:cubicBezTo>
                      <a:cubicBezTo>
                        <a:pt x="54" y="237"/>
                        <a:pt x="54" y="238"/>
                        <a:pt x="53" y="239"/>
                      </a:cubicBezTo>
                      <a:cubicBezTo>
                        <a:pt x="53" y="239"/>
                        <a:pt x="53" y="239"/>
                        <a:pt x="53" y="239"/>
                      </a:cubicBezTo>
                      <a:cubicBezTo>
                        <a:pt x="53" y="239"/>
                        <a:pt x="53" y="239"/>
                        <a:pt x="53" y="239"/>
                      </a:cubicBezTo>
                      <a:cubicBezTo>
                        <a:pt x="54" y="242"/>
                        <a:pt x="55" y="243"/>
                        <a:pt x="57" y="244"/>
                      </a:cubicBezTo>
                      <a:cubicBezTo>
                        <a:pt x="57" y="245"/>
                        <a:pt x="58" y="245"/>
                        <a:pt x="58" y="246"/>
                      </a:cubicBezTo>
                      <a:cubicBezTo>
                        <a:pt x="59" y="246"/>
                        <a:pt x="59" y="247"/>
                        <a:pt x="60" y="248"/>
                      </a:cubicBezTo>
                      <a:cubicBezTo>
                        <a:pt x="60" y="248"/>
                        <a:pt x="60" y="248"/>
                        <a:pt x="60" y="249"/>
                      </a:cubicBezTo>
                      <a:cubicBezTo>
                        <a:pt x="60" y="250"/>
                        <a:pt x="61" y="251"/>
                        <a:pt x="61" y="251"/>
                      </a:cubicBezTo>
                      <a:cubicBezTo>
                        <a:pt x="62" y="252"/>
                        <a:pt x="62" y="254"/>
                        <a:pt x="62" y="255"/>
                      </a:cubicBezTo>
                      <a:cubicBezTo>
                        <a:pt x="62" y="255"/>
                        <a:pt x="62" y="255"/>
                        <a:pt x="62" y="255"/>
                      </a:cubicBezTo>
                      <a:cubicBezTo>
                        <a:pt x="62" y="256"/>
                        <a:pt x="62" y="256"/>
                        <a:pt x="62" y="256"/>
                      </a:cubicBezTo>
                      <a:cubicBezTo>
                        <a:pt x="62" y="257"/>
                        <a:pt x="62" y="258"/>
                        <a:pt x="63" y="258"/>
                      </a:cubicBezTo>
                      <a:cubicBezTo>
                        <a:pt x="63" y="259"/>
                        <a:pt x="63" y="259"/>
                        <a:pt x="63" y="259"/>
                      </a:cubicBezTo>
                      <a:cubicBezTo>
                        <a:pt x="63" y="261"/>
                        <a:pt x="63" y="262"/>
                        <a:pt x="62" y="263"/>
                      </a:cubicBezTo>
                      <a:cubicBezTo>
                        <a:pt x="62" y="264"/>
                        <a:pt x="61" y="264"/>
                        <a:pt x="61" y="265"/>
                      </a:cubicBezTo>
                      <a:cubicBezTo>
                        <a:pt x="60" y="265"/>
                        <a:pt x="60" y="266"/>
                        <a:pt x="60" y="266"/>
                      </a:cubicBezTo>
                      <a:cubicBezTo>
                        <a:pt x="60" y="267"/>
                        <a:pt x="59" y="268"/>
                        <a:pt x="59" y="269"/>
                      </a:cubicBezTo>
                      <a:cubicBezTo>
                        <a:pt x="59" y="270"/>
                        <a:pt x="59" y="271"/>
                        <a:pt x="59" y="271"/>
                      </a:cubicBezTo>
                      <a:cubicBezTo>
                        <a:pt x="59" y="272"/>
                        <a:pt x="59" y="273"/>
                        <a:pt x="59" y="274"/>
                      </a:cubicBezTo>
                      <a:cubicBezTo>
                        <a:pt x="59" y="275"/>
                        <a:pt x="59" y="275"/>
                        <a:pt x="59" y="275"/>
                      </a:cubicBezTo>
                      <a:cubicBezTo>
                        <a:pt x="60" y="276"/>
                        <a:pt x="61" y="278"/>
                        <a:pt x="61" y="279"/>
                      </a:cubicBezTo>
                      <a:cubicBezTo>
                        <a:pt x="62" y="280"/>
                        <a:pt x="62" y="281"/>
                        <a:pt x="63" y="283"/>
                      </a:cubicBezTo>
                      <a:cubicBezTo>
                        <a:pt x="63" y="284"/>
                        <a:pt x="64" y="284"/>
                        <a:pt x="64" y="286"/>
                      </a:cubicBezTo>
                      <a:cubicBezTo>
                        <a:pt x="64" y="287"/>
                        <a:pt x="64" y="288"/>
                        <a:pt x="64" y="289"/>
                      </a:cubicBezTo>
                      <a:cubicBezTo>
                        <a:pt x="64" y="289"/>
                        <a:pt x="64" y="290"/>
                        <a:pt x="64" y="290"/>
                      </a:cubicBezTo>
                      <a:cubicBezTo>
                        <a:pt x="64" y="291"/>
                        <a:pt x="65" y="292"/>
                        <a:pt x="65" y="293"/>
                      </a:cubicBezTo>
                      <a:cubicBezTo>
                        <a:pt x="65" y="295"/>
                        <a:pt x="66" y="296"/>
                        <a:pt x="67" y="297"/>
                      </a:cubicBezTo>
                      <a:cubicBezTo>
                        <a:pt x="67" y="297"/>
                        <a:pt x="67" y="298"/>
                        <a:pt x="68" y="298"/>
                      </a:cubicBezTo>
                      <a:cubicBezTo>
                        <a:pt x="68" y="299"/>
                        <a:pt x="69" y="299"/>
                        <a:pt x="69" y="300"/>
                      </a:cubicBezTo>
                      <a:cubicBezTo>
                        <a:pt x="69" y="301"/>
                        <a:pt x="69" y="303"/>
                        <a:pt x="70" y="304"/>
                      </a:cubicBezTo>
                      <a:cubicBezTo>
                        <a:pt x="70" y="304"/>
                        <a:pt x="70" y="304"/>
                        <a:pt x="70" y="305"/>
                      </a:cubicBezTo>
                      <a:cubicBezTo>
                        <a:pt x="71" y="305"/>
                        <a:pt x="71" y="306"/>
                        <a:pt x="70" y="307"/>
                      </a:cubicBezTo>
                      <a:cubicBezTo>
                        <a:pt x="70" y="307"/>
                        <a:pt x="70" y="307"/>
                        <a:pt x="70" y="308"/>
                      </a:cubicBezTo>
                      <a:cubicBezTo>
                        <a:pt x="71" y="308"/>
                        <a:pt x="71" y="309"/>
                        <a:pt x="71" y="310"/>
                      </a:cubicBezTo>
                      <a:cubicBezTo>
                        <a:pt x="71" y="310"/>
                        <a:pt x="71" y="310"/>
                        <a:pt x="71" y="310"/>
                      </a:cubicBezTo>
                      <a:cubicBezTo>
                        <a:pt x="72" y="311"/>
                        <a:pt x="73" y="311"/>
                        <a:pt x="74" y="312"/>
                      </a:cubicBezTo>
                      <a:cubicBezTo>
                        <a:pt x="74" y="312"/>
                        <a:pt x="74" y="312"/>
                        <a:pt x="74" y="312"/>
                      </a:cubicBezTo>
                      <a:cubicBezTo>
                        <a:pt x="75" y="311"/>
                        <a:pt x="76" y="311"/>
                        <a:pt x="77" y="311"/>
                      </a:cubicBezTo>
                      <a:cubicBezTo>
                        <a:pt x="77" y="311"/>
                        <a:pt x="78" y="311"/>
                        <a:pt x="78" y="311"/>
                      </a:cubicBezTo>
                      <a:cubicBezTo>
                        <a:pt x="79" y="310"/>
                        <a:pt x="79" y="310"/>
                        <a:pt x="80" y="310"/>
                      </a:cubicBezTo>
                      <a:cubicBezTo>
                        <a:pt x="81" y="310"/>
                        <a:pt x="82" y="310"/>
                        <a:pt x="83" y="310"/>
                      </a:cubicBezTo>
                      <a:cubicBezTo>
                        <a:pt x="83" y="311"/>
                        <a:pt x="83" y="311"/>
                        <a:pt x="83" y="310"/>
                      </a:cubicBezTo>
                      <a:cubicBezTo>
                        <a:pt x="84" y="310"/>
                        <a:pt x="85" y="311"/>
                        <a:pt x="86" y="310"/>
                      </a:cubicBezTo>
                      <a:cubicBezTo>
                        <a:pt x="86" y="310"/>
                        <a:pt x="86" y="310"/>
                        <a:pt x="86" y="309"/>
                      </a:cubicBezTo>
                      <a:cubicBezTo>
                        <a:pt x="88" y="309"/>
                        <a:pt x="89" y="309"/>
                        <a:pt x="90" y="308"/>
                      </a:cubicBezTo>
                      <a:cubicBezTo>
                        <a:pt x="91" y="307"/>
                        <a:pt x="92" y="306"/>
                        <a:pt x="93" y="305"/>
                      </a:cubicBezTo>
                      <a:cubicBezTo>
                        <a:pt x="94" y="304"/>
                        <a:pt x="95" y="303"/>
                        <a:pt x="95" y="303"/>
                      </a:cubicBezTo>
                      <a:cubicBezTo>
                        <a:pt x="96" y="302"/>
                        <a:pt x="97" y="301"/>
                        <a:pt x="97" y="300"/>
                      </a:cubicBezTo>
                      <a:cubicBezTo>
                        <a:pt x="98" y="299"/>
                        <a:pt x="98" y="299"/>
                        <a:pt x="99" y="299"/>
                      </a:cubicBezTo>
                      <a:cubicBezTo>
                        <a:pt x="100" y="298"/>
                        <a:pt x="100" y="297"/>
                        <a:pt x="100" y="296"/>
                      </a:cubicBezTo>
                      <a:cubicBezTo>
                        <a:pt x="101" y="295"/>
                        <a:pt x="101" y="294"/>
                        <a:pt x="101" y="293"/>
                      </a:cubicBezTo>
                      <a:cubicBezTo>
                        <a:pt x="101" y="293"/>
                        <a:pt x="101" y="293"/>
                        <a:pt x="101" y="292"/>
                      </a:cubicBezTo>
                      <a:cubicBezTo>
                        <a:pt x="101" y="292"/>
                        <a:pt x="101" y="291"/>
                        <a:pt x="101" y="291"/>
                      </a:cubicBezTo>
                      <a:cubicBezTo>
                        <a:pt x="102" y="290"/>
                        <a:pt x="103" y="290"/>
                        <a:pt x="103" y="290"/>
                      </a:cubicBezTo>
                      <a:cubicBezTo>
                        <a:pt x="104" y="290"/>
                        <a:pt x="105" y="289"/>
                        <a:pt x="106" y="289"/>
                      </a:cubicBezTo>
                      <a:cubicBezTo>
                        <a:pt x="106" y="289"/>
                        <a:pt x="107" y="288"/>
                        <a:pt x="107" y="287"/>
                      </a:cubicBezTo>
                      <a:cubicBezTo>
                        <a:pt x="107" y="287"/>
                        <a:pt x="107" y="286"/>
                        <a:pt x="107" y="285"/>
                      </a:cubicBezTo>
                      <a:cubicBezTo>
                        <a:pt x="107" y="285"/>
                        <a:pt x="107" y="284"/>
                        <a:pt x="107" y="284"/>
                      </a:cubicBezTo>
                      <a:cubicBezTo>
                        <a:pt x="107" y="282"/>
                        <a:pt x="106" y="281"/>
                        <a:pt x="106" y="280"/>
                      </a:cubicBezTo>
                      <a:cubicBezTo>
                        <a:pt x="106" y="279"/>
                        <a:pt x="106" y="279"/>
                        <a:pt x="106" y="279"/>
                      </a:cubicBezTo>
                      <a:cubicBezTo>
                        <a:pt x="108" y="277"/>
                        <a:pt x="110" y="276"/>
                        <a:pt x="112" y="274"/>
                      </a:cubicBezTo>
                      <a:cubicBezTo>
                        <a:pt x="112" y="274"/>
                        <a:pt x="113" y="274"/>
                        <a:pt x="113" y="273"/>
                      </a:cubicBezTo>
                      <a:cubicBezTo>
                        <a:pt x="114" y="273"/>
                        <a:pt x="115" y="273"/>
                        <a:pt x="115" y="272"/>
                      </a:cubicBezTo>
                      <a:cubicBezTo>
                        <a:pt x="117" y="271"/>
                        <a:pt x="118" y="270"/>
                        <a:pt x="118" y="269"/>
                      </a:cubicBezTo>
                      <a:cubicBezTo>
                        <a:pt x="119" y="268"/>
                        <a:pt x="119" y="267"/>
                        <a:pt x="119" y="267"/>
                      </a:cubicBezTo>
                      <a:cubicBezTo>
                        <a:pt x="118" y="266"/>
                        <a:pt x="119" y="265"/>
                        <a:pt x="119" y="264"/>
                      </a:cubicBezTo>
                      <a:cubicBezTo>
                        <a:pt x="119" y="264"/>
                        <a:pt x="119" y="263"/>
                        <a:pt x="119" y="263"/>
                      </a:cubicBezTo>
                      <a:cubicBezTo>
                        <a:pt x="118" y="262"/>
                        <a:pt x="118" y="261"/>
                        <a:pt x="119" y="260"/>
                      </a:cubicBezTo>
                      <a:cubicBezTo>
                        <a:pt x="119" y="259"/>
                        <a:pt x="119" y="259"/>
                        <a:pt x="118" y="258"/>
                      </a:cubicBezTo>
                      <a:cubicBezTo>
                        <a:pt x="117" y="258"/>
                        <a:pt x="117" y="257"/>
                        <a:pt x="117" y="256"/>
                      </a:cubicBezTo>
                      <a:cubicBezTo>
                        <a:pt x="116" y="255"/>
                        <a:pt x="117" y="254"/>
                        <a:pt x="116" y="253"/>
                      </a:cubicBezTo>
                      <a:cubicBezTo>
                        <a:pt x="116" y="252"/>
                        <a:pt x="116" y="252"/>
                        <a:pt x="116" y="252"/>
                      </a:cubicBezTo>
                      <a:cubicBezTo>
                        <a:pt x="117" y="251"/>
                        <a:pt x="117" y="251"/>
                        <a:pt x="116" y="251"/>
                      </a:cubicBezTo>
                      <a:cubicBezTo>
                        <a:pt x="115" y="250"/>
                        <a:pt x="115" y="249"/>
                        <a:pt x="116" y="248"/>
                      </a:cubicBezTo>
                      <a:cubicBezTo>
                        <a:pt x="116" y="247"/>
                        <a:pt x="116" y="247"/>
                        <a:pt x="117" y="246"/>
                      </a:cubicBezTo>
                      <a:cubicBezTo>
                        <a:pt x="118" y="245"/>
                        <a:pt x="118" y="244"/>
                        <a:pt x="118" y="243"/>
                      </a:cubicBezTo>
                      <a:cubicBezTo>
                        <a:pt x="119" y="243"/>
                        <a:pt x="119" y="243"/>
                        <a:pt x="119" y="242"/>
                      </a:cubicBezTo>
                      <a:cubicBezTo>
                        <a:pt x="120" y="242"/>
                        <a:pt x="121" y="241"/>
                        <a:pt x="121" y="241"/>
                      </a:cubicBezTo>
                      <a:cubicBezTo>
                        <a:pt x="123" y="239"/>
                        <a:pt x="124" y="237"/>
                        <a:pt x="126" y="235"/>
                      </a:cubicBezTo>
                      <a:cubicBezTo>
                        <a:pt x="127" y="234"/>
                        <a:pt x="128" y="233"/>
                        <a:pt x="130" y="233"/>
                      </a:cubicBezTo>
                      <a:cubicBezTo>
                        <a:pt x="130" y="233"/>
                        <a:pt x="130" y="233"/>
                        <a:pt x="130" y="232"/>
                      </a:cubicBezTo>
                      <a:cubicBezTo>
                        <a:pt x="133" y="230"/>
                        <a:pt x="136" y="227"/>
                        <a:pt x="137" y="223"/>
                      </a:cubicBezTo>
                      <a:cubicBezTo>
                        <a:pt x="138" y="222"/>
                        <a:pt x="138" y="221"/>
                        <a:pt x="139" y="219"/>
                      </a:cubicBezTo>
                      <a:cubicBezTo>
                        <a:pt x="140" y="219"/>
                        <a:pt x="140" y="218"/>
                        <a:pt x="141" y="217"/>
                      </a:cubicBezTo>
                      <a:cubicBezTo>
                        <a:pt x="141" y="215"/>
                        <a:pt x="141" y="214"/>
                        <a:pt x="141" y="213"/>
                      </a:cubicBezTo>
                      <a:cubicBezTo>
                        <a:pt x="141" y="212"/>
                        <a:pt x="140" y="212"/>
                        <a:pt x="140" y="212"/>
                      </a:cubicBezTo>
                      <a:cubicBezTo>
                        <a:pt x="140" y="212"/>
                        <a:pt x="140" y="212"/>
                        <a:pt x="140" y="212"/>
                      </a:cubicBezTo>
                      <a:cubicBezTo>
                        <a:pt x="139" y="213"/>
                        <a:pt x="138" y="213"/>
                        <a:pt x="136" y="213"/>
                      </a:cubicBezTo>
                      <a:cubicBezTo>
                        <a:pt x="135" y="214"/>
                        <a:pt x="133" y="214"/>
                        <a:pt x="132" y="214"/>
                      </a:cubicBezTo>
                      <a:cubicBezTo>
                        <a:pt x="131" y="214"/>
                        <a:pt x="131" y="214"/>
                        <a:pt x="131" y="214"/>
                      </a:cubicBezTo>
                      <a:cubicBezTo>
                        <a:pt x="130" y="214"/>
                        <a:pt x="129" y="215"/>
                        <a:pt x="128" y="215"/>
                      </a:cubicBezTo>
                      <a:cubicBezTo>
                        <a:pt x="128" y="215"/>
                        <a:pt x="128" y="215"/>
                        <a:pt x="128" y="215"/>
                      </a:cubicBezTo>
                      <a:cubicBezTo>
                        <a:pt x="127" y="215"/>
                        <a:pt x="127" y="215"/>
                        <a:pt x="127" y="215"/>
                      </a:cubicBezTo>
                      <a:cubicBezTo>
                        <a:pt x="126" y="215"/>
                        <a:pt x="126" y="215"/>
                        <a:pt x="126" y="215"/>
                      </a:cubicBezTo>
                      <a:cubicBezTo>
                        <a:pt x="125" y="214"/>
                        <a:pt x="125" y="214"/>
                        <a:pt x="124" y="213"/>
                      </a:cubicBezTo>
                      <a:cubicBezTo>
                        <a:pt x="124" y="213"/>
                        <a:pt x="124" y="213"/>
                        <a:pt x="124" y="212"/>
                      </a:cubicBezTo>
                      <a:cubicBezTo>
                        <a:pt x="125" y="211"/>
                        <a:pt x="125" y="211"/>
                        <a:pt x="124" y="211"/>
                      </a:cubicBezTo>
                      <a:cubicBezTo>
                        <a:pt x="124" y="210"/>
                        <a:pt x="123" y="210"/>
                        <a:pt x="123" y="209"/>
                      </a:cubicBezTo>
                      <a:cubicBezTo>
                        <a:pt x="122" y="208"/>
                        <a:pt x="121" y="208"/>
                        <a:pt x="120" y="207"/>
                      </a:cubicBezTo>
                      <a:cubicBezTo>
                        <a:pt x="120" y="206"/>
                        <a:pt x="119" y="206"/>
                        <a:pt x="118" y="205"/>
                      </a:cubicBezTo>
                      <a:cubicBezTo>
                        <a:pt x="117" y="205"/>
                        <a:pt x="116" y="204"/>
                        <a:pt x="116" y="203"/>
                      </a:cubicBezTo>
                      <a:cubicBezTo>
                        <a:pt x="116" y="202"/>
                        <a:pt x="115" y="201"/>
                        <a:pt x="115" y="200"/>
                      </a:cubicBezTo>
                      <a:cubicBezTo>
                        <a:pt x="115" y="200"/>
                        <a:pt x="114" y="199"/>
                        <a:pt x="114" y="199"/>
                      </a:cubicBezTo>
                      <a:cubicBezTo>
                        <a:pt x="113" y="198"/>
                        <a:pt x="113" y="198"/>
                        <a:pt x="112" y="197"/>
                      </a:cubicBezTo>
                      <a:cubicBezTo>
                        <a:pt x="112" y="197"/>
                        <a:pt x="112" y="197"/>
                        <a:pt x="112" y="196"/>
                      </a:cubicBezTo>
                      <a:cubicBezTo>
                        <a:pt x="112" y="195"/>
                        <a:pt x="111" y="193"/>
                        <a:pt x="111" y="192"/>
                      </a:cubicBezTo>
                      <a:cubicBezTo>
                        <a:pt x="111" y="191"/>
                        <a:pt x="110" y="190"/>
                        <a:pt x="109" y="189"/>
                      </a:cubicBezTo>
                      <a:cubicBezTo>
                        <a:pt x="109" y="189"/>
                        <a:pt x="108" y="189"/>
                        <a:pt x="108" y="189"/>
                      </a:cubicBezTo>
                      <a:cubicBezTo>
                        <a:pt x="108" y="189"/>
                        <a:pt x="108" y="188"/>
                        <a:pt x="108" y="188"/>
                      </a:cubicBezTo>
                      <a:cubicBezTo>
                        <a:pt x="108" y="188"/>
                        <a:pt x="108" y="188"/>
                        <a:pt x="108" y="187"/>
                      </a:cubicBezTo>
                      <a:cubicBezTo>
                        <a:pt x="108" y="187"/>
                        <a:pt x="107" y="186"/>
                        <a:pt x="107" y="185"/>
                      </a:cubicBezTo>
                      <a:cubicBezTo>
                        <a:pt x="107" y="185"/>
                        <a:pt x="106" y="184"/>
                        <a:pt x="106" y="184"/>
                      </a:cubicBezTo>
                      <a:cubicBezTo>
                        <a:pt x="105" y="182"/>
                        <a:pt x="104" y="181"/>
                        <a:pt x="104" y="179"/>
                      </a:cubicBezTo>
                      <a:cubicBezTo>
                        <a:pt x="104" y="179"/>
                        <a:pt x="103" y="179"/>
                        <a:pt x="103" y="178"/>
                      </a:cubicBezTo>
                      <a:cubicBezTo>
                        <a:pt x="103" y="178"/>
                        <a:pt x="103" y="178"/>
                        <a:pt x="104" y="178"/>
                      </a:cubicBezTo>
                      <a:cubicBezTo>
                        <a:pt x="104" y="178"/>
                        <a:pt x="104" y="178"/>
                        <a:pt x="105" y="178"/>
                      </a:cubicBezTo>
                      <a:cubicBezTo>
                        <a:pt x="105" y="177"/>
                        <a:pt x="105" y="177"/>
                        <a:pt x="105" y="177"/>
                      </a:cubicBezTo>
                      <a:cubicBezTo>
                        <a:pt x="106" y="177"/>
                        <a:pt x="106" y="177"/>
                        <a:pt x="106" y="178"/>
                      </a:cubicBezTo>
                      <a:cubicBezTo>
                        <a:pt x="107" y="178"/>
                        <a:pt x="107" y="178"/>
                        <a:pt x="107" y="179"/>
                      </a:cubicBezTo>
                      <a:cubicBezTo>
                        <a:pt x="108" y="180"/>
                        <a:pt x="109" y="181"/>
                        <a:pt x="110" y="182"/>
                      </a:cubicBezTo>
                      <a:cubicBezTo>
                        <a:pt x="110" y="183"/>
                        <a:pt x="110" y="184"/>
                        <a:pt x="111" y="185"/>
                      </a:cubicBezTo>
                      <a:cubicBezTo>
                        <a:pt x="111" y="185"/>
                        <a:pt x="111" y="185"/>
                        <a:pt x="112" y="186"/>
                      </a:cubicBezTo>
                      <a:cubicBezTo>
                        <a:pt x="113" y="186"/>
                        <a:pt x="113" y="187"/>
                        <a:pt x="114" y="188"/>
                      </a:cubicBezTo>
                      <a:cubicBezTo>
                        <a:pt x="114" y="188"/>
                        <a:pt x="114" y="188"/>
                        <a:pt x="114" y="189"/>
                      </a:cubicBezTo>
                      <a:cubicBezTo>
                        <a:pt x="114" y="189"/>
                        <a:pt x="114" y="190"/>
                        <a:pt x="114" y="190"/>
                      </a:cubicBezTo>
                      <a:cubicBezTo>
                        <a:pt x="114" y="190"/>
                        <a:pt x="114" y="191"/>
                        <a:pt x="114" y="191"/>
                      </a:cubicBezTo>
                      <a:cubicBezTo>
                        <a:pt x="115" y="192"/>
                        <a:pt x="115" y="193"/>
                        <a:pt x="116" y="194"/>
                      </a:cubicBezTo>
                      <a:cubicBezTo>
                        <a:pt x="117" y="194"/>
                        <a:pt x="117" y="195"/>
                        <a:pt x="118" y="195"/>
                      </a:cubicBezTo>
                      <a:cubicBezTo>
                        <a:pt x="118" y="195"/>
                        <a:pt x="119" y="196"/>
                        <a:pt x="119" y="197"/>
                      </a:cubicBezTo>
                      <a:cubicBezTo>
                        <a:pt x="119" y="198"/>
                        <a:pt x="120" y="199"/>
                        <a:pt x="121" y="199"/>
                      </a:cubicBezTo>
                      <a:cubicBezTo>
                        <a:pt x="121" y="200"/>
                        <a:pt x="122" y="201"/>
                        <a:pt x="122" y="201"/>
                      </a:cubicBezTo>
                      <a:cubicBezTo>
                        <a:pt x="123" y="202"/>
                        <a:pt x="123" y="203"/>
                        <a:pt x="123" y="204"/>
                      </a:cubicBezTo>
                      <a:cubicBezTo>
                        <a:pt x="123" y="204"/>
                        <a:pt x="123" y="205"/>
                        <a:pt x="123" y="205"/>
                      </a:cubicBezTo>
                      <a:cubicBezTo>
                        <a:pt x="123" y="206"/>
                        <a:pt x="124" y="207"/>
                        <a:pt x="124" y="209"/>
                      </a:cubicBezTo>
                      <a:cubicBezTo>
                        <a:pt x="124" y="209"/>
                        <a:pt x="124" y="210"/>
                        <a:pt x="125" y="210"/>
                      </a:cubicBezTo>
                      <a:cubicBezTo>
                        <a:pt x="125" y="210"/>
                        <a:pt x="125" y="211"/>
                        <a:pt x="126" y="211"/>
                      </a:cubicBezTo>
                      <a:cubicBezTo>
                        <a:pt x="126" y="211"/>
                        <a:pt x="126" y="211"/>
                        <a:pt x="127" y="210"/>
                      </a:cubicBezTo>
                      <a:cubicBezTo>
                        <a:pt x="127" y="210"/>
                        <a:pt x="128" y="210"/>
                        <a:pt x="128" y="210"/>
                      </a:cubicBezTo>
                      <a:cubicBezTo>
                        <a:pt x="129" y="209"/>
                        <a:pt x="130" y="209"/>
                        <a:pt x="130" y="209"/>
                      </a:cubicBezTo>
                      <a:cubicBezTo>
                        <a:pt x="131" y="209"/>
                        <a:pt x="132" y="209"/>
                        <a:pt x="133" y="208"/>
                      </a:cubicBezTo>
                      <a:cubicBezTo>
                        <a:pt x="133" y="208"/>
                        <a:pt x="134" y="208"/>
                        <a:pt x="135" y="208"/>
                      </a:cubicBezTo>
                      <a:cubicBezTo>
                        <a:pt x="135" y="208"/>
                        <a:pt x="136" y="208"/>
                        <a:pt x="136" y="207"/>
                      </a:cubicBezTo>
                      <a:cubicBezTo>
                        <a:pt x="136" y="207"/>
                        <a:pt x="137" y="206"/>
                        <a:pt x="137" y="206"/>
                      </a:cubicBezTo>
                      <a:cubicBezTo>
                        <a:pt x="138" y="206"/>
                        <a:pt x="139" y="206"/>
                        <a:pt x="140" y="205"/>
                      </a:cubicBezTo>
                      <a:cubicBezTo>
                        <a:pt x="141" y="205"/>
                        <a:pt x="141" y="205"/>
                        <a:pt x="142" y="205"/>
                      </a:cubicBezTo>
                      <a:cubicBezTo>
                        <a:pt x="142" y="204"/>
                        <a:pt x="143" y="204"/>
                        <a:pt x="143" y="204"/>
                      </a:cubicBezTo>
                      <a:cubicBezTo>
                        <a:pt x="143" y="203"/>
                        <a:pt x="143" y="203"/>
                        <a:pt x="144" y="202"/>
                      </a:cubicBezTo>
                      <a:cubicBezTo>
                        <a:pt x="145" y="202"/>
                        <a:pt x="146" y="202"/>
                        <a:pt x="147" y="201"/>
                      </a:cubicBezTo>
                      <a:cubicBezTo>
                        <a:pt x="148" y="201"/>
                        <a:pt x="148" y="201"/>
                        <a:pt x="149" y="200"/>
                      </a:cubicBezTo>
                      <a:cubicBezTo>
                        <a:pt x="149" y="200"/>
                        <a:pt x="149" y="200"/>
                        <a:pt x="149" y="199"/>
                      </a:cubicBezTo>
                      <a:cubicBezTo>
                        <a:pt x="150" y="199"/>
                        <a:pt x="151" y="199"/>
                        <a:pt x="151" y="198"/>
                      </a:cubicBezTo>
                      <a:cubicBezTo>
                        <a:pt x="151" y="198"/>
                        <a:pt x="152" y="197"/>
                        <a:pt x="152" y="197"/>
                      </a:cubicBezTo>
                      <a:cubicBezTo>
                        <a:pt x="153" y="197"/>
                        <a:pt x="153" y="197"/>
                        <a:pt x="153" y="197"/>
                      </a:cubicBezTo>
                      <a:cubicBezTo>
                        <a:pt x="153" y="197"/>
                        <a:pt x="154" y="197"/>
                        <a:pt x="154" y="196"/>
                      </a:cubicBezTo>
                      <a:cubicBezTo>
                        <a:pt x="154" y="196"/>
                        <a:pt x="154" y="195"/>
                        <a:pt x="154" y="195"/>
                      </a:cubicBezTo>
                      <a:cubicBezTo>
                        <a:pt x="154" y="194"/>
                        <a:pt x="154" y="194"/>
                        <a:pt x="154" y="194"/>
                      </a:cubicBezTo>
                      <a:cubicBezTo>
                        <a:pt x="155" y="193"/>
                        <a:pt x="156" y="192"/>
                        <a:pt x="157" y="191"/>
                      </a:cubicBezTo>
                      <a:cubicBezTo>
                        <a:pt x="157" y="190"/>
                        <a:pt x="157" y="189"/>
                        <a:pt x="156" y="189"/>
                      </a:cubicBezTo>
                      <a:cubicBezTo>
                        <a:pt x="156" y="188"/>
                        <a:pt x="156" y="188"/>
                        <a:pt x="155" y="187"/>
                      </a:cubicBezTo>
                      <a:cubicBezTo>
                        <a:pt x="155" y="187"/>
                        <a:pt x="155" y="186"/>
                        <a:pt x="154" y="186"/>
                      </a:cubicBezTo>
                      <a:cubicBezTo>
                        <a:pt x="153" y="186"/>
                        <a:pt x="153" y="186"/>
                        <a:pt x="152" y="186"/>
                      </a:cubicBezTo>
                      <a:cubicBezTo>
                        <a:pt x="152" y="186"/>
                        <a:pt x="151" y="186"/>
                        <a:pt x="151" y="185"/>
                      </a:cubicBezTo>
                      <a:cubicBezTo>
                        <a:pt x="150" y="185"/>
                        <a:pt x="150" y="184"/>
                        <a:pt x="150" y="183"/>
                      </a:cubicBezTo>
                      <a:cubicBezTo>
                        <a:pt x="150" y="183"/>
                        <a:pt x="150" y="182"/>
                        <a:pt x="149" y="181"/>
                      </a:cubicBezTo>
                      <a:cubicBezTo>
                        <a:pt x="149" y="181"/>
                        <a:pt x="149" y="181"/>
                        <a:pt x="149" y="181"/>
                      </a:cubicBezTo>
                      <a:cubicBezTo>
                        <a:pt x="149" y="181"/>
                        <a:pt x="149" y="181"/>
                        <a:pt x="149" y="181"/>
                      </a:cubicBezTo>
                      <a:cubicBezTo>
                        <a:pt x="148" y="182"/>
                        <a:pt x="147" y="183"/>
                        <a:pt x="146" y="184"/>
                      </a:cubicBezTo>
                      <a:cubicBezTo>
                        <a:pt x="146" y="185"/>
                        <a:pt x="145" y="186"/>
                        <a:pt x="144" y="185"/>
                      </a:cubicBezTo>
                      <a:cubicBezTo>
                        <a:pt x="143" y="185"/>
                        <a:pt x="142" y="185"/>
                        <a:pt x="141" y="186"/>
                      </a:cubicBezTo>
                      <a:cubicBezTo>
                        <a:pt x="141" y="186"/>
                        <a:pt x="141" y="186"/>
                        <a:pt x="140" y="185"/>
                      </a:cubicBezTo>
                      <a:cubicBezTo>
                        <a:pt x="140" y="185"/>
                        <a:pt x="140" y="185"/>
                        <a:pt x="140" y="184"/>
                      </a:cubicBezTo>
                      <a:cubicBezTo>
                        <a:pt x="140" y="184"/>
                        <a:pt x="140" y="183"/>
                        <a:pt x="140" y="182"/>
                      </a:cubicBezTo>
                      <a:cubicBezTo>
                        <a:pt x="140" y="182"/>
                        <a:pt x="139" y="182"/>
                        <a:pt x="139" y="181"/>
                      </a:cubicBezTo>
                      <a:cubicBezTo>
                        <a:pt x="139" y="181"/>
                        <a:pt x="139" y="181"/>
                        <a:pt x="139" y="181"/>
                      </a:cubicBezTo>
                      <a:cubicBezTo>
                        <a:pt x="139" y="181"/>
                        <a:pt x="139" y="181"/>
                        <a:pt x="139" y="181"/>
                      </a:cubicBezTo>
                      <a:cubicBezTo>
                        <a:pt x="138" y="182"/>
                        <a:pt x="138" y="182"/>
                        <a:pt x="138" y="182"/>
                      </a:cubicBezTo>
                      <a:cubicBezTo>
                        <a:pt x="138" y="183"/>
                        <a:pt x="138" y="183"/>
                        <a:pt x="137" y="182"/>
                      </a:cubicBezTo>
                      <a:cubicBezTo>
                        <a:pt x="137" y="182"/>
                        <a:pt x="137" y="181"/>
                        <a:pt x="137" y="181"/>
                      </a:cubicBezTo>
                      <a:cubicBezTo>
                        <a:pt x="137" y="180"/>
                        <a:pt x="136" y="179"/>
                        <a:pt x="136" y="179"/>
                      </a:cubicBezTo>
                      <a:cubicBezTo>
                        <a:pt x="135" y="178"/>
                        <a:pt x="135" y="178"/>
                        <a:pt x="134" y="178"/>
                      </a:cubicBezTo>
                      <a:cubicBezTo>
                        <a:pt x="134" y="177"/>
                        <a:pt x="134" y="177"/>
                        <a:pt x="134" y="177"/>
                      </a:cubicBezTo>
                      <a:cubicBezTo>
                        <a:pt x="133" y="176"/>
                        <a:pt x="133" y="175"/>
                        <a:pt x="132" y="174"/>
                      </a:cubicBezTo>
                      <a:cubicBezTo>
                        <a:pt x="132" y="174"/>
                        <a:pt x="132" y="174"/>
                        <a:pt x="132" y="174"/>
                      </a:cubicBezTo>
                      <a:cubicBezTo>
                        <a:pt x="132" y="173"/>
                        <a:pt x="132" y="173"/>
                        <a:pt x="132" y="173"/>
                      </a:cubicBezTo>
                      <a:cubicBezTo>
                        <a:pt x="133" y="173"/>
                        <a:pt x="133" y="172"/>
                        <a:pt x="133" y="172"/>
                      </a:cubicBezTo>
                      <a:cubicBezTo>
                        <a:pt x="133" y="172"/>
                        <a:pt x="134" y="172"/>
                        <a:pt x="134" y="172"/>
                      </a:cubicBezTo>
                      <a:cubicBezTo>
                        <a:pt x="135" y="172"/>
                        <a:pt x="135" y="172"/>
                        <a:pt x="136" y="173"/>
                      </a:cubicBezTo>
                      <a:cubicBezTo>
                        <a:pt x="136" y="173"/>
                        <a:pt x="136" y="173"/>
                        <a:pt x="136" y="173"/>
                      </a:cubicBezTo>
                      <a:cubicBezTo>
                        <a:pt x="137" y="174"/>
                        <a:pt x="138" y="175"/>
                        <a:pt x="138" y="176"/>
                      </a:cubicBezTo>
                      <a:cubicBezTo>
                        <a:pt x="139" y="177"/>
                        <a:pt x="139" y="177"/>
                        <a:pt x="139" y="177"/>
                      </a:cubicBezTo>
                      <a:cubicBezTo>
                        <a:pt x="140" y="177"/>
                        <a:pt x="140" y="177"/>
                        <a:pt x="140" y="178"/>
                      </a:cubicBezTo>
                      <a:cubicBezTo>
                        <a:pt x="141" y="178"/>
                        <a:pt x="141" y="178"/>
                        <a:pt x="142" y="178"/>
                      </a:cubicBezTo>
                      <a:cubicBezTo>
                        <a:pt x="142" y="179"/>
                        <a:pt x="142" y="179"/>
                        <a:pt x="143" y="179"/>
                      </a:cubicBezTo>
                      <a:cubicBezTo>
                        <a:pt x="144" y="180"/>
                        <a:pt x="145" y="180"/>
                        <a:pt x="146" y="180"/>
                      </a:cubicBezTo>
                      <a:cubicBezTo>
                        <a:pt x="146" y="180"/>
                        <a:pt x="146" y="180"/>
                        <a:pt x="147" y="180"/>
                      </a:cubicBezTo>
                      <a:cubicBezTo>
                        <a:pt x="147" y="180"/>
                        <a:pt x="148" y="179"/>
                        <a:pt x="149" y="179"/>
                      </a:cubicBezTo>
                      <a:cubicBezTo>
                        <a:pt x="149" y="179"/>
                        <a:pt x="150" y="179"/>
                        <a:pt x="150" y="180"/>
                      </a:cubicBezTo>
                      <a:cubicBezTo>
                        <a:pt x="151" y="180"/>
                        <a:pt x="151" y="181"/>
                        <a:pt x="151" y="181"/>
                      </a:cubicBezTo>
                      <a:cubicBezTo>
                        <a:pt x="151" y="182"/>
                        <a:pt x="152" y="182"/>
                        <a:pt x="152" y="182"/>
                      </a:cubicBezTo>
                      <a:cubicBezTo>
                        <a:pt x="154" y="182"/>
                        <a:pt x="157" y="183"/>
                        <a:pt x="159" y="183"/>
                      </a:cubicBezTo>
                      <a:cubicBezTo>
                        <a:pt x="160" y="183"/>
                        <a:pt x="161" y="183"/>
                        <a:pt x="162" y="183"/>
                      </a:cubicBezTo>
                      <a:cubicBezTo>
                        <a:pt x="163" y="183"/>
                        <a:pt x="164" y="183"/>
                        <a:pt x="166" y="183"/>
                      </a:cubicBezTo>
                      <a:cubicBezTo>
                        <a:pt x="166" y="183"/>
                        <a:pt x="166" y="183"/>
                        <a:pt x="167" y="183"/>
                      </a:cubicBezTo>
                      <a:cubicBezTo>
                        <a:pt x="168" y="183"/>
                        <a:pt x="169" y="183"/>
                        <a:pt x="170" y="183"/>
                      </a:cubicBezTo>
                      <a:cubicBezTo>
                        <a:pt x="170" y="183"/>
                        <a:pt x="170" y="183"/>
                        <a:pt x="170" y="183"/>
                      </a:cubicBezTo>
                      <a:cubicBezTo>
                        <a:pt x="171" y="183"/>
                        <a:pt x="171" y="184"/>
                        <a:pt x="171" y="184"/>
                      </a:cubicBezTo>
                      <a:cubicBezTo>
                        <a:pt x="171" y="184"/>
                        <a:pt x="172" y="184"/>
                        <a:pt x="172" y="185"/>
                      </a:cubicBezTo>
                      <a:cubicBezTo>
                        <a:pt x="172" y="186"/>
                        <a:pt x="172" y="186"/>
                        <a:pt x="173" y="186"/>
                      </a:cubicBezTo>
                      <a:cubicBezTo>
                        <a:pt x="174" y="186"/>
                        <a:pt x="174" y="187"/>
                        <a:pt x="175" y="187"/>
                      </a:cubicBezTo>
                      <a:cubicBezTo>
                        <a:pt x="175" y="188"/>
                        <a:pt x="176" y="188"/>
                        <a:pt x="177" y="189"/>
                      </a:cubicBezTo>
                      <a:cubicBezTo>
                        <a:pt x="178" y="189"/>
                        <a:pt x="178" y="189"/>
                        <a:pt x="178" y="189"/>
                      </a:cubicBezTo>
                      <a:cubicBezTo>
                        <a:pt x="178" y="189"/>
                        <a:pt x="178" y="189"/>
                        <a:pt x="178" y="188"/>
                      </a:cubicBezTo>
                      <a:cubicBezTo>
                        <a:pt x="178" y="188"/>
                        <a:pt x="178" y="188"/>
                        <a:pt x="178" y="188"/>
                      </a:cubicBezTo>
                      <a:cubicBezTo>
                        <a:pt x="178" y="189"/>
                        <a:pt x="178" y="189"/>
                        <a:pt x="178" y="189"/>
                      </a:cubicBezTo>
                      <a:cubicBezTo>
                        <a:pt x="178" y="189"/>
                        <a:pt x="178" y="189"/>
                        <a:pt x="178" y="189"/>
                      </a:cubicBezTo>
                      <a:cubicBezTo>
                        <a:pt x="178" y="189"/>
                        <a:pt x="177" y="189"/>
                        <a:pt x="176" y="189"/>
                      </a:cubicBezTo>
                      <a:cubicBezTo>
                        <a:pt x="176" y="189"/>
                        <a:pt x="176" y="189"/>
                        <a:pt x="176" y="189"/>
                      </a:cubicBezTo>
                      <a:cubicBezTo>
                        <a:pt x="176" y="189"/>
                        <a:pt x="176" y="190"/>
                        <a:pt x="176" y="190"/>
                      </a:cubicBezTo>
                      <a:cubicBezTo>
                        <a:pt x="177" y="191"/>
                        <a:pt x="177" y="191"/>
                        <a:pt x="178" y="192"/>
                      </a:cubicBezTo>
                      <a:cubicBezTo>
                        <a:pt x="180" y="193"/>
                        <a:pt x="180" y="193"/>
                        <a:pt x="182" y="192"/>
                      </a:cubicBezTo>
                      <a:cubicBezTo>
                        <a:pt x="183" y="192"/>
                        <a:pt x="183" y="191"/>
                        <a:pt x="183" y="191"/>
                      </a:cubicBezTo>
                      <a:cubicBezTo>
                        <a:pt x="183" y="191"/>
                        <a:pt x="183" y="191"/>
                        <a:pt x="183" y="191"/>
                      </a:cubicBezTo>
                      <a:cubicBezTo>
                        <a:pt x="183" y="190"/>
                        <a:pt x="183" y="190"/>
                        <a:pt x="183" y="190"/>
                      </a:cubicBezTo>
                      <a:cubicBezTo>
                        <a:pt x="183" y="191"/>
                        <a:pt x="183" y="191"/>
                        <a:pt x="183" y="191"/>
                      </a:cubicBezTo>
                      <a:cubicBezTo>
                        <a:pt x="183" y="191"/>
                        <a:pt x="183" y="191"/>
                        <a:pt x="183" y="191"/>
                      </a:cubicBezTo>
                      <a:cubicBezTo>
                        <a:pt x="183" y="191"/>
                        <a:pt x="183" y="191"/>
                        <a:pt x="183" y="191"/>
                      </a:cubicBezTo>
                      <a:cubicBezTo>
                        <a:pt x="184" y="192"/>
                        <a:pt x="184" y="193"/>
                        <a:pt x="184" y="194"/>
                      </a:cubicBezTo>
                      <a:cubicBezTo>
                        <a:pt x="184" y="195"/>
                        <a:pt x="184" y="195"/>
                        <a:pt x="184" y="196"/>
                      </a:cubicBezTo>
                      <a:cubicBezTo>
                        <a:pt x="185" y="197"/>
                        <a:pt x="185" y="198"/>
                        <a:pt x="185" y="199"/>
                      </a:cubicBezTo>
                      <a:cubicBezTo>
                        <a:pt x="185" y="200"/>
                        <a:pt x="186" y="201"/>
                        <a:pt x="186" y="203"/>
                      </a:cubicBezTo>
                      <a:cubicBezTo>
                        <a:pt x="186" y="203"/>
                        <a:pt x="186" y="203"/>
                        <a:pt x="186" y="203"/>
                      </a:cubicBezTo>
                      <a:cubicBezTo>
                        <a:pt x="187" y="204"/>
                        <a:pt x="187" y="205"/>
                        <a:pt x="188" y="206"/>
                      </a:cubicBezTo>
                      <a:cubicBezTo>
                        <a:pt x="188" y="206"/>
                        <a:pt x="188" y="207"/>
                        <a:pt x="189" y="208"/>
                      </a:cubicBezTo>
                      <a:cubicBezTo>
                        <a:pt x="189" y="209"/>
                        <a:pt x="189" y="209"/>
                        <a:pt x="189" y="210"/>
                      </a:cubicBezTo>
                      <a:cubicBezTo>
                        <a:pt x="190" y="211"/>
                        <a:pt x="190" y="212"/>
                        <a:pt x="191" y="212"/>
                      </a:cubicBezTo>
                      <a:cubicBezTo>
                        <a:pt x="191" y="213"/>
                        <a:pt x="192" y="213"/>
                        <a:pt x="192" y="214"/>
                      </a:cubicBezTo>
                      <a:cubicBezTo>
                        <a:pt x="192" y="215"/>
                        <a:pt x="193" y="216"/>
                        <a:pt x="193" y="217"/>
                      </a:cubicBezTo>
                      <a:cubicBezTo>
                        <a:pt x="193" y="218"/>
                        <a:pt x="193" y="219"/>
                        <a:pt x="194" y="219"/>
                      </a:cubicBezTo>
                      <a:cubicBezTo>
                        <a:pt x="194" y="219"/>
                        <a:pt x="194" y="220"/>
                        <a:pt x="195" y="220"/>
                      </a:cubicBezTo>
                      <a:cubicBezTo>
                        <a:pt x="195" y="220"/>
                        <a:pt x="196" y="220"/>
                        <a:pt x="197" y="220"/>
                      </a:cubicBezTo>
                      <a:cubicBezTo>
                        <a:pt x="197" y="219"/>
                        <a:pt x="197" y="219"/>
                        <a:pt x="197" y="219"/>
                      </a:cubicBezTo>
                      <a:cubicBezTo>
                        <a:pt x="197" y="219"/>
                        <a:pt x="197" y="218"/>
                        <a:pt x="198" y="218"/>
                      </a:cubicBezTo>
                      <a:cubicBezTo>
                        <a:pt x="198" y="218"/>
                        <a:pt x="199" y="218"/>
                        <a:pt x="199" y="217"/>
                      </a:cubicBezTo>
                      <a:cubicBezTo>
                        <a:pt x="199" y="216"/>
                        <a:pt x="199" y="216"/>
                        <a:pt x="200" y="216"/>
                      </a:cubicBezTo>
                      <a:cubicBezTo>
                        <a:pt x="200" y="215"/>
                        <a:pt x="200" y="215"/>
                        <a:pt x="200" y="215"/>
                      </a:cubicBezTo>
                      <a:cubicBezTo>
                        <a:pt x="200" y="214"/>
                        <a:pt x="200" y="214"/>
                        <a:pt x="200" y="213"/>
                      </a:cubicBezTo>
                      <a:cubicBezTo>
                        <a:pt x="200" y="213"/>
                        <a:pt x="200" y="212"/>
                        <a:pt x="200" y="212"/>
                      </a:cubicBezTo>
                      <a:cubicBezTo>
                        <a:pt x="201" y="212"/>
                        <a:pt x="201" y="211"/>
                        <a:pt x="201" y="211"/>
                      </a:cubicBezTo>
                      <a:cubicBezTo>
                        <a:pt x="201" y="210"/>
                        <a:pt x="201" y="209"/>
                        <a:pt x="201" y="209"/>
                      </a:cubicBezTo>
                      <a:cubicBezTo>
                        <a:pt x="201" y="208"/>
                        <a:pt x="201" y="208"/>
                        <a:pt x="201" y="208"/>
                      </a:cubicBezTo>
                      <a:cubicBezTo>
                        <a:pt x="201" y="207"/>
                        <a:pt x="201" y="206"/>
                        <a:pt x="201" y="205"/>
                      </a:cubicBezTo>
                      <a:cubicBezTo>
                        <a:pt x="201" y="204"/>
                        <a:pt x="201" y="204"/>
                        <a:pt x="201" y="204"/>
                      </a:cubicBezTo>
                      <a:cubicBezTo>
                        <a:pt x="202" y="204"/>
                        <a:pt x="202" y="204"/>
                        <a:pt x="202" y="203"/>
                      </a:cubicBezTo>
                      <a:cubicBezTo>
                        <a:pt x="203" y="203"/>
                        <a:pt x="203" y="203"/>
                        <a:pt x="204" y="202"/>
                      </a:cubicBezTo>
                      <a:cubicBezTo>
                        <a:pt x="204" y="202"/>
                        <a:pt x="204" y="202"/>
                        <a:pt x="205" y="202"/>
                      </a:cubicBezTo>
                      <a:cubicBezTo>
                        <a:pt x="205" y="201"/>
                        <a:pt x="205" y="201"/>
                        <a:pt x="205" y="200"/>
                      </a:cubicBezTo>
                      <a:cubicBezTo>
                        <a:pt x="206" y="200"/>
                        <a:pt x="207" y="199"/>
                        <a:pt x="208" y="198"/>
                      </a:cubicBezTo>
                      <a:cubicBezTo>
                        <a:pt x="208" y="198"/>
                        <a:pt x="208" y="198"/>
                        <a:pt x="209" y="197"/>
                      </a:cubicBezTo>
                      <a:cubicBezTo>
                        <a:pt x="209" y="197"/>
                        <a:pt x="209" y="196"/>
                        <a:pt x="210" y="196"/>
                      </a:cubicBezTo>
                      <a:cubicBezTo>
                        <a:pt x="210" y="195"/>
                        <a:pt x="210" y="195"/>
                        <a:pt x="211" y="195"/>
                      </a:cubicBezTo>
                      <a:cubicBezTo>
                        <a:pt x="212" y="194"/>
                        <a:pt x="213" y="193"/>
                        <a:pt x="213" y="192"/>
                      </a:cubicBezTo>
                      <a:cubicBezTo>
                        <a:pt x="213" y="191"/>
                        <a:pt x="213" y="191"/>
                        <a:pt x="214" y="191"/>
                      </a:cubicBezTo>
                      <a:cubicBezTo>
                        <a:pt x="214" y="191"/>
                        <a:pt x="215" y="190"/>
                        <a:pt x="216" y="190"/>
                      </a:cubicBezTo>
                      <a:cubicBezTo>
                        <a:pt x="217" y="191"/>
                        <a:pt x="219" y="190"/>
                        <a:pt x="220" y="189"/>
                      </a:cubicBezTo>
                      <a:cubicBezTo>
                        <a:pt x="221" y="189"/>
                        <a:pt x="221" y="189"/>
                        <a:pt x="222" y="188"/>
                      </a:cubicBezTo>
                      <a:cubicBezTo>
                        <a:pt x="222" y="188"/>
                        <a:pt x="222" y="189"/>
                        <a:pt x="222" y="189"/>
                      </a:cubicBezTo>
                      <a:cubicBezTo>
                        <a:pt x="222" y="189"/>
                        <a:pt x="223" y="190"/>
                        <a:pt x="223" y="190"/>
                      </a:cubicBezTo>
                      <a:cubicBezTo>
                        <a:pt x="223" y="192"/>
                        <a:pt x="224" y="193"/>
                        <a:pt x="226" y="194"/>
                      </a:cubicBezTo>
                      <a:cubicBezTo>
                        <a:pt x="226" y="194"/>
                        <a:pt x="226" y="194"/>
                        <a:pt x="226" y="194"/>
                      </a:cubicBezTo>
                      <a:cubicBezTo>
                        <a:pt x="227" y="194"/>
                        <a:pt x="227" y="195"/>
                        <a:pt x="227" y="195"/>
                      </a:cubicBezTo>
                      <a:cubicBezTo>
                        <a:pt x="227" y="196"/>
                        <a:pt x="227" y="196"/>
                        <a:pt x="227" y="197"/>
                      </a:cubicBezTo>
                      <a:cubicBezTo>
                        <a:pt x="228" y="197"/>
                        <a:pt x="228" y="197"/>
                        <a:pt x="228" y="198"/>
                      </a:cubicBezTo>
                      <a:cubicBezTo>
                        <a:pt x="228" y="198"/>
                        <a:pt x="229" y="198"/>
                        <a:pt x="229" y="198"/>
                      </a:cubicBezTo>
                      <a:cubicBezTo>
                        <a:pt x="229" y="199"/>
                        <a:pt x="229" y="200"/>
                        <a:pt x="229" y="201"/>
                      </a:cubicBezTo>
                      <a:cubicBezTo>
                        <a:pt x="229" y="202"/>
                        <a:pt x="229" y="202"/>
                        <a:pt x="229" y="202"/>
                      </a:cubicBezTo>
                      <a:cubicBezTo>
                        <a:pt x="229" y="203"/>
                        <a:pt x="229" y="203"/>
                        <a:pt x="230" y="203"/>
                      </a:cubicBezTo>
                      <a:cubicBezTo>
                        <a:pt x="231" y="203"/>
                        <a:pt x="232" y="203"/>
                        <a:pt x="232" y="203"/>
                      </a:cubicBezTo>
                      <a:cubicBezTo>
                        <a:pt x="233" y="202"/>
                        <a:pt x="234" y="202"/>
                        <a:pt x="234" y="201"/>
                      </a:cubicBezTo>
                      <a:close/>
                      <a:moveTo>
                        <a:pt x="277" y="165"/>
                      </a:moveTo>
                      <a:cubicBezTo>
                        <a:pt x="277" y="165"/>
                        <a:pt x="277" y="166"/>
                        <a:pt x="277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8" y="166"/>
                        <a:pt x="278" y="166"/>
                        <a:pt x="278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7" y="166"/>
                        <a:pt x="277" y="165"/>
                        <a:pt x="277" y="165"/>
                      </a:cubicBezTo>
                      <a:close/>
                      <a:moveTo>
                        <a:pt x="273" y="160"/>
                      </a:moveTo>
                      <a:cubicBezTo>
                        <a:pt x="273" y="160"/>
                        <a:pt x="273" y="160"/>
                        <a:pt x="273" y="160"/>
                      </a:cubicBezTo>
                      <a:cubicBezTo>
                        <a:pt x="273" y="160"/>
                        <a:pt x="273" y="160"/>
                        <a:pt x="273" y="160"/>
                      </a:cubicBezTo>
                      <a:cubicBezTo>
                        <a:pt x="273" y="160"/>
                        <a:pt x="273" y="160"/>
                        <a:pt x="273" y="160"/>
                      </a:cubicBezTo>
                      <a:cubicBezTo>
                        <a:pt x="273" y="160"/>
                        <a:pt x="273" y="160"/>
                        <a:pt x="273" y="160"/>
                      </a:cubicBezTo>
                      <a:close/>
                      <a:moveTo>
                        <a:pt x="271" y="171"/>
                      </a:moveTo>
                      <a:cubicBezTo>
                        <a:pt x="271" y="171"/>
                        <a:pt x="271" y="171"/>
                        <a:pt x="271" y="171"/>
                      </a:cubicBezTo>
                      <a:cubicBezTo>
                        <a:pt x="271" y="172"/>
                        <a:pt x="271" y="172"/>
                        <a:pt x="271" y="172"/>
                      </a:cubicBezTo>
                      <a:cubicBezTo>
                        <a:pt x="271" y="172"/>
                        <a:pt x="271" y="172"/>
                        <a:pt x="271" y="172"/>
                      </a:cubicBezTo>
                      <a:cubicBezTo>
                        <a:pt x="271" y="172"/>
                        <a:pt x="271" y="172"/>
                        <a:pt x="270" y="171"/>
                      </a:cubicBezTo>
                      <a:cubicBezTo>
                        <a:pt x="270" y="171"/>
                        <a:pt x="271" y="171"/>
                        <a:pt x="271" y="171"/>
                      </a:cubicBezTo>
                      <a:close/>
                      <a:moveTo>
                        <a:pt x="292" y="123"/>
                      </a:moveTo>
                      <a:cubicBezTo>
                        <a:pt x="292" y="123"/>
                        <a:pt x="293" y="124"/>
                        <a:pt x="293" y="124"/>
                      </a:cubicBezTo>
                      <a:cubicBezTo>
                        <a:pt x="293" y="124"/>
                        <a:pt x="293" y="124"/>
                        <a:pt x="293" y="125"/>
                      </a:cubicBezTo>
                      <a:cubicBezTo>
                        <a:pt x="293" y="125"/>
                        <a:pt x="293" y="125"/>
                        <a:pt x="293" y="125"/>
                      </a:cubicBezTo>
                      <a:cubicBezTo>
                        <a:pt x="293" y="125"/>
                        <a:pt x="292" y="125"/>
                        <a:pt x="292" y="125"/>
                      </a:cubicBezTo>
                      <a:cubicBezTo>
                        <a:pt x="292" y="125"/>
                        <a:pt x="292" y="125"/>
                        <a:pt x="292" y="124"/>
                      </a:cubicBezTo>
                      <a:cubicBezTo>
                        <a:pt x="292" y="124"/>
                        <a:pt x="292" y="123"/>
                        <a:pt x="292" y="123"/>
                      </a:cubicBezTo>
                      <a:close/>
                      <a:moveTo>
                        <a:pt x="336" y="30"/>
                      </a:moveTo>
                      <a:cubicBezTo>
                        <a:pt x="337" y="30"/>
                        <a:pt x="337" y="30"/>
                        <a:pt x="337" y="30"/>
                      </a:cubicBezTo>
                      <a:cubicBezTo>
                        <a:pt x="337" y="30"/>
                        <a:pt x="338" y="30"/>
                        <a:pt x="338" y="30"/>
                      </a:cubicBezTo>
                      <a:cubicBezTo>
                        <a:pt x="338" y="30"/>
                        <a:pt x="338" y="30"/>
                        <a:pt x="338" y="30"/>
                      </a:cubicBezTo>
                      <a:cubicBezTo>
                        <a:pt x="337" y="31"/>
                        <a:pt x="337" y="31"/>
                        <a:pt x="337" y="31"/>
                      </a:cubicBezTo>
                      <a:cubicBezTo>
                        <a:pt x="337" y="31"/>
                        <a:pt x="336" y="31"/>
                        <a:pt x="336" y="31"/>
                      </a:cubicBezTo>
                      <a:cubicBezTo>
                        <a:pt x="336" y="30"/>
                        <a:pt x="336" y="30"/>
                        <a:pt x="336" y="30"/>
                      </a:cubicBezTo>
                      <a:close/>
                      <a:moveTo>
                        <a:pt x="295" y="16"/>
                      </a:moveTo>
                      <a:cubicBezTo>
                        <a:pt x="295" y="16"/>
                        <a:pt x="295" y="16"/>
                        <a:pt x="295" y="16"/>
                      </a:cubicBezTo>
                      <a:cubicBezTo>
                        <a:pt x="295" y="16"/>
                        <a:pt x="295" y="16"/>
                        <a:pt x="295" y="16"/>
                      </a:cubicBezTo>
                      <a:cubicBezTo>
                        <a:pt x="295" y="16"/>
                        <a:pt x="295" y="16"/>
                        <a:pt x="295" y="16"/>
                      </a:cubicBezTo>
                      <a:cubicBezTo>
                        <a:pt x="295" y="16"/>
                        <a:pt x="295" y="16"/>
                        <a:pt x="295" y="16"/>
                      </a:cubicBezTo>
                      <a:cubicBezTo>
                        <a:pt x="295" y="16"/>
                        <a:pt x="294" y="16"/>
                        <a:pt x="294" y="16"/>
                      </a:cubicBezTo>
                      <a:cubicBezTo>
                        <a:pt x="294" y="16"/>
                        <a:pt x="294" y="16"/>
                        <a:pt x="294" y="16"/>
                      </a:cubicBezTo>
                      <a:cubicBezTo>
                        <a:pt x="294" y="16"/>
                        <a:pt x="294" y="16"/>
                        <a:pt x="295" y="16"/>
                      </a:cubicBezTo>
                      <a:close/>
                      <a:moveTo>
                        <a:pt x="272" y="94"/>
                      </a:move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lose/>
                      <a:moveTo>
                        <a:pt x="262" y="172"/>
                      </a:moveTo>
                      <a:cubicBezTo>
                        <a:pt x="262" y="172"/>
                        <a:pt x="262" y="172"/>
                        <a:pt x="262" y="172"/>
                      </a:cubicBezTo>
                      <a:cubicBezTo>
                        <a:pt x="262" y="172"/>
                        <a:pt x="263" y="172"/>
                        <a:pt x="263" y="172"/>
                      </a:cubicBezTo>
                      <a:cubicBezTo>
                        <a:pt x="263" y="172"/>
                        <a:pt x="263" y="172"/>
                        <a:pt x="263" y="172"/>
                      </a:cubicBezTo>
                      <a:cubicBezTo>
                        <a:pt x="263" y="172"/>
                        <a:pt x="263" y="172"/>
                        <a:pt x="263" y="172"/>
                      </a:cubicBezTo>
                      <a:cubicBezTo>
                        <a:pt x="263" y="172"/>
                        <a:pt x="262" y="172"/>
                        <a:pt x="262" y="172"/>
                      </a:cubicBezTo>
                      <a:cubicBezTo>
                        <a:pt x="262" y="172"/>
                        <a:pt x="262" y="172"/>
                        <a:pt x="262" y="172"/>
                      </a:cubicBezTo>
                      <a:cubicBezTo>
                        <a:pt x="262" y="172"/>
                        <a:pt x="262" y="172"/>
                        <a:pt x="262" y="172"/>
                      </a:cubicBezTo>
                      <a:cubicBezTo>
                        <a:pt x="262" y="172"/>
                        <a:pt x="262" y="172"/>
                        <a:pt x="262" y="172"/>
                      </a:cubicBezTo>
                      <a:close/>
                      <a:moveTo>
                        <a:pt x="261" y="11"/>
                      </a:moveTo>
                      <a:cubicBezTo>
                        <a:pt x="261" y="11"/>
                        <a:pt x="261" y="11"/>
                        <a:pt x="261" y="11"/>
                      </a:cubicBezTo>
                      <a:cubicBezTo>
                        <a:pt x="261" y="11"/>
                        <a:pt x="261" y="11"/>
                        <a:pt x="261" y="11"/>
                      </a:cubicBezTo>
                      <a:cubicBezTo>
                        <a:pt x="261" y="11"/>
                        <a:pt x="261" y="11"/>
                        <a:pt x="261" y="11"/>
                      </a:cubicBezTo>
                      <a:cubicBezTo>
                        <a:pt x="261" y="11"/>
                        <a:pt x="262" y="12"/>
                        <a:pt x="262" y="12"/>
                      </a:cubicBezTo>
                      <a:cubicBezTo>
                        <a:pt x="262" y="12"/>
                        <a:pt x="261" y="13"/>
                        <a:pt x="261" y="13"/>
                      </a:cubicBezTo>
                      <a:cubicBezTo>
                        <a:pt x="261" y="13"/>
                        <a:pt x="261" y="13"/>
                        <a:pt x="261" y="13"/>
                      </a:cubicBezTo>
                      <a:cubicBezTo>
                        <a:pt x="261" y="13"/>
                        <a:pt x="261" y="13"/>
                        <a:pt x="261" y="13"/>
                      </a:cubicBezTo>
                      <a:cubicBezTo>
                        <a:pt x="261" y="12"/>
                        <a:pt x="261" y="12"/>
                        <a:pt x="261" y="11"/>
                      </a:cubicBezTo>
                      <a:cubicBezTo>
                        <a:pt x="261" y="11"/>
                        <a:pt x="261" y="11"/>
                        <a:pt x="261" y="11"/>
                      </a:cubicBezTo>
                      <a:close/>
                      <a:moveTo>
                        <a:pt x="259" y="115"/>
                      </a:moveTo>
                      <a:cubicBezTo>
                        <a:pt x="259" y="115"/>
                        <a:pt x="259" y="115"/>
                        <a:pt x="259" y="115"/>
                      </a:cubicBezTo>
                      <a:cubicBezTo>
                        <a:pt x="259" y="115"/>
                        <a:pt x="259" y="115"/>
                        <a:pt x="259" y="114"/>
                      </a:cubicBezTo>
                      <a:cubicBezTo>
                        <a:pt x="259" y="114"/>
                        <a:pt x="259" y="115"/>
                        <a:pt x="259" y="115"/>
                      </a:cubicBezTo>
                      <a:cubicBezTo>
                        <a:pt x="259" y="115"/>
                        <a:pt x="259" y="115"/>
                        <a:pt x="259" y="115"/>
                      </a:cubicBezTo>
                      <a:close/>
                      <a:moveTo>
                        <a:pt x="259" y="10"/>
                      </a:moveTo>
                      <a:cubicBezTo>
                        <a:pt x="259" y="10"/>
                        <a:pt x="259" y="10"/>
                        <a:pt x="259" y="10"/>
                      </a:cubicBezTo>
                      <a:cubicBezTo>
                        <a:pt x="259" y="10"/>
                        <a:pt x="259" y="10"/>
                        <a:pt x="259" y="10"/>
                      </a:cubicBezTo>
                      <a:cubicBezTo>
                        <a:pt x="259" y="10"/>
                        <a:pt x="259" y="10"/>
                        <a:pt x="259" y="11"/>
                      </a:cubicBezTo>
                      <a:cubicBezTo>
                        <a:pt x="259" y="11"/>
                        <a:pt x="259" y="11"/>
                        <a:pt x="258" y="11"/>
                      </a:cubicBezTo>
                      <a:cubicBezTo>
                        <a:pt x="258" y="11"/>
                        <a:pt x="258" y="11"/>
                        <a:pt x="258" y="10"/>
                      </a:cubicBezTo>
                      <a:cubicBezTo>
                        <a:pt x="258" y="10"/>
                        <a:pt x="258" y="10"/>
                        <a:pt x="259" y="10"/>
                      </a:cubicBezTo>
                      <a:close/>
                      <a:moveTo>
                        <a:pt x="251" y="19"/>
                      </a:moveTo>
                      <a:cubicBezTo>
                        <a:pt x="251" y="19"/>
                        <a:pt x="251" y="19"/>
                        <a:pt x="252" y="19"/>
                      </a:cubicBezTo>
                      <a:cubicBezTo>
                        <a:pt x="252" y="19"/>
                        <a:pt x="252" y="19"/>
                        <a:pt x="252" y="19"/>
                      </a:cubicBezTo>
                      <a:cubicBezTo>
                        <a:pt x="252" y="19"/>
                        <a:pt x="251" y="19"/>
                        <a:pt x="251" y="19"/>
                      </a:cubicBezTo>
                      <a:cubicBezTo>
                        <a:pt x="251" y="20"/>
                        <a:pt x="251" y="19"/>
                        <a:pt x="250" y="19"/>
                      </a:cubicBezTo>
                      <a:cubicBezTo>
                        <a:pt x="250" y="19"/>
                        <a:pt x="250" y="19"/>
                        <a:pt x="251" y="19"/>
                      </a:cubicBezTo>
                      <a:close/>
                      <a:moveTo>
                        <a:pt x="250" y="209"/>
                      </a:moveTo>
                      <a:cubicBezTo>
                        <a:pt x="250" y="210"/>
                        <a:pt x="250" y="210"/>
                        <a:pt x="250" y="210"/>
                      </a:cubicBezTo>
                      <a:cubicBezTo>
                        <a:pt x="250" y="210"/>
                        <a:pt x="250" y="210"/>
                        <a:pt x="250" y="210"/>
                      </a:cubicBezTo>
                      <a:cubicBezTo>
                        <a:pt x="250" y="209"/>
                        <a:pt x="250" y="209"/>
                        <a:pt x="250" y="209"/>
                      </a:cubicBezTo>
                      <a:close/>
                      <a:moveTo>
                        <a:pt x="199" y="8"/>
                      </a:moveTo>
                      <a:cubicBezTo>
                        <a:pt x="199" y="8"/>
                        <a:pt x="199" y="8"/>
                        <a:pt x="199" y="8"/>
                      </a:cubicBezTo>
                      <a:cubicBezTo>
                        <a:pt x="199" y="8"/>
                        <a:pt x="199" y="8"/>
                        <a:pt x="198" y="8"/>
                      </a:cubicBezTo>
                      <a:cubicBezTo>
                        <a:pt x="198" y="8"/>
                        <a:pt x="198" y="8"/>
                        <a:pt x="198" y="8"/>
                      </a:cubicBezTo>
                      <a:lnTo>
                        <a:pt x="199" y="8"/>
                      </a:lnTo>
                      <a:close/>
                      <a:moveTo>
                        <a:pt x="53" y="83"/>
                      </a:moveTo>
                      <a:cubicBezTo>
                        <a:pt x="53" y="83"/>
                        <a:pt x="53" y="83"/>
                        <a:pt x="53" y="83"/>
                      </a:cubicBezTo>
                      <a:cubicBezTo>
                        <a:pt x="53" y="83"/>
                        <a:pt x="53" y="83"/>
                        <a:pt x="53" y="83"/>
                      </a:cubicBezTo>
                      <a:close/>
                      <a:moveTo>
                        <a:pt x="59" y="99"/>
                      </a:moveTo>
                      <a:cubicBezTo>
                        <a:pt x="59" y="99"/>
                        <a:pt x="59" y="99"/>
                        <a:pt x="58" y="99"/>
                      </a:cubicBezTo>
                      <a:cubicBezTo>
                        <a:pt x="58" y="99"/>
                        <a:pt x="58" y="99"/>
                        <a:pt x="57" y="99"/>
                      </a:cubicBezTo>
                      <a:cubicBezTo>
                        <a:pt x="57" y="100"/>
                        <a:pt x="57" y="100"/>
                        <a:pt x="57" y="100"/>
                      </a:cubicBezTo>
                      <a:cubicBezTo>
                        <a:pt x="57" y="100"/>
                        <a:pt x="57" y="100"/>
                        <a:pt x="57" y="100"/>
                      </a:cubicBezTo>
                      <a:cubicBezTo>
                        <a:pt x="57" y="100"/>
                        <a:pt x="57" y="100"/>
                        <a:pt x="57" y="99"/>
                      </a:cubicBezTo>
                      <a:cubicBezTo>
                        <a:pt x="57" y="99"/>
                        <a:pt x="57" y="99"/>
                        <a:pt x="57" y="99"/>
                      </a:cubicBezTo>
                      <a:cubicBezTo>
                        <a:pt x="57" y="99"/>
                        <a:pt x="57" y="98"/>
                        <a:pt x="58" y="98"/>
                      </a:cubicBezTo>
                      <a:cubicBezTo>
                        <a:pt x="58" y="98"/>
                        <a:pt x="58" y="98"/>
                        <a:pt x="58" y="98"/>
                      </a:cubicBezTo>
                      <a:cubicBezTo>
                        <a:pt x="58" y="97"/>
                        <a:pt x="59" y="97"/>
                        <a:pt x="59" y="97"/>
                      </a:cubicBezTo>
                      <a:cubicBezTo>
                        <a:pt x="59" y="97"/>
                        <a:pt x="59" y="98"/>
                        <a:pt x="59" y="98"/>
                      </a:cubicBezTo>
                      <a:cubicBezTo>
                        <a:pt x="59" y="98"/>
                        <a:pt x="59" y="98"/>
                        <a:pt x="59" y="99"/>
                      </a:cubicBezTo>
                      <a:close/>
                      <a:moveTo>
                        <a:pt x="61" y="100"/>
                      </a:move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0" y="100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1" y="99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lose/>
                      <a:moveTo>
                        <a:pt x="65" y="96"/>
                      </a:moveTo>
                      <a:cubicBezTo>
                        <a:pt x="65" y="96"/>
                        <a:pt x="65" y="96"/>
                        <a:pt x="65" y="96"/>
                      </a:cubicBezTo>
                      <a:cubicBezTo>
                        <a:pt x="65" y="96"/>
                        <a:pt x="65" y="96"/>
                        <a:pt x="65" y="96"/>
                      </a:cubicBezTo>
                      <a:cubicBezTo>
                        <a:pt x="65" y="96"/>
                        <a:pt x="65" y="97"/>
                        <a:pt x="65" y="97"/>
                      </a:cubicBezTo>
                      <a:cubicBezTo>
                        <a:pt x="65" y="97"/>
                        <a:pt x="65" y="97"/>
                        <a:pt x="65" y="97"/>
                      </a:cubicBezTo>
                      <a:cubicBezTo>
                        <a:pt x="65" y="96"/>
                        <a:pt x="65" y="96"/>
                        <a:pt x="65" y="96"/>
                      </a:cubicBezTo>
                      <a:close/>
                      <a:moveTo>
                        <a:pt x="69" y="59"/>
                      </a:moveTo>
                      <a:cubicBezTo>
                        <a:pt x="69" y="59"/>
                        <a:pt x="68" y="59"/>
                        <a:pt x="68" y="59"/>
                      </a:cubicBezTo>
                      <a:cubicBezTo>
                        <a:pt x="68" y="59"/>
                        <a:pt x="68" y="59"/>
                        <a:pt x="68" y="59"/>
                      </a:cubicBezTo>
                      <a:cubicBezTo>
                        <a:pt x="68" y="59"/>
                        <a:pt x="68" y="59"/>
                        <a:pt x="68" y="58"/>
                      </a:cubicBezTo>
                      <a:cubicBezTo>
                        <a:pt x="68" y="58"/>
                        <a:pt x="68" y="58"/>
                        <a:pt x="68" y="58"/>
                      </a:cubicBezTo>
                      <a:cubicBezTo>
                        <a:pt x="68" y="58"/>
                        <a:pt x="69" y="59"/>
                        <a:pt x="69" y="59"/>
                      </a:cubicBezTo>
                      <a:close/>
                      <a:moveTo>
                        <a:pt x="71" y="57"/>
                      </a:moveTo>
                      <a:cubicBezTo>
                        <a:pt x="71" y="57"/>
                        <a:pt x="71" y="57"/>
                        <a:pt x="71" y="57"/>
                      </a:cubicBezTo>
                      <a:cubicBezTo>
                        <a:pt x="71" y="57"/>
                        <a:pt x="71" y="58"/>
                        <a:pt x="71" y="58"/>
                      </a:cubicBezTo>
                      <a:cubicBezTo>
                        <a:pt x="71" y="58"/>
                        <a:pt x="71" y="57"/>
                        <a:pt x="71" y="57"/>
                      </a:cubicBezTo>
                      <a:cubicBezTo>
                        <a:pt x="71" y="57"/>
                        <a:pt x="71" y="57"/>
                        <a:pt x="71" y="57"/>
                      </a:cubicBezTo>
                      <a:cubicBezTo>
                        <a:pt x="71" y="57"/>
                        <a:pt x="71" y="57"/>
                        <a:pt x="71" y="57"/>
                      </a:cubicBezTo>
                      <a:cubicBezTo>
                        <a:pt x="71" y="57"/>
                        <a:pt x="71" y="57"/>
                        <a:pt x="71" y="57"/>
                      </a:cubicBezTo>
                      <a:close/>
                      <a:moveTo>
                        <a:pt x="75" y="56"/>
                      </a:move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7"/>
                        <a:pt x="75" y="57"/>
                        <a:pt x="75" y="57"/>
                      </a:cubicBezTo>
                      <a:cubicBezTo>
                        <a:pt x="75" y="57"/>
                        <a:pt x="74" y="57"/>
                        <a:pt x="74" y="57"/>
                      </a:cubicBezTo>
                      <a:cubicBezTo>
                        <a:pt x="74" y="57"/>
                        <a:pt x="74" y="57"/>
                        <a:pt x="74" y="57"/>
                      </a:cubicBezTo>
                      <a:cubicBezTo>
                        <a:pt x="74" y="57"/>
                        <a:pt x="74" y="57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lose/>
                      <a:moveTo>
                        <a:pt x="79" y="89"/>
                      </a:moveTo>
                      <a:cubicBezTo>
                        <a:pt x="79" y="88"/>
                        <a:pt x="79" y="88"/>
                        <a:pt x="79" y="88"/>
                      </a:cubicBezTo>
                      <a:cubicBezTo>
                        <a:pt x="79" y="89"/>
                        <a:pt x="79" y="89"/>
                        <a:pt x="79" y="89"/>
                      </a:cubicBezTo>
                      <a:close/>
                      <a:moveTo>
                        <a:pt x="79" y="62"/>
                      </a:moveTo>
                      <a:cubicBezTo>
                        <a:pt x="79" y="62"/>
                        <a:pt x="79" y="62"/>
                        <a:pt x="80" y="62"/>
                      </a:cubicBezTo>
                      <a:cubicBezTo>
                        <a:pt x="80" y="62"/>
                        <a:pt x="80" y="62"/>
                        <a:pt x="80" y="62"/>
                      </a:cubicBezTo>
                      <a:cubicBezTo>
                        <a:pt x="80" y="61"/>
                        <a:pt x="80" y="61"/>
                        <a:pt x="80" y="61"/>
                      </a:cubicBezTo>
                      <a:cubicBezTo>
                        <a:pt x="80" y="62"/>
                        <a:pt x="80" y="62"/>
                        <a:pt x="80" y="62"/>
                      </a:cubicBezTo>
                      <a:cubicBezTo>
                        <a:pt x="80" y="62"/>
                        <a:pt x="80" y="62"/>
                        <a:pt x="80" y="62"/>
                      </a:cubicBezTo>
                      <a:cubicBezTo>
                        <a:pt x="80" y="62"/>
                        <a:pt x="80" y="62"/>
                        <a:pt x="80" y="62"/>
                      </a:cubicBezTo>
                      <a:cubicBezTo>
                        <a:pt x="80" y="62"/>
                        <a:pt x="80" y="63"/>
                        <a:pt x="80" y="63"/>
                      </a:cubicBezTo>
                      <a:cubicBezTo>
                        <a:pt x="80" y="63"/>
                        <a:pt x="79" y="63"/>
                        <a:pt x="79" y="63"/>
                      </a:cubicBezTo>
                      <a:cubicBezTo>
                        <a:pt x="79" y="62"/>
                        <a:pt x="79" y="62"/>
                        <a:pt x="79" y="62"/>
                      </a:cubicBezTo>
                      <a:close/>
                      <a:moveTo>
                        <a:pt x="80" y="85"/>
                      </a:move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85"/>
                        <a:pt x="79" y="85"/>
                        <a:pt x="79" y="85"/>
                      </a:cubicBezTo>
                      <a:cubicBezTo>
                        <a:pt x="79" y="85"/>
                        <a:pt x="80" y="84"/>
                        <a:pt x="80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lose/>
                      <a:moveTo>
                        <a:pt x="81" y="80"/>
                      </a:move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79"/>
                        <a:pt x="81" y="79"/>
                      </a:cubicBezTo>
                      <a:cubicBezTo>
                        <a:pt x="80" y="79"/>
                        <a:pt x="81" y="79"/>
                        <a:pt x="81" y="79"/>
                      </a:cubicBezTo>
                      <a:cubicBezTo>
                        <a:pt x="81" y="79"/>
                        <a:pt x="81" y="79"/>
                        <a:pt x="81" y="79"/>
                      </a:cubicBezTo>
                      <a:cubicBezTo>
                        <a:pt x="81" y="79"/>
                        <a:pt x="81" y="80"/>
                        <a:pt x="81" y="80"/>
                      </a:cubicBezTo>
                      <a:close/>
                      <a:moveTo>
                        <a:pt x="84" y="87"/>
                      </a:moveTo>
                      <a:cubicBezTo>
                        <a:pt x="84" y="87"/>
                        <a:pt x="84" y="87"/>
                        <a:pt x="84" y="87"/>
                      </a:cubicBezTo>
                      <a:cubicBezTo>
                        <a:pt x="84" y="87"/>
                        <a:pt x="84" y="87"/>
                        <a:pt x="84" y="87"/>
                      </a:cubicBezTo>
                      <a:close/>
                      <a:moveTo>
                        <a:pt x="85" y="89"/>
                      </a:moveTo>
                      <a:cubicBezTo>
                        <a:pt x="84" y="89"/>
                        <a:pt x="84" y="89"/>
                        <a:pt x="84" y="90"/>
                      </a:cubicBezTo>
                      <a:cubicBezTo>
                        <a:pt x="84" y="90"/>
                        <a:pt x="85" y="90"/>
                        <a:pt x="84" y="90"/>
                      </a:cubicBezTo>
                      <a:cubicBezTo>
                        <a:pt x="84" y="90"/>
                        <a:pt x="84" y="90"/>
                        <a:pt x="84" y="90"/>
                      </a:cubicBezTo>
                      <a:cubicBezTo>
                        <a:pt x="83" y="90"/>
                        <a:pt x="83" y="89"/>
                        <a:pt x="83" y="89"/>
                      </a:cubicBezTo>
                      <a:cubicBezTo>
                        <a:pt x="84" y="89"/>
                        <a:pt x="84" y="89"/>
                        <a:pt x="84" y="88"/>
                      </a:cubicBezTo>
                      <a:cubicBezTo>
                        <a:pt x="84" y="88"/>
                        <a:pt x="85" y="88"/>
                        <a:pt x="85" y="88"/>
                      </a:cubicBezTo>
                      <a:cubicBezTo>
                        <a:pt x="85" y="88"/>
                        <a:pt x="85" y="88"/>
                        <a:pt x="85" y="88"/>
                      </a:cubicBezTo>
                      <a:cubicBezTo>
                        <a:pt x="85" y="89"/>
                        <a:pt x="85" y="89"/>
                        <a:pt x="85" y="89"/>
                      </a:cubicBezTo>
                      <a:close/>
                      <a:moveTo>
                        <a:pt x="85" y="83"/>
                      </a:moveTo>
                      <a:cubicBezTo>
                        <a:pt x="85" y="83"/>
                        <a:pt x="85" y="83"/>
                        <a:pt x="85" y="83"/>
                      </a:cubicBezTo>
                      <a:cubicBezTo>
                        <a:pt x="85" y="83"/>
                        <a:pt x="86" y="83"/>
                        <a:pt x="86" y="83"/>
                      </a:cubicBezTo>
                      <a:cubicBezTo>
                        <a:pt x="86" y="83"/>
                        <a:pt x="86" y="83"/>
                        <a:pt x="86" y="83"/>
                      </a:cubicBezTo>
                      <a:cubicBezTo>
                        <a:pt x="86" y="83"/>
                        <a:pt x="86" y="83"/>
                        <a:pt x="86" y="83"/>
                      </a:cubicBezTo>
                      <a:cubicBezTo>
                        <a:pt x="86" y="83"/>
                        <a:pt x="85" y="83"/>
                        <a:pt x="85" y="83"/>
                      </a:cubicBezTo>
                      <a:close/>
                      <a:moveTo>
                        <a:pt x="86" y="86"/>
                      </a:moveTo>
                      <a:cubicBezTo>
                        <a:pt x="86" y="86"/>
                        <a:pt x="86" y="86"/>
                        <a:pt x="86" y="86"/>
                      </a:cubicBezTo>
                      <a:cubicBezTo>
                        <a:pt x="86" y="86"/>
                        <a:pt x="86" y="86"/>
                        <a:pt x="86" y="86"/>
                      </a:cubicBezTo>
                      <a:cubicBezTo>
                        <a:pt x="86" y="86"/>
                        <a:pt x="86" y="86"/>
                        <a:pt x="86" y="86"/>
                      </a:cubicBezTo>
                      <a:cubicBezTo>
                        <a:pt x="86" y="86"/>
                        <a:pt x="86" y="86"/>
                        <a:pt x="86" y="86"/>
                      </a:cubicBezTo>
                      <a:close/>
                      <a:moveTo>
                        <a:pt x="84" y="99"/>
                      </a:moveTo>
                      <a:cubicBezTo>
                        <a:pt x="84" y="99"/>
                        <a:pt x="84" y="99"/>
                        <a:pt x="84" y="99"/>
                      </a:cubicBezTo>
                      <a:cubicBezTo>
                        <a:pt x="83" y="99"/>
                        <a:pt x="83" y="99"/>
                        <a:pt x="83" y="99"/>
                      </a:cubicBezTo>
                      <a:cubicBezTo>
                        <a:pt x="83" y="98"/>
                        <a:pt x="83" y="98"/>
                        <a:pt x="83" y="98"/>
                      </a:cubicBezTo>
                      <a:cubicBezTo>
                        <a:pt x="83" y="98"/>
                        <a:pt x="83" y="98"/>
                        <a:pt x="84" y="98"/>
                      </a:cubicBezTo>
                      <a:cubicBezTo>
                        <a:pt x="84" y="98"/>
                        <a:pt x="84" y="98"/>
                        <a:pt x="84" y="99"/>
                      </a:cubicBezTo>
                      <a:close/>
                      <a:moveTo>
                        <a:pt x="85" y="101"/>
                      </a:moveTo>
                      <a:cubicBezTo>
                        <a:pt x="85" y="100"/>
                        <a:pt x="85" y="100"/>
                        <a:pt x="85" y="100"/>
                      </a:cubicBezTo>
                      <a:cubicBezTo>
                        <a:pt x="85" y="101"/>
                        <a:pt x="85" y="101"/>
                        <a:pt x="85" y="101"/>
                      </a:cubicBezTo>
                      <a:cubicBezTo>
                        <a:pt x="85" y="101"/>
                        <a:pt x="85" y="101"/>
                        <a:pt x="85" y="101"/>
                      </a:cubicBezTo>
                      <a:close/>
                      <a:moveTo>
                        <a:pt x="34" y="219"/>
                      </a:moveTo>
                      <a:cubicBezTo>
                        <a:pt x="34" y="219"/>
                        <a:pt x="34" y="219"/>
                        <a:pt x="34" y="219"/>
                      </a:cubicBezTo>
                      <a:cubicBezTo>
                        <a:pt x="34" y="219"/>
                        <a:pt x="34" y="219"/>
                        <a:pt x="34" y="219"/>
                      </a:cubicBezTo>
                      <a:cubicBezTo>
                        <a:pt x="34" y="219"/>
                        <a:pt x="34" y="219"/>
                        <a:pt x="34" y="219"/>
                      </a:cubicBezTo>
                      <a:close/>
                      <a:moveTo>
                        <a:pt x="35" y="219"/>
                      </a:moveTo>
                      <a:cubicBezTo>
                        <a:pt x="35" y="219"/>
                        <a:pt x="35" y="219"/>
                        <a:pt x="34" y="219"/>
                      </a:cubicBezTo>
                      <a:cubicBezTo>
                        <a:pt x="35" y="219"/>
                        <a:pt x="35" y="219"/>
                        <a:pt x="35" y="219"/>
                      </a:cubicBezTo>
                      <a:cubicBezTo>
                        <a:pt x="35" y="220"/>
                        <a:pt x="35" y="220"/>
                        <a:pt x="35" y="220"/>
                      </a:cubicBezTo>
                      <a:lnTo>
                        <a:pt x="35" y="219"/>
                      </a:lnTo>
                      <a:close/>
                      <a:moveTo>
                        <a:pt x="36" y="221"/>
                      </a:moveTo>
                      <a:cubicBezTo>
                        <a:pt x="36" y="221"/>
                        <a:pt x="36" y="221"/>
                        <a:pt x="36" y="221"/>
                      </a:cubicBezTo>
                      <a:cubicBezTo>
                        <a:pt x="36" y="221"/>
                        <a:pt x="36" y="221"/>
                        <a:pt x="36" y="221"/>
                      </a:cubicBezTo>
                      <a:cubicBezTo>
                        <a:pt x="36" y="221"/>
                        <a:pt x="36" y="221"/>
                        <a:pt x="36" y="221"/>
                      </a:cubicBezTo>
                      <a:cubicBezTo>
                        <a:pt x="36" y="221"/>
                        <a:pt x="36" y="221"/>
                        <a:pt x="36" y="221"/>
                      </a:cubicBezTo>
                      <a:close/>
                      <a:moveTo>
                        <a:pt x="86" y="302"/>
                      </a:moveTo>
                      <a:cubicBezTo>
                        <a:pt x="86" y="302"/>
                        <a:pt x="86" y="302"/>
                        <a:pt x="86" y="302"/>
                      </a:cubicBezTo>
                      <a:cubicBezTo>
                        <a:pt x="86" y="302"/>
                        <a:pt x="86" y="302"/>
                        <a:pt x="86" y="302"/>
                      </a:cubicBezTo>
                      <a:close/>
                      <a:moveTo>
                        <a:pt x="93" y="272"/>
                      </a:moveTo>
                      <a:cubicBezTo>
                        <a:pt x="93" y="272"/>
                        <a:pt x="93" y="272"/>
                        <a:pt x="93" y="272"/>
                      </a:cubicBezTo>
                      <a:cubicBezTo>
                        <a:pt x="93" y="272"/>
                        <a:pt x="93" y="272"/>
                        <a:pt x="93" y="272"/>
                      </a:cubicBezTo>
                      <a:cubicBezTo>
                        <a:pt x="93" y="272"/>
                        <a:pt x="93" y="272"/>
                        <a:pt x="93" y="272"/>
                      </a:cubicBezTo>
                      <a:close/>
                      <a:moveTo>
                        <a:pt x="95" y="241"/>
                      </a:moveTo>
                      <a:cubicBezTo>
                        <a:pt x="95" y="241"/>
                        <a:pt x="95" y="241"/>
                        <a:pt x="95" y="241"/>
                      </a:cubicBezTo>
                      <a:cubicBezTo>
                        <a:pt x="95" y="241"/>
                        <a:pt x="95" y="241"/>
                        <a:pt x="95" y="241"/>
                      </a:cubicBezTo>
                      <a:close/>
                      <a:moveTo>
                        <a:pt x="94" y="256"/>
                      </a:moveTo>
                      <a:cubicBezTo>
                        <a:pt x="94" y="256"/>
                        <a:pt x="94" y="256"/>
                        <a:pt x="94" y="256"/>
                      </a:cubicBezTo>
                      <a:cubicBezTo>
                        <a:pt x="94" y="256"/>
                        <a:pt x="94" y="256"/>
                        <a:pt x="94" y="256"/>
                      </a:cubicBezTo>
                      <a:cubicBezTo>
                        <a:pt x="94" y="256"/>
                        <a:pt x="94" y="255"/>
                        <a:pt x="94" y="255"/>
                      </a:cubicBezTo>
                      <a:cubicBezTo>
                        <a:pt x="94" y="255"/>
                        <a:pt x="94" y="256"/>
                        <a:pt x="94" y="256"/>
                      </a:cubicBezTo>
                      <a:cubicBezTo>
                        <a:pt x="94" y="256"/>
                        <a:pt x="94" y="256"/>
                        <a:pt x="94" y="256"/>
                      </a:cubicBezTo>
                      <a:close/>
                      <a:moveTo>
                        <a:pt x="96" y="260"/>
                      </a:move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lose/>
                      <a:moveTo>
                        <a:pt x="99" y="255"/>
                      </a:moveTo>
                      <a:cubicBezTo>
                        <a:pt x="98" y="255"/>
                        <a:pt x="98" y="255"/>
                        <a:pt x="98" y="255"/>
                      </a:cubicBezTo>
                      <a:cubicBezTo>
                        <a:pt x="98" y="254"/>
                        <a:pt x="98" y="254"/>
                        <a:pt x="98" y="253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8" y="253"/>
                        <a:pt x="98" y="252"/>
                        <a:pt x="97" y="252"/>
                      </a:cubicBezTo>
                      <a:cubicBezTo>
                        <a:pt x="97" y="252"/>
                        <a:pt x="97" y="252"/>
                        <a:pt x="96" y="251"/>
                      </a:cubicBezTo>
                      <a:cubicBezTo>
                        <a:pt x="96" y="251"/>
                        <a:pt x="96" y="250"/>
                        <a:pt x="96" y="250"/>
                      </a:cubicBezTo>
                      <a:cubicBezTo>
                        <a:pt x="96" y="249"/>
                        <a:pt x="95" y="247"/>
                        <a:pt x="95" y="246"/>
                      </a:cubicBezTo>
                      <a:cubicBezTo>
                        <a:pt x="95" y="246"/>
                        <a:pt x="95" y="245"/>
                        <a:pt x="95" y="245"/>
                      </a:cubicBezTo>
                      <a:cubicBezTo>
                        <a:pt x="96" y="245"/>
                        <a:pt x="96" y="246"/>
                        <a:pt x="96" y="246"/>
                      </a:cubicBezTo>
                      <a:cubicBezTo>
                        <a:pt x="96" y="247"/>
                        <a:pt x="96" y="248"/>
                        <a:pt x="96" y="249"/>
                      </a:cubicBezTo>
                      <a:cubicBezTo>
                        <a:pt x="96" y="250"/>
                        <a:pt x="96" y="250"/>
                        <a:pt x="97" y="251"/>
                      </a:cubicBezTo>
                      <a:cubicBezTo>
                        <a:pt x="98" y="251"/>
                        <a:pt x="98" y="252"/>
                        <a:pt x="98" y="252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9" y="254"/>
                        <a:pt x="99" y="254"/>
                        <a:pt x="99" y="254"/>
                      </a:cubicBezTo>
                      <a:cubicBezTo>
                        <a:pt x="99" y="254"/>
                        <a:pt x="99" y="255"/>
                        <a:pt x="99" y="255"/>
                      </a:cubicBezTo>
                      <a:close/>
                      <a:moveTo>
                        <a:pt x="99" y="233"/>
                      </a:moveTo>
                      <a:cubicBezTo>
                        <a:pt x="99" y="233"/>
                        <a:pt x="99" y="233"/>
                        <a:pt x="99" y="233"/>
                      </a:cubicBezTo>
                      <a:cubicBezTo>
                        <a:pt x="99" y="233"/>
                        <a:pt x="99" y="233"/>
                        <a:pt x="99" y="233"/>
                      </a:cubicBezTo>
                      <a:cubicBezTo>
                        <a:pt x="99" y="233"/>
                        <a:pt x="99" y="233"/>
                        <a:pt x="99" y="233"/>
                      </a:cubicBezTo>
                      <a:close/>
                      <a:moveTo>
                        <a:pt x="112" y="212"/>
                      </a:moveTo>
                      <a:cubicBezTo>
                        <a:pt x="112" y="212"/>
                        <a:pt x="112" y="212"/>
                        <a:pt x="112" y="212"/>
                      </a:cubicBezTo>
                      <a:cubicBezTo>
                        <a:pt x="112" y="212"/>
                        <a:pt x="112" y="212"/>
                        <a:pt x="112" y="212"/>
                      </a:cubicBezTo>
                      <a:cubicBezTo>
                        <a:pt x="112" y="212"/>
                        <a:pt x="112" y="212"/>
                        <a:pt x="112" y="212"/>
                      </a:cubicBezTo>
                      <a:cubicBezTo>
                        <a:pt x="112" y="212"/>
                        <a:pt x="112" y="212"/>
                        <a:pt x="112" y="212"/>
                      </a:cubicBezTo>
                      <a:close/>
                      <a:moveTo>
                        <a:pt x="102" y="176"/>
                      </a:moveTo>
                      <a:cubicBezTo>
                        <a:pt x="102" y="176"/>
                        <a:pt x="102" y="176"/>
                        <a:pt x="102" y="176"/>
                      </a:cubicBezTo>
                      <a:cubicBezTo>
                        <a:pt x="102" y="176"/>
                        <a:pt x="102" y="176"/>
                        <a:pt x="102" y="177"/>
                      </a:cubicBezTo>
                      <a:cubicBezTo>
                        <a:pt x="102" y="176"/>
                        <a:pt x="102" y="176"/>
                        <a:pt x="102" y="176"/>
                      </a:cubicBezTo>
                      <a:cubicBezTo>
                        <a:pt x="102" y="176"/>
                        <a:pt x="102" y="176"/>
                        <a:pt x="102" y="176"/>
                      </a:cubicBezTo>
                      <a:close/>
                      <a:moveTo>
                        <a:pt x="101" y="175"/>
                      </a:moveTo>
                      <a:cubicBezTo>
                        <a:pt x="101" y="175"/>
                        <a:pt x="101" y="175"/>
                        <a:pt x="101" y="175"/>
                      </a:cubicBezTo>
                      <a:cubicBezTo>
                        <a:pt x="101" y="175"/>
                        <a:pt x="101" y="175"/>
                        <a:pt x="101" y="175"/>
                      </a:cubicBezTo>
                      <a:cubicBezTo>
                        <a:pt x="101" y="175"/>
                        <a:pt x="101" y="175"/>
                        <a:pt x="101" y="175"/>
                      </a:cubicBezTo>
                      <a:cubicBezTo>
                        <a:pt x="101" y="175"/>
                        <a:pt x="101" y="175"/>
                        <a:pt x="101" y="175"/>
                      </a:cubicBezTo>
                      <a:close/>
                      <a:moveTo>
                        <a:pt x="106" y="259"/>
                      </a:moveTo>
                      <a:cubicBezTo>
                        <a:pt x="106" y="259"/>
                        <a:pt x="106" y="260"/>
                        <a:pt x="106" y="260"/>
                      </a:cubicBezTo>
                      <a:cubicBezTo>
                        <a:pt x="107" y="261"/>
                        <a:pt x="107" y="262"/>
                        <a:pt x="106" y="262"/>
                      </a:cubicBezTo>
                      <a:cubicBezTo>
                        <a:pt x="106" y="263"/>
                        <a:pt x="106" y="264"/>
                        <a:pt x="106" y="264"/>
                      </a:cubicBezTo>
                      <a:cubicBezTo>
                        <a:pt x="106" y="265"/>
                        <a:pt x="107" y="265"/>
                        <a:pt x="107" y="266"/>
                      </a:cubicBezTo>
                      <a:cubicBezTo>
                        <a:pt x="107" y="266"/>
                        <a:pt x="107" y="266"/>
                        <a:pt x="107" y="266"/>
                      </a:cubicBezTo>
                      <a:cubicBezTo>
                        <a:pt x="106" y="266"/>
                        <a:pt x="106" y="266"/>
                        <a:pt x="106" y="266"/>
                      </a:cubicBezTo>
                      <a:cubicBezTo>
                        <a:pt x="106" y="265"/>
                        <a:pt x="105" y="264"/>
                        <a:pt x="105" y="263"/>
                      </a:cubicBezTo>
                      <a:cubicBezTo>
                        <a:pt x="105" y="263"/>
                        <a:pt x="105" y="262"/>
                        <a:pt x="105" y="262"/>
                      </a:cubicBezTo>
                      <a:cubicBezTo>
                        <a:pt x="106" y="261"/>
                        <a:pt x="106" y="260"/>
                        <a:pt x="105" y="260"/>
                      </a:cubicBezTo>
                      <a:cubicBezTo>
                        <a:pt x="105" y="259"/>
                        <a:pt x="105" y="259"/>
                        <a:pt x="105" y="258"/>
                      </a:cubicBezTo>
                      <a:cubicBezTo>
                        <a:pt x="105" y="258"/>
                        <a:pt x="105" y="258"/>
                        <a:pt x="105" y="258"/>
                      </a:cubicBezTo>
                      <a:cubicBezTo>
                        <a:pt x="106" y="258"/>
                        <a:pt x="106" y="258"/>
                        <a:pt x="106" y="258"/>
                      </a:cubicBezTo>
                      <a:cubicBezTo>
                        <a:pt x="106" y="258"/>
                        <a:pt x="106" y="259"/>
                        <a:pt x="106" y="259"/>
                      </a:cubicBezTo>
                      <a:close/>
                      <a:moveTo>
                        <a:pt x="104" y="234"/>
                      </a:moveTo>
                      <a:cubicBezTo>
                        <a:pt x="104" y="234"/>
                        <a:pt x="104" y="234"/>
                        <a:pt x="104" y="234"/>
                      </a:cubicBezTo>
                      <a:cubicBezTo>
                        <a:pt x="104" y="234"/>
                        <a:pt x="104" y="234"/>
                        <a:pt x="104" y="234"/>
                      </a:cubicBezTo>
                      <a:close/>
                      <a:moveTo>
                        <a:pt x="104" y="237"/>
                      </a:moveTo>
                      <a:cubicBezTo>
                        <a:pt x="105" y="237"/>
                        <a:pt x="105" y="237"/>
                        <a:pt x="106" y="237"/>
                      </a:cubicBezTo>
                      <a:cubicBezTo>
                        <a:pt x="106" y="238"/>
                        <a:pt x="106" y="238"/>
                        <a:pt x="106" y="238"/>
                      </a:cubicBezTo>
                      <a:cubicBezTo>
                        <a:pt x="105" y="239"/>
                        <a:pt x="105" y="240"/>
                        <a:pt x="104" y="240"/>
                      </a:cubicBezTo>
                      <a:cubicBezTo>
                        <a:pt x="104" y="241"/>
                        <a:pt x="104" y="241"/>
                        <a:pt x="104" y="241"/>
                      </a:cubicBezTo>
                      <a:cubicBezTo>
                        <a:pt x="104" y="241"/>
                        <a:pt x="104" y="242"/>
                        <a:pt x="104" y="242"/>
                      </a:cubicBezTo>
                      <a:cubicBezTo>
                        <a:pt x="104" y="242"/>
                        <a:pt x="103" y="242"/>
                        <a:pt x="103" y="242"/>
                      </a:cubicBezTo>
                      <a:cubicBezTo>
                        <a:pt x="103" y="242"/>
                        <a:pt x="103" y="242"/>
                        <a:pt x="103" y="242"/>
                      </a:cubicBezTo>
                      <a:cubicBezTo>
                        <a:pt x="102" y="242"/>
                        <a:pt x="102" y="242"/>
                        <a:pt x="102" y="242"/>
                      </a:cubicBezTo>
                      <a:cubicBezTo>
                        <a:pt x="102" y="242"/>
                        <a:pt x="101" y="242"/>
                        <a:pt x="101" y="242"/>
                      </a:cubicBezTo>
                      <a:cubicBezTo>
                        <a:pt x="101" y="242"/>
                        <a:pt x="101" y="242"/>
                        <a:pt x="101" y="242"/>
                      </a:cubicBezTo>
                      <a:cubicBezTo>
                        <a:pt x="101" y="242"/>
                        <a:pt x="101" y="241"/>
                        <a:pt x="101" y="241"/>
                      </a:cubicBezTo>
                      <a:cubicBezTo>
                        <a:pt x="101" y="240"/>
                        <a:pt x="101" y="239"/>
                        <a:pt x="101" y="238"/>
                      </a:cubicBezTo>
                      <a:cubicBezTo>
                        <a:pt x="101" y="238"/>
                        <a:pt x="101" y="238"/>
                        <a:pt x="101" y="238"/>
                      </a:cubicBezTo>
                      <a:cubicBezTo>
                        <a:pt x="101" y="237"/>
                        <a:pt x="102" y="237"/>
                        <a:pt x="102" y="237"/>
                      </a:cubicBezTo>
                      <a:cubicBezTo>
                        <a:pt x="103" y="237"/>
                        <a:pt x="103" y="237"/>
                        <a:pt x="104" y="237"/>
                      </a:cubicBezTo>
                      <a:close/>
                      <a:moveTo>
                        <a:pt x="102" y="97"/>
                      </a:moveTo>
                      <a:cubicBezTo>
                        <a:pt x="102" y="97"/>
                        <a:pt x="103" y="97"/>
                        <a:pt x="103" y="97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3" y="97"/>
                        <a:pt x="103" y="98"/>
                        <a:pt x="104" y="98"/>
                      </a:cubicBezTo>
                      <a:cubicBezTo>
                        <a:pt x="104" y="98"/>
                        <a:pt x="104" y="99"/>
                        <a:pt x="104" y="99"/>
                      </a:cubicBezTo>
                      <a:cubicBezTo>
                        <a:pt x="103" y="99"/>
                        <a:pt x="103" y="99"/>
                        <a:pt x="103" y="99"/>
                      </a:cubicBezTo>
                      <a:cubicBezTo>
                        <a:pt x="102" y="98"/>
                        <a:pt x="102" y="98"/>
                        <a:pt x="103" y="98"/>
                      </a:cubicBezTo>
                      <a:cubicBezTo>
                        <a:pt x="103" y="98"/>
                        <a:pt x="103" y="98"/>
                        <a:pt x="103" y="98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2" y="97"/>
                        <a:pt x="102" y="97"/>
                        <a:pt x="102" y="97"/>
                      </a:cubicBezTo>
                      <a:cubicBezTo>
                        <a:pt x="102" y="97"/>
                        <a:pt x="102" y="97"/>
                        <a:pt x="102" y="97"/>
                      </a:cubicBezTo>
                      <a:close/>
                      <a:moveTo>
                        <a:pt x="101" y="92"/>
                      </a:moveTo>
                      <a:cubicBezTo>
                        <a:pt x="101" y="92"/>
                        <a:pt x="101" y="92"/>
                        <a:pt x="101" y="93"/>
                      </a:cubicBezTo>
                      <a:cubicBezTo>
                        <a:pt x="101" y="93"/>
                        <a:pt x="101" y="93"/>
                        <a:pt x="101" y="93"/>
                      </a:cubicBezTo>
                      <a:cubicBezTo>
                        <a:pt x="101" y="93"/>
                        <a:pt x="101" y="93"/>
                        <a:pt x="101" y="93"/>
                      </a:cubicBezTo>
                      <a:cubicBezTo>
                        <a:pt x="101" y="93"/>
                        <a:pt x="101" y="93"/>
                        <a:pt x="101" y="92"/>
                      </a:cubicBezTo>
                      <a:close/>
                      <a:moveTo>
                        <a:pt x="101" y="129"/>
                      </a:moveTo>
                      <a:cubicBezTo>
                        <a:pt x="101" y="129"/>
                        <a:pt x="101" y="129"/>
                        <a:pt x="101" y="129"/>
                      </a:cubicBezTo>
                      <a:cubicBezTo>
                        <a:pt x="101" y="129"/>
                        <a:pt x="101" y="129"/>
                        <a:pt x="101" y="129"/>
                      </a:cubicBezTo>
                      <a:cubicBezTo>
                        <a:pt x="101" y="129"/>
                        <a:pt x="101" y="129"/>
                        <a:pt x="101" y="129"/>
                      </a:cubicBezTo>
                      <a:cubicBezTo>
                        <a:pt x="101" y="129"/>
                        <a:pt x="101" y="129"/>
                        <a:pt x="101" y="129"/>
                      </a:cubicBezTo>
                      <a:close/>
                      <a:moveTo>
                        <a:pt x="95" y="86"/>
                      </a:moveTo>
                      <a:cubicBezTo>
                        <a:pt x="96" y="86"/>
                        <a:pt x="96" y="86"/>
                        <a:pt x="96" y="86"/>
                      </a:cubicBezTo>
                      <a:cubicBezTo>
                        <a:pt x="96" y="86"/>
                        <a:pt x="96" y="86"/>
                        <a:pt x="96" y="86"/>
                      </a:cubicBezTo>
                      <a:cubicBezTo>
                        <a:pt x="96" y="86"/>
                        <a:pt x="96" y="86"/>
                        <a:pt x="96" y="86"/>
                      </a:cubicBezTo>
                      <a:cubicBezTo>
                        <a:pt x="97" y="87"/>
                        <a:pt x="97" y="88"/>
                        <a:pt x="98" y="88"/>
                      </a:cubicBezTo>
                      <a:cubicBezTo>
                        <a:pt x="98" y="89"/>
                        <a:pt x="98" y="89"/>
                        <a:pt x="98" y="89"/>
                      </a:cubicBezTo>
                      <a:cubicBezTo>
                        <a:pt x="98" y="90"/>
                        <a:pt x="98" y="90"/>
                        <a:pt x="98" y="90"/>
                      </a:cubicBezTo>
                      <a:cubicBezTo>
                        <a:pt x="98" y="90"/>
                        <a:pt x="97" y="90"/>
                        <a:pt x="97" y="90"/>
                      </a:cubicBezTo>
                      <a:cubicBezTo>
                        <a:pt x="97" y="90"/>
                        <a:pt x="97" y="90"/>
                        <a:pt x="97" y="90"/>
                      </a:cubicBezTo>
                      <a:cubicBezTo>
                        <a:pt x="97" y="89"/>
                        <a:pt x="97" y="89"/>
                        <a:pt x="96" y="88"/>
                      </a:cubicBezTo>
                      <a:cubicBezTo>
                        <a:pt x="95" y="88"/>
                        <a:pt x="95" y="88"/>
                        <a:pt x="95" y="87"/>
                      </a:cubicBezTo>
                      <a:cubicBezTo>
                        <a:pt x="95" y="87"/>
                        <a:pt x="95" y="86"/>
                        <a:pt x="95" y="86"/>
                      </a:cubicBezTo>
                      <a:close/>
                      <a:moveTo>
                        <a:pt x="97" y="125"/>
                      </a:moveTo>
                      <a:cubicBezTo>
                        <a:pt x="97" y="125"/>
                        <a:pt x="97" y="125"/>
                        <a:pt x="96" y="125"/>
                      </a:cubicBezTo>
                      <a:cubicBezTo>
                        <a:pt x="96" y="125"/>
                        <a:pt x="96" y="125"/>
                        <a:pt x="96" y="125"/>
                      </a:cubicBezTo>
                      <a:cubicBezTo>
                        <a:pt x="96" y="125"/>
                        <a:pt x="97" y="125"/>
                        <a:pt x="97" y="125"/>
                      </a:cubicBezTo>
                      <a:cubicBezTo>
                        <a:pt x="97" y="125"/>
                        <a:pt x="97" y="125"/>
                        <a:pt x="97" y="125"/>
                      </a:cubicBezTo>
                      <a:close/>
                      <a:moveTo>
                        <a:pt x="94" y="81"/>
                      </a:moveTo>
                      <a:cubicBezTo>
                        <a:pt x="94" y="81"/>
                        <a:pt x="94" y="81"/>
                        <a:pt x="94" y="81"/>
                      </a:cubicBezTo>
                      <a:cubicBezTo>
                        <a:pt x="94" y="81"/>
                        <a:pt x="94" y="81"/>
                        <a:pt x="94" y="82"/>
                      </a:cubicBezTo>
                      <a:cubicBezTo>
                        <a:pt x="94" y="82"/>
                        <a:pt x="94" y="82"/>
                        <a:pt x="94" y="82"/>
                      </a:cubicBezTo>
                      <a:cubicBezTo>
                        <a:pt x="94" y="82"/>
                        <a:pt x="94" y="81"/>
                        <a:pt x="94" y="81"/>
                      </a:cubicBezTo>
                      <a:cubicBezTo>
                        <a:pt x="94" y="81"/>
                        <a:pt x="94" y="81"/>
                        <a:pt x="94" y="81"/>
                      </a:cubicBezTo>
                      <a:close/>
                      <a:moveTo>
                        <a:pt x="89" y="67"/>
                      </a:moveTo>
                      <a:cubicBezTo>
                        <a:pt x="89" y="67"/>
                        <a:pt x="89" y="67"/>
                        <a:pt x="89" y="67"/>
                      </a:cubicBezTo>
                      <a:cubicBezTo>
                        <a:pt x="89" y="67"/>
                        <a:pt x="89" y="67"/>
                        <a:pt x="89" y="67"/>
                      </a:cubicBezTo>
                      <a:cubicBezTo>
                        <a:pt x="89" y="67"/>
                        <a:pt x="89" y="67"/>
                        <a:pt x="88" y="67"/>
                      </a:cubicBezTo>
                      <a:cubicBezTo>
                        <a:pt x="88" y="67"/>
                        <a:pt x="89" y="67"/>
                        <a:pt x="89" y="67"/>
                      </a:cubicBezTo>
                      <a:close/>
                      <a:moveTo>
                        <a:pt x="88" y="74"/>
                      </a:moveTo>
                      <a:cubicBezTo>
                        <a:pt x="88" y="74"/>
                        <a:pt x="88" y="74"/>
                        <a:pt x="88" y="74"/>
                      </a:cubicBezTo>
                      <a:cubicBezTo>
                        <a:pt x="88" y="74"/>
                        <a:pt x="88" y="74"/>
                        <a:pt x="88" y="74"/>
                      </a:cubicBezTo>
                      <a:cubicBezTo>
                        <a:pt x="88" y="74"/>
                        <a:pt x="88" y="74"/>
                        <a:pt x="88" y="74"/>
                      </a:cubicBezTo>
                      <a:cubicBezTo>
                        <a:pt x="88" y="74"/>
                        <a:pt x="88" y="74"/>
                        <a:pt x="88" y="74"/>
                      </a:cubicBezTo>
                      <a:cubicBezTo>
                        <a:pt x="88" y="74"/>
                        <a:pt x="88" y="74"/>
                        <a:pt x="88" y="74"/>
                      </a:cubicBezTo>
                      <a:close/>
                      <a:moveTo>
                        <a:pt x="88" y="90"/>
                      </a:moveTo>
                      <a:cubicBezTo>
                        <a:pt x="88" y="90"/>
                        <a:pt x="88" y="90"/>
                        <a:pt x="88" y="90"/>
                      </a:cubicBezTo>
                      <a:cubicBezTo>
                        <a:pt x="88" y="89"/>
                        <a:pt x="88" y="89"/>
                        <a:pt x="89" y="88"/>
                      </a:cubicBezTo>
                      <a:cubicBezTo>
                        <a:pt x="89" y="88"/>
                        <a:pt x="89" y="88"/>
                        <a:pt x="89" y="88"/>
                      </a:cubicBezTo>
                      <a:cubicBezTo>
                        <a:pt x="89" y="88"/>
                        <a:pt x="89" y="88"/>
                        <a:pt x="89" y="89"/>
                      </a:cubicBezTo>
                      <a:cubicBezTo>
                        <a:pt x="90" y="89"/>
                        <a:pt x="90" y="89"/>
                        <a:pt x="91" y="90"/>
                      </a:cubicBezTo>
                      <a:cubicBezTo>
                        <a:pt x="91" y="90"/>
                        <a:pt x="91" y="90"/>
                        <a:pt x="91" y="90"/>
                      </a:cubicBezTo>
                      <a:cubicBezTo>
                        <a:pt x="92" y="91"/>
                        <a:pt x="92" y="92"/>
                        <a:pt x="91" y="93"/>
                      </a:cubicBezTo>
                      <a:cubicBezTo>
                        <a:pt x="91" y="93"/>
                        <a:pt x="91" y="93"/>
                        <a:pt x="91" y="93"/>
                      </a:cubicBezTo>
                      <a:cubicBezTo>
                        <a:pt x="90" y="93"/>
                        <a:pt x="90" y="93"/>
                        <a:pt x="90" y="93"/>
                      </a:cubicBezTo>
                      <a:cubicBezTo>
                        <a:pt x="89" y="92"/>
                        <a:pt x="88" y="91"/>
                        <a:pt x="88" y="90"/>
                      </a:cubicBezTo>
                      <a:close/>
                      <a:moveTo>
                        <a:pt x="91" y="148"/>
                      </a:moveTo>
                      <a:cubicBezTo>
                        <a:pt x="91" y="148"/>
                        <a:pt x="91" y="148"/>
                        <a:pt x="90" y="148"/>
                      </a:cubicBezTo>
                      <a:cubicBezTo>
                        <a:pt x="90" y="148"/>
                        <a:pt x="90" y="148"/>
                        <a:pt x="90" y="148"/>
                      </a:cubicBezTo>
                      <a:cubicBezTo>
                        <a:pt x="90" y="148"/>
                        <a:pt x="90" y="148"/>
                        <a:pt x="90" y="148"/>
                      </a:cubicBezTo>
                      <a:cubicBezTo>
                        <a:pt x="89" y="148"/>
                        <a:pt x="89" y="148"/>
                        <a:pt x="89" y="148"/>
                      </a:cubicBezTo>
                      <a:cubicBezTo>
                        <a:pt x="88" y="148"/>
                        <a:pt x="88" y="148"/>
                        <a:pt x="88" y="148"/>
                      </a:cubicBezTo>
                      <a:cubicBezTo>
                        <a:pt x="88" y="148"/>
                        <a:pt x="88" y="147"/>
                        <a:pt x="89" y="147"/>
                      </a:cubicBezTo>
                      <a:cubicBezTo>
                        <a:pt x="89" y="147"/>
                        <a:pt x="90" y="147"/>
                        <a:pt x="91" y="147"/>
                      </a:cubicBezTo>
                      <a:cubicBezTo>
                        <a:pt x="91" y="147"/>
                        <a:pt x="91" y="147"/>
                        <a:pt x="91" y="148"/>
                      </a:cubicBezTo>
                      <a:close/>
                      <a:moveTo>
                        <a:pt x="115" y="145"/>
                      </a:moveTo>
                      <a:cubicBezTo>
                        <a:pt x="115" y="146"/>
                        <a:pt x="114" y="146"/>
                        <a:pt x="114" y="146"/>
                      </a:cubicBezTo>
                      <a:cubicBezTo>
                        <a:pt x="114" y="146"/>
                        <a:pt x="113" y="146"/>
                        <a:pt x="112" y="146"/>
                      </a:cubicBezTo>
                      <a:cubicBezTo>
                        <a:pt x="112" y="146"/>
                        <a:pt x="111" y="146"/>
                        <a:pt x="110" y="146"/>
                      </a:cubicBezTo>
                      <a:cubicBezTo>
                        <a:pt x="110" y="146"/>
                        <a:pt x="109" y="146"/>
                        <a:pt x="109" y="146"/>
                      </a:cubicBezTo>
                      <a:cubicBezTo>
                        <a:pt x="108" y="146"/>
                        <a:pt x="107" y="146"/>
                        <a:pt x="106" y="145"/>
                      </a:cubicBezTo>
                      <a:cubicBezTo>
                        <a:pt x="106" y="145"/>
                        <a:pt x="106" y="145"/>
                        <a:pt x="105" y="145"/>
                      </a:cubicBezTo>
                      <a:cubicBezTo>
                        <a:pt x="105" y="145"/>
                        <a:pt x="105" y="145"/>
                        <a:pt x="105" y="145"/>
                      </a:cubicBezTo>
                      <a:cubicBezTo>
                        <a:pt x="104" y="145"/>
                        <a:pt x="103" y="144"/>
                        <a:pt x="102" y="144"/>
                      </a:cubicBezTo>
                      <a:cubicBezTo>
                        <a:pt x="101" y="144"/>
                        <a:pt x="99" y="144"/>
                        <a:pt x="98" y="145"/>
                      </a:cubicBezTo>
                      <a:cubicBezTo>
                        <a:pt x="97" y="145"/>
                        <a:pt x="96" y="145"/>
                        <a:pt x="96" y="146"/>
                      </a:cubicBezTo>
                      <a:cubicBezTo>
                        <a:pt x="96" y="146"/>
                        <a:pt x="95" y="146"/>
                        <a:pt x="95" y="146"/>
                      </a:cubicBezTo>
                      <a:cubicBezTo>
                        <a:pt x="94" y="146"/>
                        <a:pt x="93" y="146"/>
                        <a:pt x="92" y="146"/>
                      </a:cubicBezTo>
                      <a:cubicBezTo>
                        <a:pt x="91" y="146"/>
                        <a:pt x="90" y="145"/>
                        <a:pt x="89" y="144"/>
                      </a:cubicBezTo>
                      <a:cubicBezTo>
                        <a:pt x="89" y="144"/>
                        <a:pt x="89" y="144"/>
                        <a:pt x="89" y="143"/>
                      </a:cubicBezTo>
                      <a:cubicBezTo>
                        <a:pt x="89" y="143"/>
                        <a:pt x="89" y="143"/>
                        <a:pt x="89" y="142"/>
                      </a:cubicBezTo>
                      <a:cubicBezTo>
                        <a:pt x="89" y="142"/>
                        <a:pt x="89" y="141"/>
                        <a:pt x="89" y="141"/>
                      </a:cubicBezTo>
                      <a:cubicBezTo>
                        <a:pt x="90" y="140"/>
                        <a:pt x="90" y="140"/>
                        <a:pt x="90" y="139"/>
                      </a:cubicBezTo>
                      <a:cubicBezTo>
                        <a:pt x="90" y="139"/>
                        <a:pt x="90" y="138"/>
                        <a:pt x="90" y="138"/>
                      </a:cubicBezTo>
                      <a:cubicBezTo>
                        <a:pt x="90" y="138"/>
                        <a:pt x="91" y="137"/>
                        <a:pt x="91" y="137"/>
                      </a:cubicBezTo>
                      <a:cubicBezTo>
                        <a:pt x="91" y="137"/>
                        <a:pt x="92" y="136"/>
                        <a:pt x="92" y="136"/>
                      </a:cubicBezTo>
                      <a:cubicBezTo>
                        <a:pt x="92" y="136"/>
                        <a:pt x="92" y="135"/>
                        <a:pt x="92" y="135"/>
                      </a:cubicBezTo>
                      <a:cubicBezTo>
                        <a:pt x="93" y="134"/>
                        <a:pt x="93" y="133"/>
                        <a:pt x="94" y="133"/>
                      </a:cubicBezTo>
                      <a:cubicBezTo>
                        <a:pt x="94" y="132"/>
                        <a:pt x="95" y="132"/>
                        <a:pt x="95" y="132"/>
                      </a:cubicBezTo>
                      <a:cubicBezTo>
                        <a:pt x="95" y="133"/>
                        <a:pt x="95" y="133"/>
                        <a:pt x="95" y="133"/>
                      </a:cubicBezTo>
                      <a:cubicBezTo>
                        <a:pt x="96" y="133"/>
                        <a:pt x="97" y="134"/>
                        <a:pt x="98" y="134"/>
                      </a:cubicBezTo>
                      <a:cubicBezTo>
                        <a:pt x="98" y="134"/>
                        <a:pt x="98" y="134"/>
                        <a:pt x="98" y="134"/>
                      </a:cubicBezTo>
                      <a:cubicBezTo>
                        <a:pt x="98" y="134"/>
                        <a:pt x="98" y="135"/>
                        <a:pt x="98" y="135"/>
                      </a:cubicBezTo>
                      <a:cubicBezTo>
                        <a:pt x="97" y="135"/>
                        <a:pt x="98" y="135"/>
                        <a:pt x="98" y="136"/>
                      </a:cubicBezTo>
                      <a:cubicBezTo>
                        <a:pt x="98" y="136"/>
                        <a:pt x="98" y="136"/>
                        <a:pt x="98" y="136"/>
                      </a:cubicBezTo>
                      <a:cubicBezTo>
                        <a:pt x="99" y="136"/>
                        <a:pt x="99" y="136"/>
                        <a:pt x="99" y="137"/>
                      </a:cubicBezTo>
                      <a:cubicBezTo>
                        <a:pt x="99" y="138"/>
                        <a:pt x="100" y="138"/>
                        <a:pt x="100" y="138"/>
                      </a:cubicBezTo>
                      <a:cubicBezTo>
                        <a:pt x="101" y="137"/>
                        <a:pt x="101" y="137"/>
                        <a:pt x="101" y="137"/>
                      </a:cubicBezTo>
                      <a:cubicBezTo>
                        <a:pt x="101" y="137"/>
                        <a:pt x="102" y="137"/>
                        <a:pt x="102" y="137"/>
                      </a:cubicBezTo>
                      <a:cubicBezTo>
                        <a:pt x="103" y="136"/>
                        <a:pt x="104" y="136"/>
                        <a:pt x="104" y="136"/>
                      </a:cubicBezTo>
                      <a:cubicBezTo>
                        <a:pt x="104" y="136"/>
                        <a:pt x="105" y="136"/>
                        <a:pt x="105" y="136"/>
                      </a:cubicBezTo>
                      <a:cubicBezTo>
                        <a:pt x="105" y="136"/>
                        <a:pt x="105" y="135"/>
                        <a:pt x="105" y="135"/>
                      </a:cubicBezTo>
                      <a:cubicBezTo>
                        <a:pt x="105" y="135"/>
                        <a:pt x="105" y="135"/>
                        <a:pt x="104" y="135"/>
                      </a:cubicBezTo>
                      <a:cubicBezTo>
                        <a:pt x="104" y="135"/>
                        <a:pt x="104" y="135"/>
                        <a:pt x="104" y="135"/>
                      </a:cubicBezTo>
                      <a:cubicBezTo>
                        <a:pt x="102" y="135"/>
                        <a:pt x="102" y="135"/>
                        <a:pt x="101" y="134"/>
                      </a:cubicBezTo>
                      <a:cubicBezTo>
                        <a:pt x="101" y="134"/>
                        <a:pt x="101" y="134"/>
                        <a:pt x="101" y="134"/>
                      </a:cubicBezTo>
                      <a:cubicBezTo>
                        <a:pt x="101" y="133"/>
                        <a:pt x="101" y="133"/>
                        <a:pt x="101" y="133"/>
                      </a:cubicBezTo>
                      <a:cubicBezTo>
                        <a:pt x="101" y="134"/>
                        <a:pt x="101" y="134"/>
                        <a:pt x="101" y="134"/>
                      </a:cubicBezTo>
                      <a:cubicBezTo>
                        <a:pt x="101" y="134"/>
                        <a:pt x="101" y="134"/>
                        <a:pt x="101" y="134"/>
                      </a:cubicBezTo>
                      <a:cubicBezTo>
                        <a:pt x="102" y="133"/>
                        <a:pt x="103" y="132"/>
                        <a:pt x="104" y="132"/>
                      </a:cubicBezTo>
                      <a:cubicBezTo>
                        <a:pt x="104" y="132"/>
                        <a:pt x="105" y="132"/>
                        <a:pt x="105" y="131"/>
                      </a:cubicBezTo>
                      <a:cubicBezTo>
                        <a:pt x="106" y="131"/>
                        <a:pt x="107" y="130"/>
                        <a:pt x="108" y="131"/>
                      </a:cubicBezTo>
                      <a:cubicBezTo>
                        <a:pt x="108" y="131"/>
                        <a:pt x="108" y="131"/>
                        <a:pt x="109" y="131"/>
                      </a:cubicBezTo>
                      <a:cubicBezTo>
                        <a:pt x="109" y="131"/>
                        <a:pt x="109" y="131"/>
                        <a:pt x="109" y="131"/>
                      </a:cubicBezTo>
                      <a:cubicBezTo>
                        <a:pt x="109" y="130"/>
                        <a:pt x="109" y="130"/>
                        <a:pt x="109" y="130"/>
                      </a:cubicBezTo>
                      <a:cubicBezTo>
                        <a:pt x="109" y="131"/>
                        <a:pt x="109" y="131"/>
                        <a:pt x="109" y="131"/>
                      </a:cubicBezTo>
                      <a:cubicBezTo>
                        <a:pt x="109" y="131"/>
                        <a:pt x="109" y="131"/>
                        <a:pt x="109" y="131"/>
                      </a:cubicBezTo>
                      <a:cubicBezTo>
                        <a:pt x="108" y="131"/>
                        <a:pt x="108" y="131"/>
                        <a:pt x="107" y="132"/>
                      </a:cubicBezTo>
                      <a:cubicBezTo>
                        <a:pt x="107" y="132"/>
                        <a:pt x="107" y="132"/>
                        <a:pt x="107" y="133"/>
                      </a:cubicBezTo>
                      <a:cubicBezTo>
                        <a:pt x="107" y="133"/>
                        <a:pt x="107" y="133"/>
                        <a:pt x="107" y="133"/>
                      </a:cubicBezTo>
                      <a:cubicBezTo>
                        <a:pt x="107" y="134"/>
                        <a:pt x="107" y="135"/>
                        <a:pt x="106" y="135"/>
                      </a:cubicBezTo>
                      <a:cubicBezTo>
                        <a:pt x="106" y="135"/>
                        <a:pt x="106" y="136"/>
                        <a:pt x="106" y="136"/>
                      </a:cubicBezTo>
                      <a:cubicBezTo>
                        <a:pt x="106" y="136"/>
                        <a:pt x="107" y="137"/>
                        <a:pt x="108" y="137"/>
                      </a:cubicBezTo>
                      <a:cubicBezTo>
                        <a:pt x="109" y="138"/>
                        <a:pt x="110" y="138"/>
                        <a:pt x="110" y="139"/>
                      </a:cubicBezTo>
                      <a:cubicBezTo>
                        <a:pt x="111" y="140"/>
                        <a:pt x="112" y="140"/>
                        <a:pt x="114" y="141"/>
                      </a:cubicBezTo>
                      <a:cubicBezTo>
                        <a:pt x="115" y="142"/>
                        <a:pt x="115" y="143"/>
                        <a:pt x="116" y="144"/>
                      </a:cubicBezTo>
                      <a:cubicBezTo>
                        <a:pt x="116" y="145"/>
                        <a:pt x="115" y="145"/>
                        <a:pt x="115" y="145"/>
                      </a:cubicBezTo>
                      <a:close/>
                      <a:moveTo>
                        <a:pt x="125" y="107"/>
                      </a:moveTo>
                      <a:cubicBezTo>
                        <a:pt x="125" y="106"/>
                        <a:pt x="125" y="106"/>
                        <a:pt x="125" y="106"/>
                      </a:cubicBezTo>
                      <a:cubicBezTo>
                        <a:pt x="125" y="107"/>
                        <a:pt x="125" y="107"/>
                        <a:pt x="125" y="107"/>
                      </a:cubicBezTo>
                      <a:close/>
                      <a:moveTo>
                        <a:pt x="142" y="156"/>
                      </a:moveTo>
                      <a:cubicBezTo>
                        <a:pt x="141" y="156"/>
                        <a:pt x="140" y="156"/>
                        <a:pt x="138" y="156"/>
                      </a:cubicBezTo>
                      <a:cubicBezTo>
                        <a:pt x="138" y="157"/>
                        <a:pt x="138" y="157"/>
                        <a:pt x="138" y="157"/>
                      </a:cubicBezTo>
                      <a:cubicBezTo>
                        <a:pt x="137" y="156"/>
                        <a:pt x="135" y="156"/>
                        <a:pt x="135" y="155"/>
                      </a:cubicBezTo>
                      <a:cubicBezTo>
                        <a:pt x="134" y="155"/>
                        <a:pt x="134" y="155"/>
                        <a:pt x="133" y="155"/>
                      </a:cubicBezTo>
                      <a:cubicBezTo>
                        <a:pt x="133" y="155"/>
                        <a:pt x="133" y="155"/>
                        <a:pt x="132" y="155"/>
                      </a:cubicBezTo>
                      <a:cubicBezTo>
                        <a:pt x="132" y="155"/>
                        <a:pt x="132" y="154"/>
                        <a:pt x="132" y="154"/>
                      </a:cubicBezTo>
                      <a:cubicBezTo>
                        <a:pt x="131" y="153"/>
                        <a:pt x="131" y="152"/>
                        <a:pt x="131" y="151"/>
                      </a:cubicBezTo>
                      <a:cubicBezTo>
                        <a:pt x="132" y="150"/>
                        <a:pt x="132" y="150"/>
                        <a:pt x="132" y="149"/>
                      </a:cubicBezTo>
                      <a:cubicBezTo>
                        <a:pt x="132" y="148"/>
                        <a:pt x="132" y="148"/>
                        <a:pt x="133" y="147"/>
                      </a:cubicBezTo>
                      <a:cubicBezTo>
                        <a:pt x="133" y="147"/>
                        <a:pt x="133" y="147"/>
                        <a:pt x="133" y="147"/>
                      </a:cubicBezTo>
                      <a:cubicBezTo>
                        <a:pt x="133" y="147"/>
                        <a:pt x="133" y="147"/>
                        <a:pt x="133" y="147"/>
                      </a:cubicBezTo>
                      <a:cubicBezTo>
                        <a:pt x="132" y="146"/>
                        <a:pt x="131" y="146"/>
                        <a:pt x="131" y="145"/>
                      </a:cubicBezTo>
                      <a:cubicBezTo>
                        <a:pt x="131" y="144"/>
                        <a:pt x="130" y="144"/>
                        <a:pt x="129" y="143"/>
                      </a:cubicBezTo>
                      <a:cubicBezTo>
                        <a:pt x="128" y="142"/>
                        <a:pt x="127" y="141"/>
                        <a:pt x="127" y="140"/>
                      </a:cubicBezTo>
                      <a:cubicBezTo>
                        <a:pt x="127" y="139"/>
                        <a:pt x="126" y="138"/>
                        <a:pt x="126" y="137"/>
                      </a:cubicBezTo>
                      <a:cubicBezTo>
                        <a:pt x="125" y="137"/>
                        <a:pt x="125" y="136"/>
                        <a:pt x="125" y="136"/>
                      </a:cubicBezTo>
                      <a:cubicBezTo>
                        <a:pt x="125" y="135"/>
                        <a:pt x="125" y="135"/>
                        <a:pt x="126" y="135"/>
                      </a:cubicBezTo>
                      <a:cubicBezTo>
                        <a:pt x="126" y="134"/>
                        <a:pt x="126" y="134"/>
                        <a:pt x="127" y="134"/>
                      </a:cubicBezTo>
                      <a:cubicBezTo>
                        <a:pt x="127" y="133"/>
                        <a:pt x="128" y="133"/>
                        <a:pt x="129" y="132"/>
                      </a:cubicBezTo>
                      <a:cubicBezTo>
                        <a:pt x="129" y="132"/>
                        <a:pt x="129" y="132"/>
                        <a:pt x="129" y="132"/>
                      </a:cubicBezTo>
                      <a:cubicBezTo>
                        <a:pt x="130" y="131"/>
                        <a:pt x="131" y="130"/>
                        <a:pt x="132" y="130"/>
                      </a:cubicBezTo>
                      <a:cubicBezTo>
                        <a:pt x="132" y="130"/>
                        <a:pt x="133" y="130"/>
                        <a:pt x="133" y="130"/>
                      </a:cubicBezTo>
                      <a:cubicBezTo>
                        <a:pt x="134" y="130"/>
                        <a:pt x="134" y="130"/>
                        <a:pt x="135" y="130"/>
                      </a:cubicBezTo>
                      <a:cubicBezTo>
                        <a:pt x="136" y="130"/>
                        <a:pt x="136" y="130"/>
                        <a:pt x="136" y="131"/>
                      </a:cubicBezTo>
                      <a:cubicBezTo>
                        <a:pt x="136" y="131"/>
                        <a:pt x="136" y="131"/>
                        <a:pt x="136" y="132"/>
                      </a:cubicBezTo>
                      <a:cubicBezTo>
                        <a:pt x="136" y="132"/>
                        <a:pt x="136" y="133"/>
                        <a:pt x="136" y="133"/>
                      </a:cubicBezTo>
                      <a:cubicBezTo>
                        <a:pt x="136" y="134"/>
                        <a:pt x="136" y="134"/>
                        <a:pt x="136" y="134"/>
                      </a:cubicBezTo>
                      <a:cubicBezTo>
                        <a:pt x="135" y="134"/>
                        <a:pt x="135" y="134"/>
                        <a:pt x="134" y="134"/>
                      </a:cubicBezTo>
                      <a:cubicBezTo>
                        <a:pt x="133" y="134"/>
                        <a:pt x="133" y="134"/>
                        <a:pt x="133" y="136"/>
                      </a:cubicBezTo>
                      <a:cubicBezTo>
                        <a:pt x="133" y="136"/>
                        <a:pt x="133" y="136"/>
                        <a:pt x="133" y="136"/>
                      </a:cubicBezTo>
                      <a:cubicBezTo>
                        <a:pt x="133" y="136"/>
                        <a:pt x="133" y="136"/>
                        <a:pt x="133" y="136"/>
                      </a:cubicBezTo>
                      <a:cubicBezTo>
                        <a:pt x="132" y="137"/>
                        <a:pt x="132" y="137"/>
                        <a:pt x="132" y="137"/>
                      </a:cubicBezTo>
                      <a:cubicBezTo>
                        <a:pt x="133" y="138"/>
                        <a:pt x="133" y="138"/>
                        <a:pt x="134" y="139"/>
                      </a:cubicBezTo>
                      <a:cubicBezTo>
                        <a:pt x="134" y="140"/>
                        <a:pt x="135" y="141"/>
                        <a:pt x="136" y="141"/>
                      </a:cubicBezTo>
                      <a:cubicBezTo>
                        <a:pt x="137" y="141"/>
                        <a:pt x="137" y="141"/>
                        <a:pt x="137" y="142"/>
                      </a:cubicBezTo>
                      <a:cubicBezTo>
                        <a:pt x="137" y="142"/>
                        <a:pt x="137" y="142"/>
                        <a:pt x="137" y="142"/>
                      </a:cubicBezTo>
                      <a:cubicBezTo>
                        <a:pt x="137" y="143"/>
                        <a:pt x="137" y="144"/>
                        <a:pt x="137" y="144"/>
                      </a:cubicBezTo>
                      <a:cubicBezTo>
                        <a:pt x="138" y="145"/>
                        <a:pt x="138" y="146"/>
                        <a:pt x="138" y="147"/>
                      </a:cubicBezTo>
                      <a:cubicBezTo>
                        <a:pt x="138" y="147"/>
                        <a:pt x="138" y="147"/>
                        <a:pt x="138" y="148"/>
                      </a:cubicBezTo>
                      <a:cubicBezTo>
                        <a:pt x="138" y="148"/>
                        <a:pt x="139" y="149"/>
                        <a:pt x="139" y="149"/>
                      </a:cubicBezTo>
                      <a:cubicBezTo>
                        <a:pt x="139" y="149"/>
                        <a:pt x="140" y="149"/>
                        <a:pt x="140" y="149"/>
                      </a:cubicBezTo>
                      <a:cubicBezTo>
                        <a:pt x="140" y="149"/>
                        <a:pt x="140" y="149"/>
                        <a:pt x="140" y="150"/>
                      </a:cubicBezTo>
                      <a:cubicBezTo>
                        <a:pt x="140" y="150"/>
                        <a:pt x="140" y="150"/>
                        <a:pt x="140" y="150"/>
                      </a:cubicBezTo>
                      <a:cubicBezTo>
                        <a:pt x="140" y="150"/>
                        <a:pt x="140" y="150"/>
                        <a:pt x="140" y="150"/>
                      </a:cubicBezTo>
                      <a:cubicBezTo>
                        <a:pt x="141" y="151"/>
                        <a:pt x="141" y="151"/>
                        <a:pt x="141" y="152"/>
                      </a:cubicBezTo>
                      <a:cubicBezTo>
                        <a:pt x="141" y="153"/>
                        <a:pt x="141" y="155"/>
                        <a:pt x="142" y="156"/>
                      </a:cubicBezTo>
                      <a:cubicBezTo>
                        <a:pt x="142" y="156"/>
                        <a:pt x="142" y="156"/>
                        <a:pt x="142" y="156"/>
                      </a:cubicBezTo>
                      <a:close/>
                      <a:moveTo>
                        <a:pt x="147" y="50"/>
                      </a:moveTo>
                      <a:cubicBezTo>
                        <a:pt x="147" y="50"/>
                        <a:pt x="147" y="50"/>
                        <a:pt x="147" y="50"/>
                      </a:cubicBezTo>
                      <a:cubicBezTo>
                        <a:pt x="147" y="50"/>
                        <a:pt x="147" y="50"/>
                        <a:pt x="147" y="50"/>
                      </a:cubicBezTo>
                      <a:close/>
                      <a:moveTo>
                        <a:pt x="151" y="136"/>
                      </a:moveTo>
                      <a:cubicBezTo>
                        <a:pt x="151" y="136"/>
                        <a:pt x="150" y="137"/>
                        <a:pt x="150" y="136"/>
                      </a:cubicBezTo>
                      <a:cubicBezTo>
                        <a:pt x="149" y="136"/>
                        <a:pt x="149" y="136"/>
                        <a:pt x="148" y="136"/>
                      </a:cubicBezTo>
                      <a:cubicBezTo>
                        <a:pt x="148" y="136"/>
                        <a:pt x="148" y="135"/>
                        <a:pt x="148" y="135"/>
                      </a:cubicBezTo>
                      <a:cubicBezTo>
                        <a:pt x="148" y="133"/>
                        <a:pt x="149" y="132"/>
                        <a:pt x="151" y="132"/>
                      </a:cubicBezTo>
                      <a:cubicBezTo>
                        <a:pt x="151" y="132"/>
                        <a:pt x="151" y="132"/>
                        <a:pt x="152" y="133"/>
                      </a:cubicBezTo>
                      <a:cubicBezTo>
                        <a:pt x="152" y="133"/>
                        <a:pt x="152" y="133"/>
                        <a:pt x="152" y="134"/>
                      </a:cubicBezTo>
                      <a:cubicBezTo>
                        <a:pt x="152" y="134"/>
                        <a:pt x="152" y="135"/>
                        <a:pt x="151" y="136"/>
                      </a:cubicBezTo>
                      <a:close/>
                      <a:moveTo>
                        <a:pt x="162" y="57"/>
                      </a:moveTo>
                      <a:cubicBezTo>
                        <a:pt x="162" y="57"/>
                        <a:pt x="162" y="57"/>
                        <a:pt x="162" y="57"/>
                      </a:cubicBezTo>
                      <a:cubicBezTo>
                        <a:pt x="161" y="56"/>
                        <a:pt x="160" y="55"/>
                        <a:pt x="160" y="54"/>
                      </a:cubicBezTo>
                      <a:cubicBezTo>
                        <a:pt x="160" y="54"/>
                        <a:pt x="160" y="54"/>
                        <a:pt x="160" y="54"/>
                      </a:cubicBezTo>
                      <a:cubicBezTo>
                        <a:pt x="160" y="54"/>
                        <a:pt x="160" y="54"/>
                        <a:pt x="160" y="54"/>
                      </a:cubicBezTo>
                      <a:cubicBezTo>
                        <a:pt x="160" y="54"/>
                        <a:pt x="161" y="54"/>
                        <a:pt x="161" y="54"/>
                      </a:cubicBezTo>
                      <a:cubicBezTo>
                        <a:pt x="161" y="55"/>
                        <a:pt x="162" y="55"/>
                        <a:pt x="162" y="55"/>
                      </a:cubicBezTo>
                      <a:cubicBezTo>
                        <a:pt x="162" y="56"/>
                        <a:pt x="162" y="56"/>
                        <a:pt x="162" y="57"/>
                      </a:cubicBezTo>
                      <a:close/>
                      <a:moveTo>
                        <a:pt x="163" y="59"/>
                      </a:moveTo>
                      <a:cubicBezTo>
                        <a:pt x="163" y="59"/>
                        <a:pt x="162" y="59"/>
                        <a:pt x="162" y="59"/>
                      </a:cubicBezTo>
                      <a:cubicBezTo>
                        <a:pt x="162" y="59"/>
                        <a:pt x="162" y="59"/>
                        <a:pt x="163" y="59"/>
                      </a:cubicBezTo>
                      <a:cubicBezTo>
                        <a:pt x="163" y="59"/>
                        <a:pt x="163" y="59"/>
                        <a:pt x="163" y="59"/>
                      </a:cubicBezTo>
                      <a:close/>
                      <a:moveTo>
                        <a:pt x="166" y="145"/>
                      </a:moveTo>
                      <a:cubicBezTo>
                        <a:pt x="166" y="145"/>
                        <a:pt x="166" y="145"/>
                        <a:pt x="166" y="145"/>
                      </a:cubicBezTo>
                      <a:cubicBezTo>
                        <a:pt x="166" y="145"/>
                        <a:pt x="166" y="145"/>
                        <a:pt x="166" y="145"/>
                      </a:cubicBezTo>
                      <a:close/>
                      <a:moveTo>
                        <a:pt x="168" y="47"/>
                      </a:moveTo>
                      <a:cubicBezTo>
                        <a:pt x="167" y="47"/>
                        <a:pt x="167" y="47"/>
                        <a:pt x="167" y="47"/>
                      </a:cubicBezTo>
                      <a:cubicBezTo>
                        <a:pt x="167" y="47"/>
                        <a:pt x="167" y="47"/>
                        <a:pt x="167" y="47"/>
                      </a:cubicBezTo>
                      <a:cubicBezTo>
                        <a:pt x="167" y="46"/>
                        <a:pt x="167" y="46"/>
                        <a:pt x="167" y="46"/>
                      </a:cubicBezTo>
                      <a:cubicBezTo>
                        <a:pt x="168" y="46"/>
                        <a:pt x="168" y="46"/>
                        <a:pt x="168" y="46"/>
                      </a:cubicBezTo>
                      <a:cubicBezTo>
                        <a:pt x="168" y="46"/>
                        <a:pt x="168" y="47"/>
                        <a:pt x="168" y="47"/>
                      </a:cubicBezTo>
                      <a:close/>
                      <a:moveTo>
                        <a:pt x="178" y="12"/>
                      </a:moveTo>
                      <a:cubicBezTo>
                        <a:pt x="178" y="12"/>
                        <a:pt x="178" y="12"/>
                        <a:pt x="179" y="13"/>
                      </a:cubicBezTo>
                      <a:cubicBezTo>
                        <a:pt x="179" y="13"/>
                        <a:pt x="179" y="13"/>
                        <a:pt x="179" y="13"/>
                      </a:cubicBezTo>
                      <a:cubicBezTo>
                        <a:pt x="179" y="13"/>
                        <a:pt x="179" y="13"/>
                        <a:pt x="179" y="13"/>
                      </a:cubicBezTo>
                      <a:cubicBezTo>
                        <a:pt x="178" y="12"/>
                        <a:pt x="178" y="12"/>
                        <a:pt x="178" y="12"/>
                      </a:cubicBezTo>
                      <a:cubicBezTo>
                        <a:pt x="178" y="12"/>
                        <a:pt x="178" y="12"/>
                        <a:pt x="178" y="12"/>
                      </a:cubicBezTo>
                      <a:cubicBezTo>
                        <a:pt x="178" y="12"/>
                        <a:pt x="178" y="12"/>
                        <a:pt x="178" y="12"/>
                      </a:cubicBezTo>
                      <a:close/>
                      <a:moveTo>
                        <a:pt x="178" y="104"/>
                      </a:moveTo>
                      <a:cubicBezTo>
                        <a:pt x="178" y="104"/>
                        <a:pt x="178" y="104"/>
                        <a:pt x="178" y="104"/>
                      </a:cubicBezTo>
                      <a:cubicBezTo>
                        <a:pt x="178" y="104"/>
                        <a:pt x="178" y="104"/>
                        <a:pt x="178" y="104"/>
                      </a:cubicBezTo>
                      <a:cubicBezTo>
                        <a:pt x="178" y="104"/>
                        <a:pt x="177" y="104"/>
                        <a:pt x="177" y="104"/>
                      </a:cubicBezTo>
                      <a:cubicBezTo>
                        <a:pt x="177" y="104"/>
                        <a:pt x="177" y="104"/>
                        <a:pt x="177" y="104"/>
                      </a:cubicBezTo>
                      <a:cubicBezTo>
                        <a:pt x="177" y="104"/>
                        <a:pt x="178" y="104"/>
                        <a:pt x="178" y="104"/>
                      </a:cubicBezTo>
                      <a:close/>
                      <a:moveTo>
                        <a:pt x="178" y="130"/>
                      </a:moveTo>
                      <a:cubicBezTo>
                        <a:pt x="178" y="130"/>
                        <a:pt x="178" y="131"/>
                        <a:pt x="177" y="131"/>
                      </a:cubicBezTo>
                      <a:cubicBezTo>
                        <a:pt x="177" y="132"/>
                        <a:pt x="177" y="132"/>
                        <a:pt x="177" y="132"/>
                      </a:cubicBezTo>
                      <a:cubicBezTo>
                        <a:pt x="177" y="132"/>
                        <a:pt x="177" y="132"/>
                        <a:pt x="177" y="131"/>
                      </a:cubicBezTo>
                      <a:cubicBezTo>
                        <a:pt x="177" y="131"/>
                        <a:pt x="177" y="131"/>
                        <a:pt x="177" y="131"/>
                      </a:cubicBezTo>
                      <a:cubicBezTo>
                        <a:pt x="177" y="130"/>
                        <a:pt x="177" y="130"/>
                        <a:pt x="177" y="129"/>
                      </a:cubicBezTo>
                      <a:cubicBezTo>
                        <a:pt x="178" y="129"/>
                        <a:pt x="178" y="129"/>
                        <a:pt x="178" y="128"/>
                      </a:cubicBezTo>
                      <a:cubicBezTo>
                        <a:pt x="178" y="128"/>
                        <a:pt x="179" y="128"/>
                        <a:pt x="179" y="128"/>
                      </a:cubicBezTo>
                      <a:cubicBezTo>
                        <a:pt x="179" y="128"/>
                        <a:pt x="179" y="128"/>
                        <a:pt x="179" y="128"/>
                      </a:cubicBezTo>
                      <a:cubicBezTo>
                        <a:pt x="179" y="129"/>
                        <a:pt x="179" y="129"/>
                        <a:pt x="178" y="130"/>
                      </a:cubicBezTo>
                      <a:close/>
                      <a:moveTo>
                        <a:pt x="182" y="4"/>
                      </a:moveTo>
                      <a:cubicBezTo>
                        <a:pt x="182" y="4"/>
                        <a:pt x="182" y="4"/>
                        <a:pt x="182" y="4"/>
                      </a:cubicBezTo>
                      <a:cubicBezTo>
                        <a:pt x="182" y="4"/>
                        <a:pt x="182" y="4"/>
                        <a:pt x="182" y="4"/>
                      </a:cubicBezTo>
                      <a:close/>
                      <a:moveTo>
                        <a:pt x="187" y="18"/>
                      </a:moveTo>
                      <a:cubicBezTo>
                        <a:pt x="187" y="18"/>
                        <a:pt x="187" y="18"/>
                        <a:pt x="187" y="18"/>
                      </a:cubicBezTo>
                      <a:cubicBezTo>
                        <a:pt x="187" y="19"/>
                        <a:pt x="187" y="19"/>
                        <a:pt x="187" y="20"/>
                      </a:cubicBezTo>
                      <a:cubicBezTo>
                        <a:pt x="187" y="20"/>
                        <a:pt x="186" y="20"/>
                        <a:pt x="186" y="20"/>
                      </a:cubicBezTo>
                      <a:cubicBezTo>
                        <a:pt x="186" y="20"/>
                        <a:pt x="186" y="21"/>
                        <a:pt x="185" y="21"/>
                      </a:cubicBezTo>
                      <a:cubicBezTo>
                        <a:pt x="186" y="21"/>
                        <a:pt x="186" y="21"/>
                        <a:pt x="186" y="21"/>
                      </a:cubicBezTo>
                      <a:cubicBezTo>
                        <a:pt x="186" y="21"/>
                        <a:pt x="186" y="21"/>
                        <a:pt x="186" y="22"/>
                      </a:cubicBezTo>
                      <a:cubicBezTo>
                        <a:pt x="186" y="22"/>
                        <a:pt x="186" y="22"/>
                        <a:pt x="187" y="22"/>
                      </a:cubicBezTo>
                      <a:cubicBezTo>
                        <a:pt x="187" y="22"/>
                        <a:pt x="187" y="22"/>
                        <a:pt x="187" y="22"/>
                      </a:cubicBezTo>
                      <a:cubicBezTo>
                        <a:pt x="187" y="22"/>
                        <a:pt x="187" y="22"/>
                        <a:pt x="187" y="22"/>
                      </a:cubicBezTo>
                      <a:cubicBezTo>
                        <a:pt x="186" y="22"/>
                        <a:pt x="186" y="22"/>
                        <a:pt x="186" y="22"/>
                      </a:cubicBezTo>
                      <a:cubicBezTo>
                        <a:pt x="186" y="21"/>
                        <a:pt x="186" y="21"/>
                        <a:pt x="185" y="21"/>
                      </a:cubicBezTo>
                      <a:cubicBezTo>
                        <a:pt x="185" y="21"/>
                        <a:pt x="185" y="21"/>
                        <a:pt x="185" y="21"/>
                      </a:cubicBezTo>
                      <a:cubicBezTo>
                        <a:pt x="185" y="21"/>
                        <a:pt x="184" y="21"/>
                        <a:pt x="184" y="20"/>
                      </a:cubicBezTo>
                      <a:cubicBezTo>
                        <a:pt x="184" y="20"/>
                        <a:pt x="184" y="19"/>
                        <a:pt x="184" y="19"/>
                      </a:cubicBezTo>
                      <a:cubicBezTo>
                        <a:pt x="184" y="19"/>
                        <a:pt x="184" y="18"/>
                        <a:pt x="184" y="18"/>
                      </a:cubicBezTo>
                      <a:cubicBezTo>
                        <a:pt x="184" y="18"/>
                        <a:pt x="184" y="18"/>
                        <a:pt x="184" y="18"/>
                      </a:cubicBezTo>
                      <a:cubicBezTo>
                        <a:pt x="183" y="18"/>
                        <a:pt x="183" y="18"/>
                        <a:pt x="183" y="18"/>
                      </a:cubicBezTo>
                      <a:cubicBezTo>
                        <a:pt x="184" y="18"/>
                        <a:pt x="184" y="18"/>
                        <a:pt x="184" y="18"/>
                      </a:cubicBezTo>
                      <a:cubicBezTo>
                        <a:pt x="184" y="18"/>
                        <a:pt x="184" y="18"/>
                        <a:pt x="184" y="18"/>
                      </a:cubicBezTo>
                      <a:cubicBezTo>
                        <a:pt x="184" y="18"/>
                        <a:pt x="184" y="18"/>
                        <a:pt x="184" y="19"/>
                      </a:cubicBezTo>
                      <a:cubicBezTo>
                        <a:pt x="185" y="19"/>
                        <a:pt x="185" y="19"/>
                        <a:pt x="186" y="19"/>
                      </a:cubicBezTo>
                      <a:cubicBezTo>
                        <a:pt x="186" y="18"/>
                        <a:pt x="187" y="18"/>
                        <a:pt x="187" y="18"/>
                      </a:cubicBezTo>
                      <a:cubicBezTo>
                        <a:pt x="187" y="18"/>
                        <a:pt x="187" y="18"/>
                        <a:pt x="187" y="18"/>
                      </a:cubicBezTo>
                      <a:cubicBezTo>
                        <a:pt x="187" y="18"/>
                        <a:pt x="187" y="18"/>
                        <a:pt x="187" y="18"/>
                      </a:cubicBezTo>
                      <a:cubicBezTo>
                        <a:pt x="187" y="18"/>
                        <a:pt x="187" y="18"/>
                        <a:pt x="187" y="18"/>
                      </a:cubicBezTo>
                      <a:close/>
                      <a:moveTo>
                        <a:pt x="190" y="16"/>
                      </a:moveTo>
                      <a:cubicBezTo>
                        <a:pt x="189" y="17"/>
                        <a:pt x="189" y="17"/>
                        <a:pt x="188" y="17"/>
                      </a:cubicBezTo>
                      <a:cubicBezTo>
                        <a:pt x="188" y="18"/>
                        <a:pt x="188" y="18"/>
                        <a:pt x="188" y="18"/>
                      </a:cubicBezTo>
                      <a:cubicBezTo>
                        <a:pt x="188" y="18"/>
                        <a:pt x="188" y="18"/>
                        <a:pt x="188" y="18"/>
                      </a:cubicBezTo>
                      <a:cubicBezTo>
                        <a:pt x="188" y="18"/>
                        <a:pt x="187" y="18"/>
                        <a:pt x="187" y="18"/>
                      </a:cubicBezTo>
                      <a:cubicBezTo>
                        <a:pt x="187" y="18"/>
                        <a:pt x="188" y="18"/>
                        <a:pt x="188" y="18"/>
                      </a:cubicBezTo>
                      <a:cubicBezTo>
                        <a:pt x="188" y="18"/>
                        <a:pt x="188" y="18"/>
                        <a:pt x="188" y="18"/>
                      </a:cubicBezTo>
                      <a:cubicBezTo>
                        <a:pt x="188" y="17"/>
                        <a:pt x="188" y="17"/>
                        <a:pt x="188" y="17"/>
                      </a:cubicBezTo>
                      <a:cubicBezTo>
                        <a:pt x="188" y="16"/>
                        <a:pt x="189" y="16"/>
                        <a:pt x="189" y="16"/>
                      </a:cubicBezTo>
                      <a:cubicBezTo>
                        <a:pt x="189" y="16"/>
                        <a:pt x="189" y="16"/>
                        <a:pt x="189" y="16"/>
                      </a:cubicBezTo>
                      <a:cubicBezTo>
                        <a:pt x="189" y="16"/>
                        <a:pt x="189" y="16"/>
                        <a:pt x="189" y="16"/>
                      </a:cubicBezTo>
                      <a:cubicBezTo>
                        <a:pt x="189" y="16"/>
                        <a:pt x="188" y="15"/>
                        <a:pt x="188" y="15"/>
                      </a:cubicBezTo>
                      <a:cubicBezTo>
                        <a:pt x="188" y="15"/>
                        <a:pt x="188" y="15"/>
                        <a:pt x="188" y="14"/>
                      </a:cubicBezTo>
                      <a:cubicBezTo>
                        <a:pt x="188" y="14"/>
                        <a:pt x="188" y="14"/>
                        <a:pt x="188" y="14"/>
                      </a:cubicBezTo>
                      <a:cubicBezTo>
                        <a:pt x="188" y="15"/>
                        <a:pt x="189" y="15"/>
                        <a:pt x="189" y="15"/>
                      </a:cubicBezTo>
                      <a:cubicBezTo>
                        <a:pt x="189" y="15"/>
                        <a:pt x="189" y="15"/>
                        <a:pt x="189" y="16"/>
                      </a:cubicBezTo>
                      <a:cubicBezTo>
                        <a:pt x="189" y="16"/>
                        <a:pt x="189" y="16"/>
                        <a:pt x="189" y="16"/>
                      </a:cubicBezTo>
                      <a:cubicBezTo>
                        <a:pt x="189" y="16"/>
                        <a:pt x="189" y="16"/>
                        <a:pt x="189" y="16"/>
                      </a:cubicBezTo>
                      <a:cubicBezTo>
                        <a:pt x="189" y="16"/>
                        <a:pt x="190" y="16"/>
                        <a:pt x="190" y="16"/>
                      </a:cubicBezTo>
                      <a:cubicBezTo>
                        <a:pt x="190" y="16"/>
                        <a:pt x="190" y="16"/>
                        <a:pt x="190" y="16"/>
                      </a:cubicBezTo>
                      <a:cubicBezTo>
                        <a:pt x="190" y="16"/>
                        <a:pt x="190" y="16"/>
                        <a:pt x="190" y="16"/>
                      </a:cubicBezTo>
                      <a:close/>
                      <a:moveTo>
                        <a:pt x="194" y="16"/>
                      </a:moveTo>
                      <a:cubicBezTo>
                        <a:pt x="193" y="16"/>
                        <a:pt x="193" y="16"/>
                        <a:pt x="193" y="16"/>
                      </a:cubicBezTo>
                      <a:cubicBezTo>
                        <a:pt x="194" y="16"/>
                        <a:pt x="194" y="16"/>
                        <a:pt x="194" y="16"/>
                      </a:cubicBezTo>
                      <a:close/>
                      <a:moveTo>
                        <a:pt x="197" y="124"/>
                      </a:moveTo>
                      <a:cubicBezTo>
                        <a:pt x="197" y="124"/>
                        <a:pt x="197" y="124"/>
                        <a:pt x="196" y="124"/>
                      </a:cubicBezTo>
                      <a:cubicBezTo>
                        <a:pt x="196" y="124"/>
                        <a:pt x="195" y="124"/>
                        <a:pt x="194" y="123"/>
                      </a:cubicBezTo>
                      <a:cubicBezTo>
                        <a:pt x="194" y="123"/>
                        <a:pt x="194" y="123"/>
                        <a:pt x="194" y="123"/>
                      </a:cubicBezTo>
                      <a:cubicBezTo>
                        <a:pt x="194" y="122"/>
                        <a:pt x="194" y="122"/>
                        <a:pt x="194" y="122"/>
                      </a:cubicBezTo>
                      <a:cubicBezTo>
                        <a:pt x="194" y="122"/>
                        <a:pt x="194" y="122"/>
                        <a:pt x="195" y="122"/>
                      </a:cubicBezTo>
                      <a:cubicBezTo>
                        <a:pt x="195" y="123"/>
                        <a:pt x="195" y="123"/>
                        <a:pt x="196" y="123"/>
                      </a:cubicBezTo>
                      <a:cubicBezTo>
                        <a:pt x="196" y="123"/>
                        <a:pt x="197" y="123"/>
                        <a:pt x="197" y="124"/>
                      </a:cubicBezTo>
                      <a:cubicBezTo>
                        <a:pt x="197" y="124"/>
                        <a:pt x="197" y="124"/>
                        <a:pt x="197" y="124"/>
                      </a:cubicBezTo>
                      <a:cubicBezTo>
                        <a:pt x="197" y="124"/>
                        <a:pt x="197" y="124"/>
                        <a:pt x="197" y="124"/>
                      </a:cubicBezTo>
                      <a:close/>
                      <a:moveTo>
                        <a:pt x="197" y="26"/>
                      </a:move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lose/>
                      <a:moveTo>
                        <a:pt x="210" y="116"/>
                      </a:moveTo>
                      <a:cubicBezTo>
                        <a:pt x="210" y="116"/>
                        <a:pt x="210" y="116"/>
                        <a:pt x="210" y="116"/>
                      </a:cubicBezTo>
                      <a:cubicBezTo>
                        <a:pt x="210" y="116"/>
                        <a:pt x="210" y="116"/>
                        <a:pt x="210" y="115"/>
                      </a:cubicBezTo>
                      <a:cubicBezTo>
                        <a:pt x="210" y="115"/>
                        <a:pt x="210" y="115"/>
                        <a:pt x="210" y="115"/>
                      </a:cubicBezTo>
                      <a:cubicBezTo>
                        <a:pt x="210" y="115"/>
                        <a:pt x="210" y="115"/>
                        <a:pt x="211" y="115"/>
                      </a:cubicBezTo>
                      <a:cubicBezTo>
                        <a:pt x="211" y="115"/>
                        <a:pt x="211" y="116"/>
                        <a:pt x="211" y="116"/>
                      </a:cubicBezTo>
                      <a:cubicBezTo>
                        <a:pt x="211" y="116"/>
                        <a:pt x="211" y="116"/>
                        <a:pt x="210" y="116"/>
                      </a:cubicBezTo>
                      <a:close/>
                      <a:moveTo>
                        <a:pt x="211" y="122"/>
                      </a:moveTo>
                      <a:cubicBezTo>
                        <a:pt x="211" y="122"/>
                        <a:pt x="211" y="122"/>
                        <a:pt x="211" y="122"/>
                      </a:cubicBezTo>
                      <a:cubicBezTo>
                        <a:pt x="211" y="123"/>
                        <a:pt x="211" y="123"/>
                        <a:pt x="211" y="123"/>
                      </a:cubicBezTo>
                      <a:cubicBezTo>
                        <a:pt x="211" y="123"/>
                        <a:pt x="211" y="122"/>
                        <a:pt x="211" y="122"/>
                      </a:cubicBezTo>
                      <a:cubicBezTo>
                        <a:pt x="211" y="122"/>
                        <a:pt x="211" y="122"/>
                        <a:pt x="211" y="122"/>
                      </a:cubicBezTo>
                      <a:cubicBezTo>
                        <a:pt x="211" y="122"/>
                        <a:pt x="211" y="122"/>
                        <a:pt x="211" y="122"/>
                      </a:cubicBezTo>
                      <a:cubicBezTo>
                        <a:pt x="212" y="122"/>
                        <a:pt x="212" y="122"/>
                        <a:pt x="211" y="122"/>
                      </a:cubicBezTo>
                      <a:close/>
                      <a:moveTo>
                        <a:pt x="212" y="119"/>
                      </a:moveTo>
                      <a:cubicBezTo>
                        <a:pt x="212" y="119"/>
                        <a:pt x="212" y="119"/>
                        <a:pt x="212" y="119"/>
                      </a:cubicBezTo>
                      <a:cubicBezTo>
                        <a:pt x="212" y="119"/>
                        <a:pt x="212" y="119"/>
                        <a:pt x="212" y="119"/>
                      </a:cubicBezTo>
                      <a:cubicBezTo>
                        <a:pt x="213" y="119"/>
                        <a:pt x="213" y="119"/>
                        <a:pt x="213" y="119"/>
                      </a:cubicBezTo>
                      <a:lnTo>
                        <a:pt x="212" y="119"/>
                      </a:lnTo>
                      <a:close/>
                      <a:moveTo>
                        <a:pt x="222" y="97"/>
                      </a:moveTo>
                      <a:cubicBezTo>
                        <a:pt x="222" y="97"/>
                        <a:pt x="222" y="97"/>
                        <a:pt x="222" y="97"/>
                      </a:cubicBezTo>
                      <a:cubicBezTo>
                        <a:pt x="222" y="96"/>
                        <a:pt x="221" y="96"/>
                        <a:pt x="221" y="95"/>
                      </a:cubicBezTo>
                      <a:cubicBezTo>
                        <a:pt x="221" y="95"/>
                        <a:pt x="221" y="95"/>
                        <a:pt x="221" y="95"/>
                      </a:cubicBezTo>
                      <a:cubicBezTo>
                        <a:pt x="221" y="95"/>
                        <a:pt x="221" y="95"/>
                        <a:pt x="222" y="95"/>
                      </a:cubicBezTo>
                      <a:cubicBezTo>
                        <a:pt x="222" y="95"/>
                        <a:pt x="222" y="96"/>
                        <a:pt x="222" y="96"/>
                      </a:cubicBezTo>
                      <a:cubicBezTo>
                        <a:pt x="222" y="96"/>
                        <a:pt x="222" y="96"/>
                        <a:pt x="222" y="97"/>
                      </a:cubicBezTo>
                      <a:cubicBezTo>
                        <a:pt x="223" y="97"/>
                        <a:pt x="222" y="97"/>
                        <a:pt x="222" y="97"/>
                      </a:cubicBezTo>
                      <a:close/>
                      <a:moveTo>
                        <a:pt x="222" y="94"/>
                      </a:moveTo>
                      <a:cubicBezTo>
                        <a:pt x="222" y="94"/>
                        <a:pt x="222" y="94"/>
                        <a:pt x="223" y="94"/>
                      </a:cubicBezTo>
                      <a:cubicBezTo>
                        <a:pt x="223" y="94"/>
                        <a:pt x="223" y="94"/>
                        <a:pt x="223" y="94"/>
                      </a:cubicBezTo>
                      <a:cubicBezTo>
                        <a:pt x="223" y="94"/>
                        <a:pt x="222" y="94"/>
                        <a:pt x="222" y="94"/>
                      </a:cubicBezTo>
                      <a:close/>
                      <a:moveTo>
                        <a:pt x="224" y="112"/>
                      </a:moveTo>
                      <a:cubicBezTo>
                        <a:pt x="224" y="112"/>
                        <a:pt x="224" y="112"/>
                        <a:pt x="224" y="112"/>
                      </a:cubicBezTo>
                      <a:cubicBezTo>
                        <a:pt x="224" y="112"/>
                        <a:pt x="224" y="112"/>
                        <a:pt x="224" y="112"/>
                      </a:cubicBezTo>
                      <a:cubicBezTo>
                        <a:pt x="224" y="112"/>
                        <a:pt x="224" y="112"/>
                        <a:pt x="224" y="111"/>
                      </a:cubicBezTo>
                      <a:cubicBezTo>
                        <a:pt x="224" y="111"/>
                        <a:pt x="224" y="111"/>
                        <a:pt x="224" y="111"/>
                      </a:cubicBezTo>
                      <a:cubicBezTo>
                        <a:pt x="224" y="111"/>
                        <a:pt x="224" y="111"/>
                        <a:pt x="224" y="112"/>
                      </a:cubicBezTo>
                      <a:cubicBezTo>
                        <a:pt x="224" y="112"/>
                        <a:pt x="224" y="112"/>
                        <a:pt x="224" y="112"/>
                      </a:cubicBezTo>
                      <a:close/>
                      <a:moveTo>
                        <a:pt x="231" y="109"/>
                      </a:moveTo>
                      <a:cubicBezTo>
                        <a:pt x="231" y="109"/>
                        <a:pt x="231" y="109"/>
                        <a:pt x="231" y="109"/>
                      </a:cubicBezTo>
                      <a:cubicBezTo>
                        <a:pt x="231" y="109"/>
                        <a:pt x="231" y="108"/>
                        <a:pt x="232" y="108"/>
                      </a:cubicBezTo>
                      <a:cubicBezTo>
                        <a:pt x="232" y="108"/>
                        <a:pt x="232" y="108"/>
                        <a:pt x="232" y="108"/>
                      </a:cubicBezTo>
                      <a:cubicBezTo>
                        <a:pt x="231" y="108"/>
                        <a:pt x="231" y="108"/>
                        <a:pt x="231" y="108"/>
                      </a:cubicBezTo>
                      <a:cubicBezTo>
                        <a:pt x="232" y="108"/>
                        <a:pt x="232" y="108"/>
                        <a:pt x="232" y="108"/>
                      </a:cubicBezTo>
                      <a:cubicBezTo>
                        <a:pt x="232" y="108"/>
                        <a:pt x="232" y="108"/>
                        <a:pt x="232" y="108"/>
                      </a:cubicBezTo>
                      <a:cubicBezTo>
                        <a:pt x="232" y="108"/>
                        <a:pt x="232" y="108"/>
                        <a:pt x="232" y="108"/>
                      </a:cubicBezTo>
                      <a:cubicBezTo>
                        <a:pt x="233" y="108"/>
                        <a:pt x="233" y="108"/>
                        <a:pt x="233" y="108"/>
                      </a:cubicBezTo>
                      <a:cubicBezTo>
                        <a:pt x="233" y="107"/>
                        <a:pt x="234" y="106"/>
                        <a:pt x="234" y="106"/>
                      </a:cubicBezTo>
                      <a:cubicBezTo>
                        <a:pt x="234" y="105"/>
                        <a:pt x="234" y="105"/>
                        <a:pt x="234" y="105"/>
                      </a:cubicBezTo>
                      <a:cubicBezTo>
                        <a:pt x="235" y="104"/>
                        <a:pt x="235" y="103"/>
                        <a:pt x="235" y="103"/>
                      </a:cubicBezTo>
                      <a:cubicBezTo>
                        <a:pt x="236" y="101"/>
                        <a:pt x="236" y="98"/>
                        <a:pt x="236" y="96"/>
                      </a:cubicBezTo>
                      <a:cubicBezTo>
                        <a:pt x="236" y="96"/>
                        <a:pt x="236" y="95"/>
                        <a:pt x="236" y="95"/>
                      </a:cubicBezTo>
                      <a:cubicBezTo>
                        <a:pt x="236" y="95"/>
                        <a:pt x="236" y="95"/>
                        <a:pt x="236" y="95"/>
                      </a:cubicBezTo>
                      <a:cubicBezTo>
                        <a:pt x="236" y="95"/>
                        <a:pt x="237" y="95"/>
                        <a:pt x="237" y="95"/>
                      </a:cubicBezTo>
                      <a:cubicBezTo>
                        <a:pt x="237" y="96"/>
                        <a:pt x="237" y="97"/>
                        <a:pt x="237" y="98"/>
                      </a:cubicBezTo>
                      <a:cubicBezTo>
                        <a:pt x="237" y="99"/>
                        <a:pt x="237" y="99"/>
                        <a:pt x="238" y="100"/>
                      </a:cubicBezTo>
                      <a:cubicBezTo>
                        <a:pt x="238" y="100"/>
                        <a:pt x="238" y="101"/>
                        <a:pt x="237" y="101"/>
                      </a:cubicBezTo>
                      <a:cubicBezTo>
                        <a:pt x="237" y="102"/>
                        <a:pt x="237" y="102"/>
                        <a:pt x="237" y="102"/>
                      </a:cubicBezTo>
                      <a:cubicBezTo>
                        <a:pt x="237" y="103"/>
                        <a:pt x="238" y="103"/>
                        <a:pt x="237" y="103"/>
                      </a:cubicBezTo>
                      <a:cubicBezTo>
                        <a:pt x="237" y="104"/>
                        <a:pt x="236" y="105"/>
                        <a:pt x="235" y="106"/>
                      </a:cubicBezTo>
                      <a:cubicBezTo>
                        <a:pt x="234" y="107"/>
                        <a:pt x="234" y="107"/>
                        <a:pt x="234" y="108"/>
                      </a:cubicBezTo>
                      <a:cubicBezTo>
                        <a:pt x="234" y="108"/>
                        <a:pt x="234" y="109"/>
                        <a:pt x="233" y="109"/>
                      </a:cubicBezTo>
                      <a:cubicBezTo>
                        <a:pt x="233" y="109"/>
                        <a:pt x="232" y="110"/>
                        <a:pt x="231" y="109"/>
                      </a:cubicBezTo>
                      <a:cubicBezTo>
                        <a:pt x="231" y="109"/>
                        <a:pt x="231" y="109"/>
                        <a:pt x="231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439">
                  <a:extLst>
                    <a:ext uri="{FF2B5EF4-FFF2-40B4-BE49-F238E27FC236}">
                      <a16:creationId xmlns:a16="http://schemas.microsoft.com/office/drawing/2014/main" id="{38AD38D6-ED84-44B9-A5E9-A5961A8AAA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3105" y="2904220"/>
                  <a:ext cx="0" cy="3175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Oval 440">
                  <a:extLst>
                    <a:ext uri="{FF2B5EF4-FFF2-40B4-BE49-F238E27FC236}">
                      <a16:creationId xmlns:a16="http://schemas.microsoft.com/office/drawing/2014/main" id="{299EC9F3-7BF6-48E9-9F12-7518F20CB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66205" y="267720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Oval 441">
                  <a:extLst>
                    <a:ext uri="{FF2B5EF4-FFF2-40B4-BE49-F238E27FC236}">
                      <a16:creationId xmlns:a16="http://schemas.microsoft.com/office/drawing/2014/main" id="{6B7411EA-6399-426B-9377-50049C64DA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56618" y="297565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Oval 442">
                  <a:extLst>
                    <a:ext uri="{FF2B5EF4-FFF2-40B4-BE49-F238E27FC236}">
                      <a16:creationId xmlns:a16="http://schemas.microsoft.com/office/drawing/2014/main" id="{B36C2529-539F-442A-BDA5-3A205FA34D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1355" y="228350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443">
                  <a:extLst>
                    <a:ext uri="{FF2B5EF4-FFF2-40B4-BE49-F238E27FC236}">
                      <a16:creationId xmlns:a16="http://schemas.microsoft.com/office/drawing/2014/main" id="{5E183D29-3D66-4EB4-81FE-DBB68FEEE1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8818" y="2348595"/>
                  <a:ext cx="39688" cy="39688"/>
                </a:xfrm>
                <a:custGeom>
                  <a:avLst/>
                  <a:gdLst>
                    <a:gd name="T0" fmla="*/ 3 w 11"/>
                    <a:gd name="T1" fmla="*/ 1 h 11"/>
                    <a:gd name="T2" fmla="*/ 3 w 11"/>
                    <a:gd name="T3" fmla="*/ 1 h 11"/>
                    <a:gd name="T4" fmla="*/ 3 w 11"/>
                    <a:gd name="T5" fmla="*/ 1 h 11"/>
                    <a:gd name="T6" fmla="*/ 3 w 11"/>
                    <a:gd name="T7" fmla="*/ 2 h 11"/>
                    <a:gd name="T8" fmla="*/ 1 w 11"/>
                    <a:gd name="T9" fmla="*/ 7 h 11"/>
                    <a:gd name="T10" fmla="*/ 0 w 11"/>
                    <a:gd name="T11" fmla="*/ 8 h 11"/>
                    <a:gd name="T12" fmla="*/ 0 w 11"/>
                    <a:gd name="T13" fmla="*/ 8 h 11"/>
                    <a:gd name="T14" fmla="*/ 0 w 11"/>
                    <a:gd name="T15" fmla="*/ 9 h 11"/>
                    <a:gd name="T16" fmla="*/ 1 w 11"/>
                    <a:gd name="T17" fmla="*/ 9 h 11"/>
                    <a:gd name="T18" fmla="*/ 1 w 11"/>
                    <a:gd name="T19" fmla="*/ 10 h 11"/>
                    <a:gd name="T20" fmla="*/ 1 w 11"/>
                    <a:gd name="T21" fmla="*/ 11 h 11"/>
                    <a:gd name="T22" fmla="*/ 2 w 11"/>
                    <a:gd name="T23" fmla="*/ 11 h 11"/>
                    <a:gd name="T24" fmla="*/ 3 w 11"/>
                    <a:gd name="T25" fmla="*/ 11 h 11"/>
                    <a:gd name="T26" fmla="*/ 6 w 11"/>
                    <a:gd name="T27" fmla="*/ 8 h 11"/>
                    <a:gd name="T28" fmla="*/ 6 w 11"/>
                    <a:gd name="T29" fmla="*/ 8 h 11"/>
                    <a:gd name="T30" fmla="*/ 7 w 11"/>
                    <a:gd name="T31" fmla="*/ 10 h 11"/>
                    <a:gd name="T32" fmla="*/ 7 w 11"/>
                    <a:gd name="T33" fmla="*/ 10 h 11"/>
                    <a:gd name="T34" fmla="*/ 9 w 11"/>
                    <a:gd name="T35" fmla="*/ 11 h 11"/>
                    <a:gd name="T36" fmla="*/ 10 w 11"/>
                    <a:gd name="T37" fmla="*/ 11 h 11"/>
                    <a:gd name="T38" fmla="*/ 11 w 11"/>
                    <a:gd name="T39" fmla="*/ 10 h 11"/>
                    <a:gd name="T40" fmla="*/ 10 w 11"/>
                    <a:gd name="T41" fmla="*/ 9 h 11"/>
                    <a:gd name="T42" fmla="*/ 10 w 11"/>
                    <a:gd name="T43" fmla="*/ 9 h 11"/>
                    <a:gd name="T44" fmla="*/ 9 w 11"/>
                    <a:gd name="T45" fmla="*/ 8 h 11"/>
                    <a:gd name="T46" fmla="*/ 9 w 11"/>
                    <a:gd name="T47" fmla="*/ 6 h 11"/>
                    <a:gd name="T48" fmla="*/ 8 w 11"/>
                    <a:gd name="T49" fmla="*/ 5 h 11"/>
                    <a:gd name="T50" fmla="*/ 6 w 11"/>
                    <a:gd name="T51" fmla="*/ 3 h 11"/>
                    <a:gd name="T52" fmla="*/ 5 w 11"/>
                    <a:gd name="T53" fmla="*/ 3 h 11"/>
                    <a:gd name="T54" fmla="*/ 5 w 11"/>
                    <a:gd name="T55" fmla="*/ 2 h 11"/>
                    <a:gd name="T56" fmla="*/ 6 w 11"/>
                    <a:gd name="T57" fmla="*/ 1 h 11"/>
                    <a:gd name="T58" fmla="*/ 6 w 11"/>
                    <a:gd name="T59" fmla="*/ 1 h 11"/>
                    <a:gd name="T60" fmla="*/ 6 w 11"/>
                    <a:gd name="T61" fmla="*/ 1 h 11"/>
                    <a:gd name="T62" fmla="*/ 5 w 11"/>
                    <a:gd name="T63" fmla="*/ 1 h 11"/>
                    <a:gd name="T64" fmla="*/ 4 w 11"/>
                    <a:gd name="T65" fmla="*/ 1 h 11"/>
                    <a:gd name="T66" fmla="*/ 3 w 11"/>
                    <a:gd name="T67" fmla="*/ 1 h 11"/>
                    <a:gd name="T68" fmla="*/ 3 w 11"/>
                    <a:gd name="T6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" h="11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4"/>
                        <a:pt x="1" y="5"/>
                        <a:pt x="1" y="7"/>
                      </a:cubicBezTo>
                      <a:cubicBezTo>
                        <a:pt x="1" y="7"/>
                        <a:pt x="1" y="7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9"/>
                      </a:cubicBez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1"/>
                      </a:cubicBezTo>
                      <a:cubicBezTo>
                        <a:pt x="1" y="11"/>
                        <a:pt x="1" y="11"/>
                        <a:pt x="2" y="11"/>
                      </a:cubicBezTo>
                      <a:cubicBezTo>
                        <a:pt x="2" y="11"/>
                        <a:pt x="3" y="11"/>
                        <a:pt x="3" y="11"/>
                      </a:cubicBezTo>
                      <a:cubicBezTo>
                        <a:pt x="4" y="10"/>
                        <a:pt x="5" y="10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9"/>
                        <a:pt x="7" y="9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8" y="10"/>
                        <a:pt x="9" y="11"/>
                        <a:pt x="9" y="11"/>
                      </a:cubicBezTo>
                      <a:cubicBezTo>
                        <a:pt x="9" y="11"/>
                        <a:pt x="10" y="11"/>
                        <a:pt x="10" y="11"/>
                      </a:cubicBezTo>
                      <a:cubicBezTo>
                        <a:pt x="10" y="11"/>
                        <a:pt x="10" y="10"/>
                        <a:pt x="11" y="10"/>
                      </a:cubicBezTo>
                      <a:cubicBezTo>
                        <a:pt x="11" y="10"/>
                        <a:pt x="11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9" y="8"/>
                        <a:pt x="9" y="8"/>
                      </a:cubicBezTo>
                      <a:cubicBezTo>
                        <a:pt x="9" y="7"/>
                        <a:pt x="9" y="6"/>
                        <a:pt x="9" y="6"/>
                      </a:cubicBezTo>
                      <a:cubicBezTo>
                        <a:pt x="8" y="6"/>
                        <a:pt x="8" y="5"/>
                        <a:pt x="8" y="5"/>
                      </a:cubicBezTo>
                      <a:cubicBezTo>
                        <a:pt x="7" y="4"/>
                        <a:pt x="6" y="4"/>
                        <a:pt x="6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6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Oval 444">
                  <a:extLst>
                    <a:ext uri="{FF2B5EF4-FFF2-40B4-BE49-F238E27FC236}">
                      <a16:creationId xmlns:a16="http://schemas.microsoft.com/office/drawing/2014/main" id="{42755CD8-2AC3-4B78-B826-866D51ECC6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0730" y="344397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Oval 445">
                  <a:extLst>
                    <a:ext uri="{FF2B5EF4-FFF2-40B4-BE49-F238E27FC236}">
                      <a16:creationId xmlns:a16="http://schemas.microsoft.com/office/drawing/2014/main" id="{706AC13F-0BD3-4237-BD70-3FC22D7C54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9618" y="229462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Oval 446">
                  <a:extLst>
                    <a:ext uri="{FF2B5EF4-FFF2-40B4-BE49-F238E27FC236}">
                      <a16:creationId xmlns:a16="http://schemas.microsoft.com/office/drawing/2014/main" id="{F0474321-F3FF-497D-A3CF-5FE192E479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8355" y="25978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447">
                  <a:extLst>
                    <a:ext uri="{FF2B5EF4-FFF2-40B4-BE49-F238E27FC236}">
                      <a16:creationId xmlns:a16="http://schemas.microsoft.com/office/drawing/2014/main" id="{61776FEB-2769-4896-9ADB-9CBBE3DC29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5018" y="34550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Oval 448">
                  <a:extLst>
                    <a:ext uri="{FF2B5EF4-FFF2-40B4-BE49-F238E27FC236}">
                      <a16:creationId xmlns:a16="http://schemas.microsoft.com/office/drawing/2014/main" id="{86490557-FBF8-4685-ACAB-80B2EA579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2893" y="23565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449">
                  <a:extLst>
                    <a:ext uri="{FF2B5EF4-FFF2-40B4-BE49-F238E27FC236}">
                      <a16:creationId xmlns:a16="http://schemas.microsoft.com/office/drawing/2014/main" id="{FEC2D13D-E310-4FBA-A39C-A1BFBCCBB09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12080" y="2150158"/>
                  <a:ext cx="857250" cy="1309688"/>
                </a:xfrm>
                <a:custGeom>
                  <a:avLst/>
                  <a:gdLst>
                    <a:gd name="T0" fmla="*/ 197 w 237"/>
                    <a:gd name="T1" fmla="*/ 217 h 363"/>
                    <a:gd name="T2" fmla="*/ 161 w 237"/>
                    <a:gd name="T3" fmla="*/ 206 h 363"/>
                    <a:gd name="T4" fmla="*/ 136 w 237"/>
                    <a:gd name="T5" fmla="*/ 196 h 363"/>
                    <a:gd name="T6" fmla="*/ 110 w 237"/>
                    <a:gd name="T7" fmla="*/ 172 h 363"/>
                    <a:gd name="T8" fmla="*/ 150 w 237"/>
                    <a:gd name="T9" fmla="*/ 155 h 363"/>
                    <a:gd name="T10" fmla="*/ 170 w 237"/>
                    <a:gd name="T11" fmla="*/ 133 h 363"/>
                    <a:gd name="T12" fmla="*/ 183 w 237"/>
                    <a:gd name="T13" fmla="*/ 119 h 363"/>
                    <a:gd name="T14" fmla="*/ 198 w 237"/>
                    <a:gd name="T15" fmla="*/ 109 h 363"/>
                    <a:gd name="T16" fmla="*/ 192 w 237"/>
                    <a:gd name="T17" fmla="*/ 80 h 363"/>
                    <a:gd name="T18" fmla="*/ 166 w 237"/>
                    <a:gd name="T19" fmla="*/ 85 h 363"/>
                    <a:gd name="T20" fmla="*/ 138 w 237"/>
                    <a:gd name="T21" fmla="*/ 86 h 363"/>
                    <a:gd name="T22" fmla="*/ 161 w 237"/>
                    <a:gd name="T23" fmla="*/ 53 h 363"/>
                    <a:gd name="T24" fmla="*/ 164 w 237"/>
                    <a:gd name="T25" fmla="*/ 47 h 363"/>
                    <a:gd name="T26" fmla="*/ 163 w 237"/>
                    <a:gd name="T27" fmla="*/ 23 h 363"/>
                    <a:gd name="T28" fmla="*/ 154 w 237"/>
                    <a:gd name="T29" fmla="*/ 39 h 363"/>
                    <a:gd name="T30" fmla="*/ 149 w 237"/>
                    <a:gd name="T31" fmla="*/ 35 h 363"/>
                    <a:gd name="T32" fmla="*/ 131 w 237"/>
                    <a:gd name="T33" fmla="*/ 39 h 363"/>
                    <a:gd name="T34" fmla="*/ 102 w 237"/>
                    <a:gd name="T35" fmla="*/ 23 h 363"/>
                    <a:gd name="T36" fmla="*/ 82 w 237"/>
                    <a:gd name="T37" fmla="*/ 21 h 363"/>
                    <a:gd name="T38" fmla="*/ 61 w 237"/>
                    <a:gd name="T39" fmla="*/ 2 h 363"/>
                    <a:gd name="T40" fmla="*/ 35 w 237"/>
                    <a:gd name="T41" fmla="*/ 22 h 363"/>
                    <a:gd name="T42" fmla="*/ 29 w 237"/>
                    <a:gd name="T43" fmla="*/ 33 h 363"/>
                    <a:gd name="T44" fmla="*/ 15 w 237"/>
                    <a:gd name="T45" fmla="*/ 58 h 363"/>
                    <a:gd name="T46" fmla="*/ 9 w 237"/>
                    <a:gd name="T47" fmla="*/ 71 h 363"/>
                    <a:gd name="T48" fmla="*/ 34 w 237"/>
                    <a:gd name="T49" fmla="*/ 60 h 363"/>
                    <a:gd name="T50" fmla="*/ 56 w 237"/>
                    <a:gd name="T51" fmla="*/ 65 h 363"/>
                    <a:gd name="T52" fmla="*/ 63 w 237"/>
                    <a:gd name="T53" fmla="*/ 74 h 363"/>
                    <a:gd name="T54" fmla="*/ 62 w 237"/>
                    <a:gd name="T55" fmla="*/ 84 h 363"/>
                    <a:gd name="T56" fmla="*/ 66 w 237"/>
                    <a:gd name="T57" fmla="*/ 90 h 363"/>
                    <a:gd name="T58" fmla="*/ 72 w 237"/>
                    <a:gd name="T59" fmla="*/ 109 h 363"/>
                    <a:gd name="T60" fmla="*/ 64 w 237"/>
                    <a:gd name="T61" fmla="*/ 140 h 363"/>
                    <a:gd name="T62" fmla="*/ 77 w 237"/>
                    <a:gd name="T63" fmla="*/ 158 h 363"/>
                    <a:gd name="T64" fmla="*/ 131 w 237"/>
                    <a:gd name="T65" fmla="*/ 206 h 363"/>
                    <a:gd name="T66" fmla="*/ 141 w 237"/>
                    <a:gd name="T67" fmla="*/ 238 h 363"/>
                    <a:gd name="T68" fmla="*/ 163 w 237"/>
                    <a:gd name="T69" fmla="*/ 311 h 363"/>
                    <a:gd name="T70" fmla="*/ 165 w 237"/>
                    <a:gd name="T71" fmla="*/ 341 h 363"/>
                    <a:gd name="T72" fmla="*/ 168 w 237"/>
                    <a:gd name="T73" fmla="*/ 352 h 363"/>
                    <a:gd name="T74" fmla="*/ 179 w 237"/>
                    <a:gd name="T75" fmla="*/ 361 h 363"/>
                    <a:gd name="T76" fmla="*/ 178 w 237"/>
                    <a:gd name="T77" fmla="*/ 354 h 363"/>
                    <a:gd name="T78" fmla="*/ 184 w 237"/>
                    <a:gd name="T79" fmla="*/ 325 h 363"/>
                    <a:gd name="T80" fmla="*/ 197 w 237"/>
                    <a:gd name="T81" fmla="*/ 306 h 363"/>
                    <a:gd name="T82" fmla="*/ 228 w 237"/>
                    <a:gd name="T83" fmla="*/ 260 h 363"/>
                    <a:gd name="T84" fmla="*/ 179 w 237"/>
                    <a:gd name="T85" fmla="*/ 98 h 363"/>
                    <a:gd name="T86" fmla="*/ 143 w 237"/>
                    <a:gd name="T87" fmla="*/ 60 h 363"/>
                    <a:gd name="T88" fmla="*/ 153 w 237"/>
                    <a:gd name="T89" fmla="*/ 131 h 363"/>
                    <a:gd name="T90" fmla="*/ 144 w 237"/>
                    <a:gd name="T91" fmla="*/ 122 h 363"/>
                    <a:gd name="T92" fmla="*/ 139 w 237"/>
                    <a:gd name="T93" fmla="*/ 109 h 363"/>
                    <a:gd name="T94" fmla="*/ 143 w 237"/>
                    <a:gd name="T95" fmla="*/ 115 h 363"/>
                    <a:gd name="T96" fmla="*/ 130 w 237"/>
                    <a:gd name="T97" fmla="*/ 63 h 363"/>
                    <a:gd name="T98" fmla="*/ 126 w 237"/>
                    <a:gd name="T99" fmla="*/ 86 h 363"/>
                    <a:gd name="T100" fmla="*/ 119 w 237"/>
                    <a:gd name="T101" fmla="*/ 100 h 363"/>
                    <a:gd name="T102" fmla="*/ 121 w 237"/>
                    <a:gd name="T103" fmla="*/ 105 h 363"/>
                    <a:gd name="T104" fmla="*/ 122 w 237"/>
                    <a:gd name="T105" fmla="*/ 82 h 363"/>
                    <a:gd name="T106" fmla="*/ 63 w 237"/>
                    <a:gd name="T107" fmla="*/ 67 h 363"/>
                    <a:gd name="T108" fmla="*/ 90 w 237"/>
                    <a:gd name="T109" fmla="*/ 66 h 363"/>
                    <a:gd name="T110" fmla="*/ 113 w 237"/>
                    <a:gd name="T111" fmla="*/ 65 h 363"/>
                    <a:gd name="T112" fmla="*/ 106 w 237"/>
                    <a:gd name="T113" fmla="*/ 40 h 363"/>
                    <a:gd name="T114" fmla="*/ 104 w 237"/>
                    <a:gd name="T115" fmla="*/ 48 h 363"/>
                    <a:gd name="T116" fmla="*/ 104 w 237"/>
                    <a:gd name="T117" fmla="*/ 63 h 363"/>
                    <a:gd name="T118" fmla="*/ 112 w 237"/>
                    <a:gd name="T119" fmla="*/ 75 h 363"/>
                    <a:gd name="T120" fmla="*/ 171 w 237"/>
                    <a:gd name="T121" fmla="*/ 352 h 363"/>
                    <a:gd name="T122" fmla="*/ 178 w 237"/>
                    <a:gd name="T123" fmla="*/ 357 h 363"/>
                    <a:gd name="T124" fmla="*/ 194 w 237"/>
                    <a:gd name="T125" fmla="*/ 219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7" h="363">
                      <a:moveTo>
                        <a:pt x="235" y="240"/>
                      </a:moveTo>
                      <a:cubicBezTo>
                        <a:pt x="235" y="240"/>
                        <a:pt x="235" y="240"/>
                        <a:pt x="235" y="240"/>
                      </a:cubicBezTo>
                      <a:cubicBezTo>
                        <a:pt x="234" y="240"/>
                        <a:pt x="234" y="240"/>
                        <a:pt x="233" y="240"/>
                      </a:cubicBezTo>
                      <a:cubicBezTo>
                        <a:pt x="233" y="240"/>
                        <a:pt x="232" y="240"/>
                        <a:pt x="232" y="239"/>
                      </a:cubicBezTo>
                      <a:cubicBezTo>
                        <a:pt x="231" y="239"/>
                        <a:pt x="230" y="238"/>
                        <a:pt x="230" y="238"/>
                      </a:cubicBezTo>
                      <a:cubicBezTo>
                        <a:pt x="229" y="236"/>
                        <a:pt x="228" y="236"/>
                        <a:pt x="227" y="235"/>
                      </a:cubicBezTo>
                      <a:cubicBezTo>
                        <a:pt x="226" y="235"/>
                        <a:pt x="225" y="235"/>
                        <a:pt x="225" y="235"/>
                      </a:cubicBezTo>
                      <a:cubicBezTo>
                        <a:pt x="223" y="235"/>
                        <a:pt x="221" y="235"/>
                        <a:pt x="219" y="234"/>
                      </a:cubicBezTo>
                      <a:cubicBezTo>
                        <a:pt x="219" y="234"/>
                        <a:pt x="218" y="234"/>
                        <a:pt x="218" y="234"/>
                      </a:cubicBezTo>
                      <a:cubicBezTo>
                        <a:pt x="218" y="234"/>
                        <a:pt x="218" y="234"/>
                        <a:pt x="217" y="235"/>
                      </a:cubicBezTo>
                      <a:cubicBezTo>
                        <a:pt x="217" y="235"/>
                        <a:pt x="217" y="235"/>
                        <a:pt x="217" y="234"/>
                      </a:cubicBezTo>
                      <a:cubicBezTo>
                        <a:pt x="217" y="234"/>
                        <a:pt x="217" y="233"/>
                        <a:pt x="216" y="233"/>
                      </a:cubicBezTo>
                      <a:cubicBezTo>
                        <a:pt x="216" y="233"/>
                        <a:pt x="216" y="232"/>
                        <a:pt x="216" y="232"/>
                      </a:cubicBezTo>
                      <a:cubicBezTo>
                        <a:pt x="214" y="232"/>
                        <a:pt x="214" y="232"/>
                        <a:pt x="213" y="231"/>
                      </a:cubicBezTo>
                      <a:cubicBezTo>
                        <a:pt x="212" y="231"/>
                        <a:pt x="211" y="231"/>
                        <a:pt x="210" y="231"/>
                      </a:cubicBezTo>
                      <a:cubicBezTo>
                        <a:pt x="209" y="231"/>
                        <a:pt x="209" y="231"/>
                        <a:pt x="209" y="231"/>
                      </a:cubicBezTo>
                      <a:cubicBezTo>
                        <a:pt x="208" y="232"/>
                        <a:pt x="208" y="232"/>
                        <a:pt x="208" y="232"/>
                      </a:cubicBezTo>
                      <a:cubicBezTo>
                        <a:pt x="208" y="232"/>
                        <a:pt x="208" y="231"/>
                        <a:pt x="208" y="231"/>
                      </a:cubicBezTo>
                      <a:cubicBezTo>
                        <a:pt x="208" y="231"/>
                        <a:pt x="208" y="231"/>
                        <a:pt x="208" y="231"/>
                      </a:cubicBezTo>
                      <a:cubicBezTo>
                        <a:pt x="208" y="230"/>
                        <a:pt x="208" y="230"/>
                        <a:pt x="208" y="230"/>
                      </a:cubicBezTo>
                      <a:cubicBezTo>
                        <a:pt x="207" y="229"/>
                        <a:pt x="206" y="229"/>
                        <a:pt x="206" y="229"/>
                      </a:cubicBezTo>
                      <a:cubicBezTo>
                        <a:pt x="206" y="229"/>
                        <a:pt x="206" y="229"/>
                        <a:pt x="206" y="229"/>
                      </a:cubicBezTo>
                      <a:cubicBezTo>
                        <a:pt x="206" y="229"/>
                        <a:pt x="206" y="229"/>
                        <a:pt x="206" y="229"/>
                      </a:cubicBezTo>
                      <a:cubicBezTo>
                        <a:pt x="206" y="230"/>
                        <a:pt x="206" y="230"/>
                        <a:pt x="206" y="230"/>
                      </a:cubicBezTo>
                      <a:cubicBezTo>
                        <a:pt x="206" y="229"/>
                        <a:pt x="206" y="229"/>
                        <a:pt x="206" y="229"/>
                      </a:cubicBezTo>
                      <a:cubicBezTo>
                        <a:pt x="206" y="229"/>
                        <a:pt x="206" y="229"/>
                        <a:pt x="206" y="229"/>
                      </a:cubicBezTo>
                      <a:cubicBezTo>
                        <a:pt x="205" y="229"/>
                        <a:pt x="204" y="229"/>
                        <a:pt x="204" y="230"/>
                      </a:cubicBezTo>
                      <a:cubicBezTo>
                        <a:pt x="204" y="229"/>
                        <a:pt x="203" y="229"/>
                        <a:pt x="203" y="229"/>
                      </a:cubicBezTo>
                      <a:cubicBezTo>
                        <a:pt x="203" y="229"/>
                        <a:pt x="204" y="229"/>
                        <a:pt x="205" y="228"/>
                      </a:cubicBezTo>
                      <a:cubicBezTo>
                        <a:pt x="205" y="228"/>
                        <a:pt x="205" y="227"/>
                        <a:pt x="205" y="227"/>
                      </a:cubicBezTo>
                      <a:cubicBezTo>
                        <a:pt x="205" y="226"/>
                        <a:pt x="205" y="226"/>
                        <a:pt x="205" y="225"/>
                      </a:cubicBezTo>
                      <a:cubicBezTo>
                        <a:pt x="205" y="225"/>
                        <a:pt x="205" y="225"/>
                        <a:pt x="204" y="224"/>
                      </a:cubicBezTo>
                      <a:cubicBezTo>
                        <a:pt x="203" y="223"/>
                        <a:pt x="203" y="223"/>
                        <a:pt x="203" y="222"/>
                      </a:cubicBezTo>
                      <a:cubicBezTo>
                        <a:pt x="203" y="221"/>
                        <a:pt x="202" y="221"/>
                        <a:pt x="202" y="220"/>
                      </a:cubicBezTo>
                      <a:cubicBezTo>
                        <a:pt x="201" y="219"/>
                        <a:pt x="199" y="217"/>
                        <a:pt x="197" y="217"/>
                      </a:cubicBezTo>
                      <a:cubicBezTo>
                        <a:pt x="197" y="217"/>
                        <a:pt x="197" y="217"/>
                        <a:pt x="197" y="217"/>
                      </a:cubicBezTo>
                      <a:cubicBezTo>
                        <a:pt x="196" y="216"/>
                        <a:pt x="195" y="216"/>
                        <a:pt x="194" y="216"/>
                      </a:cubicBezTo>
                      <a:cubicBezTo>
                        <a:pt x="193" y="216"/>
                        <a:pt x="192" y="216"/>
                        <a:pt x="191" y="216"/>
                      </a:cubicBezTo>
                      <a:cubicBezTo>
                        <a:pt x="191" y="216"/>
                        <a:pt x="191" y="216"/>
                        <a:pt x="191" y="216"/>
                      </a:cubicBezTo>
                      <a:cubicBezTo>
                        <a:pt x="190" y="216"/>
                        <a:pt x="189" y="215"/>
                        <a:pt x="188" y="215"/>
                      </a:cubicBezTo>
                      <a:cubicBezTo>
                        <a:pt x="188" y="215"/>
                        <a:pt x="188" y="214"/>
                        <a:pt x="188" y="214"/>
                      </a:cubicBezTo>
                      <a:cubicBezTo>
                        <a:pt x="188" y="214"/>
                        <a:pt x="188" y="213"/>
                        <a:pt x="187" y="213"/>
                      </a:cubicBezTo>
                      <a:cubicBezTo>
                        <a:pt x="187" y="213"/>
                        <a:pt x="186" y="212"/>
                        <a:pt x="186" y="212"/>
                      </a:cubicBezTo>
                      <a:cubicBezTo>
                        <a:pt x="185" y="211"/>
                        <a:pt x="185" y="211"/>
                        <a:pt x="184" y="211"/>
                      </a:cubicBezTo>
                      <a:cubicBezTo>
                        <a:pt x="184" y="211"/>
                        <a:pt x="183" y="211"/>
                        <a:pt x="183" y="211"/>
                      </a:cubicBezTo>
                      <a:cubicBezTo>
                        <a:pt x="183" y="211"/>
                        <a:pt x="183" y="211"/>
                        <a:pt x="183" y="210"/>
                      </a:cubicBezTo>
                      <a:cubicBezTo>
                        <a:pt x="183" y="210"/>
                        <a:pt x="182" y="209"/>
                        <a:pt x="182" y="209"/>
                      </a:cubicBezTo>
                      <a:cubicBezTo>
                        <a:pt x="181" y="209"/>
                        <a:pt x="180" y="208"/>
                        <a:pt x="180" y="208"/>
                      </a:cubicBezTo>
                      <a:cubicBezTo>
                        <a:pt x="180" y="208"/>
                        <a:pt x="179" y="208"/>
                        <a:pt x="179" y="207"/>
                      </a:cubicBezTo>
                      <a:cubicBezTo>
                        <a:pt x="179" y="207"/>
                        <a:pt x="180" y="207"/>
                        <a:pt x="180" y="207"/>
                      </a:cubicBezTo>
                      <a:cubicBezTo>
                        <a:pt x="180" y="207"/>
                        <a:pt x="180" y="207"/>
                        <a:pt x="180" y="207"/>
                      </a:cubicBezTo>
                      <a:cubicBezTo>
                        <a:pt x="180" y="207"/>
                        <a:pt x="180" y="207"/>
                        <a:pt x="180" y="207"/>
                      </a:cubicBezTo>
                      <a:cubicBezTo>
                        <a:pt x="180" y="207"/>
                        <a:pt x="180" y="206"/>
                        <a:pt x="180" y="206"/>
                      </a:cubicBezTo>
                      <a:cubicBezTo>
                        <a:pt x="179" y="206"/>
                        <a:pt x="178" y="206"/>
                        <a:pt x="178" y="206"/>
                      </a:cubicBezTo>
                      <a:cubicBezTo>
                        <a:pt x="177" y="206"/>
                        <a:pt x="177" y="206"/>
                        <a:pt x="177" y="206"/>
                      </a:cubicBezTo>
                      <a:cubicBezTo>
                        <a:pt x="176" y="206"/>
                        <a:pt x="176" y="206"/>
                        <a:pt x="176" y="206"/>
                      </a:cubicBezTo>
                      <a:cubicBezTo>
                        <a:pt x="176" y="206"/>
                        <a:pt x="176" y="207"/>
                        <a:pt x="176" y="207"/>
                      </a:cubicBezTo>
                      <a:cubicBezTo>
                        <a:pt x="175" y="207"/>
                        <a:pt x="174" y="208"/>
                        <a:pt x="173" y="207"/>
                      </a:cubicBezTo>
                      <a:cubicBezTo>
                        <a:pt x="172" y="207"/>
                        <a:pt x="172" y="207"/>
                        <a:pt x="171" y="207"/>
                      </a:cubicBezTo>
                      <a:cubicBezTo>
                        <a:pt x="170" y="207"/>
                        <a:pt x="170" y="207"/>
                        <a:pt x="169" y="207"/>
                      </a:cubicBezTo>
                      <a:cubicBezTo>
                        <a:pt x="168" y="207"/>
                        <a:pt x="168" y="207"/>
                        <a:pt x="168" y="206"/>
                      </a:cubicBezTo>
                      <a:cubicBezTo>
                        <a:pt x="168" y="206"/>
                        <a:pt x="168" y="206"/>
                        <a:pt x="168" y="206"/>
                      </a:cubicBezTo>
                      <a:cubicBezTo>
                        <a:pt x="168" y="206"/>
                        <a:pt x="168" y="205"/>
                        <a:pt x="167" y="205"/>
                      </a:cubicBezTo>
                      <a:cubicBezTo>
                        <a:pt x="167" y="205"/>
                        <a:pt x="166" y="205"/>
                        <a:pt x="166" y="205"/>
                      </a:cubicBezTo>
                      <a:cubicBezTo>
                        <a:pt x="165" y="205"/>
                        <a:pt x="165" y="205"/>
                        <a:pt x="165" y="204"/>
                      </a:cubicBezTo>
                      <a:cubicBezTo>
                        <a:pt x="165" y="204"/>
                        <a:pt x="165" y="204"/>
                        <a:pt x="164" y="203"/>
                      </a:cubicBezTo>
                      <a:cubicBezTo>
                        <a:pt x="164" y="203"/>
                        <a:pt x="164" y="204"/>
                        <a:pt x="163" y="204"/>
                      </a:cubicBezTo>
                      <a:cubicBezTo>
                        <a:pt x="163" y="204"/>
                        <a:pt x="163" y="204"/>
                        <a:pt x="163" y="204"/>
                      </a:cubicBezTo>
                      <a:cubicBezTo>
                        <a:pt x="163" y="205"/>
                        <a:pt x="163" y="205"/>
                        <a:pt x="162" y="205"/>
                      </a:cubicBezTo>
                      <a:cubicBezTo>
                        <a:pt x="162" y="206"/>
                        <a:pt x="162" y="206"/>
                        <a:pt x="161" y="206"/>
                      </a:cubicBezTo>
                      <a:cubicBezTo>
                        <a:pt x="161" y="206"/>
                        <a:pt x="161" y="206"/>
                        <a:pt x="161" y="206"/>
                      </a:cubicBezTo>
                      <a:cubicBezTo>
                        <a:pt x="161" y="205"/>
                        <a:pt x="160" y="205"/>
                        <a:pt x="161" y="205"/>
                      </a:cubicBezTo>
                      <a:cubicBezTo>
                        <a:pt x="161" y="205"/>
                        <a:pt x="161" y="204"/>
                        <a:pt x="162" y="204"/>
                      </a:cubicBezTo>
                      <a:cubicBezTo>
                        <a:pt x="162" y="204"/>
                        <a:pt x="162" y="203"/>
                        <a:pt x="161" y="203"/>
                      </a:cubicBezTo>
                      <a:cubicBezTo>
                        <a:pt x="161" y="203"/>
                        <a:pt x="161" y="203"/>
                        <a:pt x="161" y="203"/>
                      </a:cubicBezTo>
                      <a:cubicBezTo>
                        <a:pt x="160" y="203"/>
                        <a:pt x="160" y="203"/>
                        <a:pt x="159" y="204"/>
                      </a:cubicBezTo>
                      <a:cubicBezTo>
                        <a:pt x="159" y="204"/>
                        <a:pt x="158" y="205"/>
                        <a:pt x="157" y="205"/>
                      </a:cubicBezTo>
                      <a:cubicBezTo>
                        <a:pt x="157" y="205"/>
                        <a:pt x="156" y="205"/>
                        <a:pt x="155" y="206"/>
                      </a:cubicBezTo>
                      <a:cubicBezTo>
                        <a:pt x="155" y="206"/>
                        <a:pt x="155" y="206"/>
                        <a:pt x="155" y="206"/>
                      </a:cubicBezTo>
                      <a:cubicBezTo>
                        <a:pt x="154" y="206"/>
                        <a:pt x="154" y="206"/>
                        <a:pt x="153" y="206"/>
                      </a:cubicBezTo>
                      <a:cubicBezTo>
                        <a:pt x="153" y="207"/>
                        <a:pt x="152" y="207"/>
                        <a:pt x="152" y="208"/>
                      </a:cubicBezTo>
                      <a:cubicBezTo>
                        <a:pt x="152" y="209"/>
                        <a:pt x="152" y="209"/>
                        <a:pt x="151" y="209"/>
                      </a:cubicBezTo>
                      <a:cubicBezTo>
                        <a:pt x="151" y="210"/>
                        <a:pt x="150" y="210"/>
                        <a:pt x="150" y="211"/>
                      </a:cubicBezTo>
                      <a:cubicBezTo>
                        <a:pt x="150" y="211"/>
                        <a:pt x="150" y="211"/>
                        <a:pt x="150" y="211"/>
                      </a:cubicBezTo>
                      <a:cubicBezTo>
                        <a:pt x="150" y="211"/>
                        <a:pt x="150" y="211"/>
                        <a:pt x="150" y="211"/>
                      </a:cubicBezTo>
                      <a:cubicBezTo>
                        <a:pt x="150" y="212"/>
                        <a:pt x="150" y="212"/>
                        <a:pt x="150" y="212"/>
                      </a:cubicBezTo>
                      <a:cubicBezTo>
                        <a:pt x="150" y="211"/>
                        <a:pt x="150" y="211"/>
                        <a:pt x="150" y="211"/>
                      </a:cubicBezTo>
                      <a:cubicBezTo>
                        <a:pt x="150" y="211"/>
                        <a:pt x="150" y="211"/>
                        <a:pt x="150" y="211"/>
                      </a:cubicBezTo>
                      <a:cubicBezTo>
                        <a:pt x="150" y="211"/>
                        <a:pt x="149" y="211"/>
                        <a:pt x="149" y="211"/>
                      </a:cubicBezTo>
                      <a:cubicBezTo>
                        <a:pt x="149" y="211"/>
                        <a:pt x="149" y="210"/>
                        <a:pt x="148" y="210"/>
                      </a:cubicBezTo>
                      <a:cubicBezTo>
                        <a:pt x="148" y="209"/>
                        <a:pt x="147" y="209"/>
                        <a:pt x="146" y="209"/>
                      </a:cubicBezTo>
                      <a:cubicBezTo>
                        <a:pt x="145" y="209"/>
                        <a:pt x="144" y="209"/>
                        <a:pt x="143" y="209"/>
                      </a:cubicBezTo>
                      <a:cubicBezTo>
                        <a:pt x="143" y="210"/>
                        <a:pt x="143" y="210"/>
                        <a:pt x="142" y="210"/>
                      </a:cubicBezTo>
                      <a:cubicBezTo>
                        <a:pt x="142" y="210"/>
                        <a:pt x="141" y="210"/>
                        <a:pt x="140" y="210"/>
                      </a:cubicBezTo>
                      <a:cubicBezTo>
                        <a:pt x="139" y="210"/>
                        <a:pt x="138" y="209"/>
                        <a:pt x="137" y="208"/>
                      </a:cubicBezTo>
                      <a:cubicBezTo>
                        <a:pt x="137" y="207"/>
                        <a:pt x="137" y="207"/>
                        <a:pt x="136" y="206"/>
                      </a:cubicBezTo>
                      <a:cubicBezTo>
                        <a:pt x="136" y="206"/>
                        <a:pt x="136" y="206"/>
                        <a:pt x="136" y="205"/>
                      </a:cubicBezTo>
                      <a:cubicBezTo>
                        <a:pt x="136" y="205"/>
                        <a:pt x="136" y="204"/>
                        <a:pt x="136" y="203"/>
                      </a:cubicBezTo>
                      <a:cubicBezTo>
                        <a:pt x="137" y="203"/>
                        <a:pt x="137" y="202"/>
                        <a:pt x="137" y="202"/>
                      </a:cubicBezTo>
                      <a:cubicBezTo>
                        <a:pt x="137" y="201"/>
                        <a:pt x="137" y="200"/>
                        <a:pt x="137" y="200"/>
                      </a:cubicBezTo>
                      <a:cubicBezTo>
                        <a:pt x="137" y="199"/>
                        <a:pt x="137" y="198"/>
                        <a:pt x="137" y="197"/>
                      </a:cubicBezTo>
                      <a:cubicBezTo>
                        <a:pt x="137" y="197"/>
                        <a:pt x="137" y="197"/>
                        <a:pt x="137" y="197"/>
                      </a:cubicBezTo>
                      <a:cubicBezTo>
                        <a:pt x="137" y="197"/>
                        <a:pt x="137" y="197"/>
                        <a:pt x="136" y="196"/>
                      </a:cubicBezTo>
                      <a:cubicBezTo>
                        <a:pt x="136" y="196"/>
                        <a:pt x="136" y="196"/>
                        <a:pt x="136" y="196"/>
                      </a:cubicBezTo>
                      <a:cubicBezTo>
                        <a:pt x="136" y="196"/>
                        <a:pt x="136" y="196"/>
                        <a:pt x="136" y="196"/>
                      </a:cubicBezTo>
                      <a:cubicBezTo>
                        <a:pt x="136" y="197"/>
                        <a:pt x="136" y="197"/>
                        <a:pt x="136" y="197"/>
                      </a:cubicBezTo>
                      <a:cubicBezTo>
                        <a:pt x="136" y="196"/>
                        <a:pt x="136" y="196"/>
                        <a:pt x="136" y="196"/>
                      </a:cubicBezTo>
                      <a:cubicBezTo>
                        <a:pt x="136" y="196"/>
                        <a:pt x="135" y="196"/>
                        <a:pt x="134" y="196"/>
                      </a:cubicBezTo>
                      <a:cubicBezTo>
                        <a:pt x="134" y="196"/>
                        <a:pt x="133" y="195"/>
                        <a:pt x="132" y="195"/>
                      </a:cubicBezTo>
                      <a:cubicBezTo>
                        <a:pt x="131" y="195"/>
                        <a:pt x="131" y="196"/>
                        <a:pt x="130" y="195"/>
                      </a:cubicBezTo>
                      <a:cubicBezTo>
                        <a:pt x="129" y="195"/>
                        <a:pt x="128" y="196"/>
                        <a:pt x="128" y="196"/>
                      </a:cubicBezTo>
                      <a:cubicBezTo>
                        <a:pt x="127" y="196"/>
                        <a:pt x="127" y="195"/>
                        <a:pt x="127" y="195"/>
                      </a:cubicBezTo>
                      <a:cubicBezTo>
                        <a:pt x="126" y="195"/>
                        <a:pt x="126" y="195"/>
                        <a:pt x="126" y="195"/>
                      </a:cubicBezTo>
                      <a:cubicBezTo>
                        <a:pt x="127" y="194"/>
                        <a:pt x="127" y="193"/>
                        <a:pt x="127" y="192"/>
                      </a:cubicBezTo>
                      <a:cubicBezTo>
                        <a:pt x="127" y="192"/>
                        <a:pt x="127" y="191"/>
                        <a:pt x="128" y="191"/>
                      </a:cubicBezTo>
                      <a:cubicBezTo>
                        <a:pt x="128" y="191"/>
                        <a:pt x="128" y="190"/>
                        <a:pt x="128" y="190"/>
                      </a:cubicBezTo>
                      <a:cubicBezTo>
                        <a:pt x="129" y="190"/>
                        <a:pt x="129" y="190"/>
                        <a:pt x="129" y="189"/>
                      </a:cubicBezTo>
                      <a:cubicBezTo>
                        <a:pt x="129" y="189"/>
                        <a:pt x="129" y="188"/>
                        <a:pt x="129" y="188"/>
                      </a:cubicBezTo>
                      <a:cubicBezTo>
                        <a:pt x="129" y="187"/>
                        <a:pt x="129" y="186"/>
                        <a:pt x="130" y="186"/>
                      </a:cubicBezTo>
                      <a:cubicBezTo>
                        <a:pt x="130" y="185"/>
                        <a:pt x="131" y="185"/>
                        <a:pt x="131" y="185"/>
                      </a:cubicBezTo>
                      <a:cubicBezTo>
                        <a:pt x="131" y="184"/>
                        <a:pt x="131" y="184"/>
                        <a:pt x="131" y="184"/>
                      </a:cubicBezTo>
                      <a:cubicBezTo>
                        <a:pt x="131" y="183"/>
                        <a:pt x="131" y="183"/>
                        <a:pt x="130" y="183"/>
                      </a:cubicBezTo>
                      <a:cubicBezTo>
                        <a:pt x="129" y="183"/>
                        <a:pt x="128" y="183"/>
                        <a:pt x="127" y="183"/>
                      </a:cubicBezTo>
                      <a:cubicBezTo>
                        <a:pt x="127" y="183"/>
                        <a:pt x="126" y="183"/>
                        <a:pt x="125" y="183"/>
                      </a:cubicBezTo>
                      <a:cubicBezTo>
                        <a:pt x="124" y="183"/>
                        <a:pt x="124" y="184"/>
                        <a:pt x="123" y="185"/>
                      </a:cubicBezTo>
                      <a:cubicBezTo>
                        <a:pt x="123" y="185"/>
                        <a:pt x="123" y="185"/>
                        <a:pt x="123" y="186"/>
                      </a:cubicBezTo>
                      <a:cubicBezTo>
                        <a:pt x="123" y="187"/>
                        <a:pt x="122" y="188"/>
                        <a:pt x="121" y="189"/>
                      </a:cubicBezTo>
                      <a:cubicBezTo>
                        <a:pt x="121" y="190"/>
                        <a:pt x="120" y="190"/>
                        <a:pt x="120" y="190"/>
                      </a:cubicBezTo>
                      <a:cubicBezTo>
                        <a:pt x="119" y="189"/>
                        <a:pt x="119" y="189"/>
                        <a:pt x="118" y="190"/>
                      </a:cubicBezTo>
                      <a:cubicBezTo>
                        <a:pt x="117" y="190"/>
                        <a:pt x="117" y="190"/>
                        <a:pt x="116" y="190"/>
                      </a:cubicBezTo>
                      <a:cubicBezTo>
                        <a:pt x="115" y="190"/>
                        <a:pt x="115" y="190"/>
                        <a:pt x="114" y="190"/>
                      </a:cubicBezTo>
                      <a:cubicBezTo>
                        <a:pt x="114" y="189"/>
                        <a:pt x="113" y="189"/>
                        <a:pt x="113" y="189"/>
                      </a:cubicBezTo>
                      <a:cubicBezTo>
                        <a:pt x="112" y="189"/>
                        <a:pt x="111" y="188"/>
                        <a:pt x="111" y="188"/>
                      </a:cubicBezTo>
                      <a:cubicBezTo>
                        <a:pt x="111" y="187"/>
                        <a:pt x="110" y="186"/>
                        <a:pt x="110" y="185"/>
                      </a:cubicBezTo>
                      <a:cubicBezTo>
                        <a:pt x="110" y="185"/>
                        <a:pt x="109" y="185"/>
                        <a:pt x="109" y="184"/>
                      </a:cubicBezTo>
                      <a:cubicBezTo>
                        <a:pt x="109" y="183"/>
                        <a:pt x="109" y="183"/>
                        <a:pt x="109" y="182"/>
                      </a:cubicBezTo>
                      <a:cubicBezTo>
                        <a:pt x="109" y="181"/>
                        <a:pt x="109" y="181"/>
                        <a:pt x="109" y="180"/>
                      </a:cubicBezTo>
                      <a:cubicBezTo>
                        <a:pt x="109" y="179"/>
                        <a:pt x="109" y="177"/>
                        <a:pt x="109" y="175"/>
                      </a:cubicBezTo>
                      <a:cubicBezTo>
                        <a:pt x="110" y="175"/>
                        <a:pt x="110" y="175"/>
                        <a:pt x="110" y="174"/>
                      </a:cubicBezTo>
                      <a:cubicBezTo>
                        <a:pt x="110" y="174"/>
                        <a:pt x="111" y="173"/>
                        <a:pt x="110" y="172"/>
                      </a:cubicBezTo>
                      <a:cubicBezTo>
                        <a:pt x="110" y="171"/>
                        <a:pt x="111" y="170"/>
                        <a:pt x="111" y="169"/>
                      </a:cubicBezTo>
                      <a:cubicBezTo>
                        <a:pt x="111" y="168"/>
                        <a:pt x="112" y="167"/>
                        <a:pt x="113" y="167"/>
                      </a:cubicBezTo>
                      <a:cubicBezTo>
                        <a:pt x="114" y="166"/>
                        <a:pt x="115" y="166"/>
                        <a:pt x="116" y="165"/>
                      </a:cubicBezTo>
                      <a:cubicBezTo>
                        <a:pt x="117" y="165"/>
                        <a:pt x="118" y="164"/>
                        <a:pt x="118" y="164"/>
                      </a:cubicBezTo>
                      <a:cubicBezTo>
                        <a:pt x="119" y="164"/>
                        <a:pt x="120" y="164"/>
                        <a:pt x="120" y="164"/>
                      </a:cubicBezTo>
                      <a:cubicBezTo>
                        <a:pt x="121" y="164"/>
                        <a:pt x="121" y="165"/>
                        <a:pt x="122" y="164"/>
                      </a:cubicBezTo>
                      <a:cubicBezTo>
                        <a:pt x="122" y="164"/>
                        <a:pt x="123" y="164"/>
                        <a:pt x="123" y="165"/>
                      </a:cubicBezTo>
                      <a:cubicBezTo>
                        <a:pt x="124" y="166"/>
                        <a:pt x="125" y="166"/>
                        <a:pt x="125" y="166"/>
                      </a:cubicBezTo>
                      <a:cubicBezTo>
                        <a:pt x="126" y="165"/>
                        <a:pt x="126" y="165"/>
                        <a:pt x="127" y="165"/>
                      </a:cubicBezTo>
                      <a:cubicBezTo>
                        <a:pt x="127" y="165"/>
                        <a:pt x="127" y="164"/>
                        <a:pt x="127" y="164"/>
                      </a:cubicBezTo>
                      <a:cubicBezTo>
                        <a:pt x="127" y="163"/>
                        <a:pt x="128" y="163"/>
                        <a:pt x="128" y="163"/>
                      </a:cubicBezTo>
                      <a:cubicBezTo>
                        <a:pt x="128" y="163"/>
                        <a:pt x="129" y="163"/>
                        <a:pt x="129" y="163"/>
                      </a:cubicBezTo>
                      <a:cubicBezTo>
                        <a:pt x="130" y="162"/>
                        <a:pt x="131" y="163"/>
                        <a:pt x="132" y="163"/>
                      </a:cubicBezTo>
                      <a:cubicBezTo>
                        <a:pt x="134" y="163"/>
                        <a:pt x="135" y="163"/>
                        <a:pt x="136" y="164"/>
                      </a:cubicBezTo>
                      <a:cubicBezTo>
                        <a:pt x="136" y="164"/>
                        <a:pt x="136" y="164"/>
                        <a:pt x="137" y="164"/>
                      </a:cubicBezTo>
                      <a:cubicBezTo>
                        <a:pt x="137" y="164"/>
                        <a:pt x="138" y="164"/>
                        <a:pt x="138" y="164"/>
                      </a:cubicBezTo>
                      <a:cubicBezTo>
                        <a:pt x="138" y="163"/>
                        <a:pt x="139" y="164"/>
                        <a:pt x="139" y="164"/>
                      </a:cubicBezTo>
                      <a:cubicBezTo>
                        <a:pt x="139" y="164"/>
                        <a:pt x="140" y="165"/>
                        <a:pt x="140" y="166"/>
                      </a:cubicBezTo>
                      <a:cubicBezTo>
                        <a:pt x="141" y="166"/>
                        <a:pt x="141" y="167"/>
                        <a:pt x="140" y="167"/>
                      </a:cubicBezTo>
                      <a:cubicBezTo>
                        <a:pt x="140" y="167"/>
                        <a:pt x="140" y="167"/>
                        <a:pt x="140" y="168"/>
                      </a:cubicBezTo>
                      <a:cubicBezTo>
                        <a:pt x="140" y="168"/>
                        <a:pt x="140" y="169"/>
                        <a:pt x="140" y="169"/>
                      </a:cubicBezTo>
                      <a:cubicBezTo>
                        <a:pt x="141" y="170"/>
                        <a:pt x="141" y="172"/>
                        <a:pt x="142" y="173"/>
                      </a:cubicBezTo>
                      <a:cubicBezTo>
                        <a:pt x="142" y="174"/>
                        <a:pt x="143" y="174"/>
                        <a:pt x="143" y="175"/>
                      </a:cubicBezTo>
                      <a:cubicBezTo>
                        <a:pt x="144" y="175"/>
                        <a:pt x="144" y="175"/>
                        <a:pt x="145" y="174"/>
                      </a:cubicBezTo>
                      <a:cubicBezTo>
                        <a:pt x="145" y="173"/>
                        <a:pt x="146" y="172"/>
                        <a:pt x="146" y="171"/>
                      </a:cubicBezTo>
                      <a:cubicBezTo>
                        <a:pt x="146" y="171"/>
                        <a:pt x="146" y="171"/>
                        <a:pt x="146" y="171"/>
                      </a:cubicBezTo>
                      <a:cubicBezTo>
                        <a:pt x="146" y="170"/>
                        <a:pt x="145" y="169"/>
                        <a:pt x="145" y="169"/>
                      </a:cubicBezTo>
                      <a:cubicBezTo>
                        <a:pt x="145" y="168"/>
                        <a:pt x="145" y="167"/>
                        <a:pt x="145" y="167"/>
                      </a:cubicBezTo>
                      <a:cubicBezTo>
                        <a:pt x="145" y="167"/>
                        <a:pt x="145" y="167"/>
                        <a:pt x="145" y="167"/>
                      </a:cubicBezTo>
                      <a:cubicBezTo>
                        <a:pt x="144" y="165"/>
                        <a:pt x="144" y="163"/>
                        <a:pt x="144" y="161"/>
                      </a:cubicBezTo>
                      <a:cubicBezTo>
                        <a:pt x="144" y="160"/>
                        <a:pt x="144" y="160"/>
                        <a:pt x="145" y="160"/>
                      </a:cubicBezTo>
                      <a:cubicBezTo>
                        <a:pt x="146" y="159"/>
                        <a:pt x="146" y="158"/>
                        <a:pt x="148" y="157"/>
                      </a:cubicBezTo>
                      <a:cubicBezTo>
                        <a:pt x="148" y="157"/>
                        <a:pt x="148" y="157"/>
                        <a:pt x="148" y="157"/>
                      </a:cubicBezTo>
                      <a:cubicBezTo>
                        <a:pt x="149" y="157"/>
                        <a:pt x="149" y="157"/>
                        <a:pt x="149" y="156"/>
                      </a:cubicBezTo>
                      <a:cubicBezTo>
                        <a:pt x="150" y="156"/>
                        <a:pt x="150" y="156"/>
                        <a:pt x="150" y="155"/>
                      </a:cubicBezTo>
                      <a:cubicBezTo>
                        <a:pt x="150" y="155"/>
                        <a:pt x="151" y="155"/>
                        <a:pt x="151" y="155"/>
                      </a:cubicBezTo>
                      <a:cubicBezTo>
                        <a:pt x="152" y="154"/>
                        <a:pt x="152" y="154"/>
                        <a:pt x="152" y="154"/>
                      </a:cubicBezTo>
                      <a:cubicBezTo>
                        <a:pt x="153" y="153"/>
                        <a:pt x="154" y="153"/>
                        <a:pt x="155" y="152"/>
                      </a:cubicBezTo>
                      <a:cubicBezTo>
                        <a:pt x="155" y="152"/>
                        <a:pt x="155" y="152"/>
                        <a:pt x="155" y="152"/>
                      </a:cubicBezTo>
                      <a:cubicBezTo>
                        <a:pt x="156" y="151"/>
                        <a:pt x="156" y="151"/>
                        <a:pt x="156" y="151"/>
                      </a:cubicBezTo>
                      <a:cubicBezTo>
                        <a:pt x="156" y="151"/>
                        <a:pt x="156" y="151"/>
                        <a:pt x="157" y="150"/>
                      </a:cubicBezTo>
                      <a:cubicBezTo>
                        <a:pt x="157" y="150"/>
                        <a:pt x="157" y="150"/>
                        <a:pt x="157" y="150"/>
                      </a:cubicBezTo>
                      <a:cubicBezTo>
                        <a:pt x="157" y="149"/>
                        <a:pt x="156" y="149"/>
                        <a:pt x="157" y="149"/>
                      </a:cubicBezTo>
                      <a:cubicBezTo>
                        <a:pt x="157" y="148"/>
                        <a:pt x="157" y="147"/>
                        <a:pt x="157" y="147"/>
                      </a:cubicBezTo>
                      <a:cubicBezTo>
                        <a:pt x="157" y="147"/>
                        <a:pt x="157" y="146"/>
                        <a:pt x="157" y="146"/>
                      </a:cubicBezTo>
                      <a:cubicBezTo>
                        <a:pt x="157" y="145"/>
                        <a:pt x="157" y="145"/>
                        <a:pt x="157" y="144"/>
                      </a:cubicBezTo>
                      <a:cubicBezTo>
                        <a:pt x="157" y="144"/>
                        <a:pt x="157" y="144"/>
                        <a:pt x="157" y="144"/>
                      </a:cubicBezTo>
                      <a:cubicBezTo>
                        <a:pt x="157" y="144"/>
                        <a:pt x="157" y="144"/>
                        <a:pt x="157" y="144"/>
                      </a:cubicBezTo>
                      <a:cubicBezTo>
                        <a:pt x="157" y="144"/>
                        <a:pt x="157" y="145"/>
                        <a:pt x="157" y="145"/>
                      </a:cubicBezTo>
                      <a:cubicBezTo>
                        <a:pt x="157" y="145"/>
                        <a:pt x="158" y="145"/>
                        <a:pt x="158" y="145"/>
                      </a:cubicBezTo>
                      <a:cubicBezTo>
                        <a:pt x="158" y="145"/>
                        <a:pt x="158" y="145"/>
                        <a:pt x="158" y="145"/>
                      </a:cubicBezTo>
                      <a:cubicBezTo>
                        <a:pt x="158" y="145"/>
                        <a:pt x="159" y="144"/>
                        <a:pt x="159" y="143"/>
                      </a:cubicBezTo>
                      <a:cubicBezTo>
                        <a:pt x="159" y="143"/>
                        <a:pt x="159" y="143"/>
                        <a:pt x="159" y="142"/>
                      </a:cubicBezTo>
                      <a:cubicBezTo>
                        <a:pt x="159" y="142"/>
                        <a:pt x="159" y="142"/>
                        <a:pt x="159" y="142"/>
                      </a:cubicBezTo>
                      <a:cubicBezTo>
                        <a:pt x="159" y="141"/>
                        <a:pt x="160" y="141"/>
                        <a:pt x="160" y="141"/>
                      </a:cubicBezTo>
                      <a:cubicBezTo>
                        <a:pt x="160" y="141"/>
                        <a:pt x="161" y="141"/>
                        <a:pt x="161" y="141"/>
                      </a:cubicBezTo>
                      <a:cubicBezTo>
                        <a:pt x="162" y="140"/>
                        <a:pt x="162" y="139"/>
                        <a:pt x="162" y="138"/>
                      </a:cubicBezTo>
                      <a:cubicBezTo>
                        <a:pt x="162" y="137"/>
                        <a:pt x="163" y="137"/>
                        <a:pt x="164" y="137"/>
                      </a:cubicBezTo>
                      <a:cubicBezTo>
                        <a:pt x="164" y="137"/>
                        <a:pt x="165" y="137"/>
                        <a:pt x="165" y="137"/>
                      </a:cubicBezTo>
                      <a:cubicBezTo>
                        <a:pt x="165" y="137"/>
                        <a:pt x="166" y="137"/>
                        <a:pt x="166" y="137"/>
                      </a:cubicBezTo>
                      <a:cubicBezTo>
                        <a:pt x="166" y="136"/>
                        <a:pt x="166" y="136"/>
                        <a:pt x="166" y="136"/>
                      </a:cubicBezTo>
                      <a:cubicBezTo>
                        <a:pt x="166" y="136"/>
                        <a:pt x="166" y="136"/>
                        <a:pt x="166" y="136"/>
                      </a:cubicBezTo>
                      <a:cubicBezTo>
                        <a:pt x="166" y="136"/>
                        <a:pt x="165" y="136"/>
                        <a:pt x="165" y="136"/>
                      </a:cubicBezTo>
                      <a:cubicBezTo>
                        <a:pt x="165" y="136"/>
                        <a:pt x="165" y="136"/>
                        <a:pt x="165" y="136"/>
                      </a:cubicBezTo>
                      <a:cubicBezTo>
                        <a:pt x="165" y="136"/>
                        <a:pt x="165" y="136"/>
                        <a:pt x="165" y="136"/>
                      </a:cubicBezTo>
                      <a:cubicBezTo>
                        <a:pt x="165" y="136"/>
                        <a:pt x="165" y="136"/>
                        <a:pt x="165" y="136"/>
                      </a:cubicBezTo>
                      <a:cubicBezTo>
                        <a:pt x="167" y="136"/>
                        <a:pt x="168" y="135"/>
                        <a:pt x="170" y="135"/>
                      </a:cubicBezTo>
                      <a:cubicBezTo>
                        <a:pt x="170" y="135"/>
                        <a:pt x="170" y="135"/>
                        <a:pt x="170" y="135"/>
                      </a:cubicBezTo>
                      <a:cubicBezTo>
                        <a:pt x="171" y="134"/>
                        <a:pt x="171" y="134"/>
                        <a:pt x="170" y="134"/>
                      </a:cubicBezTo>
                      <a:cubicBezTo>
                        <a:pt x="170" y="133"/>
                        <a:pt x="169" y="133"/>
                        <a:pt x="170" y="133"/>
                      </a:cubicBezTo>
                      <a:cubicBezTo>
                        <a:pt x="170" y="132"/>
                        <a:pt x="170" y="131"/>
                        <a:pt x="170" y="131"/>
                      </a:cubicBezTo>
                      <a:cubicBezTo>
                        <a:pt x="171" y="130"/>
                        <a:pt x="171" y="129"/>
                        <a:pt x="172" y="129"/>
                      </a:cubicBezTo>
                      <a:cubicBezTo>
                        <a:pt x="173" y="129"/>
                        <a:pt x="173" y="128"/>
                        <a:pt x="174" y="128"/>
                      </a:cubicBezTo>
                      <a:cubicBezTo>
                        <a:pt x="174" y="128"/>
                        <a:pt x="174" y="128"/>
                        <a:pt x="175" y="128"/>
                      </a:cubicBezTo>
                      <a:cubicBezTo>
                        <a:pt x="176" y="128"/>
                        <a:pt x="177" y="127"/>
                        <a:pt x="178" y="127"/>
                      </a:cubicBezTo>
                      <a:cubicBezTo>
                        <a:pt x="178" y="127"/>
                        <a:pt x="178" y="127"/>
                        <a:pt x="179" y="126"/>
                      </a:cubicBezTo>
                      <a:cubicBezTo>
                        <a:pt x="179" y="126"/>
                        <a:pt x="179" y="126"/>
                        <a:pt x="179" y="126"/>
                      </a:cubicBezTo>
                      <a:cubicBezTo>
                        <a:pt x="180" y="126"/>
                        <a:pt x="181" y="125"/>
                        <a:pt x="182" y="125"/>
                      </a:cubicBezTo>
                      <a:cubicBezTo>
                        <a:pt x="182" y="125"/>
                        <a:pt x="182" y="125"/>
                        <a:pt x="182" y="125"/>
                      </a:cubicBezTo>
                      <a:cubicBezTo>
                        <a:pt x="182" y="125"/>
                        <a:pt x="182" y="126"/>
                        <a:pt x="182" y="126"/>
                      </a:cubicBezTo>
                      <a:cubicBezTo>
                        <a:pt x="181" y="126"/>
                        <a:pt x="181" y="126"/>
                        <a:pt x="181" y="126"/>
                      </a:cubicBezTo>
                      <a:cubicBezTo>
                        <a:pt x="180" y="126"/>
                        <a:pt x="179" y="127"/>
                        <a:pt x="179" y="128"/>
                      </a:cubicBezTo>
                      <a:cubicBezTo>
                        <a:pt x="179" y="128"/>
                        <a:pt x="179" y="128"/>
                        <a:pt x="179" y="129"/>
                      </a:cubicBezTo>
                      <a:cubicBezTo>
                        <a:pt x="179" y="129"/>
                        <a:pt x="179" y="130"/>
                        <a:pt x="180" y="130"/>
                      </a:cubicBezTo>
                      <a:cubicBezTo>
                        <a:pt x="180" y="130"/>
                        <a:pt x="180" y="130"/>
                        <a:pt x="180" y="130"/>
                      </a:cubicBezTo>
                      <a:cubicBezTo>
                        <a:pt x="181" y="129"/>
                        <a:pt x="182" y="129"/>
                        <a:pt x="183" y="128"/>
                      </a:cubicBezTo>
                      <a:cubicBezTo>
                        <a:pt x="183" y="128"/>
                        <a:pt x="184" y="127"/>
                        <a:pt x="184" y="127"/>
                      </a:cubicBezTo>
                      <a:cubicBezTo>
                        <a:pt x="186" y="127"/>
                        <a:pt x="187" y="127"/>
                        <a:pt x="188" y="126"/>
                      </a:cubicBezTo>
                      <a:cubicBezTo>
                        <a:pt x="189" y="126"/>
                        <a:pt x="189" y="126"/>
                        <a:pt x="189" y="126"/>
                      </a:cubicBezTo>
                      <a:cubicBezTo>
                        <a:pt x="190" y="125"/>
                        <a:pt x="190" y="125"/>
                        <a:pt x="191" y="125"/>
                      </a:cubicBezTo>
                      <a:cubicBezTo>
                        <a:pt x="191" y="125"/>
                        <a:pt x="191" y="125"/>
                        <a:pt x="192" y="125"/>
                      </a:cubicBezTo>
                      <a:cubicBezTo>
                        <a:pt x="192" y="124"/>
                        <a:pt x="192" y="124"/>
                        <a:pt x="192" y="124"/>
                      </a:cubicBezTo>
                      <a:cubicBezTo>
                        <a:pt x="192" y="124"/>
                        <a:pt x="192" y="124"/>
                        <a:pt x="192" y="124"/>
                      </a:cubicBezTo>
                      <a:cubicBezTo>
                        <a:pt x="192" y="123"/>
                        <a:pt x="191" y="123"/>
                        <a:pt x="192" y="122"/>
                      </a:cubicBezTo>
                      <a:cubicBezTo>
                        <a:pt x="192" y="122"/>
                        <a:pt x="191" y="122"/>
                        <a:pt x="191" y="122"/>
                      </a:cubicBezTo>
                      <a:cubicBezTo>
                        <a:pt x="191" y="121"/>
                        <a:pt x="191" y="121"/>
                        <a:pt x="191" y="121"/>
                      </a:cubicBezTo>
                      <a:cubicBezTo>
                        <a:pt x="190" y="122"/>
                        <a:pt x="189" y="123"/>
                        <a:pt x="189" y="124"/>
                      </a:cubicBezTo>
                      <a:cubicBezTo>
                        <a:pt x="189" y="124"/>
                        <a:pt x="188" y="124"/>
                        <a:pt x="188" y="124"/>
                      </a:cubicBezTo>
                      <a:cubicBezTo>
                        <a:pt x="188" y="124"/>
                        <a:pt x="187" y="124"/>
                        <a:pt x="187" y="124"/>
                      </a:cubicBezTo>
                      <a:cubicBezTo>
                        <a:pt x="187" y="124"/>
                        <a:pt x="187" y="124"/>
                        <a:pt x="187" y="124"/>
                      </a:cubicBezTo>
                      <a:cubicBezTo>
                        <a:pt x="187" y="124"/>
                        <a:pt x="186" y="124"/>
                        <a:pt x="186" y="124"/>
                      </a:cubicBezTo>
                      <a:cubicBezTo>
                        <a:pt x="186" y="124"/>
                        <a:pt x="186" y="124"/>
                        <a:pt x="186" y="124"/>
                      </a:cubicBezTo>
                      <a:cubicBezTo>
                        <a:pt x="185" y="124"/>
                        <a:pt x="185" y="124"/>
                        <a:pt x="185" y="123"/>
                      </a:cubicBezTo>
                      <a:cubicBezTo>
                        <a:pt x="184" y="123"/>
                        <a:pt x="183" y="122"/>
                        <a:pt x="183" y="122"/>
                      </a:cubicBezTo>
                      <a:cubicBezTo>
                        <a:pt x="183" y="121"/>
                        <a:pt x="183" y="120"/>
                        <a:pt x="183" y="119"/>
                      </a:cubicBezTo>
                      <a:cubicBezTo>
                        <a:pt x="184" y="119"/>
                        <a:pt x="183" y="119"/>
                        <a:pt x="183" y="118"/>
                      </a:cubicBezTo>
                      <a:cubicBezTo>
                        <a:pt x="183" y="118"/>
                        <a:pt x="183" y="118"/>
                        <a:pt x="183" y="118"/>
                      </a:cubicBezTo>
                      <a:cubicBezTo>
                        <a:pt x="182" y="118"/>
                        <a:pt x="182" y="118"/>
                        <a:pt x="182" y="118"/>
                      </a:cubicBezTo>
                      <a:cubicBezTo>
                        <a:pt x="182" y="118"/>
                        <a:pt x="183" y="118"/>
                        <a:pt x="183" y="118"/>
                      </a:cubicBezTo>
                      <a:cubicBezTo>
                        <a:pt x="183" y="118"/>
                        <a:pt x="184" y="118"/>
                        <a:pt x="184" y="117"/>
                      </a:cubicBezTo>
                      <a:cubicBezTo>
                        <a:pt x="185" y="117"/>
                        <a:pt x="185" y="116"/>
                        <a:pt x="185" y="116"/>
                      </a:cubicBezTo>
                      <a:cubicBezTo>
                        <a:pt x="185" y="116"/>
                        <a:pt x="184" y="115"/>
                        <a:pt x="184" y="115"/>
                      </a:cubicBezTo>
                      <a:cubicBezTo>
                        <a:pt x="183" y="115"/>
                        <a:pt x="183" y="114"/>
                        <a:pt x="182" y="115"/>
                      </a:cubicBezTo>
                      <a:cubicBezTo>
                        <a:pt x="180" y="115"/>
                        <a:pt x="177" y="116"/>
                        <a:pt x="175" y="117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5" y="118"/>
                        <a:pt x="174" y="118"/>
                      </a:cubicBezTo>
                      <a:cubicBezTo>
                        <a:pt x="174" y="118"/>
                        <a:pt x="174" y="118"/>
                        <a:pt x="174" y="118"/>
                      </a:cubicBezTo>
                      <a:cubicBezTo>
                        <a:pt x="174" y="118"/>
                        <a:pt x="174" y="118"/>
                        <a:pt x="173" y="119"/>
                      </a:cubicBezTo>
                      <a:cubicBezTo>
                        <a:pt x="173" y="119"/>
                        <a:pt x="173" y="119"/>
                        <a:pt x="173" y="119"/>
                      </a:cubicBezTo>
                      <a:cubicBezTo>
                        <a:pt x="173" y="119"/>
                        <a:pt x="173" y="119"/>
                        <a:pt x="173" y="119"/>
                      </a:cubicBezTo>
                      <a:cubicBezTo>
                        <a:pt x="173" y="119"/>
                        <a:pt x="173" y="119"/>
                        <a:pt x="173" y="119"/>
                      </a:cubicBezTo>
                      <a:cubicBezTo>
                        <a:pt x="173" y="119"/>
                        <a:pt x="173" y="119"/>
                        <a:pt x="173" y="118"/>
                      </a:cubicBezTo>
                      <a:cubicBezTo>
                        <a:pt x="174" y="118"/>
                        <a:pt x="174" y="118"/>
                        <a:pt x="174" y="118"/>
                      </a:cubicBezTo>
                      <a:cubicBezTo>
                        <a:pt x="174" y="118"/>
                        <a:pt x="174" y="118"/>
                        <a:pt x="174" y="118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6" y="116"/>
                        <a:pt x="176" y="116"/>
                      </a:cubicBezTo>
                      <a:cubicBezTo>
                        <a:pt x="177" y="115"/>
                        <a:pt x="178" y="115"/>
                        <a:pt x="179" y="114"/>
                      </a:cubicBezTo>
                      <a:cubicBezTo>
                        <a:pt x="179" y="114"/>
                        <a:pt x="180" y="114"/>
                        <a:pt x="180" y="113"/>
                      </a:cubicBezTo>
                      <a:cubicBezTo>
                        <a:pt x="180" y="113"/>
                        <a:pt x="180" y="113"/>
                        <a:pt x="180" y="113"/>
                      </a:cubicBezTo>
                      <a:cubicBezTo>
                        <a:pt x="181" y="112"/>
                        <a:pt x="181" y="112"/>
                        <a:pt x="182" y="112"/>
                      </a:cubicBezTo>
                      <a:cubicBezTo>
                        <a:pt x="182" y="111"/>
                        <a:pt x="183" y="112"/>
                        <a:pt x="184" y="112"/>
                      </a:cubicBezTo>
                      <a:cubicBezTo>
                        <a:pt x="186" y="112"/>
                        <a:pt x="188" y="112"/>
                        <a:pt x="191" y="112"/>
                      </a:cubicBezTo>
                      <a:cubicBezTo>
                        <a:pt x="192" y="112"/>
                        <a:pt x="193" y="112"/>
                        <a:pt x="194" y="112"/>
                      </a:cubicBezTo>
                      <a:cubicBezTo>
                        <a:pt x="194" y="112"/>
                        <a:pt x="194" y="112"/>
                        <a:pt x="194" y="112"/>
                      </a:cubicBezTo>
                      <a:cubicBezTo>
                        <a:pt x="194" y="112"/>
                        <a:pt x="195" y="112"/>
                        <a:pt x="195" y="112"/>
                      </a:cubicBezTo>
                      <a:cubicBezTo>
                        <a:pt x="196" y="111"/>
                        <a:pt x="196" y="111"/>
                        <a:pt x="197" y="110"/>
                      </a:cubicBezTo>
                      <a:cubicBezTo>
                        <a:pt x="197" y="110"/>
                        <a:pt x="197" y="110"/>
                        <a:pt x="198" y="109"/>
                      </a:cubicBezTo>
                      <a:cubicBezTo>
                        <a:pt x="198" y="109"/>
                        <a:pt x="199" y="109"/>
                        <a:pt x="199" y="109"/>
                      </a:cubicBezTo>
                      <a:cubicBezTo>
                        <a:pt x="200" y="109"/>
                        <a:pt x="201" y="109"/>
                        <a:pt x="202" y="108"/>
                      </a:cubicBezTo>
                      <a:cubicBezTo>
                        <a:pt x="203" y="108"/>
                        <a:pt x="203" y="107"/>
                        <a:pt x="203" y="106"/>
                      </a:cubicBezTo>
                      <a:cubicBezTo>
                        <a:pt x="203" y="106"/>
                        <a:pt x="203" y="106"/>
                        <a:pt x="203" y="105"/>
                      </a:cubicBezTo>
                      <a:cubicBezTo>
                        <a:pt x="203" y="105"/>
                        <a:pt x="203" y="105"/>
                        <a:pt x="203" y="104"/>
                      </a:cubicBezTo>
                      <a:cubicBezTo>
                        <a:pt x="203" y="104"/>
                        <a:pt x="203" y="104"/>
                        <a:pt x="203" y="104"/>
                      </a:cubicBezTo>
                      <a:cubicBezTo>
                        <a:pt x="203" y="103"/>
                        <a:pt x="202" y="102"/>
                        <a:pt x="201" y="103"/>
                      </a:cubicBezTo>
                      <a:cubicBezTo>
                        <a:pt x="201" y="103"/>
                        <a:pt x="201" y="103"/>
                        <a:pt x="201" y="103"/>
                      </a:cubicBezTo>
                      <a:cubicBezTo>
                        <a:pt x="201" y="103"/>
                        <a:pt x="201" y="103"/>
                        <a:pt x="201" y="103"/>
                      </a:cubicBezTo>
                      <a:cubicBezTo>
                        <a:pt x="201" y="103"/>
                        <a:pt x="201" y="103"/>
                        <a:pt x="201" y="103"/>
                      </a:cubicBezTo>
                      <a:cubicBezTo>
                        <a:pt x="201" y="103"/>
                        <a:pt x="201" y="103"/>
                        <a:pt x="201" y="103"/>
                      </a:cubicBezTo>
                      <a:cubicBezTo>
                        <a:pt x="201" y="102"/>
                        <a:pt x="201" y="102"/>
                        <a:pt x="201" y="102"/>
                      </a:cubicBezTo>
                      <a:cubicBezTo>
                        <a:pt x="201" y="101"/>
                        <a:pt x="201" y="101"/>
                        <a:pt x="200" y="101"/>
                      </a:cubicBezTo>
                      <a:cubicBezTo>
                        <a:pt x="200" y="101"/>
                        <a:pt x="200" y="101"/>
                        <a:pt x="200" y="101"/>
                      </a:cubicBezTo>
                      <a:cubicBezTo>
                        <a:pt x="200" y="101"/>
                        <a:pt x="199" y="101"/>
                        <a:pt x="199" y="101"/>
                      </a:cubicBezTo>
                      <a:cubicBezTo>
                        <a:pt x="199" y="101"/>
                        <a:pt x="200" y="101"/>
                        <a:pt x="200" y="101"/>
                      </a:cubicBezTo>
                      <a:cubicBezTo>
                        <a:pt x="200" y="101"/>
                        <a:pt x="200" y="100"/>
                        <a:pt x="200" y="100"/>
                      </a:cubicBezTo>
                      <a:cubicBezTo>
                        <a:pt x="201" y="100"/>
                        <a:pt x="201" y="100"/>
                        <a:pt x="201" y="100"/>
                      </a:cubicBezTo>
                      <a:cubicBezTo>
                        <a:pt x="200" y="99"/>
                        <a:pt x="200" y="99"/>
                        <a:pt x="200" y="99"/>
                      </a:cubicBezTo>
                      <a:cubicBezTo>
                        <a:pt x="199" y="99"/>
                        <a:pt x="199" y="99"/>
                        <a:pt x="199" y="99"/>
                      </a:cubicBezTo>
                      <a:cubicBezTo>
                        <a:pt x="198" y="98"/>
                        <a:pt x="198" y="98"/>
                        <a:pt x="197" y="97"/>
                      </a:cubicBezTo>
                      <a:cubicBezTo>
                        <a:pt x="197" y="97"/>
                        <a:pt x="196" y="97"/>
                        <a:pt x="196" y="97"/>
                      </a:cubicBezTo>
                      <a:cubicBezTo>
                        <a:pt x="196" y="96"/>
                        <a:pt x="196" y="96"/>
                        <a:pt x="195" y="95"/>
                      </a:cubicBezTo>
                      <a:cubicBezTo>
                        <a:pt x="195" y="95"/>
                        <a:pt x="194" y="95"/>
                        <a:pt x="194" y="94"/>
                      </a:cubicBezTo>
                      <a:cubicBezTo>
                        <a:pt x="194" y="94"/>
                        <a:pt x="194" y="94"/>
                        <a:pt x="194" y="93"/>
                      </a:cubicBezTo>
                      <a:cubicBezTo>
                        <a:pt x="194" y="93"/>
                        <a:pt x="195" y="93"/>
                        <a:pt x="195" y="92"/>
                      </a:cubicBezTo>
                      <a:cubicBezTo>
                        <a:pt x="195" y="92"/>
                        <a:pt x="195" y="92"/>
                        <a:pt x="195" y="91"/>
                      </a:cubicBezTo>
                      <a:cubicBezTo>
                        <a:pt x="195" y="91"/>
                        <a:pt x="194" y="90"/>
                        <a:pt x="195" y="90"/>
                      </a:cubicBezTo>
                      <a:cubicBezTo>
                        <a:pt x="195" y="89"/>
                        <a:pt x="194" y="89"/>
                        <a:pt x="194" y="89"/>
                      </a:cubicBezTo>
                      <a:cubicBezTo>
                        <a:pt x="194" y="89"/>
                        <a:pt x="194" y="88"/>
                        <a:pt x="194" y="88"/>
                      </a:cubicBezTo>
                      <a:cubicBezTo>
                        <a:pt x="193" y="88"/>
                        <a:pt x="194" y="87"/>
                        <a:pt x="194" y="87"/>
                      </a:cubicBezTo>
                      <a:cubicBezTo>
                        <a:pt x="194" y="87"/>
                        <a:pt x="194" y="86"/>
                        <a:pt x="194" y="86"/>
                      </a:cubicBezTo>
                      <a:cubicBezTo>
                        <a:pt x="193" y="85"/>
                        <a:pt x="193" y="85"/>
                        <a:pt x="193" y="84"/>
                      </a:cubicBezTo>
                      <a:cubicBezTo>
                        <a:pt x="193" y="83"/>
                        <a:pt x="193" y="82"/>
                        <a:pt x="192" y="81"/>
                      </a:cubicBezTo>
                      <a:cubicBezTo>
                        <a:pt x="192" y="81"/>
                        <a:pt x="192" y="80"/>
                        <a:pt x="192" y="80"/>
                      </a:cubicBezTo>
                      <a:cubicBezTo>
                        <a:pt x="192" y="80"/>
                        <a:pt x="192" y="80"/>
                        <a:pt x="192" y="80"/>
                      </a:cubicBezTo>
                      <a:cubicBezTo>
                        <a:pt x="192" y="80"/>
                        <a:pt x="192" y="80"/>
                        <a:pt x="192" y="80"/>
                      </a:cubicBezTo>
                      <a:cubicBezTo>
                        <a:pt x="191" y="81"/>
                        <a:pt x="190" y="82"/>
                        <a:pt x="190" y="83"/>
                      </a:cubicBezTo>
                      <a:cubicBezTo>
                        <a:pt x="189" y="84"/>
                        <a:pt x="189" y="85"/>
                        <a:pt x="187" y="85"/>
                      </a:cubicBezTo>
                      <a:cubicBezTo>
                        <a:pt x="187" y="85"/>
                        <a:pt x="187" y="86"/>
                        <a:pt x="187" y="86"/>
                      </a:cubicBezTo>
                      <a:cubicBezTo>
                        <a:pt x="186" y="86"/>
                        <a:pt x="186" y="86"/>
                        <a:pt x="186" y="86"/>
                      </a:cubicBezTo>
                      <a:cubicBezTo>
                        <a:pt x="185" y="87"/>
                        <a:pt x="185" y="86"/>
                        <a:pt x="184" y="86"/>
                      </a:cubicBezTo>
                      <a:cubicBezTo>
                        <a:pt x="184" y="86"/>
                        <a:pt x="184" y="86"/>
                        <a:pt x="184" y="85"/>
                      </a:cubicBezTo>
                      <a:cubicBezTo>
                        <a:pt x="184" y="85"/>
                        <a:pt x="183" y="85"/>
                        <a:pt x="183" y="84"/>
                      </a:cubicBezTo>
                      <a:cubicBezTo>
                        <a:pt x="182" y="84"/>
                        <a:pt x="182" y="84"/>
                        <a:pt x="182" y="83"/>
                      </a:cubicBezTo>
                      <a:cubicBezTo>
                        <a:pt x="182" y="82"/>
                        <a:pt x="183" y="82"/>
                        <a:pt x="183" y="81"/>
                      </a:cubicBezTo>
                      <a:cubicBezTo>
                        <a:pt x="183" y="81"/>
                        <a:pt x="183" y="80"/>
                        <a:pt x="183" y="80"/>
                      </a:cubicBezTo>
                      <a:cubicBezTo>
                        <a:pt x="183" y="79"/>
                        <a:pt x="183" y="78"/>
                        <a:pt x="184" y="78"/>
                      </a:cubicBezTo>
                      <a:cubicBezTo>
                        <a:pt x="184" y="78"/>
                        <a:pt x="184" y="77"/>
                        <a:pt x="184" y="77"/>
                      </a:cubicBezTo>
                      <a:cubicBezTo>
                        <a:pt x="183" y="77"/>
                        <a:pt x="182" y="76"/>
                        <a:pt x="182" y="76"/>
                      </a:cubicBezTo>
                      <a:cubicBezTo>
                        <a:pt x="181" y="76"/>
                        <a:pt x="181" y="76"/>
                        <a:pt x="181" y="76"/>
                      </a:cubicBezTo>
                      <a:cubicBezTo>
                        <a:pt x="180" y="76"/>
                        <a:pt x="180" y="76"/>
                        <a:pt x="180" y="75"/>
                      </a:cubicBezTo>
                      <a:cubicBezTo>
                        <a:pt x="180" y="75"/>
                        <a:pt x="181" y="75"/>
                        <a:pt x="180" y="75"/>
                      </a:cubicBezTo>
                      <a:cubicBezTo>
                        <a:pt x="180" y="74"/>
                        <a:pt x="180" y="74"/>
                        <a:pt x="179" y="73"/>
                      </a:cubicBezTo>
                      <a:cubicBezTo>
                        <a:pt x="179" y="73"/>
                        <a:pt x="179" y="72"/>
                        <a:pt x="179" y="72"/>
                      </a:cubicBezTo>
                      <a:cubicBezTo>
                        <a:pt x="178" y="71"/>
                        <a:pt x="178" y="71"/>
                        <a:pt x="177" y="71"/>
                      </a:cubicBezTo>
                      <a:cubicBezTo>
                        <a:pt x="177" y="71"/>
                        <a:pt x="176" y="71"/>
                        <a:pt x="176" y="71"/>
                      </a:cubicBezTo>
                      <a:cubicBezTo>
                        <a:pt x="175" y="71"/>
                        <a:pt x="174" y="71"/>
                        <a:pt x="173" y="71"/>
                      </a:cubicBezTo>
                      <a:cubicBezTo>
                        <a:pt x="173" y="70"/>
                        <a:pt x="172" y="70"/>
                        <a:pt x="172" y="70"/>
                      </a:cubicBezTo>
                      <a:cubicBezTo>
                        <a:pt x="171" y="70"/>
                        <a:pt x="170" y="70"/>
                        <a:pt x="170" y="71"/>
                      </a:cubicBezTo>
                      <a:cubicBezTo>
                        <a:pt x="169" y="72"/>
                        <a:pt x="169" y="72"/>
                        <a:pt x="170" y="73"/>
                      </a:cubicBezTo>
                      <a:cubicBezTo>
                        <a:pt x="170" y="73"/>
                        <a:pt x="170" y="74"/>
                        <a:pt x="170" y="74"/>
                      </a:cubicBezTo>
                      <a:cubicBezTo>
                        <a:pt x="169" y="75"/>
                        <a:pt x="169" y="75"/>
                        <a:pt x="169" y="76"/>
                      </a:cubicBezTo>
                      <a:cubicBezTo>
                        <a:pt x="168" y="76"/>
                        <a:pt x="169" y="77"/>
                        <a:pt x="169" y="78"/>
                      </a:cubicBezTo>
                      <a:cubicBezTo>
                        <a:pt x="169" y="78"/>
                        <a:pt x="169" y="79"/>
                        <a:pt x="169" y="79"/>
                      </a:cubicBezTo>
                      <a:cubicBezTo>
                        <a:pt x="169" y="80"/>
                        <a:pt x="169" y="80"/>
                        <a:pt x="168" y="80"/>
                      </a:cubicBezTo>
                      <a:cubicBezTo>
                        <a:pt x="168" y="80"/>
                        <a:pt x="168" y="80"/>
                        <a:pt x="168" y="81"/>
                      </a:cubicBezTo>
                      <a:cubicBezTo>
                        <a:pt x="167" y="82"/>
                        <a:pt x="166" y="82"/>
                        <a:pt x="166" y="83"/>
                      </a:cubicBezTo>
                      <a:cubicBezTo>
                        <a:pt x="165" y="83"/>
                        <a:pt x="165" y="84"/>
                        <a:pt x="166" y="84"/>
                      </a:cubicBezTo>
                      <a:cubicBezTo>
                        <a:pt x="166" y="85"/>
                        <a:pt x="166" y="85"/>
                        <a:pt x="166" y="85"/>
                      </a:cubicBezTo>
                      <a:cubicBezTo>
                        <a:pt x="166" y="86"/>
                        <a:pt x="167" y="86"/>
                        <a:pt x="167" y="86"/>
                      </a:cubicBezTo>
                      <a:cubicBezTo>
                        <a:pt x="167" y="87"/>
                        <a:pt x="167" y="88"/>
                        <a:pt x="167" y="89"/>
                      </a:cubicBezTo>
                      <a:cubicBezTo>
                        <a:pt x="167" y="90"/>
                        <a:pt x="167" y="91"/>
                        <a:pt x="167" y="92"/>
                      </a:cubicBezTo>
                      <a:cubicBezTo>
                        <a:pt x="167" y="92"/>
                        <a:pt x="167" y="92"/>
                        <a:pt x="167" y="92"/>
                      </a:cubicBezTo>
                      <a:cubicBezTo>
                        <a:pt x="166" y="93"/>
                        <a:pt x="166" y="93"/>
                        <a:pt x="166" y="93"/>
                      </a:cubicBezTo>
                      <a:cubicBezTo>
                        <a:pt x="165" y="94"/>
                        <a:pt x="163" y="95"/>
                        <a:pt x="162" y="95"/>
                      </a:cubicBezTo>
                      <a:cubicBezTo>
                        <a:pt x="162" y="96"/>
                        <a:pt x="161" y="96"/>
                        <a:pt x="160" y="96"/>
                      </a:cubicBezTo>
                      <a:cubicBezTo>
                        <a:pt x="160" y="96"/>
                        <a:pt x="160" y="97"/>
                        <a:pt x="160" y="97"/>
                      </a:cubicBezTo>
                      <a:cubicBezTo>
                        <a:pt x="160" y="98"/>
                        <a:pt x="160" y="99"/>
                        <a:pt x="160" y="100"/>
                      </a:cubicBezTo>
                      <a:cubicBezTo>
                        <a:pt x="160" y="101"/>
                        <a:pt x="159" y="101"/>
                        <a:pt x="159" y="102"/>
                      </a:cubicBezTo>
                      <a:cubicBezTo>
                        <a:pt x="159" y="103"/>
                        <a:pt x="160" y="103"/>
                        <a:pt x="160" y="104"/>
                      </a:cubicBezTo>
                      <a:cubicBezTo>
                        <a:pt x="160" y="104"/>
                        <a:pt x="160" y="104"/>
                        <a:pt x="159" y="105"/>
                      </a:cubicBezTo>
                      <a:cubicBezTo>
                        <a:pt x="159" y="105"/>
                        <a:pt x="159" y="105"/>
                        <a:pt x="159" y="106"/>
                      </a:cubicBezTo>
                      <a:cubicBezTo>
                        <a:pt x="159" y="106"/>
                        <a:pt x="158" y="106"/>
                        <a:pt x="158" y="106"/>
                      </a:cubicBezTo>
                      <a:cubicBezTo>
                        <a:pt x="158" y="106"/>
                        <a:pt x="157" y="106"/>
                        <a:pt x="157" y="107"/>
                      </a:cubicBezTo>
                      <a:cubicBezTo>
                        <a:pt x="157" y="107"/>
                        <a:pt x="156" y="107"/>
                        <a:pt x="156" y="107"/>
                      </a:cubicBezTo>
                      <a:cubicBezTo>
                        <a:pt x="156" y="106"/>
                        <a:pt x="156" y="106"/>
                        <a:pt x="156" y="106"/>
                      </a:cubicBezTo>
                      <a:cubicBezTo>
                        <a:pt x="156" y="105"/>
                        <a:pt x="156" y="105"/>
                        <a:pt x="155" y="105"/>
                      </a:cubicBezTo>
                      <a:cubicBezTo>
                        <a:pt x="154" y="104"/>
                        <a:pt x="154" y="103"/>
                        <a:pt x="154" y="102"/>
                      </a:cubicBezTo>
                      <a:cubicBezTo>
                        <a:pt x="153" y="102"/>
                        <a:pt x="154" y="101"/>
                        <a:pt x="154" y="101"/>
                      </a:cubicBezTo>
                      <a:cubicBezTo>
                        <a:pt x="154" y="100"/>
                        <a:pt x="155" y="99"/>
                        <a:pt x="155" y="98"/>
                      </a:cubicBezTo>
                      <a:cubicBezTo>
                        <a:pt x="155" y="97"/>
                        <a:pt x="155" y="97"/>
                        <a:pt x="155" y="96"/>
                      </a:cubicBezTo>
                      <a:cubicBezTo>
                        <a:pt x="155" y="96"/>
                        <a:pt x="155" y="96"/>
                        <a:pt x="155" y="95"/>
                      </a:cubicBezTo>
                      <a:cubicBezTo>
                        <a:pt x="155" y="95"/>
                        <a:pt x="155" y="95"/>
                        <a:pt x="155" y="95"/>
                      </a:cubicBezTo>
                      <a:cubicBezTo>
                        <a:pt x="154" y="94"/>
                        <a:pt x="153" y="94"/>
                        <a:pt x="151" y="94"/>
                      </a:cubicBezTo>
                      <a:cubicBezTo>
                        <a:pt x="151" y="94"/>
                        <a:pt x="151" y="94"/>
                        <a:pt x="150" y="94"/>
                      </a:cubicBezTo>
                      <a:cubicBezTo>
                        <a:pt x="150" y="93"/>
                        <a:pt x="149" y="92"/>
                        <a:pt x="148" y="92"/>
                      </a:cubicBezTo>
                      <a:cubicBezTo>
                        <a:pt x="147" y="91"/>
                        <a:pt x="147" y="91"/>
                        <a:pt x="146" y="90"/>
                      </a:cubicBezTo>
                      <a:cubicBezTo>
                        <a:pt x="146" y="89"/>
                        <a:pt x="145" y="88"/>
                        <a:pt x="144" y="88"/>
                      </a:cubicBezTo>
                      <a:cubicBezTo>
                        <a:pt x="143" y="87"/>
                        <a:pt x="142" y="87"/>
                        <a:pt x="142" y="86"/>
                      </a:cubicBezTo>
                      <a:cubicBezTo>
                        <a:pt x="141" y="86"/>
                        <a:pt x="141" y="86"/>
                        <a:pt x="140" y="86"/>
                      </a:cubicBezTo>
                      <a:cubicBezTo>
                        <a:pt x="140" y="86"/>
                        <a:pt x="139" y="87"/>
                        <a:pt x="138" y="86"/>
                      </a:cubicBezTo>
                      <a:cubicBezTo>
                        <a:pt x="138" y="86"/>
                        <a:pt x="138" y="87"/>
                        <a:pt x="138" y="87"/>
                      </a:cubicBezTo>
                      <a:cubicBezTo>
                        <a:pt x="138" y="87"/>
                        <a:pt x="138" y="87"/>
                        <a:pt x="138" y="87"/>
                      </a:cubicBezTo>
                      <a:cubicBezTo>
                        <a:pt x="138" y="86"/>
                        <a:pt x="138" y="86"/>
                        <a:pt x="138" y="86"/>
                      </a:cubicBezTo>
                      <a:cubicBezTo>
                        <a:pt x="138" y="86"/>
                        <a:pt x="138" y="86"/>
                        <a:pt x="138" y="86"/>
                      </a:cubicBezTo>
                      <a:cubicBezTo>
                        <a:pt x="139" y="86"/>
                        <a:pt x="139" y="85"/>
                        <a:pt x="139" y="84"/>
                      </a:cubicBezTo>
                      <a:cubicBezTo>
                        <a:pt x="139" y="84"/>
                        <a:pt x="139" y="83"/>
                        <a:pt x="139" y="82"/>
                      </a:cubicBezTo>
                      <a:cubicBezTo>
                        <a:pt x="139" y="81"/>
                        <a:pt x="139" y="81"/>
                        <a:pt x="139" y="81"/>
                      </a:cubicBezTo>
                      <a:cubicBezTo>
                        <a:pt x="139" y="81"/>
                        <a:pt x="139" y="80"/>
                        <a:pt x="138" y="80"/>
                      </a:cubicBezTo>
                      <a:cubicBezTo>
                        <a:pt x="138" y="80"/>
                        <a:pt x="138" y="80"/>
                        <a:pt x="137" y="80"/>
                      </a:cubicBezTo>
                      <a:cubicBezTo>
                        <a:pt x="137" y="80"/>
                        <a:pt x="137" y="80"/>
                        <a:pt x="137" y="80"/>
                      </a:cubicBezTo>
                      <a:cubicBezTo>
                        <a:pt x="137" y="80"/>
                        <a:pt x="137" y="79"/>
                        <a:pt x="137" y="79"/>
                      </a:cubicBezTo>
                      <a:cubicBezTo>
                        <a:pt x="137" y="79"/>
                        <a:pt x="137" y="78"/>
                        <a:pt x="137" y="78"/>
                      </a:cubicBezTo>
                      <a:cubicBezTo>
                        <a:pt x="138" y="76"/>
                        <a:pt x="138" y="74"/>
                        <a:pt x="140" y="72"/>
                      </a:cubicBezTo>
                      <a:cubicBezTo>
                        <a:pt x="140" y="72"/>
                        <a:pt x="141" y="72"/>
                        <a:pt x="141" y="71"/>
                      </a:cubicBezTo>
                      <a:cubicBezTo>
                        <a:pt x="142" y="70"/>
                        <a:pt x="143" y="69"/>
                        <a:pt x="144" y="68"/>
                      </a:cubicBezTo>
                      <a:cubicBezTo>
                        <a:pt x="145" y="68"/>
                        <a:pt x="146" y="67"/>
                        <a:pt x="146" y="66"/>
                      </a:cubicBezTo>
                      <a:cubicBezTo>
                        <a:pt x="146" y="66"/>
                        <a:pt x="146" y="66"/>
                        <a:pt x="146" y="66"/>
                      </a:cubicBezTo>
                      <a:cubicBezTo>
                        <a:pt x="147" y="66"/>
                        <a:pt x="147" y="66"/>
                        <a:pt x="147" y="66"/>
                      </a:cubicBezTo>
                      <a:cubicBezTo>
                        <a:pt x="148" y="66"/>
                        <a:pt x="149" y="66"/>
                        <a:pt x="149" y="65"/>
                      </a:cubicBezTo>
                      <a:cubicBezTo>
                        <a:pt x="149" y="64"/>
                        <a:pt x="149" y="64"/>
                        <a:pt x="149" y="64"/>
                      </a:cubicBezTo>
                      <a:cubicBezTo>
                        <a:pt x="149" y="64"/>
                        <a:pt x="149" y="64"/>
                        <a:pt x="149" y="64"/>
                      </a:cubicBezTo>
                      <a:cubicBezTo>
                        <a:pt x="149" y="64"/>
                        <a:pt x="149" y="64"/>
                        <a:pt x="149" y="63"/>
                      </a:cubicBezTo>
                      <a:cubicBezTo>
                        <a:pt x="149" y="64"/>
                        <a:pt x="149" y="64"/>
                        <a:pt x="149" y="64"/>
                      </a:cubicBezTo>
                      <a:cubicBezTo>
                        <a:pt x="149" y="64"/>
                        <a:pt x="149" y="64"/>
                        <a:pt x="149" y="64"/>
                      </a:cubicBezTo>
                      <a:cubicBezTo>
                        <a:pt x="150" y="64"/>
                        <a:pt x="151" y="63"/>
                        <a:pt x="151" y="62"/>
                      </a:cubicBezTo>
                      <a:cubicBezTo>
                        <a:pt x="151" y="62"/>
                        <a:pt x="152" y="62"/>
                        <a:pt x="152" y="62"/>
                      </a:cubicBezTo>
                      <a:cubicBezTo>
                        <a:pt x="152" y="62"/>
                        <a:pt x="153" y="62"/>
                        <a:pt x="153" y="62"/>
                      </a:cubicBezTo>
                      <a:cubicBezTo>
                        <a:pt x="154" y="63"/>
                        <a:pt x="154" y="63"/>
                        <a:pt x="154" y="62"/>
                      </a:cubicBezTo>
                      <a:cubicBezTo>
                        <a:pt x="156" y="61"/>
                        <a:pt x="157" y="60"/>
                        <a:pt x="158" y="59"/>
                      </a:cubicBezTo>
                      <a:cubicBezTo>
                        <a:pt x="158" y="59"/>
                        <a:pt x="158" y="58"/>
                        <a:pt x="158" y="58"/>
                      </a:cubicBezTo>
                      <a:cubicBezTo>
                        <a:pt x="158" y="58"/>
                        <a:pt x="158" y="58"/>
                        <a:pt x="159" y="57"/>
                      </a:cubicBezTo>
                      <a:cubicBezTo>
                        <a:pt x="159" y="57"/>
                        <a:pt x="160" y="57"/>
                        <a:pt x="160" y="56"/>
                      </a:cubicBezTo>
                      <a:cubicBezTo>
                        <a:pt x="160" y="56"/>
                        <a:pt x="161" y="56"/>
                        <a:pt x="161" y="56"/>
                      </a:cubicBezTo>
                      <a:cubicBezTo>
                        <a:pt x="161" y="56"/>
                        <a:pt x="161" y="56"/>
                        <a:pt x="161" y="56"/>
                      </a:cubicBezTo>
                      <a:cubicBezTo>
                        <a:pt x="161" y="55"/>
                        <a:pt x="161" y="55"/>
                        <a:pt x="161" y="55"/>
                      </a:cubicBezTo>
                      <a:cubicBezTo>
                        <a:pt x="162" y="55"/>
                        <a:pt x="162" y="55"/>
                        <a:pt x="161" y="54"/>
                      </a:cubicBezTo>
                      <a:cubicBezTo>
                        <a:pt x="161" y="54"/>
                        <a:pt x="161" y="54"/>
                        <a:pt x="161" y="54"/>
                      </a:cubicBezTo>
                      <a:cubicBezTo>
                        <a:pt x="161" y="53"/>
                        <a:pt x="161" y="53"/>
                        <a:pt x="161" y="53"/>
                      </a:cubicBezTo>
                      <a:cubicBezTo>
                        <a:pt x="162" y="53"/>
                        <a:pt x="163" y="53"/>
                        <a:pt x="163" y="54"/>
                      </a:cubicBezTo>
                      <a:cubicBezTo>
                        <a:pt x="163" y="54"/>
                        <a:pt x="163" y="54"/>
                        <a:pt x="163" y="54"/>
                      </a:cubicBezTo>
                      <a:cubicBezTo>
                        <a:pt x="165" y="55"/>
                        <a:pt x="166" y="55"/>
                        <a:pt x="167" y="54"/>
                      </a:cubicBezTo>
                      <a:cubicBezTo>
                        <a:pt x="168" y="54"/>
                        <a:pt x="169" y="53"/>
                        <a:pt x="169" y="53"/>
                      </a:cubicBezTo>
                      <a:cubicBezTo>
                        <a:pt x="169" y="53"/>
                        <a:pt x="170" y="52"/>
                        <a:pt x="170" y="52"/>
                      </a:cubicBezTo>
                      <a:cubicBezTo>
                        <a:pt x="171" y="52"/>
                        <a:pt x="171" y="52"/>
                        <a:pt x="171" y="51"/>
                      </a:cubicBezTo>
                      <a:cubicBezTo>
                        <a:pt x="172" y="51"/>
                        <a:pt x="172" y="50"/>
                        <a:pt x="171" y="50"/>
                      </a:cubicBezTo>
                      <a:cubicBezTo>
                        <a:pt x="171" y="50"/>
                        <a:pt x="171" y="49"/>
                        <a:pt x="171" y="49"/>
                      </a:cubicBezTo>
                      <a:cubicBezTo>
                        <a:pt x="171" y="48"/>
                        <a:pt x="171" y="48"/>
                        <a:pt x="171" y="47"/>
                      </a:cubicBezTo>
                      <a:cubicBezTo>
                        <a:pt x="171" y="47"/>
                        <a:pt x="171" y="47"/>
                        <a:pt x="171" y="46"/>
                      </a:cubicBezTo>
                      <a:cubicBezTo>
                        <a:pt x="171" y="46"/>
                        <a:pt x="171" y="46"/>
                        <a:pt x="171" y="46"/>
                      </a:cubicBezTo>
                      <a:cubicBezTo>
                        <a:pt x="171" y="46"/>
                        <a:pt x="171" y="46"/>
                        <a:pt x="171" y="46"/>
                      </a:cubicBezTo>
                      <a:cubicBezTo>
                        <a:pt x="171" y="46"/>
                        <a:pt x="171" y="46"/>
                        <a:pt x="171" y="46"/>
                      </a:cubicBezTo>
                      <a:cubicBezTo>
                        <a:pt x="171" y="46"/>
                        <a:pt x="171" y="46"/>
                        <a:pt x="171" y="46"/>
                      </a:cubicBezTo>
                      <a:cubicBezTo>
                        <a:pt x="172" y="46"/>
                        <a:pt x="172" y="46"/>
                        <a:pt x="172" y="46"/>
                      </a:cubicBezTo>
                      <a:cubicBezTo>
                        <a:pt x="173" y="46"/>
                        <a:pt x="174" y="46"/>
                        <a:pt x="174" y="45"/>
                      </a:cubicBezTo>
                      <a:cubicBezTo>
                        <a:pt x="174" y="44"/>
                        <a:pt x="174" y="44"/>
                        <a:pt x="174" y="44"/>
                      </a:cubicBezTo>
                      <a:cubicBezTo>
                        <a:pt x="174" y="43"/>
                        <a:pt x="174" y="43"/>
                        <a:pt x="174" y="43"/>
                      </a:cubicBezTo>
                      <a:cubicBezTo>
                        <a:pt x="173" y="42"/>
                        <a:pt x="173" y="42"/>
                        <a:pt x="173" y="41"/>
                      </a:cubicBezTo>
                      <a:cubicBezTo>
                        <a:pt x="173" y="41"/>
                        <a:pt x="173" y="40"/>
                        <a:pt x="172" y="40"/>
                      </a:cubicBezTo>
                      <a:cubicBezTo>
                        <a:pt x="171" y="40"/>
                        <a:pt x="171" y="40"/>
                        <a:pt x="171" y="40"/>
                      </a:cubicBezTo>
                      <a:cubicBezTo>
                        <a:pt x="171" y="40"/>
                        <a:pt x="170" y="39"/>
                        <a:pt x="170" y="39"/>
                      </a:cubicBezTo>
                      <a:cubicBezTo>
                        <a:pt x="170" y="39"/>
                        <a:pt x="170" y="39"/>
                        <a:pt x="170" y="39"/>
                      </a:cubicBezTo>
                      <a:cubicBezTo>
                        <a:pt x="170" y="39"/>
                        <a:pt x="170" y="39"/>
                        <a:pt x="170" y="39"/>
                      </a:cubicBezTo>
                      <a:cubicBezTo>
                        <a:pt x="170" y="39"/>
                        <a:pt x="170" y="39"/>
                        <a:pt x="170" y="39"/>
                      </a:cubicBezTo>
                      <a:cubicBezTo>
                        <a:pt x="170" y="39"/>
                        <a:pt x="169" y="39"/>
                        <a:pt x="169" y="39"/>
                      </a:cubicBezTo>
                      <a:cubicBezTo>
                        <a:pt x="169" y="39"/>
                        <a:pt x="168" y="40"/>
                        <a:pt x="168" y="40"/>
                      </a:cubicBezTo>
                      <a:cubicBezTo>
                        <a:pt x="168" y="41"/>
                        <a:pt x="167" y="42"/>
                        <a:pt x="167" y="42"/>
                      </a:cubicBezTo>
                      <a:cubicBezTo>
                        <a:pt x="168" y="43"/>
                        <a:pt x="168" y="43"/>
                        <a:pt x="167" y="43"/>
                      </a:cubicBezTo>
                      <a:cubicBezTo>
                        <a:pt x="167" y="43"/>
                        <a:pt x="167" y="44"/>
                        <a:pt x="167" y="44"/>
                      </a:cubicBezTo>
                      <a:cubicBezTo>
                        <a:pt x="166" y="44"/>
                        <a:pt x="165" y="44"/>
                        <a:pt x="165" y="45"/>
                      </a:cubicBezTo>
                      <a:cubicBezTo>
                        <a:pt x="165" y="45"/>
                        <a:pt x="165" y="46"/>
                        <a:pt x="165" y="46"/>
                      </a:cubicBezTo>
                      <a:cubicBezTo>
                        <a:pt x="164" y="46"/>
                        <a:pt x="164" y="47"/>
                        <a:pt x="164" y="47"/>
                      </a:cubicBezTo>
                      <a:cubicBezTo>
                        <a:pt x="164" y="47"/>
                        <a:pt x="164" y="47"/>
                        <a:pt x="164" y="47"/>
                      </a:cubicBezTo>
                      <a:cubicBezTo>
                        <a:pt x="164" y="47"/>
                        <a:pt x="164" y="47"/>
                        <a:pt x="164" y="47"/>
                      </a:cubicBezTo>
                      <a:cubicBezTo>
                        <a:pt x="164" y="47"/>
                        <a:pt x="164" y="47"/>
                        <a:pt x="164" y="47"/>
                      </a:cubicBezTo>
                      <a:cubicBezTo>
                        <a:pt x="164" y="47"/>
                        <a:pt x="164" y="47"/>
                        <a:pt x="164" y="47"/>
                      </a:cubicBezTo>
                      <a:cubicBezTo>
                        <a:pt x="164" y="46"/>
                        <a:pt x="164" y="46"/>
                        <a:pt x="163" y="46"/>
                      </a:cubicBezTo>
                      <a:cubicBezTo>
                        <a:pt x="163" y="46"/>
                        <a:pt x="163" y="46"/>
                        <a:pt x="163" y="47"/>
                      </a:cubicBezTo>
                      <a:cubicBezTo>
                        <a:pt x="162" y="47"/>
                        <a:pt x="162" y="47"/>
                        <a:pt x="163" y="48"/>
                      </a:cubicBezTo>
                      <a:cubicBezTo>
                        <a:pt x="163" y="48"/>
                        <a:pt x="163" y="48"/>
                        <a:pt x="162" y="49"/>
                      </a:cubicBezTo>
                      <a:cubicBezTo>
                        <a:pt x="162" y="49"/>
                        <a:pt x="162" y="49"/>
                        <a:pt x="162" y="49"/>
                      </a:cubicBezTo>
                      <a:cubicBezTo>
                        <a:pt x="161" y="49"/>
                        <a:pt x="161" y="49"/>
                        <a:pt x="161" y="49"/>
                      </a:cubicBezTo>
                      <a:cubicBezTo>
                        <a:pt x="161" y="48"/>
                        <a:pt x="161" y="48"/>
                        <a:pt x="161" y="47"/>
                      </a:cubicBezTo>
                      <a:cubicBezTo>
                        <a:pt x="161" y="46"/>
                        <a:pt x="161" y="45"/>
                        <a:pt x="162" y="45"/>
                      </a:cubicBezTo>
                      <a:cubicBezTo>
                        <a:pt x="162" y="44"/>
                        <a:pt x="162" y="44"/>
                        <a:pt x="162" y="44"/>
                      </a:cubicBezTo>
                      <a:cubicBezTo>
                        <a:pt x="162" y="43"/>
                        <a:pt x="162" y="42"/>
                        <a:pt x="161" y="41"/>
                      </a:cubicBezTo>
                      <a:cubicBezTo>
                        <a:pt x="161" y="40"/>
                        <a:pt x="161" y="40"/>
                        <a:pt x="161" y="41"/>
                      </a:cubicBezTo>
                      <a:cubicBezTo>
                        <a:pt x="160" y="41"/>
                        <a:pt x="159" y="42"/>
                        <a:pt x="159" y="42"/>
                      </a:cubicBezTo>
                      <a:cubicBezTo>
                        <a:pt x="159" y="43"/>
                        <a:pt x="159" y="43"/>
                        <a:pt x="159" y="43"/>
                      </a:cubicBezTo>
                      <a:cubicBezTo>
                        <a:pt x="158" y="44"/>
                        <a:pt x="158" y="44"/>
                        <a:pt x="158" y="44"/>
                      </a:cubicBezTo>
                      <a:cubicBezTo>
                        <a:pt x="158" y="44"/>
                        <a:pt x="158" y="43"/>
                        <a:pt x="158" y="43"/>
                      </a:cubicBezTo>
                      <a:cubicBezTo>
                        <a:pt x="158" y="42"/>
                        <a:pt x="159" y="42"/>
                        <a:pt x="158" y="41"/>
                      </a:cubicBezTo>
                      <a:cubicBezTo>
                        <a:pt x="158" y="40"/>
                        <a:pt x="159" y="40"/>
                        <a:pt x="159" y="40"/>
                      </a:cubicBezTo>
                      <a:cubicBezTo>
                        <a:pt x="160" y="40"/>
                        <a:pt x="160" y="40"/>
                        <a:pt x="159" y="39"/>
                      </a:cubicBezTo>
                      <a:cubicBezTo>
                        <a:pt x="159" y="39"/>
                        <a:pt x="158" y="39"/>
                        <a:pt x="158" y="39"/>
                      </a:cubicBezTo>
                      <a:cubicBezTo>
                        <a:pt x="157" y="38"/>
                        <a:pt x="157" y="38"/>
                        <a:pt x="157" y="38"/>
                      </a:cubicBezTo>
                      <a:cubicBezTo>
                        <a:pt x="157" y="38"/>
                        <a:pt x="157" y="38"/>
                        <a:pt x="157" y="38"/>
                      </a:cubicBezTo>
                      <a:cubicBezTo>
                        <a:pt x="157" y="37"/>
                        <a:pt x="158" y="37"/>
                        <a:pt x="158" y="36"/>
                      </a:cubicBezTo>
                      <a:cubicBezTo>
                        <a:pt x="158" y="36"/>
                        <a:pt x="158" y="36"/>
                        <a:pt x="158" y="36"/>
                      </a:cubicBezTo>
                      <a:cubicBezTo>
                        <a:pt x="159" y="36"/>
                        <a:pt x="159" y="36"/>
                        <a:pt x="159" y="35"/>
                      </a:cubicBezTo>
                      <a:cubicBezTo>
                        <a:pt x="159" y="34"/>
                        <a:pt x="159" y="32"/>
                        <a:pt x="159" y="31"/>
                      </a:cubicBezTo>
                      <a:cubicBezTo>
                        <a:pt x="159" y="30"/>
                        <a:pt x="159" y="30"/>
                        <a:pt x="159" y="30"/>
                      </a:cubicBezTo>
                      <a:cubicBezTo>
                        <a:pt x="159" y="29"/>
                        <a:pt x="159" y="28"/>
                        <a:pt x="159" y="27"/>
                      </a:cubicBezTo>
                      <a:cubicBezTo>
                        <a:pt x="158" y="27"/>
                        <a:pt x="159" y="26"/>
                        <a:pt x="159" y="26"/>
                      </a:cubicBezTo>
                      <a:cubicBezTo>
                        <a:pt x="159" y="26"/>
                        <a:pt x="160" y="25"/>
                        <a:pt x="161" y="25"/>
                      </a:cubicBezTo>
                      <a:cubicBezTo>
                        <a:pt x="161" y="24"/>
                        <a:pt x="161" y="24"/>
                        <a:pt x="161" y="23"/>
                      </a:cubicBezTo>
                      <a:cubicBezTo>
                        <a:pt x="161" y="23"/>
                        <a:pt x="161" y="23"/>
                        <a:pt x="162" y="23"/>
                      </a:cubicBezTo>
                      <a:cubicBezTo>
                        <a:pt x="162" y="23"/>
                        <a:pt x="162" y="23"/>
                        <a:pt x="162" y="23"/>
                      </a:cubicBezTo>
                      <a:cubicBezTo>
                        <a:pt x="162" y="23"/>
                        <a:pt x="163" y="23"/>
                        <a:pt x="163" y="23"/>
                      </a:cubicBezTo>
                      <a:cubicBezTo>
                        <a:pt x="164" y="24"/>
                        <a:pt x="164" y="24"/>
                        <a:pt x="164" y="23"/>
                      </a:cubicBezTo>
                      <a:cubicBezTo>
                        <a:pt x="165" y="23"/>
                        <a:pt x="165" y="23"/>
                        <a:pt x="165" y="23"/>
                      </a:cubicBezTo>
                      <a:cubicBezTo>
                        <a:pt x="166" y="22"/>
                        <a:pt x="167" y="20"/>
                        <a:pt x="169" y="19"/>
                      </a:cubicBezTo>
                      <a:cubicBezTo>
                        <a:pt x="169" y="19"/>
                        <a:pt x="169" y="19"/>
                        <a:pt x="169" y="19"/>
                      </a:cubicBezTo>
                      <a:cubicBezTo>
                        <a:pt x="169" y="18"/>
                        <a:pt x="169" y="17"/>
                        <a:pt x="169" y="17"/>
                      </a:cubicBezTo>
                      <a:cubicBezTo>
                        <a:pt x="169" y="17"/>
                        <a:pt x="169" y="17"/>
                        <a:pt x="169" y="17"/>
                      </a:cubicBezTo>
                      <a:cubicBezTo>
                        <a:pt x="168" y="17"/>
                        <a:pt x="167" y="17"/>
                        <a:pt x="166" y="16"/>
                      </a:cubicBezTo>
                      <a:cubicBezTo>
                        <a:pt x="166" y="16"/>
                        <a:pt x="165" y="16"/>
                        <a:pt x="165" y="16"/>
                      </a:cubicBezTo>
                      <a:cubicBezTo>
                        <a:pt x="164" y="15"/>
                        <a:pt x="164" y="15"/>
                        <a:pt x="163" y="16"/>
                      </a:cubicBezTo>
                      <a:cubicBezTo>
                        <a:pt x="163" y="16"/>
                        <a:pt x="162" y="16"/>
                        <a:pt x="162" y="16"/>
                      </a:cubicBezTo>
                      <a:cubicBezTo>
                        <a:pt x="162" y="16"/>
                        <a:pt x="162" y="17"/>
                        <a:pt x="161" y="17"/>
                      </a:cubicBezTo>
                      <a:cubicBezTo>
                        <a:pt x="161" y="18"/>
                        <a:pt x="160" y="18"/>
                        <a:pt x="160" y="19"/>
                      </a:cubicBezTo>
                      <a:cubicBezTo>
                        <a:pt x="160" y="19"/>
                        <a:pt x="159" y="20"/>
                        <a:pt x="159" y="21"/>
                      </a:cubicBezTo>
                      <a:cubicBezTo>
                        <a:pt x="159" y="21"/>
                        <a:pt x="158" y="22"/>
                        <a:pt x="158" y="22"/>
                      </a:cubicBezTo>
                      <a:cubicBezTo>
                        <a:pt x="158" y="23"/>
                        <a:pt x="158" y="24"/>
                        <a:pt x="157" y="25"/>
                      </a:cubicBezTo>
                      <a:cubicBezTo>
                        <a:pt x="157" y="26"/>
                        <a:pt x="157" y="26"/>
                        <a:pt x="157" y="26"/>
                      </a:cubicBezTo>
                      <a:cubicBezTo>
                        <a:pt x="157" y="26"/>
                        <a:pt x="156" y="27"/>
                        <a:pt x="156" y="27"/>
                      </a:cubicBezTo>
                      <a:cubicBezTo>
                        <a:pt x="155" y="27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4" y="28"/>
                        <a:pt x="154" y="28"/>
                      </a:cubicBezTo>
                      <a:cubicBezTo>
                        <a:pt x="153" y="29"/>
                        <a:pt x="152" y="30"/>
                        <a:pt x="152" y="31"/>
                      </a:cubicBezTo>
                      <a:cubicBezTo>
                        <a:pt x="152" y="32"/>
                        <a:pt x="152" y="32"/>
                        <a:pt x="152" y="33"/>
                      </a:cubicBezTo>
                      <a:cubicBezTo>
                        <a:pt x="152" y="33"/>
                        <a:pt x="151" y="33"/>
                        <a:pt x="151" y="33"/>
                      </a:cubicBezTo>
                      <a:cubicBezTo>
                        <a:pt x="151" y="34"/>
                        <a:pt x="151" y="34"/>
                        <a:pt x="151" y="35"/>
                      </a:cubicBezTo>
                      <a:cubicBezTo>
                        <a:pt x="151" y="35"/>
                        <a:pt x="151" y="36"/>
                        <a:pt x="151" y="36"/>
                      </a:cubicBezTo>
                      <a:cubicBezTo>
                        <a:pt x="152" y="36"/>
                        <a:pt x="152" y="37"/>
                        <a:pt x="152" y="37"/>
                      </a:cubicBezTo>
                      <a:cubicBezTo>
                        <a:pt x="152" y="37"/>
                        <a:pt x="152" y="37"/>
                        <a:pt x="152" y="37"/>
                      </a:cubicBezTo>
                      <a:cubicBezTo>
                        <a:pt x="153" y="38"/>
                        <a:pt x="153" y="38"/>
                        <a:pt x="154" y="38"/>
                      </a:cubicBezTo>
                      <a:cubicBezTo>
                        <a:pt x="154" y="38"/>
                        <a:pt x="154" y="38"/>
                        <a:pt x="154" y="38"/>
                      </a:cubicBezTo>
                      <a:cubicBezTo>
                        <a:pt x="154" y="39"/>
                        <a:pt x="154" y="39"/>
                        <a:pt x="154" y="39"/>
                      </a:cubicBezTo>
                      <a:cubicBezTo>
                        <a:pt x="153" y="39"/>
                        <a:pt x="153" y="39"/>
                        <a:pt x="153" y="39"/>
                      </a:cubicBezTo>
                      <a:cubicBezTo>
                        <a:pt x="153" y="39"/>
                        <a:pt x="152" y="40"/>
                        <a:pt x="152" y="40"/>
                      </a:cubicBezTo>
                      <a:cubicBezTo>
                        <a:pt x="152" y="40"/>
                        <a:pt x="152" y="41"/>
                        <a:pt x="152" y="41"/>
                      </a:cubicBezTo>
                      <a:cubicBezTo>
                        <a:pt x="152" y="41"/>
                        <a:pt x="153" y="41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1"/>
                        <a:pt x="153" y="42"/>
                        <a:pt x="153" y="42"/>
                      </a:cubicBezTo>
                      <a:cubicBezTo>
                        <a:pt x="152" y="42"/>
                        <a:pt x="152" y="43"/>
                        <a:pt x="151" y="43"/>
                      </a:cubicBezTo>
                      <a:cubicBezTo>
                        <a:pt x="151" y="44"/>
                        <a:pt x="150" y="44"/>
                        <a:pt x="149" y="44"/>
                      </a:cubicBezTo>
                      <a:cubicBezTo>
                        <a:pt x="149" y="44"/>
                        <a:pt x="148" y="45"/>
                        <a:pt x="148" y="45"/>
                      </a:cubicBezTo>
                      <a:cubicBezTo>
                        <a:pt x="148" y="46"/>
                        <a:pt x="148" y="46"/>
                        <a:pt x="148" y="47"/>
                      </a:cubicBezTo>
                      <a:cubicBezTo>
                        <a:pt x="148" y="47"/>
                        <a:pt x="148" y="47"/>
                        <a:pt x="147" y="47"/>
                      </a:cubicBezTo>
                      <a:cubicBezTo>
                        <a:pt x="147" y="47"/>
                        <a:pt x="147" y="47"/>
                        <a:pt x="147" y="47"/>
                      </a:cubicBezTo>
                      <a:cubicBezTo>
                        <a:pt x="147" y="47"/>
                        <a:pt x="147" y="47"/>
                        <a:pt x="147" y="46"/>
                      </a:cubicBezTo>
                      <a:cubicBezTo>
                        <a:pt x="146" y="46"/>
                        <a:pt x="146" y="46"/>
                        <a:pt x="147" y="45"/>
                      </a:cubicBezTo>
                      <a:cubicBezTo>
                        <a:pt x="147" y="45"/>
                        <a:pt x="148" y="44"/>
                        <a:pt x="148" y="44"/>
                      </a:cubicBezTo>
                      <a:cubicBezTo>
                        <a:pt x="148" y="43"/>
                        <a:pt x="148" y="43"/>
                        <a:pt x="148" y="43"/>
                      </a:cubicBezTo>
                      <a:cubicBezTo>
                        <a:pt x="147" y="43"/>
                        <a:pt x="147" y="42"/>
                        <a:pt x="147" y="42"/>
                      </a:cubicBezTo>
                      <a:cubicBezTo>
                        <a:pt x="147" y="41"/>
                        <a:pt x="147" y="41"/>
                        <a:pt x="147" y="41"/>
                      </a:cubicBezTo>
                      <a:cubicBezTo>
                        <a:pt x="147" y="41"/>
                        <a:pt x="147" y="41"/>
                        <a:pt x="147" y="42"/>
                      </a:cubicBezTo>
                      <a:cubicBezTo>
                        <a:pt x="147" y="42"/>
                        <a:pt x="147" y="42"/>
                        <a:pt x="147" y="42"/>
                      </a:cubicBezTo>
                      <a:cubicBezTo>
                        <a:pt x="147" y="42"/>
                        <a:pt x="147" y="42"/>
                        <a:pt x="147" y="42"/>
                      </a:cubicBezTo>
                      <a:cubicBezTo>
                        <a:pt x="147" y="42"/>
                        <a:pt x="147" y="42"/>
                        <a:pt x="147" y="42"/>
                      </a:cubicBezTo>
                      <a:cubicBezTo>
                        <a:pt x="147" y="42"/>
                        <a:pt x="147" y="42"/>
                        <a:pt x="148" y="42"/>
                      </a:cubicBezTo>
                      <a:cubicBezTo>
                        <a:pt x="148" y="42"/>
                        <a:pt x="148" y="42"/>
                        <a:pt x="149" y="42"/>
                      </a:cubicBezTo>
                      <a:cubicBezTo>
                        <a:pt x="149" y="42"/>
                        <a:pt x="150" y="41"/>
                        <a:pt x="150" y="41"/>
                      </a:cubicBezTo>
                      <a:cubicBezTo>
                        <a:pt x="150" y="41"/>
                        <a:pt x="150" y="41"/>
                        <a:pt x="150" y="41"/>
                      </a:cubicBezTo>
                      <a:cubicBezTo>
                        <a:pt x="150" y="40"/>
                        <a:pt x="150" y="40"/>
                        <a:pt x="150" y="39"/>
                      </a:cubicBezTo>
                      <a:cubicBezTo>
                        <a:pt x="150" y="39"/>
                        <a:pt x="150" y="38"/>
                        <a:pt x="151" y="38"/>
                      </a:cubicBezTo>
                      <a:cubicBezTo>
                        <a:pt x="152" y="38"/>
                        <a:pt x="152" y="38"/>
                        <a:pt x="152" y="37"/>
                      </a:cubicBezTo>
                      <a:cubicBezTo>
                        <a:pt x="152" y="37"/>
                        <a:pt x="151" y="37"/>
                        <a:pt x="151" y="37"/>
                      </a:cubicBezTo>
                      <a:cubicBezTo>
                        <a:pt x="150" y="37"/>
                        <a:pt x="149" y="37"/>
                        <a:pt x="149" y="36"/>
                      </a:cubicBezTo>
                      <a:cubicBezTo>
                        <a:pt x="149" y="36"/>
                        <a:pt x="149" y="35"/>
                        <a:pt x="149" y="35"/>
                      </a:cubicBezTo>
                      <a:cubicBezTo>
                        <a:pt x="149" y="35"/>
                        <a:pt x="148" y="35"/>
                        <a:pt x="148" y="35"/>
                      </a:cubicBezTo>
                      <a:cubicBezTo>
                        <a:pt x="148" y="35"/>
                        <a:pt x="147" y="36"/>
                        <a:pt x="147" y="36"/>
                      </a:cubicBezTo>
                      <a:cubicBezTo>
                        <a:pt x="147" y="37"/>
                        <a:pt x="146" y="38"/>
                        <a:pt x="145" y="38"/>
                      </a:cubicBezTo>
                      <a:cubicBezTo>
                        <a:pt x="145" y="38"/>
                        <a:pt x="144" y="38"/>
                        <a:pt x="144" y="38"/>
                      </a:cubicBezTo>
                      <a:cubicBezTo>
                        <a:pt x="144" y="38"/>
                        <a:pt x="144" y="38"/>
                        <a:pt x="144" y="38"/>
                      </a:cubicBezTo>
                      <a:cubicBezTo>
                        <a:pt x="144" y="38"/>
                        <a:pt x="144" y="39"/>
                        <a:pt x="144" y="39"/>
                      </a:cubicBezTo>
                      <a:cubicBezTo>
                        <a:pt x="145" y="40"/>
                        <a:pt x="146" y="40"/>
                        <a:pt x="146" y="41"/>
                      </a:cubicBezTo>
                      <a:cubicBezTo>
                        <a:pt x="146" y="41"/>
                        <a:pt x="146" y="41"/>
                        <a:pt x="146" y="41"/>
                      </a:cubicBezTo>
                      <a:cubicBezTo>
                        <a:pt x="146" y="41"/>
                        <a:pt x="146" y="41"/>
                        <a:pt x="146" y="41"/>
                      </a:cubicBezTo>
                      <a:cubicBezTo>
                        <a:pt x="146" y="41"/>
                        <a:pt x="146" y="41"/>
                        <a:pt x="145" y="41"/>
                      </a:cubicBezTo>
                      <a:cubicBezTo>
                        <a:pt x="145" y="41"/>
                        <a:pt x="144" y="41"/>
                        <a:pt x="144" y="42"/>
                      </a:cubicBezTo>
                      <a:cubicBezTo>
                        <a:pt x="144" y="42"/>
                        <a:pt x="144" y="42"/>
                        <a:pt x="143" y="43"/>
                      </a:cubicBezTo>
                      <a:cubicBezTo>
                        <a:pt x="143" y="43"/>
                        <a:pt x="143" y="43"/>
                        <a:pt x="143" y="43"/>
                      </a:cubicBezTo>
                      <a:cubicBezTo>
                        <a:pt x="143" y="43"/>
                        <a:pt x="143" y="44"/>
                        <a:pt x="143" y="44"/>
                      </a:cubicBezTo>
                      <a:cubicBezTo>
                        <a:pt x="143" y="44"/>
                        <a:pt x="142" y="44"/>
                        <a:pt x="142" y="44"/>
                      </a:cubicBezTo>
                      <a:cubicBezTo>
                        <a:pt x="142" y="44"/>
                        <a:pt x="141" y="44"/>
                        <a:pt x="141" y="43"/>
                      </a:cubicBezTo>
                      <a:cubicBezTo>
                        <a:pt x="140" y="43"/>
                        <a:pt x="140" y="43"/>
                        <a:pt x="139" y="43"/>
                      </a:cubicBezTo>
                      <a:cubicBezTo>
                        <a:pt x="139" y="43"/>
                        <a:pt x="139" y="43"/>
                        <a:pt x="139" y="44"/>
                      </a:cubicBezTo>
                      <a:cubicBezTo>
                        <a:pt x="138" y="44"/>
                        <a:pt x="138" y="44"/>
                        <a:pt x="138" y="43"/>
                      </a:cubicBezTo>
                      <a:cubicBezTo>
                        <a:pt x="137" y="43"/>
                        <a:pt x="137" y="43"/>
                        <a:pt x="136" y="42"/>
                      </a:cubicBezTo>
                      <a:cubicBezTo>
                        <a:pt x="136" y="42"/>
                        <a:pt x="135" y="41"/>
                        <a:pt x="135" y="41"/>
                      </a:cubicBezTo>
                      <a:cubicBezTo>
                        <a:pt x="134" y="41"/>
                        <a:pt x="134" y="41"/>
                        <a:pt x="134" y="40"/>
                      </a:cubicBezTo>
                      <a:cubicBezTo>
                        <a:pt x="134" y="40"/>
                        <a:pt x="133" y="39"/>
                        <a:pt x="133" y="38"/>
                      </a:cubicBezTo>
                      <a:cubicBezTo>
                        <a:pt x="133" y="38"/>
                        <a:pt x="133" y="37"/>
                        <a:pt x="133" y="37"/>
                      </a:cubicBezTo>
                      <a:cubicBezTo>
                        <a:pt x="133" y="37"/>
                        <a:pt x="133" y="36"/>
                        <a:pt x="132" y="36"/>
                      </a:cubicBezTo>
                      <a:cubicBezTo>
                        <a:pt x="131" y="36"/>
                        <a:pt x="130" y="37"/>
                        <a:pt x="129" y="37"/>
                      </a:cubicBezTo>
                      <a:cubicBezTo>
                        <a:pt x="128" y="37"/>
                        <a:pt x="128" y="37"/>
                        <a:pt x="128" y="38"/>
                      </a:cubicBezTo>
                      <a:cubicBezTo>
                        <a:pt x="128" y="38"/>
                        <a:pt x="128" y="38"/>
                        <a:pt x="128" y="39"/>
                      </a:cubicBezTo>
                      <a:cubicBezTo>
                        <a:pt x="128" y="39"/>
                        <a:pt x="129" y="39"/>
                        <a:pt x="129" y="39"/>
                      </a:cubicBezTo>
                      <a:cubicBezTo>
                        <a:pt x="129" y="39"/>
                        <a:pt x="129" y="38"/>
                        <a:pt x="129" y="38"/>
                      </a:cubicBezTo>
                      <a:cubicBezTo>
                        <a:pt x="130" y="38"/>
                        <a:pt x="130" y="38"/>
                        <a:pt x="131" y="38"/>
                      </a:cubicBezTo>
                      <a:cubicBezTo>
                        <a:pt x="131" y="38"/>
                        <a:pt x="132" y="38"/>
                        <a:pt x="132" y="38"/>
                      </a:cubicBezTo>
                      <a:cubicBezTo>
                        <a:pt x="132" y="38"/>
                        <a:pt x="132" y="38"/>
                        <a:pt x="132" y="38"/>
                      </a:cubicBezTo>
                      <a:cubicBezTo>
                        <a:pt x="132" y="38"/>
                        <a:pt x="132" y="38"/>
                        <a:pt x="132" y="38"/>
                      </a:cubicBezTo>
                      <a:cubicBezTo>
                        <a:pt x="132" y="38"/>
                        <a:pt x="131" y="38"/>
                        <a:pt x="131" y="39"/>
                      </a:cubicBezTo>
                      <a:cubicBezTo>
                        <a:pt x="130" y="39"/>
                        <a:pt x="130" y="39"/>
                        <a:pt x="129" y="40"/>
                      </a:cubicBezTo>
                      <a:cubicBezTo>
                        <a:pt x="129" y="40"/>
                        <a:pt x="128" y="40"/>
                        <a:pt x="128" y="40"/>
                      </a:cubicBezTo>
                      <a:cubicBezTo>
                        <a:pt x="128" y="40"/>
                        <a:pt x="127" y="40"/>
                        <a:pt x="127" y="41"/>
                      </a:cubicBezTo>
                      <a:cubicBezTo>
                        <a:pt x="127" y="42"/>
                        <a:pt x="127" y="42"/>
                        <a:pt x="127" y="43"/>
                      </a:cubicBezTo>
                      <a:cubicBezTo>
                        <a:pt x="127" y="44"/>
                        <a:pt x="126" y="44"/>
                        <a:pt x="126" y="44"/>
                      </a:cubicBezTo>
                      <a:cubicBezTo>
                        <a:pt x="126" y="44"/>
                        <a:pt x="126" y="44"/>
                        <a:pt x="126" y="44"/>
                      </a:cubicBezTo>
                      <a:cubicBezTo>
                        <a:pt x="125" y="44"/>
                        <a:pt x="125" y="44"/>
                        <a:pt x="126" y="44"/>
                      </a:cubicBezTo>
                      <a:cubicBezTo>
                        <a:pt x="126" y="43"/>
                        <a:pt x="126" y="43"/>
                        <a:pt x="126" y="42"/>
                      </a:cubicBezTo>
                      <a:cubicBezTo>
                        <a:pt x="125" y="42"/>
                        <a:pt x="125" y="41"/>
                        <a:pt x="125" y="41"/>
                      </a:cubicBezTo>
                      <a:cubicBezTo>
                        <a:pt x="125" y="40"/>
                        <a:pt x="124" y="40"/>
                        <a:pt x="124" y="39"/>
                      </a:cubicBezTo>
                      <a:cubicBezTo>
                        <a:pt x="124" y="39"/>
                        <a:pt x="124" y="39"/>
                        <a:pt x="123" y="39"/>
                      </a:cubicBezTo>
                      <a:cubicBezTo>
                        <a:pt x="123" y="39"/>
                        <a:pt x="123" y="39"/>
                        <a:pt x="122" y="39"/>
                      </a:cubicBezTo>
                      <a:cubicBezTo>
                        <a:pt x="120" y="40"/>
                        <a:pt x="118" y="39"/>
                        <a:pt x="116" y="38"/>
                      </a:cubicBezTo>
                      <a:cubicBezTo>
                        <a:pt x="115" y="38"/>
                        <a:pt x="115" y="37"/>
                        <a:pt x="116" y="37"/>
                      </a:cubicBezTo>
                      <a:cubicBezTo>
                        <a:pt x="116" y="37"/>
                        <a:pt x="116" y="36"/>
                        <a:pt x="117" y="36"/>
                      </a:cubicBezTo>
                      <a:cubicBezTo>
                        <a:pt x="117" y="36"/>
                        <a:pt x="117" y="36"/>
                        <a:pt x="118" y="36"/>
                      </a:cubicBezTo>
                      <a:cubicBezTo>
                        <a:pt x="119" y="36"/>
                        <a:pt x="119" y="36"/>
                        <a:pt x="119" y="35"/>
                      </a:cubicBezTo>
                      <a:cubicBezTo>
                        <a:pt x="119" y="34"/>
                        <a:pt x="119" y="34"/>
                        <a:pt x="118" y="33"/>
                      </a:cubicBezTo>
                      <a:cubicBezTo>
                        <a:pt x="118" y="33"/>
                        <a:pt x="117" y="32"/>
                        <a:pt x="117" y="32"/>
                      </a:cubicBezTo>
                      <a:cubicBezTo>
                        <a:pt x="116" y="32"/>
                        <a:pt x="115" y="32"/>
                        <a:pt x="114" y="32"/>
                      </a:cubicBezTo>
                      <a:cubicBezTo>
                        <a:pt x="114" y="31"/>
                        <a:pt x="113" y="30"/>
                        <a:pt x="112" y="29"/>
                      </a:cubicBezTo>
                      <a:cubicBezTo>
                        <a:pt x="111" y="29"/>
                        <a:pt x="111" y="28"/>
                        <a:pt x="110" y="28"/>
                      </a:cubicBezTo>
                      <a:cubicBezTo>
                        <a:pt x="110" y="27"/>
                        <a:pt x="110" y="26"/>
                        <a:pt x="109" y="26"/>
                      </a:cubicBezTo>
                      <a:cubicBezTo>
                        <a:pt x="108" y="25"/>
                        <a:pt x="107" y="26"/>
                        <a:pt x="107" y="26"/>
                      </a:cubicBezTo>
                      <a:cubicBezTo>
                        <a:pt x="106" y="26"/>
                        <a:pt x="106" y="27"/>
                        <a:pt x="106" y="27"/>
                      </a:cubicBezTo>
                      <a:cubicBezTo>
                        <a:pt x="106" y="27"/>
                        <a:pt x="105" y="27"/>
                        <a:pt x="105" y="27"/>
                      </a:cubicBezTo>
                      <a:cubicBezTo>
                        <a:pt x="105" y="27"/>
                        <a:pt x="105" y="27"/>
                        <a:pt x="105" y="26"/>
                      </a:cubicBezTo>
                      <a:cubicBezTo>
                        <a:pt x="105" y="26"/>
                        <a:pt x="106" y="25"/>
                        <a:pt x="106" y="24"/>
                      </a:cubicBezTo>
                      <a:cubicBezTo>
                        <a:pt x="106" y="24"/>
                        <a:pt x="106" y="24"/>
                        <a:pt x="106" y="24"/>
                      </a:cubicBezTo>
                      <a:cubicBezTo>
                        <a:pt x="106" y="24"/>
                        <a:pt x="106" y="23"/>
                        <a:pt x="105" y="23"/>
                      </a:cubicBezTo>
                      <a:cubicBezTo>
                        <a:pt x="105" y="24"/>
                        <a:pt x="105" y="24"/>
                        <a:pt x="105" y="24"/>
                      </a:cubicBezTo>
                      <a:cubicBezTo>
                        <a:pt x="104" y="24"/>
                        <a:pt x="103" y="25"/>
                        <a:pt x="103" y="26"/>
                      </a:cubicBezTo>
                      <a:cubicBezTo>
                        <a:pt x="103" y="26"/>
                        <a:pt x="102" y="26"/>
                        <a:pt x="102" y="26"/>
                      </a:cubicBezTo>
                      <a:cubicBezTo>
                        <a:pt x="102" y="26"/>
                        <a:pt x="102" y="25"/>
                        <a:pt x="102" y="25"/>
                      </a:cubicBezTo>
                      <a:cubicBezTo>
                        <a:pt x="102" y="25"/>
                        <a:pt x="102" y="24"/>
                        <a:pt x="102" y="23"/>
                      </a:cubicBezTo>
                      <a:cubicBezTo>
                        <a:pt x="102" y="22"/>
                        <a:pt x="102" y="21"/>
                        <a:pt x="102" y="20"/>
                      </a:cubicBezTo>
                      <a:cubicBezTo>
                        <a:pt x="102" y="20"/>
                        <a:pt x="102" y="19"/>
                        <a:pt x="102" y="19"/>
                      </a:cubicBezTo>
                      <a:cubicBezTo>
                        <a:pt x="102" y="19"/>
                        <a:pt x="102" y="19"/>
                        <a:pt x="102" y="19"/>
                      </a:cubicBezTo>
                      <a:cubicBezTo>
                        <a:pt x="101" y="19"/>
                        <a:pt x="101" y="20"/>
                        <a:pt x="101" y="20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0" y="21"/>
                        <a:pt x="100" y="22"/>
                        <a:pt x="99" y="22"/>
                      </a:cubicBezTo>
                      <a:cubicBezTo>
                        <a:pt x="99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2"/>
                        <a:pt x="97" y="22"/>
                        <a:pt x="97" y="22"/>
                      </a:cubicBezTo>
                      <a:cubicBezTo>
                        <a:pt x="97" y="22"/>
                        <a:pt x="97" y="22"/>
                        <a:pt x="97" y="22"/>
                      </a:cubicBezTo>
                      <a:cubicBezTo>
                        <a:pt x="97" y="22"/>
                        <a:pt x="97" y="22"/>
                        <a:pt x="97" y="22"/>
                      </a:cubicBezTo>
                      <a:cubicBezTo>
                        <a:pt x="97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1"/>
                        <a:pt x="98" y="21"/>
                        <a:pt x="98" y="21"/>
                      </a:cubicBezTo>
                      <a:cubicBezTo>
                        <a:pt x="98" y="21"/>
                        <a:pt x="98" y="20"/>
                        <a:pt x="98" y="20"/>
                      </a:cubicBezTo>
                      <a:cubicBezTo>
                        <a:pt x="97" y="20"/>
                        <a:pt x="97" y="20"/>
                        <a:pt x="96" y="20"/>
                      </a:cubicBezTo>
                      <a:cubicBezTo>
                        <a:pt x="95" y="21"/>
                        <a:pt x="94" y="21"/>
                        <a:pt x="92" y="21"/>
                      </a:cubicBezTo>
                      <a:cubicBezTo>
                        <a:pt x="92" y="21"/>
                        <a:pt x="91" y="21"/>
                        <a:pt x="91" y="22"/>
                      </a:cubicBezTo>
                      <a:cubicBezTo>
                        <a:pt x="90" y="22"/>
                        <a:pt x="90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1"/>
                        <a:pt x="89" y="21"/>
                      </a:cubicBezTo>
                      <a:cubicBezTo>
                        <a:pt x="89" y="21"/>
                        <a:pt x="89" y="21"/>
                        <a:pt x="88" y="21"/>
                      </a:cubicBezTo>
                      <a:cubicBezTo>
                        <a:pt x="88" y="21"/>
                        <a:pt x="88" y="21"/>
                        <a:pt x="87" y="21"/>
                      </a:cubicBezTo>
                      <a:cubicBezTo>
                        <a:pt x="87" y="21"/>
                        <a:pt x="86" y="22"/>
                        <a:pt x="86" y="22"/>
                      </a:cubicBezTo>
                      <a:cubicBezTo>
                        <a:pt x="85" y="22"/>
                        <a:pt x="84" y="22"/>
                        <a:pt x="84" y="23"/>
                      </a:cubicBezTo>
                      <a:cubicBezTo>
                        <a:pt x="84" y="23"/>
                        <a:pt x="84" y="24"/>
                        <a:pt x="84" y="23"/>
                      </a:cubicBezTo>
                      <a:cubicBezTo>
                        <a:pt x="84" y="23"/>
                        <a:pt x="83" y="23"/>
                        <a:pt x="83" y="23"/>
                      </a:cubicBezTo>
                      <a:cubicBezTo>
                        <a:pt x="82" y="22"/>
                        <a:pt x="82" y="22"/>
                        <a:pt x="82" y="21"/>
                      </a:cubicBezTo>
                      <a:cubicBezTo>
                        <a:pt x="82" y="21"/>
                        <a:pt x="82" y="20"/>
                        <a:pt x="81" y="20"/>
                      </a:cubicBezTo>
                      <a:cubicBezTo>
                        <a:pt x="81" y="19"/>
                        <a:pt x="81" y="19"/>
                        <a:pt x="81" y="19"/>
                      </a:cubicBezTo>
                      <a:cubicBezTo>
                        <a:pt x="80" y="18"/>
                        <a:pt x="80" y="18"/>
                        <a:pt x="79" y="17"/>
                      </a:cubicBezTo>
                      <a:cubicBezTo>
                        <a:pt x="78" y="16"/>
                        <a:pt x="77" y="16"/>
                        <a:pt x="76" y="14"/>
                      </a:cubicBezTo>
                      <a:cubicBezTo>
                        <a:pt x="76" y="14"/>
                        <a:pt x="76" y="14"/>
                        <a:pt x="76" y="14"/>
                      </a:cubicBezTo>
                      <a:cubicBezTo>
                        <a:pt x="76" y="14"/>
                        <a:pt x="76" y="14"/>
                        <a:pt x="75" y="14"/>
                      </a:cubicBezTo>
                      <a:cubicBezTo>
                        <a:pt x="75" y="14"/>
                        <a:pt x="75" y="14"/>
                        <a:pt x="74" y="14"/>
                      </a:cubicBezTo>
                      <a:cubicBezTo>
                        <a:pt x="74" y="14"/>
                        <a:pt x="73" y="13"/>
                        <a:pt x="72" y="13"/>
                      </a:cubicBezTo>
                      <a:cubicBezTo>
                        <a:pt x="72" y="12"/>
                        <a:pt x="71" y="12"/>
                        <a:pt x="70" y="11"/>
                      </a:cubicBezTo>
                      <a:cubicBezTo>
                        <a:pt x="70" y="11"/>
                        <a:pt x="69" y="11"/>
                        <a:pt x="69" y="10"/>
                      </a:cubicBezTo>
                      <a:cubicBezTo>
                        <a:pt x="68" y="10"/>
                        <a:pt x="68" y="9"/>
                        <a:pt x="68" y="9"/>
                      </a:cubicBezTo>
                      <a:cubicBezTo>
                        <a:pt x="68" y="8"/>
                        <a:pt x="67" y="8"/>
                        <a:pt x="66" y="8"/>
                      </a:cubicBezTo>
                      <a:cubicBezTo>
                        <a:pt x="66" y="8"/>
                        <a:pt x="66" y="8"/>
                        <a:pt x="65" y="8"/>
                      </a:cubicBezTo>
                      <a:cubicBezTo>
                        <a:pt x="65" y="9"/>
                        <a:pt x="65" y="8"/>
                        <a:pt x="65" y="8"/>
                      </a:cubicBezTo>
                      <a:cubicBezTo>
                        <a:pt x="64" y="8"/>
                        <a:pt x="64" y="7"/>
                        <a:pt x="64" y="6"/>
                      </a:cubicBezTo>
                      <a:cubicBezTo>
                        <a:pt x="64" y="6"/>
                        <a:pt x="64" y="6"/>
                        <a:pt x="64" y="6"/>
                      </a:cubicBezTo>
                      <a:cubicBezTo>
                        <a:pt x="64" y="5"/>
                        <a:pt x="64" y="5"/>
                        <a:pt x="64" y="5"/>
                      </a:cubicBezTo>
                      <a:cubicBezTo>
                        <a:pt x="64" y="5"/>
                        <a:pt x="64" y="5"/>
                        <a:pt x="64" y="4"/>
                      </a:cubicBezTo>
                      <a:cubicBezTo>
                        <a:pt x="63" y="4"/>
                        <a:pt x="63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1" y="4"/>
                        <a:pt x="61" y="4"/>
                        <a:pt x="61" y="3"/>
                      </a:cubicBezTo>
                      <a:cubicBezTo>
                        <a:pt x="61" y="3"/>
                        <a:pt x="61" y="2"/>
                        <a:pt x="61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0" y="2"/>
                        <a:pt x="60" y="2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59" y="3"/>
                        <a:pt x="59" y="4"/>
                        <a:pt x="59" y="3"/>
                      </a:cubicBezTo>
                      <a:cubicBezTo>
                        <a:pt x="59" y="3"/>
                        <a:pt x="59" y="3"/>
                        <a:pt x="59" y="3"/>
                      </a:cubicBezTo>
                      <a:cubicBezTo>
                        <a:pt x="59" y="3"/>
                        <a:pt x="59" y="3"/>
                        <a:pt x="59" y="3"/>
                      </a:cubicBezTo>
                      <a:cubicBezTo>
                        <a:pt x="59" y="3"/>
                        <a:pt x="59" y="3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0" y="3"/>
                        <a:pt x="60" y="2"/>
                        <a:pt x="60" y="2"/>
                      </a:cubicBezTo>
                      <a:cubicBezTo>
                        <a:pt x="60" y="2"/>
                        <a:pt x="61" y="2"/>
                        <a:pt x="61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0" y="1"/>
                        <a:pt x="60" y="1"/>
                      </a:cubicBezTo>
                      <a:cubicBezTo>
                        <a:pt x="60" y="0"/>
                        <a:pt x="59" y="0"/>
                        <a:pt x="59" y="0"/>
                      </a:cubicBezTo>
                      <a:cubicBezTo>
                        <a:pt x="59" y="1"/>
                        <a:pt x="58" y="1"/>
                        <a:pt x="58" y="1"/>
                      </a:cubicBezTo>
                      <a:cubicBezTo>
                        <a:pt x="57" y="2"/>
                        <a:pt x="56" y="2"/>
                        <a:pt x="55" y="1"/>
                      </a:cubicBezTo>
                      <a:cubicBezTo>
                        <a:pt x="55" y="1"/>
                        <a:pt x="54" y="1"/>
                        <a:pt x="54" y="1"/>
                      </a:cubicBezTo>
                      <a:cubicBezTo>
                        <a:pt x="53" y="1"/>
                        <a:pt x="52" y="1"/>
                        <a:pt x="52" y="2"/>
                      </a:cubicBezTo>
                      <a:cubicBezTo>
                        <a:pt x="52" y="2"/>
                        <a:pt x="51" y="2"/>
                        <a:pt x="51" y="2"/>
                      </a:cubicBezTo>
                      <a:cubicBezTo>
                        <a:pt x="51" y="2"/>
                        <a:pt x="51" y="3"/>
                        <a:pt x="51" y="3"/>
                      </a:cubicBezTo>
                      <a:cubicBezTo>
                        <a:pt x="50" y="3"/>
                        <a:pt x="49" y="3"/>
                        <a:pt x="49" y="3"/>
                      </a:cubicBezTo>
                      <a:cubicBezTo>
                        <a:pt x="48" y="3"/>
                        <a:pt x="47" y="3"/>
                        <a:pt x="46" y="3"/>
                      </a:cubicBezTo>
                      <a:cubicBezTo>
                        <a:pt x="45" y="4"/>
                        <a:pt x="43" y="5"/>
                        <a:pt x="42" y="6"/>
                      </a:cubicBezTo>
                      <a:cubicBezTo>
                        <a:pt x="42" y="7"/>
                        <a:pt x="42" y="7"/>
                        <a:pt x="41" y="7"/>
                      </a:cubicBezTo>
                      <a:cubicBezTo>
                        <a:pt x="40" y="8"/>
                        <a:pt x="38" y="9"/>
                        <a:pt x="36" y="8"/>
                      </a:cubicBezTo>
                      <a:cubicBezTo>
                        <a:pt x="36" y="8"/>
                        <a:pt x="36" y="8"/>
                        <a:pt x="36" y="8"/>
                      </a:cubicBezTo>
                      <a:cubicBezTo>
                        <a:pt x="35" y="7"/>
                        <a:pt x="35" y="7"/>
                        <a:pt x="34" y="8"/>
                      </a:cubicBezTo>
                      <a:cubicBezTo>
                        <a:pt x="34" y="8"/>
                        <a:pt x="34" y="9"/>
                        <a:pt x="33" y="9"/>
                      </a:cubicBezTo>
                      <a:cubicBezTo>
                        <a:pt x="32" y="10"/>
                        <a:pt x="32" y="11"/>
                        <a:pt x="33" y="11"/>
                      </a:cubicBezTo>
                      <a:cubicBezTo>
                        <a:pt x="33" y="12"/>
                        <a:pt x="33" y="12"/>
                        <a:pt x="33" y="13"/>
                      </a:cubicBezTo>
                      <a:cubicBezTo>
                        <a:pt x="34" y="15"/>
                        <a:pt x="34" y="16"/>
                        <a:pt x="33" y="18"/>
                      </a:cubicBezTo>
                      <a:cubicBezTo>
                        <a:pt x="33" y="18"/>
                        <a:pt x="33" y="18"/>
                        <a:pt x="33" y="19"/>
                      </a:cubicBezTo>
                      <a:cubicBezTo>
                        <a:pt x="34" y="19"/>
                        <a:pt x="34" y="19"/>
                        <a:pt x="35" y="19"/>
                      </a:cubicBezTo>
                      <a:cubicBezTo>
                        <a:pt x="35" y="19"/>
                        <a:pt x="35" y="20"/>
                        <a:pt x="35" y="20"/>
                      </a:cubicBezTo>
                      <a:cubicBezTo>
                        <a:pt x="35" y="20"/>
                        <a:pt x="35" y="20"/>
                        <a:pt x="35" y="20"/>
                      </a:cubicBezTo>
                      <a:cubicBezTo>
                        <a:pt x="34" y="20"/>
                        <a:pt x="34" y="20"/>
                        <a:pt x="34" y="20"/>
                      </a:cubicBezTo>
                      <a:cubicBezTo>
                        <a:pt x="34" y="21"/>
                        <a:pt x="34" y="22"/>
                        <a:pt x="34" y="22"/>
                      </a:cubicBezTo>
                      <a:cubicBezTo>
                        <a:pt x="34" y="22"/>
                        <a:pt x="34" y="23"/>
                        <a:pt x="34" y="23"/>
                      </a:cubicBezTo>
                      <a:cubicBezTo>
                        <a:pt x="34" y="23"/>
                        <a:pt x="35" y="23"/>
                        <a:pt x="35" y="23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6" y="22"/>
                        <a:pt x="36" y="22"/>
                        <a:pt x="37" y="22"/>
                      </a:cubicBezTo>
                      <a:cubicBezTo>
                        <a:pt x="37" y="22"/>
                        <a:pt x="37" y="23"/>
                        <a:pt x="37" y="23"/>
                      </a:cubicBezTo>
                      <a:cubicBezTo>
                        <a:pt x="37" y="23"/>
                        <a:pt x="37" y="23"/>
                        <a:pt x="37" y="23"/>
                      </a:cubicBezTo>
                      <a:cubicBezTo>
                        <a:pt x="36" y="23"/>
                        <a:pt x="36" y="23"/>
                        <a:pt x="35" y="23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23"/>
                        <a:pt x="35" y="23"/>
                        <a:pt x="34" y="23"/>
                      </a:cubicBezTo>
                      <a:cubicBezTo>
                        <a:pt x="34" y="23"/>
                        <a:pt x="33" y="24"/>
                        <a:pt x="33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1" y="24"/>
                        <a:pt x="31" y="23"/>
                        <a:pt x="30" y="23"/>
                      </a:cubicBezTo>
                      <a:cubicBezTo>
                        <a:pt x="30" y="23"/>
                        <a:pt x="30" y="23"/>
                        <a:pt x="30" y="22"/>
                      </a:cubicBezTo>
                      <a:cubicBezTo>
                        <a:pt x="30" y="22"/>
                        <a:pt x="30" y="22"/>
                        <a:pt x="30" y="21"/>
                      </a:cubicBezTo>
                      <a:cubicBezTo>
                        <a:pt x="31" y="21"/>
                        <a:pt x="30" y="20"/>
                        <a:pt x="30" y="20"/>
                      </a:cubicBezTo>
                      <a:cubicBezTo>
                        <a:pt x="29" y="20"/>
                        <a:pt x="28" y="20"/>
                        <a:pt x="28" y="20"/>
                      </a:cubicBezTo>
                      <a:cubicBezTo>
                        <a:pt x="27" y="20"/>
                        <a:pt x="27" y="20"/>
                        <a:pt x="27" y="21"/>
                      </a:cubicBezTo>
                      <a:cubicBezTo>
                        <a:pt x="26" y="21"/>
                        <a:pt x="26" y="21"/>
                        <a:pt x="25" y="21"/>
                      </a:cubicBezTo>
                      <a:cubicBezTo>
                        <a:pt x="25" y="21"/>
                        <a:pt x="24" y="21"/>
                        <a:pt x="24" y="21"/>
                      </a:cubicBezTo>
                      <a:cubicBezTo>
                        <a:pt x="23" y="22"/>
                        <a:pt x="22" y="22"/>
                        <a:pt x="21" y="23"/>
                      </a:cubicBezTo>
                      <a:cubicBezTo>
                        <a:pt x="20" y="23"/>
                        <a:pt x="20" y="23"/>
                        <a:pt x="21" y="24"/>
                      </a:cubicBezTo>
                      <a:cubicBezTo>
                        <a:pt x="21" y="24"/>
                        <a:pt x="21" y="25"/>
                        <a:pt x="22" y="25"/>
                      </a:cubicBezTo>
                      <a:cubicBezTo>
                        <a:pt x="22" y="26"/>
                        <a:pt x="22" y="26"/>
                        <a:pt x="21" y="26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7"/>
                        <a:pt x="20" y="28"/>
                        <a:pt x="20" y="28"/>
                      </a:cubicBezTo>
                      <a:cubicBezTo>
                        <a:pt x="20" y="29"/>
                        <a:pt x="20" y="29"/>
                        <a:pt x="20" y="29"/>
                      </a:cubicBezTo>
                      <a:cubicBezTo>
                        <a:pt x="21" y="30"/>
                        <a:pt x="22" y="31"/>
                        <a:pt x="23" y="31"/>
                      </a:cubicBezTo>
                      <a:cubicBezTo>
                        <a:pt x="24" y="31"/>
                        <a:pt x="25" y="31"/>
                        <a:pt x="25" y="31"/>
                      </a:cubicBezTo>
                      <a:cubicBezTo>
                        <a:pt x="26" y="32"/>
                        <a:pt x="26" y="32"/>
                        <a:pt x="27" y="31"/>
                      </a:cubicBezTo>
                      <a:cubicBezTo>
                        <a:pt x="27" y="31"/>
                        <a:pt x="28" y="31"/>
                        <a:pt x="29" y="30"/>
                      </a:cubicBezTo>
                      <a:cubicBezTo>
                        <a:pt x="29" y="30"/>
                        <a:pt x="30" y="30"/>
                        <a:pt x="30" y="30"/>
                      </a:cubicBezTo>
                      <a:cubicBezTo>
                        <a:pt x="30" y="30"/>
                        <a:pt x="30" y="31"/>
                        <a:pt x="30" y="31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29" y="31"/>
                        <a:pt x="29" y="31"/>
                        <a:pt x="29" y="32"/>
                      </a:cubicBezTo>
                      <a:cubicBezTo>
                        <a:pt x="29" y="32"/>
                        <a:pt x="29" y="32"/>
                        <a:pt x="29" y="33"/>
                      </a:cubicBezTo>
                      <a:cubicBezTo>
                        <a:pt x="29" y="33"/>
                        <a:pt x="28" y="34"/>
                        <a:pt x="28" y="35"/>
                      </a:cubicBezTo>
                      <a:cubicBezTo>
                        <a:pt x="28" y="35"/>
                        <a:pt x="27" y="36"/>
                        <a:pt x="26" y="36"/>
                      </a:cubicBezTo>
                      <a:cubicBezTo>
                        <a:pt x="26" y="36"/>
                        <a:pt x="26" y="36"/>
                        <a:pt x="25" y="36"/>
                      </a:cubicBezTo>
                      <a:cubicBezTo>
                        <a:pt x="25" y="36"/>
                        <a:pt x="25" y="36"/>
                        <a:pt x="25" y="36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35"/>
                        <a:pt x="24" y="35"/>
                        <a:pt x="24" y="36"/>
                      </a:cubicBezTo>
                      <a:cubicBezTo>
                        <a:pt x="24" y="37"/>
                        <a:pt x="23" y="37"/>
                        <a:pt x="22" y="37"/>
                      </a:cubicBezTo>
                      <a:cubicBezTo>
                        <a:pt x="22" y="37"/>
                        <a:pt x="21" y="37"/>
                        <a:pt x="21" y="37"/>
                      </a:cubicBezTo>
                      <a:cubicBezTo>
                        <a:pt x="21" y="37"/>
                        <a:pt x="21" y="37"/>
                        <a:pt x="21" y="37"/>
                      </a:cubicBezTo>
                      <a:cubicBezTo>
                        <a:pt x="21" y="36"/>
                        <a:pt x="20" y="36"/>
                        <a:pt x="20" y="36"/>
                      </a:cubicBezTo>
                      <a:cubicBezTo>
                        <a:pt x="19" y="37"/>
                        <a:pt x="18" y="37"/>
                        <a:pt x="17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40"/>
                        <a:pt x="15" y="41"/>
                        <a:pt x="13" y="42"/>
                      </a:cubicBezTo>
                      <a:cubicBezTo>
                        <a:pt x="12" y="43"/>
                        <a:pt x="12" y="44"/>
                        <a:pt x="12" y="45"/>
                      </a:cubicBezTo>
                      <a:cubicBezTo>
                        <a:pt x="13" y="45"/>
                        <a:pt x="13" y="45"/>
                        <a:pt x="13" y="46"/>
                      </a:cubicBezTo>
                      <a:cubicBezTo>
                        <a:pt x="13" y="46"/>
                        <a:pt x="13" y="47"/>
                        <a:pt x="12" y="47"/>
                      </a:cubicBezTo>
                      <a:cubicBezTo>
                        <a:pt x="12" y="48"/>
                        <a:pt x="12" y="49"/>
                        <a:pt x="12" y="49"/>
                      </a:cubicBezTo>
                      <a:cubicBezTo>
                        <a:pt x="12" y="50"/>
                        <a:pt x="12" y="51"/>
                        <a:pt x="12" y="51"/>
                      </a:cubicBezTo>
                      <a:cubicBezTo>
                        <a:pt x="12" y="51"/>
                        <a:pt x="13" y="52"/>
                        <a:pt x="13" y="52"/>
                      </a:cubicBezTo>
                      <a:cubicBezTo>
                        <a:pt x="13" y="52"/>
                        <a:pt x="14" y="52"/>
                        <a:pt x="14" y="52"/>
                      </a:cubicBezTo>
                      <a:cubicBezTo>
                        <a:pt x="15" y="52"/>
                        <a:pt x="15" y="52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1"/>
                        <a:pt x="16" y="51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2"/>
                        <a:pt x="16" y="53"/>
                        <a:pt x="16" y="53"/>
                      </a:cubicBezTo>
                      <a:cubicBezTo>
                        <a:pt x="16" y="54"/>
                        <a:pt x="15" y="54"/>
                        <a:pt x="15" y="54"/>
                      </a:cubicBezTo>
                      <a:cubicBezTo>
                        <a:pt x="15" y="55"/>
                        <a:pt x="15" y="55"/>
                        <a:pt x="15" y="56"/>
                      </a:cubicBezTo>
                      <a:cubicBezTo>
                        <a:pt x="15" y="56"/>
                        <a:pt x="15" y="56"/>
                        <a:pt x="15" y="56"/>
                      </a:cubicBezTo>
                      <a:cubicBezTo>
                        <a:pt x="15" y="57"/>
                        <a:pt x="14" y="57"/>
                        <a:pt x="14" y="57"/>
                      </a:cubicBezTo>
                      <a:cubicBezTo>
                        <a:pt x="14" y="57"/>
                        <a:pt x="14" y="58"/>
                        <a:pt x="15" y="58"/>
                      </a:cubicBezTo>
                      <a:cubicBezTo>
                        <a:pt x="15" y="58"/>
                        <a:pt x="16" y="58"/>
                        <a:pt x="16" y="57"/>
                      </a:cubicBezTo>
                      <a:cubicBezTo>
                        <a:pt x="16" y="57"/>
                        <a:pt x="17" y="57"/>
                        <a:pt x="17" y="57"/>
                      </a:cubicBezTo>
                      <a:cubicBezTo>
                        <a:pt x="17" y="58"/>
                        <a:pt x="18" y="58"/>
                        <a:pt x="18" y="59"/>
                      </a:cubicBezTo>
                      <a:cubicBezTo>
                        <a:pt x="18" y="59"/>
                        <a:pt x="19" y="59"/>
                        <a:pt x="19" y="59"/>
                      </a:cubicBezTo>
                      <a:cubicBezTo>
                        <a:pt x="19" y="59"/>
                        <a:pt x="19" y="59"/>
                        <a:pt x="19" y="59"/>
                      </a:cubicBezTo>
                      <a:cubicBezTo>
                        <a:pt x="19" y="58"/>
                        <a:pt x="19" y="58"/>
                        <a:pt x="20" y="59"/>
                      </a:cubicBezTo>
                      <a:cubicBezTo>
                        <a:pt x="20" y="59"/>
                        <a:pt x="21" y="59"/>
                        <a:pt x="21" y="59"/>
                      </a:cubicBezTo>
                      <a:cubicBezTo>
                        <a:pt x="21" y="59"/>
                        <a:pt x="21" y="59"/>
                        <a:pt x="22" y="59"/>
                      </a:cubicBezTo>
                      <a:cubicBezTo>
                        <a:pt x="22" y="59"/>
                        <a:pt x="22" y="59"/>
                        <a:pt x="22" y="59"/>
                      </a:cubicBezTo>
                      <a:cubicBezTo>
                        <a:pt x="22" y="59"/>
                        <a:pt x="22" y="59"/>
                        <a:pt x="22" y="59"/>
                      </a:cubicBezTo>
                      <a:cubicBezTo>
                        <a:pt x="21" y="60"/>
                        <a:pt x="21" y="60"/>
                        <a:pt x="20" y="61"/>
                      </a:cubicBezTo>
                      <a:cubicBezTo>
                        <a:pt x="19" y="63"/>
                        <a:pt x="18" y="64"/>
                        <a:pt x="17" y="65"/>
                      </a:cubicBezTo>
                      <a:cubicBezTo>
                        <a:pt x="16" y="66"/>
                        <a:pt x="15" y="66"/>
                        <a:pt x="15" y="66"/>
                      </a:cubicBezTo>
                      <a:cubicBezTo>
                        <a:pt x="14" y="67"/>
                        <a:pt x="13" y="67"/>
                        <a:pt x="12" y="68"/>
                      </a:cubicBezTo>
                      <a:cubicBezTo>
                        <a:pt x="11" y="68"/>
                        <a:pt x="11" y="68"/>
                        <a:pt x="10" y="69"/>
                      </a:cubicBez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9" y="69"/>
                        <a:pt x="8" y="69"/>
                        <a:pt x="7" y="70"/>
                      </a:cubicBezTo>
                      <a:cubicBezTo>
                        <a:pt x="7" y="70"/>
                        <a:pt x="6" y="70"/>
                        <a:pt x="6" y="71"/>
                      </a:cubicBezTo>
                      <a:cubicBezTo>
                        <a:pt x="5" y="72"/>
                        <a:pt x="4" y="72"/>
                        <a:pt x="3" y="72"/>
                      </a:cubicBezTo>
                      <a:cubicBezTo>
                        <a:pt x="3" y="72"/>
                        <a:pt x="2" y="72"/>
                        <a:pt x="2" y="72"/>
                      </a:cubicBezTo>
                      <a:cubicBezTo>
                        <a:pt x="1" y="72"/>
                        <a:pt x="0" y="73"/>
                        <a:pt x="0" y="73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2" y="74"/>
                        <a:pt x="2" y="74"/>
                        <a:pt x="3" y="74"/>
                      </a:cubicBezTo>
                      <a:cubicBezTo>
                        <a:pt x="3" y="74"/>
                        <a:pt x="3" y="74"/>
                        <a:pt x="4" y="73"/>
                      </a:cubicBezTo>
                      <a:cubicBezTo>
                        <a:pt x="4" y="73"/>
                        <a:pt x="5" y="73"/>
                        <a:pt x="5" y="73"/>
                      </a:cubicBezTo>
                      <a:cubicBezTo>
                        <a:pt x="7" y="73"/>
                        <a:pt x="7" y="72"/>
                        <a:pt x="8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8" y="71"/>
                        <a:pt x="8" y="72"/>
                        <a:pt x="8" y="72"/>
                      </a:cubicBezTo>
                      <a:cubicBezTo>
                        <a:pt x="9" y="72"/>
                        <a:pt x="9" y="72"/>
                        <a:pt x="9" y="72"/>
                      </a:cubicBezTo>
                      <a:cubicBezTo>
                        <a:pt x="9" y="72"/>
                        <a:pt x="9" y="72"/>
                        <a:pt x="9" y="71"/>
                      </a:cubicBezTo>
                      <a:cubicBezTo>
                        <a:pt x="10" y="71"/>
                        <a:pt x="11" y="71"/>
                        <a:pt x="11" y="71"/>
                      </a:cubicBezTo>
                      <a:cubicBezTo>
                        <a:pt x="12" y="71"/>
                        <a:pt x="12" y="71"/>
                        <a:pt x="12" y="71"/>
                      </a:cubicBezTo>
                      <a:cubicBezTo>
                        <a:pt x="13" y="71"/>
                        <a:pt x="13" y="71"/>
                        <a:pt x="13" y="70"/>
                      </a:cubicBezTo>
                      <a:cubicBezTo>
                        <a:pt x="14" y="70"/>
                        <a:pt x="15" y="70"/>
                        <a:pt x="15" y="69"/>
                      </a:cubicBezTo>
                      <a:cubicBezTo>
                        <a:pt x="16" y="69"/>
                        <a:pt x="17" y="68"/>
                        <a:pt x="17" y="68"/>
                      </a:cubicBezTo>
                      <a:cubicBezTo>
                        <a:pt x="17" y="68"/>
                        <a:pt x="18" y="68"/>
                        <a:pt x="18" y="68"/>
                      </a:cubicBezTo>
                      <a:cubicBezTo>
                        <a:pt x="18" y="68"/>
                        <a:pt x="18" y="68"/>
                        <a:pt x="18" y="67"/>
                      </a:cubicBezTo>
                      <a:cubicBezTo>
                        <a:pt x="19" y="67"/>
                        <a:pt x="19" y="67"/>
                        <a:pt x="20" y="67"/>
                      </a:cubicBezTo>
                      <a:cubicBezTo>
                        <a:pt x="20" y="67"/>
                        <a:pt x="21" y="66"/>
                        <a:pt x="21" y="66"/>
                      </a:cubicBezTo>
                      <a:cubicBezTo>
                        <a:pt x="21" y="65"/>
                        <a:pt x="21" y="65"/>
                        <a:pt x="22" y="65"/>
                      </a:cubicBezTo>
                      <a:cubicBezTo>
                        <a:pt x="23" y="64"/>
                        <a:pt x="24" y="64"/>
                        <a:pt x="25" y="63"/>
                      </a:cubicBezTo>
                      <a:cubicBezTo>
                        <a:pt x="26" y="63"/>
                        <a:pt x="27" y="63"/>
                        <a:pt x="27" y="62"/>
                      </a:cubicBezTo>
                      <a:cubicBezTo>
                        <a:pt x="27" y="62"/>
                        <a:pt x="28" y="61"/>
                        <a:pt x="28" y="61"/>
                      </a:cubicBezTo>
                      <a:cubicBezTo>
                        <a:pt x="29" y="61"/>
                        <a:pt x="29" y="61"/>
                        <a:pt x="29" y="61"/>
                      </a:cubicBezTo>
                      <a:cubicBezTo>
                        <a:pt x="30" y="60"/>
                        <a:pt x="30" y="60"/>
                        <a:pt x="30" y="59"/>
                      </a:cubicBezTo>
                      <a:cubicBezTo>
                        <a:pt x="29" y="59"/>
                        <a:pt x="29" y="59"/>
                        <a:pt x="29" y="59"/>
                      </a:cubicBezTo>
                      <a:cubicBezTo>
                        <a:pt x="29" y="58"/>
                        <a:pt x="29" y="58"/>
                        <a:pt x="29" y="58"/>
                      </a:cubicBezTo>
                      <a:cubicBezTo>
                        <a:pt x="30" y="57"/>
                        <a:pt x="30" y="57"/>
                        <a:pt x="31" y="57"/>
                      </a:cubicBezTo>
                      <a:cubicBezTo>
                        <a:pt x="32" y="57"/>
                        <a:pt x="32" y="57"/>
                        <a:pt x="32" y="57"/>
                      </a:cubicBezTo>
                      <a:cubicBezTo>
                        <a:pt x="33" y="57"/>
                        <a:pt x="33" y="56"/>
                        <a:pt x="33" y="55"/>
                      </a:cubicBezTo>
                      <a:cubicBezTo>
                        <a:pt x="34" y="55"/>
                        <a:pt x="34" y="55"/>
                        <a:pt x="34" y="55"/>
                      </a:cubicBezTo>
                      <a:cubicBezTo>
                        <a:pt x="35" y="55"/>
                        <a:pt x="35" y="55"/>
                        <a:pt x="35" y="54"/>
                      </a:cubicBezTo>
                      <a:cubicBezTo>
                        <a:pt x="36" y="53"/>
                        <a:pt x="38" y="52"/>
                        <a:pt x="39" y="52"/>
                      </a:cubicBezTo>
                      <a:cubicBezTo>
                        <a:pt x="39" y="51"/>
                        <a:pt x="40" y="52"/>
                        <a:pt x="40" y="52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39" y="53"/>
                        <a:pt x="38" y="53"/>
                        <a:pt x="37" y="54"/>
                      </a:cubicBezTo>
                      <a:cubicBezTo>
                        <a:pt x="37" y="54"/>
                        <a:pt x="36" y="54"/>
                        <a:pt x="36" y="54"/>
                      </a:cubicBezTo>
                      <a:cubicBezTo>
                        <a:pt x="36" y="55"/>
                        <a:pt x="35" y="56"/>
                        <a:pt x="34" y="57"/>
                      </a:cubicBezTo>
                      <a:cubicBezTo>
                        <a:pt x="34" y="57"/>
                        <a:pt x="34" y="58"/>
                        <a:pt x="34" y="58"/>
                      </a:cubicBezTo>
                      <a:cubicBezTo>
                        <a:pt x="34" y="58"/>
                        <a:pt x="34" y="58"/>
                        <a:pt x="34" y="59"/>
                      </a:cubicBezTo>
                      <a:cubicBezTo>
                        <a:pt x="34" y="59"/>
                        <a:pt x="33" y="59"/>
                        <a:pt x="33" y="59"/>
                      </a:cubicBezTo>
                      <a:cubicBezTo>
                        <a:pt x="33" y="59"/>
                        <a:pt x="33" y="60"/>
                        <a:pt x="33" y="60"/>
                      </a:cubicBezTo>
                      <a:cubicBezTo>
                        <a:pt x="33" y="60"/>
                        <a:pt x="33" y="60"/>
                        <a:pt x="33" y="60"/>
                      </a:cubicBezTo>
                      <a:cubicBezTo>
                        <a:pt x="34" y="60"/>
                        <a:pt x="34" y="60"/>
                        <a:pt x="34" y="60"/>
                      </a:cubicBezTo>
                      <a:cubicBezTo>
                        <a:pt x="35" y="60"/>
                        <a:pt x="36" y="59"/>
                        <a:pt x="37" y="59"/>
                      </a:cubicBezTo>
                      <a:cubicBezTo>
                        <a:pt x="37" y="59"/>
                        <a:pt x="37" y="59"/>
                        <a:pt x="38" y="59"/>
                      </a:cubicBezTo>
                      <a:cubicBezTo>
                        <a:pt x="38" y="58"/>
                        <a:pt x="39" y="58"/>
                        <a:pt x="40" y="58"/>
                      </a:cubicBezTo>
                      <a:cubicBezTo>
                        <a:pt x="40" y="58"/>
                        <a:pt x="40" y="58"/>
                        <a:pt x="41" y="58"/>
                      </a:cubicBezTo>
                      <a:cubicBezTo>
                        <a:pt x="41" y="58"/>
                        <a:pt x="41" y="57"/>
                        <a:pt x="42" y="57"/>
                      </a:cubicBezTo>
                      <a:cubicBezTo>
                        <a:pt x="42" y="57"/>
                        <a:pt x="42" y="57"/>
                        <a:pt x="42" y="57"/>
                      </a:cubicBezTo>
                      <a:cubicBezTo>
                        <a:pt x="43" y="57"/>
                        <a:pt x="43" y="57"/>
                        <a:pt x="43" y="57"/>
                      </a:cubicBezTo>
                      <a:cubicBezTo>
                        <a:pt x="43" y="57"/>
                        <a:pt x="43" y="56"/>
                        <a:pt x="43" y="56"/>
                      </a:cubicBezTo>
                      <a:cubicBezTo>
                        <a:pt x="42" y="56"/>
                        <a:pt x="42" y="56"/>
                        <a:pt x="42" y="55"/>
                      </a:cubicBezTo>
                      <a:cubicBezTo>
                        <a:pt x="42" y="55"/>
                        <a:pt x="42" y="54"/>
                        <a:pt x="43" y="54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3" y="55"/>
                        <a:pt x="44" y="55"/>
                        <a:pt x="44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6" y="56"/>
                        <a:pt x="46" y="57"/>
                        <a:pt x="47" y="57"/>
                      </a:cubicBezTo>
                      <a:cubicBezTo>
                        <a:pt x="48" y="58"/>
                        <a:pt x="48" y="58"/>
                        <a:pt x="48" y="59"/>
                      </a:cubicBezTo>
                      <a:cubicBezTo>
                        <a:pt x="48" y="59"/>
                        <a:pt x="48" y="59"/>
                        <a:pt x="48" y="59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51" y="60"/>
                        <a:pt x="52" y="60"/>
                        <a:pt x="52" y="61"/>
                      </a:cubicBezTo>
                      <a:cubicBezTo>
                        <a:pt x="52" y="61"/>
                        <a:pt x="53" y="61"/>
                        <a:pt x="53" y="61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61"/>
                        <a:pt x="53" y="62"/>
                        <a:pt x="53" y="62"/>
                      </a:cubicBezTo>
                      <a:cubicBezTo>
                        <a:pt x="54" y="62"/>
                        <a:pt x="54" y="63"/>
                        <a:pt x="55" y="62"/>
                      </a:cubicBezTo>
                      <a:cubicBezTo>
                        <a:pt x="55" y="62"/>
                        <a:pt x="55" y="62"/>
                        <a:pt x="55" y="62"/>
                      </a:cubicBezTo>
                      <a:cubicBezTo>
                        <a:pt x="56" y="63"/>
                        <a:pt x="56" y="63"/>
                        <a:pt x="56" y="63"/>
                      </a:cubicBezTo>
                      <a:cubicBezTo>
                        <a:pt x="55" y="63"/>
                        <a:pt x="55" y="64"/>
                        <a:pt x="56" y="64"/>
                      </a:cubicBezTo>
                      <a:cubicBezTo>
                        <a:pt x="56" y="65"/>
                        <a:pt x="56" y="65"/>
                        <a:pt x="56" y="65"/>
                      </a:cubicBezTo>
                      <a:cubicBezTo>
                        <a:pt x="57" y="65"/>
                        <a:pt x="57" y="65"/>
                        <a:pt x="57" y="66"/>
                      </a:cubicBezTo>
                      <a:cubicBezTo>
                        <a:pt x="57" y="66"/>
                        <a:pt x="57" y="67"/>
                        <a:pt x="57" y="67"/>
                      </a:cubicBezTo>
                      <a:cubicBezTo>
                        <a:pt x="57" y="68"/>
                        <a:pt x="58" y="68"/>
                        <a:pt x="58" y="69"/>
                      </a:cubicBezTo>
                      <a:cubicBezTo>
                        <a:pt x="58" y="69"/>
                        <a:pt x="59" y="69"/>
                        <a:pt x="59" y="69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8"/>
                        <a:pt x="60" y="68"/>
                        <a:pt x="60" y="69"/>
                      </a:cubicBezTo>
                      <a:cubicBezTo>
                        <a:pt x="60" y="69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0" y="70"/>
                        <a:pt x="60" y="70"/>
                        <a:pt x="60" y="70"/>
                      </a:cubicBezTo>
                      <a:cubicBezTo>
                        <a:pt x="60" y="70"/>
                        <a:pt x="59" y="70"/>
                        <a:pt x="59" y="71"/>
                      </a:cubicBezTo>
                      <a:cubicBezTo>
                        <a:pt x="59" y="71"/>
                        <a:pt x="58" y="72"/>
                        <a:pt x="59" y="72"/>
                      </a:cubicBezTo>
                      <a:cubicBezTo>
                        <a:pt x="59" y="73"/>
                        <a:pt x="59" y="73"/>
                        <a:pt x="59" y="74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5"/>
                      </a:cubicBezTo>
                      <a:cubicBezTo>
                        <a:pt x="59" y="76"/>
                        <a:pt x="59" y="76"/>
                        <a:pt x="59" y="77"/>
                      </a:cubicBezTo>
                      <a:cubicBezTo>
                        <a:pt x="59" y="77"/>
                        <a:pt x="59" y="77"/>
                        <a:pt x="59" y="77"/>
                      </a:cubicBezTo>
                      <a:cubicBezTo>
                        <a:pt x="59" y="77"/>
                        <a:pt x="59" y="77"/>
                        <a:pt x="59" y="77"/>
                      </a:cubicBezTo>
                      <a:cubicBezTo>
                        <a:pt x="60" y="77"/>
                        <a:pt x="60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2" y="74"/>
                        <a:pt x="63" y="73"/>
                        <a:pt x="63" y="72"/>
                      </a:cubicBezTo>
                      <a:cubicBezTo>
                        <a:pt x="63" y="72"/>
                        <a:pt x="63" y="72"/>
                        <a:pt x="64" y="72"/>
                      </a:cubicBezTo>
                      <a:cubicBezTo>
                        <a:pt x="64" y="72"/>
                        <a:pt x="64" y="72"/>
                        <a:pt x="64" y="72"/>
                      </a:cubicBezTo>
                      <a:cubicBezTo>
                        <a:pt x="64" y="72"/>
                        <a:pt x="64" y="73"/>
                        <a:pt x="64" y="73"/>
                      </a:cubicBezTo>
                      <a:cubicBezTo>
                        <a:pt x="64" y="73"/>
                        <a:pt x="63" y="74"/>
                        <a:pt x="63" y="74"/>
                      </a:cubicBezTo>
                      <a:cubicBezTo>
                        <a:pt x="63" y="75"/>
                        <a:pt x="63" y="75"/>
                        <a:pt x="63" y="75"/>
                      </a:cubicBezTo>
                      <a:cubicBezTo>
                        <a:pt x="63" y="75"/>
                        <a:pt x="63" y="75"/>
                        <a:pt x="63" y="75"/>
                      </a:cubicBezTo>
                      <a:cubicBezTo>
                        <a:pt x="63" y="75"/>
                        <a:pt x="63" y="76"/>
                        <a:pt x="63" y="76"/>
                      </a:cubicBezTo>
                      <a:cubicBezTo>
                        <a:pt x="64" y="76"/>
                        <a:pt x="64" y="76"/>
                        <a:pt x="64" y="76"/>
                      </a:cubicBezTo>
                      <a:cubicBezTo>
                        <a:pt x="64" y="76"/>
                        <a:pt x="64" y="76"/>
                        <a:pt x="64" y="77"/>
                      </a:cubicBezTo>
                      <a:cubicBezTo>
                        <a:pt x="64" y="77"/>
                        <a:pt x="64" y="77"/>
                        <a:pt x="64" y="77"/>
                      </a:cubicBezTo>
                      <a:cubicBezTo>
                        <a:pt x="64" y="77"/>
                        <a:pt x="64" y="77"/>
                        <a:pt x="64" y="77"/>
                      </a:cubicBezTo>
                      <a:cubicBezTo>
                        <a:pt x="64" y="77"/>
                        <a:pt x="64" y="76"/>
                        <a:pt x="64" y="76"/>
                      </a:cubicBezTo>
                      <a:cubicBezTo>
                        <a:pt x="63" y="76"/>
                        <a:pt x="63" y="76"/>
                        <a:pt x="63" y="76"/>
                      </a:cubicBezTo>
                      <a:cubicBezTo>
                        <a:pt x="63" y="76"/>
                        <a:pt x="63" y="76"/>
                        <a:pt x="63" y="76"/>
                      </a:cubicBezTo>
                      <a:cubicBezTo>
                        <a:pt x="63" y="75"/>
                        <a:pt x="63" y="75"/>
                        <a:pt x="63" y="75"/>
                      </a:cubicBezTo>
                      <a:cubicBezTo>
                        <a:pt x="63" y="75"/>
                        <a:pt x="63" y="75"/>
                        <a:pt x="63" y="75"/>
                      </a:cubicBezTo>
                      <a:cubicBezTo>
                        <a:pt x="62" y="75"/>
                        <a:pt x="62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60" y="76"/>
                        <a:pt x="60" y="77"/>
                        <a:pt x="60" y="78"/>
                      </a:cubicBezTo>
                      <a:cubicBezTo>
                        <a:pt x="60" y="78"/>
                        <a:pt x="60" y="78"/>
                        <a:pt x="60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79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80"/>
                        <a:pt x="61" y="80"/>
                        <a:pt x="61" y="80"/>
                      </a:cubicBezTo>
                      <a:cubicBezTo>
                        <a:pt x="61" y="81"/>
                        <a:pt x="61" y="81"/>
                        <a:pt x="61" y="81"/>
                      </a:cubicBezTo>
                      <a:cubicBezTo>
                        <a:pt x="61" y="82"/>
                        <a:pt x="61" y="82"/>
                        <a:pt x="61" y="82"/>
                      </a:cubicBezTo>
                      <a:cubicBezTo>
                        <a:pt x="61" y="83"/>
                        <a:pt x="61" y="83"/>
                        <a:pt x="61" y="84"/>
                      </a:cubicBezTo>
                      <a:cubicBezTo>
                        <a:pt x="61" y="84"/>
                        <a:pt x="62" y="84"/>
                        <a:pt x="62" y="84"/>
                      </a:cubicBezTo>
                      <a:cubicBezTo>
                        <a:pt x="62" y="84"/>
                        <a:pt x="62" y="84"/>
                        <a:pt x="62" y="84"/>
                      </a:cubicBezTo>
                      <a:cubicBezTo>
                        <a:pt x="62" y="83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1"/>
                      </a:cubicBezTo>
                      <a:cubicBezTo>
                        <a:pt x="63" y="81"/>
                        <a:pt x="63" y="81"/>
                        <a:pt x="63" y="81"/>
                      </a:cubicBezTo>
                      <a:cubicBezTo>
                        <a:pt x="63" y="81"/>
                        <a:pt x="63" y="81"/>
                        <a:pt x="63" y="81"/>
                      </a:cubicBezTo>
                      <a:cubicBezTo>
                        <a:pt x="63" y="81"/>
                        <a:pt x="63" y="81"/>
                        <a:pt x="63" y="81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1"/>
                        <a:pt x="63" y="81"/>
                      </a:cubicBezTo>
                      <a:cubicBezTo>
                        <a:pt x="63" y="81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4" y="82"/>
                        <a:pt x="64" y="82"/>
                        <a:pt x="64" y="82"/>
                      </a:cubicBezTo>
                      <a:cubicBezTo>
                        <a:pt x="64" y="82"/>
                        <a:pt x="64" y="82"/>
                        <a:pt x="64" y="82"/>
                      </a:cubicBezTo>
                      <a:cubicBezTo>
                        <a:pt x="64" y="82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2"/>
                      </a:cubicBezTo>
                      <a:cubicBezTo>
                        <a:pt x="64" y="82"/>
                        <a:pt x="64" y="82"/>
                        <a:pt x="64" y="82"/>
                      </a:cubicBezTo>
                      <a:cubicBezTo>
                        <a:pt x="63" y="83"/>
                        <a:pt x="63" y="83"/>
                        <a:pt x="63" y="83"/>
                      </a:cubicBezTo>
                      <a:cubicBezTo>
                        <a:pt x="64" y="84"/>
                        <a:pt x="64" y="84"/>
                        <a:pt x="64" y="84"/>
                      </a:cubicBezTo>
                      <a:cubicBezTo>
                        <a:pt x="64" y="84"/>
                        <a:pt x="65" y="84"/>
                        <a:pt x="65" y="84"/>
                      </a:cubicBezTo>
                      <a:cubicBezTo>
                        <a:pt x="65" y="84"/>
                        <a:pt x="65" y="85"/>
                        <a:pt x="65" y="85"/>
                      </a:cubicBezTo>
                      <a:cubicBezTo>
                        <a:pt x="65" y="85"/>
                        <a:pt x="64" y="86"/>
                        <a:pt x="64" y="87"/>
                      </a:cubicBezTo>
                      <a:cubicBezTo>
                        <a:pt x="64" y="87"/>
                        <a:pt x="64" y="87"/>
                        <a:pt x="64" y="87"/>
                      </a:cubicBezTo>
                      <a:cubicBezTo>
                        <a:pt x="63" y="87"/>
                        <a:pt x="63" y="87"/>
                        <a:pt x="63" y="88"/>
                      </a:cubicBezTo>
                      <a:cubicBezTo>
                        <a:pt x="64" y="88"/>
                        <a:pt x="64" y="88"/>
                        <a:pt x="63" y="89"/>
                      </a:cubicBezTo>
                      <a:cubicBezTo>
                        <a:pt x="63" y="89"/>
                        <a:pt x="63" y="89"/>
                        <a:pt x="63" y="89"/>
                      </a:cubicBezTo>
                      <a:cubicBezTo>
                        <a:pt x="63" y="90"/>
                        <a:pt x="64" y="90"/>
                        <a:pt x="64" y="90"/>
                      </a:cubicBezTo>
                      <a:cubicBezTo>
                        <a:pt x="65" y="90"/>
                        <a:pt x="65" y="89"/>
                        <a:pt x="66" y="89"/>
                      </a:cubicBezTo>
                      <a:cubicBezTo>
                        <a:pt x="66" y="89"/>
                        <a:pt x="66" y="90"/>
                        <a:pt x="66" y="90"/>
                      </a:cubicBezTo>
                      <a:cubicBezTo>
                        <a:pt x="66" y="90"/>
                        <a:pt x="66" y="90"/>
                        <a:pt x="66" y="90"/>
                      </a:cubicBezTo>
                      <a:cubicBezTo>
                        <a:pt x="66" y="90"/>
                        <a:pt x="65" y="90"/>
                        <a:pt x="65" y="91"/>
                      </a:cubicBezTo>
                      <a:cubicBezTo>
                        <a:pt x="65" y="91"/>
                        <a:pt x="65" y="92"/>
                        <a:pt x="65" y="92"/>
                      </a:cubicBezTo>
                      <a:cubicBezTo>
                        <a:pt x="65" y="92"/>
                        <a:pt x="65" y="92"/>
                        <a:pt x="65" y="93"/>
                      </a:cubicBezTo>
                      <a:cubicBezTo>
                        <a:pt x="65" y="93"/>
                        <a:pt x="65" y="93"/>
                        <a:pt x="65" y="93"/>
                      </a:cubicBezTo>
                      <a:cubicBezTo>
                        <a:pt x="65" y="93"/>
                        <a:pt x="65" y="93"/>
                        <a:pt x="65" y="93"/>
                      </a:cubicBezTo>
                      <a:cubicBezTo>
                        <a:pt x="65" y="93"/>
                        <a:pt x="65" y="92"/>
                        <a:pt x="65" y="92"/>
                      </a:cubicBezTo>
                      <a:cubicBezTo>
                        <a:pt x="65" y="92"/>
                        <a:pt x="65" y="92"/>
                        <a:pt x="65" y="92"/>
                      </a:cubicBezTo>
                      <a:cubicBezTo>
                        <a:pt x="65" y="92"/>
                        <a:pt x="65" y="92"/>
                        <a:pt x="65" y="92"/>
                      </a:cubicBezTo>
                      <a:cubicBezTo>
                        <a:pt x="65" y="93"/>
                        <a:pt x="65" y="93"/>
                        <a:pt x="65" y="93"/>
                      </a:cubicBezTo>
                      <a:cubicBezTo>
                        <a:pt x="65" y="93"/>
                        <a:pt x="66" y="93"/>
                        <a:pt x="66" y="94"/>
                      </a:cubicBezTo>
                      <a:cubicBezTo>
                        <a:pt x="66" y="94"/>
                        <a:pt x="66" y="94"/>
                        <a:pt x="66" y="95"/>
                      </a:cubicBezTo>
                      <a:cubicBezTo>
                        <a:pt x="66" y="95"/>
                        <a:pt x="66" y="95"/>
                        <a:pt x="66" y="96"/>
                      </a:cubicBezTo>
                      <a:cubicBezTo>
                        <a:pt x="66" y="96"/>
                        <a:pt x="66" y="96"/>
                        <a:pt x="66" y="96"/>
                      </a:cubicBezTo>
                      <a:cubicBezTo>
                        <a:pt x="66" y="96"/>
                        <a:pt x="66" y="96"/>
                        <a:pt x="66" y="96"/>
                      </a:cubicBezTo>
                      <a:cubicBezTo>
                        <a:pt x="66" y="96"/>
                        <a:pt x="66" y="96"/>
                        <a:pt x="66" y="96"/>
                      </a:cubicBezTo>
                      <a:cubicBezTo>
                        <a:pt x="66" y="96"/>
                        <a:pt x="66" y="96"/>
                        <a:pt x="66" y="96"/>
                      </a:cubicBezTo>
                      <a:cubicBezTo>
                        <a:pt x="66" y="97"/>
                        <a:pt x="66" y="97"/>
                        <a:pt x="66" y="97"/>
                      </a:cubicBezTo>
                      <a:cubicBezTo>
                        <a:pt x="66" y="97"/>
                        <a:pt x="66" y="98"/>
                        <a:pt x="66" y="98"/>
                      </a:cubicBezTo>
                      <a:cubicBezTo>
                        <a:pt x="66" y="99"/>
                        <a:pt x="66" y="99"/>
                        <a:pt x="66" y="99"/>
                      </a:cubicBezTo>
                      <a:cubicBezTo>
                        <a:pt x="67" y="99"/>
                        <a:pt x="67" y="100"/>
                        <a:pt x="67" y="100"/>
                      </a:cubicBezTo>
                      <a:cubicBezTo>
                        <a:pt x="68" y="100"/>
                        <a:pt x="68" y="101"/>
                        <a:pt x="69" y="101"/>
                      </a:cubicBezTo>
                      <a:cubicBezTo>
                        <a:pt x="69" y="101"/>
                        <a:pt x="69" y="101"/>
                        <a:pt x="70" y="101"/>
                      </a:cubicBezTo>
                      <a:cubicBezTo>
                        <a:pt x="70" y="102"/>
                        <a:pt x="70" y="102"/>
                        <a:pt x="70" y="102"/>
                      </a:cubicBezTo>
                      <a:cubicBezTo>
                        <a:pt x="70" y="103"/>
                        <a:pt x="70" y="103"/>
                        <a:pt x="70" y="103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5"/>
                      </a:cubicBezTo>
                      <a:cubicBezTo>
                        <a:pt x="71" y="105"/>
                        <a:pt x="71" y="105"/>
                        <a:pt x="71" y="105"/>
                      </a:cubicBezTo>
                      <a:cubicBezTo>
                        <a:pt x="71" y="105"/>
                        <a:pt x="72" y="105"/>
                        <a:pt x="72" y="105"/>
                      </a:cubicBezTo>
                      <a:cubicBezTo>
                        <a:pt x="72" y="106"/>
                        <a:pt x="72" y="106"/>
                        <a:pt x="72" y="107"/>
                      </a:cubicBezTo>
                      <a:cubicBezTo>
                        <a:pt x="73" y="107"/>
                        <a:pt x="72" y="108"/>
                        <a:pt x="72" y="108"/>
                      </a:cubicBezTo>
                      <a:cubicBezTo>
                        <a:pt x="72" y="108"/>
                        <a:pt x="72" y="109"/>
                        <a:pt x="72" y="109"/>
                      </a:cubicBezTo>
                      <a:cubicBezTo>
                        <a:pt x="72" y="109"/>
                        <a:pt x="71" y="109"/>
                        <a:pt x="71" y="109"/>
                      </a:cubicBezTo>
                      <a:cubicBezTo>
                        <a:pt x="71" y="109"/>
                        <a:pt x="70" y="109"/>
                        <a:pt x="69" y="108"/>
                      </a:cubicBezTo>
                      <a:cubicBezTo>
                        <a:pt x="69" y="108"/>
                        <a:pt x="69" y="108"/>
                        <a:pt x="69" y="108"/>
                      </a:cubicBezTo>
                      <a:cubicBezTo>
                        <a:pt x="69" y="108"/>
                        <a:pt x="69" y="108"/>
                        <a:pt x="69" y="108"/>
                      </a:cubicBezTo>
                      <a:cubicBezTo>
                        <a:pt x="70" y="108"/>
                        <a:pt x="70" y="108"/>
                        <a:pt x="70" y="108"/>
                      </a:cubicBezTo>
                      <a:cubicBezTo>
                        <a:pt x="71" y="108"/>
                        <a:pt x="71" y="108"/>
                        <a:pt x="71" y="107"/>
                      </a:cubicBezTo>
                      <a:cubicBezTo>
                        <a:pt x="71" y="106"/>
                        <a:pt x="71" y="105"/>
                        <a:pt x="70" y="105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69" y="103"/>
                        <a:pt x="69" y="103"/>
                        <a:pt x="69" y="103"/>
                      </a:cubicBezTo>
                      <a:cubicBezTo>
                        <a:pt x="69" y="102"/>
                        <a:pt x="68" y="101"/>
                        <a:pt x="68" y="101"/>
                      </a:cubicBezTo>
                      <a:cubicBezTo>
                        <a:pt x="67" y="101"/>
                        <a:pt x="66" y="100"/>
                        <a:pt x="66" y="100"/>
                      </a:cubicBezTo>
                      <a:cubicBezTo>
                        <a:pt x="65" y="100"/>
                        <a:pt x="65" y="99"/>
                        <a:pt x="65" y="99"/>
                      </a:cubicBezTo>
                      <a:cubicBezTo>
                        <a:pt x="65" y="99"/>
                        <a:pt x="64" y="99"/>
                        <a:pt x="64" y="99"/>
                      </a:cubicBezTo>
                      <a:cubicBezTo>
                        <a:pt x="64" y="99"/>
                        <a:pt x="64" y="99"/>
                        <a:pt x="64" y="99"/>
                      </a:cubicBezTo>
                      <a:cubicBezTo>
                        <a:pt x="64" y="100"/>
                        <a:pt x="64" y="100"/>
                        <a:pt x="64" y="101"/>
                      </a:cubicBezTo>
                      <a:cubicBezTo>
                        <a:pt x="64" y="101"/>
                        <a:pt x="64" y="101"/>
                        <a:pt x="64" y="102"/>
                      </a:cubicBezTo>
                      <a:cubicBezTo>
                        <a:pt x="64" y="102"/>
                        <a:pt x="65" y="102"/>
                        <a:pt x="65" y="103"/>
                      </a:cubicBezTo>
                      <a:cubicBezTo>
                        <a:pt x="66" y="104"/>
                        <a:pt x="67" y="106"/>
                        <a:pt x="68" y="107"/>
                      </a:cubicBezTo>
                      <a:cubicBezTo>
                        <a:pt x="68" y="107"/>
                        <a:pt x="69" y="107"/>
                        <a:pt x="69" y="108"/>
                      </a:cubicBezTo>
                      <a:cubicBezTo>
                        <a:pt x="69" y="108"/>
                        <a:pt x="69" y="108"/>
                        <a:pt x="69" y="108"/>
                      </a:cubicBezTo>
                      <a:cubicBezTo>
                        <a:pt x="69" y="108"/>
                        <a:pt x="69" y="108"/>
                        <a:pt x="69" y="108"/>
                      </a:cubicBezTo>
                      <a:cubicBezTo>
                        <a:pt x="68" y="108"/>
                        <a:pt x="68" y="108"/>
                        <a:pt x="68" y="109"/>
                      </a:cubicBezTo>
                      <a:cubicBezTo>
                        <a:pt x="68" y="110"/>
                        <a:pt x="68" y="111"/>
                        <a:pt x="68" y="112"/>
                      </a:cubicBezTo>
                      <a:cubicBezTo>
                        <a:pt x="68" y="114"/>
                        <a:pt x="68" y="115"/>
                        <a:pt x="67" y="116"/>
                      </a:cubicBezTo>
                      <a:cubicBezTo>
                        <a:pt x="67" y="117"/>
                        <a:pt x="66" y="119"/>
                        <a:pt x="66" y="120"/>
                      </a:cubicBezTo>
                      <a:cubicBezTo>
                        <a:pt x="65" y="121"/>
                        <a:pt x="65" y="123"/>
                        <a:pt x="64" y="124"/>
                      </a:cubicBezTo>
                      <a:cubicBezTo>
                        <a:pt x="63" y="125"/>
                        <a:pt x="63" y="126"/>
                        <a:pt x="63" y="127"/>
                      </a:cubicBezTo>
                      <a:cubicBezTo>
                        <a:pt x="63" y="127"/>
                        <a:pt x="63" y="128"/>
                        <a:pt x="63" y="128"/>
                      </a:cubicBezTo>
                      <a:cubicBezTo>
                        <a:pt x="63" y="129"/>
                        <a:pt x="63" y="131"/>
                        <a:pt x="62" y="132"/>
                      </a:cubicBezTo>
                      <a:cubicBezTo>
                        <a:pt x="62" y="132"/>
                        <a:pt x="62" y="132"/>
                        <a:pt x="62" y="133"/>
                      </a:cubicBezTo>
                      <a:cubicBezTo>
                        <a:pt x="63" y="134"/>
                        <a:pt x="63" y="135"/>
                        <a:pt x="63" y="136"/>
                      </a:cubicBezTo>
                      <a:cubicBezTo>
                        <a:pt x="62" y="136"/>
                        <a:pt x="63" y="136"/>
                        <a:pt x="63" y="137"/>
                      </a:cubicBezTo>
                      <a:cubicBezTo>
                        <a:pt x="63" y="137"/>
                        <a:pt x="63" y="137"/>
                        <a:pt x="63" y="137"/>
                      </a:cubicBezTo>
                      <a:cubicBezTo>
                        <a:pt x="63" y="138"/>
                        <a:pt x="63" y="139"/>
                        <a:pt x="64" y="140"/>
                      </a:cubicBezTo>
                      <a:cubicBezTo>
                        <a:pt x="64" y="140"/>
                        <a:pt x="64" y="140"/>
                        <a:pt x="64" y="140"/>
                      </a:cubicBezTo>
                      <a:cubicBezTo>
                        <a:pt x="65" y="140"/>
                        <a:pt x="65" y="140"/>
                        <a:pt x="64" y="141"/>
                      </a:cubicBezTo>
                      <a:cubicBezTo>
                        <a:pt x="64" y="141"/>
                        <a:pt x="64" y="141"/>
                        <a:pt x="64" y="141"/>
                      </a:cubicBezTo>
                      <a:cubicBezTo>
                        <a:pt x="64" y="142"/>
                        <a:pt x="64" y="142"/>
                        <a:pt x="64" y="142"/>
                      </a:cubicBezTo>
                      <a:cubicBezTo>
                        <a:pt x="64" y="143"/>
                        <a:pt x="65" y="143"/>
                        <a:pt x="64" y="144"/>
                      </a:cubicBezTo>
                      <a:cubicBezTo>
                        <a:pt x="64" y="144"/>
                        <a:pt x="65" y="145"/>
                        <a:pt x="65" y="145"/>
                      </a:cubicBezTo>
                      <a:cubicBezTo>
                        <a:pt x="65" y="146"/>
                        <a:pt x="65" y="147"/>
                        <a:pt x="66" y="148"/>
                      </a:cubicBezTo>
                      <a:cubicBezTo>
                        <a:pt x="66" y="148"/>
                        <a:pt x="66" y="149"/>
                        <a:pt x="66" y="149"/>
                      </a:cubicBezTo>
                      <a:cubicBezTo>
                        <a:pt x="66" y="150"/>
                        <a:pt x="66" y="150"/>
                        <a:pt x="67" y="150"/>
                      </a:cubicBezTo>
                      <a:cubicBezTo>
                        <a:pt x="68" y="150"/>
                        <a:pt x="69" y="151"/>
                        <a:pt x="70" y="152"/>
                      </a:cubicBezTo>
                      <a:cubicBezTo>
                        <a:pt x="71" y="153"/>
                        <a:pt x="72" y="153"/>
                        <a:pt x="72" y="155"/>
                      </a:cubicBezTo>
                      <a:cubicBezTo>
                        <a:pt x="72" y="155"/>
                        <a:pt x="72" y="156"/>
                        <a:pt x="73" y="157"/>
                      </a:cubicBezTo>
                      <a:cubicBezTo>
                        <a:pt x="73" y="159"/>
                        <a:pt x="74" y="160"/>
                        <a:pt x="74" y="162"/>
                      </a:cubicBezTo>
                      <a:cubicBezTo>
                        <a:pt x="74" y="162"/>
                        <a:pt x="74" y="163"/>
                        <a:pt x="75" y="163"/>
                      </a:cubicBezTo>
                      <a:cubicBezTo>
                        <a:pt x="76" y="164"/>
                        <a:pt x="76" y="165"/>
                        <a:pt x="76" y="165"/>
                      </a:cubicBezTo>
                      <a:cubicBezTo>
                        <a:pt x="77" y="166"/>
                        <a:pt x="77" y="166"/>
                        <a:pt x="76" y="167"/>
                      </a:cubicBezTo>
                      <a:cubicBezTo>
                        <a:pt x="76" y="167"/>
                        <a:pt x="76" y="167"/>
                        <a:pt x="76" y="167"/>
                      </a:cubicBezTo>
                      <a:cubicBezTo>
                        <a:pt x="75" y="167"/>
                        <a:pt x="75" y="167"/>
                        <a:pt x="75" y="167"/>
                      </a:cubicBezTo>
                      <a:cubicBezTo>
                        <a:pt x="75" y="167"/>
                        <a:pt x="75" y="168"/>
                        <a:pt x="75" y="168"/>
                      </a:cubicBezTo>
                      <a:cubicBezTo>
                        <a:pt x="75" y="169"/>
                        <a:pt x="76" y="169"/>
                        <a:pt x="77" y="170"/>
                      </a:cubicBezTo>
                      <a:cubicBezTo>
                        <a:pt x="78" y="170"/>
                        <a:pt x="79" y="171"/>
                        <a:pt x="79" y="172"/>
                      </a:cubicBezTo>
                      <a:cubicBezTo>
                        <a:pt x="80" y="172"/>
                        <a:pt x="80" y="172"/>
                        <a:pt x="80" y="173"/>
                      </a:cubicBezTo>
                      <a:cubicBezTo>
                        <a:pt x="80" y="173"/>
                        <a:pt x="80" y="174"/>
                        <a:pt x="80" y="174"/>
                      </a:cubicBezTo>
                      <a:cubicBezTo>
                        <a:pt x="80" y="174"/>
                        <a:pt x="80" y="175"/>
                        <a:pt x="80" y="175"/>
                      </a:cubicBezTo>
                      <a:cubicBezTo>
                        <a:pt x="81" y="176"/>
                        <a:pt x="83" y="177"/>
                        <a:pt x="84" y="179"/>
                      </a:cubicBezTo>
                      <a:cubicBezTo>
                        <a:pt x="84" y="179"/>
                        <a:pt x="84" y="179"/>
                        <a:pt x="84" y="179"/>
                      </a:cubicBezTo>
                      <a:cubicBezTo>
                        <a:pt x="85" y="179"/>
                        <a:pt x="85" y="178"/>
                        <a:pt x="85" y="178"/>
                      </a:cubicBezTo>
                      <a:cubicBezTo>
                        <a:pt x="85" y="177"/>
                        <a:pt x="84" y="177"/>
                        <a:pt x="84" y="177"/>
                      </a:cubicBezTo>
                      <a:cubicBezTo>
                        <a:pt x="84" y="176"/>
                        <a:pt x="83" y="174"/>
                        <a:pt x="83" y="174"/>
                      </a:cubicBezTo>
                      <a:cubicBezTo>
                        <a:pt x="82" y="174"/>
                        <a:pt x="82" y="173"/>
                        <a:pt x="82" y="173"/>
                      </a:cubicBezTo>
                      <a:cubicBezTo>
                        <a:pt x="82" y="172"/>
                        <a:pt x="82" y="171"/>
                        <a:pt x="82" y="171"/>
                      </a:cubicBezTo>
                      <a:cubicBezTo>
                        <a:pt x="82" y="170"/>
                        <a:pt x="81" y="170"/>
                        <a:pt x="81" y="169"/>
                      </a:cubicBezTo>
                      <a:cubicBezTo>
                        <a:pt x="80" y="168"/>
                        <a:pt x="80" y="167"/>
                        <a:pt x="79" y="166"/>
                      </a:cubicBezTo>
                      <a:cubicBezTo>
                        <a:pt x="79" y="165"/>
                        <a:pt x="78" y="164"/>
                        <a:pt x="77" y="163"/>
                      </a:cubicBezTo>
                      <a:cubicBezTo>
                        <a:pt x="77" y="162"/>
                        <a:pt x="77" y="162"/>
                        <a:pt x="77" y="162"/>
                      </a:cubicBezTo>
                      <a:cubicBezTo>
                        <a:pt x="77" y="161"/>
                        <a:pt x="77" y="159"/>
                        <a:pt x="77" y="158"/>
                      </a:cubicBezTo>
                      <a:cubicBezTo>
                        <a:pt x="77" y="158"/>
                        <a:pt x="77" y="158"/>
                        <a:pt x="77" y="158"/>
                      </a:cubicBezTo>
                      <a:cubicBezTo>
                        <a:pt x="78" y="158"/>
                        <a:pt x="78" y="158"/>
                        <a:pt x="79" y="159"/>
                      </a:cubicBezTo>
                      <a:cubicBezTo>
                        <a:pt x="79" y="159"/>
                        <a:pt x="79" y="159"/>
                        <a:pt x="80" y="160"/>
                      </a:cubicBezTo>
                      <a:cubicBezTo>
                        <a:pt x="80" y="161"/>
                        <a:pt x="80" y="162"/>
                        <a:pt x="80" y="163"/>
                      </a:cubicBezTo>
                      <a:cubicBezTo>
                        <a:pt x="81" y="164"/>
                        <a:pt x="82" y="166"/>
                        <a:pt x="83" y="167"/>
                      </a:cubicBezTo>
                      <a:cubicBezTo>
                        <a:pt x="83" y="167"/>
                        <a:pt x="83" y="168"/>
                        <a:pt x="83" y="168"/>
                      </a:cubicBezTo>
                      <a:cubicBezTo>
                        <a:pt x="83" y="169"/>
                        <a:pt x="84" y="169"/>
                        <a:pt x="85" y="170"/>
                      </a:cubicBezTo>
                      <a:cubicBezTo>
                        <a:pt x="85" y="170"/>
                        <a:pt x="85" y="170"/>
                        <a:pt x="86" y="171"/>
                      </a:cubicBezTo>
                      <a:cubicBezTo>
                        <a:pt x="86" y="171"/>
                        <a:pt x="86" y="171"/>
                        <a:pt x="86" y="171"/>
                      </a:cubicBezTo>
                      <a:cubicBezTo>
                        <a:pt x="86" y="172"/>
                        <a:pt x="86" y="172"/>
                        <a:pt x="86" y="172"/>
                      </a:cubicBezTo>
                      <a:cubicBezTo>
                        <a:pt x="85" y="172"/>
                        <a:pt x="85" y="173"/>
                        <a:pt x="86" y="173"/>
                      </a:cubicBezTo>
                      <a:cubicBezTo>
                        <a:pt x="86" y="173"/>
                        <a:pt x="87" y="174"/>
                        <a:pt x="87" y="174"/>
                      </a:cubicBezTo>
                      <a:cubicBezTo>
                        <a:pt x="88" y="174"/>
                        <a:pt x="88" y="175"/>
                        <a:pt x="88" y="175"/>
                      </a:cubicBezTo>
                      <a:cubicBezTo>
                        <a:pt x="88" y="176"/>
                        <a:pt x="88" y="176"/>
                        <a:pt x="89" y="176"/>
                      </a:cubicBezTo>
                      <a:cubicBezTo>
                        <a:pt x="91" y="179"/>
                        <a:pt x="92" y="180"/>
                        <a:pt x="93" y="183"/>
                      </a:cubicBezTo>
                      <a:cubicBezTo>
                        <a:pt x="93" y="183"/>
                        <a:pt x="93" y="184"/>
                        <a:pt x="93" y="184"/>
                      </a:cubicBezTo>
                      <a:cubicBezTo>
                        <a:pt x="93" y="184"/>
                        <a:pt x="92" y="184"/>
                        <a:pt x="92" y="185"/>
                      </a:cubicBezTo>
                      <a:cubicBezTo>
                        <a:pt x="92" y="185"/>
                        <a:pt x="92" y="186"/>
                        <a:pt x="92" y="187"/>
                      </a:cubicBezTo>
                      <a:cubicBezTo>
                        <a:pt x="93" y="188"/>
                        <a:pt x="93" y="188"/>
                        <a:pt x="94" y="188"/>
                      </a:cubicBezTo>
                      <a:cubicBezTo>
                        <a:pt x="95" y="189"/>
                        <a:pt x="95" y="189"/>
                        <a:pt x="96" y="190"/>
                      </a:cubicBezTo>
                      <a:cubicBezTo>
                        <a:pt x="96" y="190"/>
                        <a:pt x="97" y="191"/>
                        <a:pt x="98" y="191"/>
                      </a:cubicBezTo>
                      <a:cubicBezTo>
                        <a:pt x="98" y="191"/>
                        <a:pt x="98" y="191"/>
                        <a:pt x="99" y="191"/>
                      </a:cubicBezTo>
                      <a:cubicBezTo>
                        <a:pt x="99" y="191"/>
                        <a:pt x="99" y="191"/>
                        <a:pt x="99" y="192"/>
                      </a:cubicBezTo>
                      <a:cubicBezTo>
                        <a:pt x="100" y="193"/>
                        <a:pt x="102" y="193"/>
                        <a:pt x="103" y="194"/>
                      </a:cubicBezTo>
                      <a:cubicBezTo>
                        <a:pt x="104" y="194"/>
                        <a:pt x="104" y="194"/>
                        <a:pt x="105" y="195"/>
                      </a:cubicBezTo>
                      <a:cubicBezTo>
                        <a:pt x="106" y="195"/>
                        <a:pt x="107" y="195"/>
                        <a:pt x="107" y="195"/>
                      </a:cubicBezTo>
                      <a:cubicBezTo>
                        <a:pt x="110" y="196"/>
                        <a:pt x="110" y="196"/>
                        <a:pt x="113" y="195"/>
                      </a:cubicBezTo>
                      <a:cubicBezTo>
                        <a:pt x="114" y="195"/>
                        <a:pt x="114" y="195"/>
                        <a:pt x="115" y="196"/>
                      </a:cubicBezTo>
                      <a:cubicBezTo>
                        <a:pt x="116" y="197"/>
                        <a:pt x="118" y="198"/>
                        <a:pt x="119" y="199"/>
                      </a:cubicBezTo>
                      <a:cubicBezTo>
                        <a:pt x="119" y="200"/>
                        <a:pt x="120" y="200"/>
                        <a:pt x="121" y="200"/>
                      </a:cubicBezTo>
                      <a:cubicBezTo>
                        <a:pt x="122" y="200"/>
                        <a:pt x="123" y="201"/>
                        <a:pt x="124" y="201"/>
                      </a:cubicBezTo>
                      <a:cubicBezTo>
                        <a:pt x="125" y="201"/>
                        <a:pt x="126" y="202"/>
                        <a:pt x="128" y="202"/>
                      </a:cubicBezTo>
                      <a:cubicBezTo>
                        <a:pt x="128" y="202"/>
                        <a:pt x="128" y="202"/>
                        <a:pt x="128" y="202"/>
                      </a:cubicBezTo>
                      <a:cubicBezTo>
                        <a:pt x="128" y="203"/>
                        <a:pt x="129" y="203"/>
                        <a:pt x="129" y="204"/>
                      </a:cubicBezTo>
                      <a:cubicBezTo>
                        <a:pt x="130" y="205"/>
                        <a:pt x="131" y="205"/>
                        <a:pt x="131" y="206"/>
                      </a:cubicBezTo>
                      <a:cubicBezTo>
                        <a:pt x="131" y="206"/>
                        <a:pt x="132" y="207"/>
                        <a:pt x="131" y="207"/>
                      </a:cubicBezTo>
                      <a:cubicBezTo>
                        <a:pt x="131" y="208"/>
                        <a:pt x="132" y="208"/>
                        <a:pt x="132" y="209"/>
                      </a:cubicBezTo>
                      <a:cubicBezTo>
                        <a:pt x="133" y="209"/>
                        <a:pt x="133" y="209"/>
                        <a:pt x="133" y="209"/>
                      </a:cubicBezTo>
                      <a:cubicBezTo>
                        <a:pt x="134" y="209"/>
                        <a:pt x="134" y="209"/>
                        <a:pt x="134" y="209"/>
                      </a:cubicBezTo>
                      <a:cubicBezTo>
                        <a:pt x="135" y="209"/>
                        <a:pt x="135" y="210"/>
                        <a:pt x="135" y="211"/>
                      </a:cubicBezTo>
                      <a:cubicBezTo>
                        <a:pt x="136" y="212"/>
                        <a:pt x="136" y="212"/>
                        <a:pt x="137" y="212"/>
                      </a:cubicBezTo>
                      <a:cubicBezTo>
                        <a:pt x="137" y="212"/>
                        <a:pt x="138" y="212"/>
                        <a:pt x="138" y="212"/>
                      </a:cubicBezTo>
                      <a:cubicBezTo>
                        <a:pt x="139" y="212"/>
                        <a:pt x="139" y="212"/>
                        <a:pt x="140" y="212"/>
                      </a:cubicBezTo>
                      <a:cubicBezTo>
                        <a:pt x="140" y="213"/>
                        <a:pt x="141" y="213"/>
                        <a:pt x="141" y="214"/>
                      </a:cubicBezTo>
                      <a:cubicBezTo>
                        <a:pt x="142" y="214"/>
                        <a:pt x="142" y="214"/>
                        <a:pt x="143" y="214"/>
                      </a:cubicBezTo>
                      <a:cubicBezTo>
                        <a:pt x="143" y="213"/>
                        <a:pt x="143" y="213"/>
                        <a:pt x="143" y="213"/>
                      </a:cubicBezTo>
                      <a:cubicBezTo>
                        <a:pt x="143" y="212"/>
                        <a:pt x="143" y="212"/>
                        <a:pt x="143" y="212"/>
                      </a:cubicBezTo>
                      <a:cubicBezTo>
                        <a:pt x="144" y="212"/>
                        <a:pt x="144" y="211"/>
                        <a:pt x="145" y="210"/>
                      </a:cubicBezTo>
                      <a:cubicBezTo>
                        <a:pt x="145" y="210"/>
                        <a:pt x="145" y="210"/>
                        <a:pt x="145" y="210"/>
                      </a:cubicBezTo>
                      <a:cubicBezTo>
                        <a:pt x="146" y="211"/>
                        <a:pt x="147" y="211"/>
                        <a:pt x="147" y="212"/>
                      </a:cubicBezTo>
                      <a:cubicBezTo>
                        <a:pt x="147" y="213"/>
                        <a:pt x="147" y="213"/>
                        <a:pt x="147" y="214"/>
                      </a:cubicBezTo>
                      <a:cubicBezTo>
                        <a:pt x="148" y="214"/>
                        <a:pt x="148" y="215"/>
                        <a:pt x="148" y="216"/>
                      </a:cubicBezTo>
                      <a:cubicBezTo>
                        <a:pt x="149" y="216"/>
                        <a:pt x="149" y="216"/>
                        <a:pt x="149" y="216"/>
                      </a:cubicBezTo>
                      <a:cubicBezTo>
                        <a:pt x="149" y="217"/>
                        <a:pt x="149" y="218"/>
                        <a:pt x="148" y="219"/>
                      </a:cubicBezTo>
                      <a:cubicBezTo>
                        <a:pt x="148" y="220"/>
                        <a:pt x="148" y="221"/>
                        <a:pt x="149" y="221"/>
                      </a:cubicBezTo>
                      <a:cubicBezTo>
                        <a:pt x="149" y="221"/>
                        <a:pt x="149" y="222"/>
                        <a:pt x="149" y="222"/>
                      </a:cubicBezTo>
                      <a:cubicBezTo>
                        <a:pt x="148" y="223"/>
                        <a:pt x="148" y="223"/>
                        <a:pt x="147" y="224"/>
                      </a:cubicBezTo>
                      <a:cubicBezTo>
                        <a:pt x="146" y="224"/>
                        <a:pt x="145" y="225"/>
                        <a:pt x="145" y="226"/>
                      </a:cubicBezTo>
                      <a:cubicBezTo>
                        <a:pt x="145" y="226"/>
                        <a:pt x="145" y="227"/>
                        <a:pt x="144" y="227"/>
                      </a:cubicBezTo>
                      <a:cubicBezTo>
                        <a:pt x="144" y="227"/>
                        <a:pt x="143" y="227"/>
                        <a:pt x="143" y="228"/>
                      </a:cubicBezTo>
                      <a:cubicBezTo>
                        <a:pt x="143" y="228"/>
                        <a:pt x="143" y="228"/>
                        <a:pt x="143" y="228"/>
                      </a:cubicBezTo>
                      <a:cubicBezTo>
                        <a:pt x="142" y="230"/>
                        <a:pt x="142" y="230"/>
                        <a:pt x="142" y="231"/>
                      </a:cubicBezTo>
                      <a:cubicBezTo>
                        <a:pt x="141" y="232"/>
                        <a:pt x="141" y="232"/>
                        <a:pt x="141" y="232"/>
                      </a:cubicBezTo>
                      <a:cubicBezTo>
                        <a:pt x="141" y="233"/>
                        <a:pt x="141" y="234"/>
                        <a:pt x="141" y="234"/>
                      </a:cubicBezTo>
                      <a:cubicBezTo>
                        <a:pt x="141" y="235"/>
                        <a:pt x="142" y="235"/>
                        <a:pt x="143" y="236"/>
                      </a:cubicBezTo>
                      <a:cubicBezTo>
                        <a:pt x="143" y="236"/>
                        <a:pt x="143" y="236"/>
                        <a:pt x="143" y="235"/>
                      </a:cubicBezTo>
                      <a:cubicBezTo>
                        <a:pt x="143" y="235"/>
                        <a:pt x="143" y="235"/>
                        <a:pt x="143" y="235"/>
                      </a:cubicBezTo>
                      <a:cubicBezTo>
                        <a:pt x="143" y="235"/>
                        <a:pt x="143" y="235"/>
                        <a:pt x="143" y="235"/>
                      </a:cubicBezTo>
                      <a:cubicBezTo>
                        <a:pt x="143" y="236"/>
                        <a:pt x="143" y="236"/>
                        <a:pt x="143" y="237"/>
                      </a:cubicBezTo>
                      <a:cubicBezTo>
                        <a:pt x="142" y="237"/>
                        <a:pt x="142" y="237"/>
                        <a:pt x="141" y="238"/>
                      </a:cubicBezTo>
                      <a:cubicBezTo>
                        <a:pt x="141" y="238"/>
                        <a:pt x="140" y="239"/>
                        <a:pt x="140" y="240"/>
                      </a:cubicBezTo>
                      <a:cubicBezTo>
                        <a:pt x="141" y="240"/>
                        <a:pt x="141" y="241"/>
                        <a:pt x="141" y="241"/>
                      </a:cubicBezTo>
                      <a:cubicBezTo>
                        <a:pt x="141" y="241"/>
                        <a:pt x="141" y="241"/>
                        <a:pt x="141" y="242"/>
                      </a:cubicBezTo>
                      <a:cubicBezTo>
                        <a:pt x="140" y="242"/>
                        <a:pt x="141" y="243"/>
                        <a:pt x="141" y="243"/>
                      </a:cubicBezTo>
                      <a:cubicBezTo>
                        <a:pt x="142" y="243"/>
                        <a:pt x="142" y="243"/>
                        <a:pt x="143" y="244"/>
                      </a:cubicBezTo>
                      <a:cubicBezTo>
                        <a:pt x="143" y="244"/>
                        <a:pt x="144" y="244"/>
                        <a:pt x="144" y="245"/>
                      </a:cubicBezTo>
                      <a:cubicBezTo>
                        <a:pt x="144" y="246"/>
                        <a:pt x="144" y="246"/>
                        <a:pt x="145" y="246"/>
                      </a:cubicBezTo>
                      <a:cubicBezTo>
                        <a:pt x="145" y="247"/>
                        <a:pt x="145" y="247"/>
                        <a:pt x="146" y="247"/>
                      </a:cubicBezTo>
                      <a:cubicBezTo>
                        <a:pt x="146" y="248"/>
                        <a:pt x="146" y="249"/>
                        <a:pt x="147" y="250"/>
                      </a:cubicBezTo>
                      <a:cubicBezTo>
                        <a:pt x="147" y="251"/>
                        <a:pt x="148" y="253"/>
                        <a:pt x="149" y="254"/>
                      </a:cubicBezTo>
                      <a:cubicBezTo>
                        <a:pt x="150" y="255"/>
                        <a:pt x="150" y="256"/>
                        <a:pt x="151" y="258"/>
                      </a:cubicBezTo>
                      <a:cubicBezTo>
                        <a:pt x="151" y="258"/>
                        <a:pt x="151" y="258"/>
                        <a:pt x="151" y="258"/>
                      </a:cubicBezTo>
                      <a:cubicBezTo>
                        <a:pt x="151" y="259"/>
                        <a:pt x="152" y="260"/>
                        <a:pt x="152" y="260"/>
                      </a:cubicBezTo>
                      <a:cubicBezTo>
                        <a:pt x="153" y="262"/>
                        <a:pt x="155" y="263"/>
                        <a:pt x="157" y="264"/>
                      </a:cubicBezTo>
                      <a:cubicBezTo>
                        <a:pt x="157" y="264"/>
                        <a:pt x="158" y="264"/>
                        <a:pt x="158" y="264"/>
                      </a:cubicBezTo>
                      <a:cubicBezTo>
                        <a:pt x="159" y="265"/>
                        <a:pt x="160" y="265"/>
                        <a:pt x="161" y="266"/>
                      </a:cubicBezTo>
                      <a:cubicBezTo>
                        <a:pt x="162" y="267"/>
                        <a:pt x="163" y="268"/>
                        <a:pt x="164" y="268"/>
                      </a:cubicBezTo>
                      <a:cubicBezTo>
                        <a:pt x="164" y="269"/>
                        <a:pt x="164" y="269"/>
                        <a:pt x="164" y="269"/>
                      </a:cubicBezTo>
                      <a:cubicBezTo>
                        <a:pt x="164" y="270"/>
                        <a:pt x="164" y="270"/>
                        <a:pt x="164" y="271"/>
                      </a:cubicBezTo>
                      <a:cubicBezTo>
                        <a:pt x="164" y="271"/>
                        <a:pt x="165" y="272"/>
                        <a:pt x="164" y="273"/>
                      </a:cubicBezTo>
                      <a:cubicBezTo>
                        <a:pt x="164" y="273"/>
                        <a:pt x="164" y="274"/>
                        <a:pt x="164" y="274"/>
                      </a:cubicBezTo>
                      <a:cubicBezTo>
                        <a:pt x="165" y="276"/>
                        <a:pt x="165" y="277"/>
                        <a:pt x="164" y="279"/>
                      </a:cubicBezTo>
                      <a:cubicBezTo>
                        <a:pt x="164" y="279"/>
                        <a:pt x="164" y="279"/>
                        <a:pt x="164" y="280"/>
                      </a:cubicBezTo>
                      <a:cubicBezTo>
                        <a:pt x="165" y="282"/>
                        <a:pt x="165" y="285"/>
                        <a:pt x="165" y="287"/>
                      </a:cubicBezTo>
                      <a:cubicBezTo>
                        <a:pt x="165" y="288"/>
                        <a:pt x="165" y="288"/>
                        <a:pt x="164" y="289"/>
                      </a:cubicBezTo>
                      <a:cubicBezTo>
                        <a:pt x="164" y="290"/>
                        <a:pt x="164" y="291"/>
                        <a:pt x="164" y="292"/>
                      </a:cubicBezTo>
                      <a:cubicBezTo>
                        <a:pt x="164" y="292"/>
                        <a:pt x="164" y="292"/>
                        <a:pt x="164" y="293"/>
                      </a:cubicBezTo>
                      <a:cubicBezTo>
                        <a:pt x="164" y="294"/>
                        <a:pt x="164" y="294"/>
                        <a:pt x="164" y="295"/>
                      </a:cubicBezTo>
                      <a:cubicBezTo>
                        <a:pt x="164" y="296"/>
                        <a:pt x="164" y="297"/>
                        <a:pt x="164" y="297"/>
                      </a:cubicBezTo>
                      <a:cubicBezTo>
                        <a:pt x="164" y="298"/>
                        <a:pt x="164" y="299"/>
                        <a:pt x="164" y="300"/>
                      </a:cubicBezTo>
                      <a:cubicBezTo>
                        <a:pt x="165" y="301"/>
                        <a:pt x="164" y="301"/>
                        <a:pt x="164" y="302"/>
                      </a:cubicBezTo>
                      <a:cubicBezTo>
                        <a:pt x="164" y="302"/>
                        <a:pt x="165" y="303"/>
                        <a:pt x="165" y="303"/>
                      </a:cubicBezTo>
                      <a:cubicBezTo>
                        <a:pt x="165" y="303"/>
                        <a:pt x="165" y="304"/>
                        <a:pt x="165" y="304"/>
                      </a:cubicBezTo>
                      <a:cubicBezTo>
                        <a:pt x="164" y="305"/>
                        <a:pt x="164" y="305"/>
                        <a:pt x="164" y="306"/>
                      </a:cubicBezTo>
                      <a:cubicBezTo>
                        <a:pt x="164" y="308"/>
                        <a:pt x="163" y="310"/>
                        <a:pt x="163" y="311"/>
                      </a:cubicBezTo>
                      <a:cubicBezTo>
                        <a:pt x="163" y="312"/>
                        <a:pt x="163" y="312"/>
                        <a:pt x="162" y="312"/>
                      </a:cubicBezTo>
                      <a:cubicBezTo>
                        <a:pt x="162" y="313"/>
                        <a:pt x="162" y="313"/>
                        <a:pt x="162" y="314"/>
                      </a:cubicBezTo>
                      <a:cubicBezTo>
                        <a:pt x="163" y="315"/>
                        <a:pt x="163" y="316"/>
                        <a:pt x="163" y="317"/>
                      </a:cubicBezTo>
                      <a:cubicBezTo>
                        <a:pt x="164" y="317"/>
                        <a:pt x="164" y="318"/>
                        <a:pt x="163" y="319"/>
                      </a:cubicBezTo>
                      <a:cubicBezTo>
                        <a:pt x="163" y="319"/>
                        <a:pt x="163" y="320"/>
                        <a:pt x="163" y="320"/>
                      </a:cubicBezTo>
                      <a:cubicBezTo>
                        <a:pt x="163" y="321"/>
                        <a:pt x="163" y="321"/>
                        <a:pt x="163" y="322"/>
                      </a:cubicBezTo>
                      <a:cubicBezTo>
                        <a:pt x="163" y="323"/>
                        <a:pt x="163" y="323"/>
                        <a:pt x="164" y="324"/>
                      </a:cubicBezTo>
                      <a:cubicBezTo>
                        <a:pt x="164" y="324"/>
                        <a:pt x="164" y="324"/>
                        <a:pt x="164" y="324"/>
                      </a:cubicBezTo>
                      <a:cubicBezTo>
                        <a:pt x="163" y="324"/>
                        <a:pt x="163" y="324"/>
                        <a:pt x="163" y="325"/>
                      </a:cubicBezTo>
                      <a:cubicBezTo>
                        <a:pt x="163" y="325"/>
                        <a:pt x="163" y="326"/>
                        <a:pt x="163" y="326"/>
                      </a:cubicBezTo>
                      <a:cubicBezTo>
                        <a:pt x="163" y="327"/>
                        <a:pt x="163" y="327"/>
                        <a:pt x="163" y="328"/>
                      </a:cubicBezTo>
                      <a:cubicBezTo>
                        <a:pt x="163" y="328"/>
                        <a:pt x="164" y="329"/>
                        <a:pt x="164" y="328"/>
                      </a:cubicBezTo>
                      <a:cubicBezTo>
                        <a:pt x="164" y="328"/>
                        <a:pt x="165" y="328"/>
                        <a:pt x="165" y="327"/>
                      </a:cubicBezTo>
                      <a:cubicBezTo>
                        <a:pt x="165" y="327"/>
                        <a:pt x="165" y="326"/>
                        <a:pt x="165" y="326"/>
                      </a:cubicBezTo>
                      <a:cubicBezTo>
                        <a:pt x="165" y="325"/>
                        <a:pt x="165" y="325"/>
                        <a:pt x="164" y="324"/>
                      </a:cubicBezTo>
                      <a:cubicBezTo>
                        <a:pt x="165" y="325"/>
                        <a:pt x="165" y="324"/>
                        <a:pt x="165" y="324"/>
                      </a:cubicBezTo>
                      <a:cubicBezTo>
                        <a:pt x="166" y="324"/>
                        <a:pt x="166" y="324"/>
                        <a:pt x="166" y="324"/>
                      </a:cubicBezTo>
                      <a:cubicBezTo>
                        <a:pt x="166" y="325"/>
                        <a:pt x="166" y="325"/>
                        <a:pt x="166" y="325"/>
                      </a:cubicBezTo>
                      <a:cubicBezTo>
                        <a:pt x="166" y="326"/>
                        <a:pt x="166" y="327"/>
                        <a:pt x="166" y="328"/>
                      </a:cubicBezTo>
                      <a:cubicBezTo>
                        <a:pt x="166" y="329"/>
                        <a:pt x="166" y="330"/>
                        <a:pt x="166" y="331"/>
                      </a:cubicBezTo>
                      <a:cubicBezTo>
                        <a:pt x="166" y="332"/>
                        <a:pt x="166" y="332"/>
                        <a:pt x="166" y="332"/>
                      </a:cubicBezTo>
                      <a:cubicBezTo>
                        <a:pt x="166" y="333"/>
                        <a:pt x="166" y="334"/>
                        <a:pt x="166" y="335"/>
                      </a:cubicBezTo>
                      <a:cubicBezTo>
                        <a:pt x="166" y="335"/>
                        <a:pt x="165" y="336"/>
                        <a:pt x="165" y="335"/>
                      </a:cubicBezTo>
                      <a:cubicBezTo>
                        <a:pt x="165" y="335"/>
                        <a:pt x="165" y="335"/>
                        <a:pt x="165" y="335"/>
                      </a:cubicBezTo>
                      <a:cubicBezTo>
                        <a:pt x="165" y="335"/>
                        <a:pt x="165" y="335"/>
                        <a:pt x="165" y="334"/>
                      </a:cubicBezTo>
                      <a:cubicBezTo>
                        <a:pt x="164" y="334"/>
                        <a:pt x="163" y="335"/>
                        <a:pt x="163" y="335"/>
                      </a:cubicBezTo>
                      <a:cubicBezTo>
                        <a:pt x="163" y="336"/>
                        <a:pt x="163" y="337"/>
                        <a:pt x="162" y="338"/>
                      </a:cubicBezTo>
                      <a:cubicBezTo>
                        <a:pt x="162" y="338"/>
                        <a:pt x="162" y="338"/>
                        <a:pt x="163" y="338"/>
                      </a:cubicBezTo>
                      <a:cubicBezTo>
                        <a:pt x="163" y="338"/>
                        <a:pt x="163" y="338"/>
                        <a:pt x="163" y="338"/>
                      </a:cubicBezTo>
                      <a:cubicBezTo>
                        <a:pt x="163" y="338"/>
                        <a:pt x="163" y="338"/>
                        <a:pt x="164" y="338"/>
                      </a:cubicBezTo>
                      <a:cubicBezTo>
                        <a:pt x="164" y="338"/>
                        <a:pt x="164" y="338"/>
                        <a:pt x="165" y="338"/>
                      </a:cubicBezTo>
                      <a:cubicBezTo>
                        <a:pt x="165" y="338"/>
                        <a:pt x="165" y="339"/>
                        <a:pt x="165" y="339"/>
                      </a:cubicBezTo>
                      <a:cubicBezTo>
                        <a:pt x="165" y="340"/>
                        <a:pt x="165" y="340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4" y="341"/>
                        <a:pt x="164" y="341"/>
                      </a:cubicBezTo>
                      <a:cubicBezTo>
                        <a:pt x="164" y="342"/>
                        <a:pt x="164" y="342"/>
                        <a:pt x="164" y="342"/>
                      </a:cubicBezTo>
                      <a:cubicBezTo>
                        <a:pt x="164" y="342"/>
                        <a:pt x="164" y="343"/>
                        <a:pt x="164" y="343"/>
                      </a:cubicBezTo>
                      <a:cubicBezTo>
                        <a:pt x="164" y="343"/>
                        <a:pt x="164" y="343"/>
                        <a:pt x="164" y="344"/>
                      </a:cubicBezTo>
                      <a:cubicBezTo>
                        <a:pt x="164" y="344"/>
                        <a:pt x="164" y="344"/>
                        <a:pt x="164" y="345"/>
                      </a:cubicBezTo>
                      <a:cubicBezTo>
                        <a:pt x="164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6"/>
                      </a:cubicBezTo>
                      <a:cubicBezTo>
                        <a:pt x="165" y="346"/>
                        <a:pt x="165" y="346"/>
                        <a:pt x="165" y="347"/>
                      </a:cubicBezTo>
                      <a:cubicBezTo>
                        <a:pt x="166" y="347"/>
                        <a:pt x="166" y="347"/>
                        <a:pt x="166" y="347"/>
                      </a:cubicBezTo>
                      <a:cubicBezTo>
                        <a:pt x="166" y="347"/>
                        <a:pt x="166" y="347"/>
                        <a:pt x="166" y="347"/>
                      </a:cubicBezTo>
                      <a:cubicBezTo>
                        <a:pt x="166" y="347"/>
                        <a:pt x="166" y="347"/>
                        <a:pt x="166" y="347"/>
                      </a:cubicBezTo>
                      <a:cubicBezTo>
                        <a:pt x="167" y="348"/>
                        <a:pt x="167" y="348"/>
                        <a:pt x="166" y="348"/>
                      </a:cubicBezTo>
                      <a:cubicBezTo>
                        <a:pt x="166" y="348"/>
                        <a:pt x="166" y="348"/>
                        <a:pt x="166" y="348"/>
                      </a:cubicBezTo>
                      <a:cubicBezTo>
                        <a:pt x="166" y="348"/>
                        <a:pt x="166" y="348"/>
                        <a:pt x="166" y="348"/>
                      </a:cubicBezTo>
                      <a:cubicBezTo>
                        <a:pt x="166" y="348"/>
                        <a:pt x="166" y="348"/>
                        <a:pt x="166" y="348"/>
                      </a:cubicBezTo>
                      <a:cubicBezTo>
                        <a:pt x="166" y="349"/>
                        <a:pt x="167" y="350"/>
                        <a:pt x="166" y="351"/>
                      </a:cubicBezTo>
                      <a:cubicBezTo>
                        <a:pt x="166" y="351"/>
                        <a:pt x="167" y="351"/>
                        <a:pt x="167" y="351"/>
                      </a:cubicBezTo>
                      <a:cubicBezTo>
                        <a:pt x="167" y="351"/>
                        <a:pt x="167" y="351"/>
                        <a:pt x="168" y="351"/>
                      </a:cubicBezTo>
                      <a:cubicBezTo>
                        <a:pt x="168" y="350"/>
                        <a:pt x="168" y="350"/>
                        <a:pt x="168" y="349"/>
                      </a:cubicBezTo>
                      <a:cubicBezTo>
                        <a:pt x="168" y="349"/>
                        <a:pt x="168" y="349"/>
                        <a:pt x="168" y="349"/>
                      </a:cubicBezTo>
                      <a:cubicBezTo>
                        <a:pt x="168" y="349"/>
                        <a:pt x="168" y="349"/>
                        <a:pt x="168" y="349"/>
                      </a:cubicBezTo>
                      <a:cubicBezTo>
                        <a:pt x="168" y="349"/>
                        <a:pt x="168" y="349"/>
                        <a:pt x="168" y="349"/>
                      </a:cubicBezTo>
                      <a:cubicBezTo>
                        <a:pt x="168" y="349"/>
                        <a:pt x="168" y="349"/>
                        <a:pt x="168" y="349"/>
                      </a:cubicBezTo>
                      <a:cubicBezTo>
                        <a:pt x="168" y="349"/>
                        <a:pt x="168" y="349"/>
                        <a:pt x="168" y="350"/>
                      </a:cubicBezTo>
                      <a:cubicBezTo>
                        <a:pt x="168" y="350"/>
                        <a:pt x="168" y="350"/>
                        <a:pt x="169" y="351"/>
                      </a:cubicBezTo>
                      <a:cubicBezTo>
                        <a:pt x="169" y="351"/>
                        <a:pt x="169" y="351"/>
                        <a:pt x="169" y="352"/>
                      </a:cubicBezTo>
                      <a:cubicBezTo>
                        <a:pt x="168" y="352"/>
                        <a:pt x="168" y="352"/>
                        <a:pt x="168" y="352"/>
                      </a:cubicBezTo>
                      <a:cubicBezTo>
                        <a:pt x="168" y="352"/>
                        <a:pt x="168" y="352"/>
                        <a:pt x="167" y="352"/>
                      </a:cubicBezTo>
                      <a:cubicBezTo>
                        <a:pt x="167" y="352"/>
                        <a:pt x="167" y="352"/>
                        <a:pt x="167" y="352"/>
                      </a:cubicBezTo>
                      <a:cubicBezTo>
                        <a:pt x="167" y="352"/>
                        <a:pt x="167" y="353"/>
                        <a:pt x="167" y="353"/>
                      </a:cubicBezTo>
                      <a:cubicBezTo>
                        <a:pt x="167" y="353"/>
                        <a:pt x="168" y="353"/>
                        <a:pt x="168" y="353"/>
                      </a:cubicBezTo>
                      <a:cubicBezTo>
                        <a:pt x="169" y="353"/>
                        <a:pt x="169" y="354"/>
                        <a:pt x="169" y="354"/>
                      </a:cubicBezTo>
                      <a:cubicBezTo>
                        <a:pt x="169" y="355"/>
                        <a:pt x="169" y="355"/>
                        <a:pt x="170" y="355"/>
                      </a:cubicBezTo>
                      <a:cubicBezTo>
                        <a:pt x="170" y="356"/>
                        <a:pt x="171" y="356"/>
                        <a:pt x="171" y="356"/>
                      </a:cubicBezTo>
                      <a:cubicBezTo>
                        <a:pt x="171" y="356"/>
                        <a:pt x="171" y="356"/>
                        <a:pt x="171" y="356"/>
                      </a:cubicBezTo>
                      <a:cubicBezTo>
                        <a:pt x="171" y="356"/>
                        <a:pt x="171" y="356"/>
                        <a:pt x="171" y="356"/>
                      </a:cubicBezTo>
                      <a:cubicBezTo>
                        <a:pt x="171" y="356"/>
                        <a:pt x="172" y="357"/>
                        <a:pt x="172" y="357"/>
                      </a:cubicBezTo>
                      <a:cubicBezTo>
                        <a:pt x="172" y="357"/>
                        <a:pt x="172" y="357"/>
                        <a:pt x="172" y="357"/>
                      </a:cubicBezTo>
                      <a:cubicBezTo>
                        <a:pt x="172" y="357"/>
                        <a:pt x="172" y="357"/>
                        <a:pt x="172" y="357"/>
                      </a:cubicBezTo>
                      <a:cubicBezTo>
                        <a:pt x="172" y="357"/>
                        <a:pt x="172" y="357"/>
                        <a:pt x="172" y="357"/>
                      </a:cubicBezTo>
                      <a:cubicBezTo>
                        <a:pt x="172" y="357"/>
                        <a:pt x="172" y="357"/>
                        <a:pt x="172" y="357"/>
                      </a:cubicBezTo>
                      <a:cubicBezTo>
                        <a:pt x="172" y="357"/>
                        <a:pt x="171" y="357"/>
                        <a:pt x="171" y="356"/>
                      </a:cubicBezTo>
                      <a:cubicBezTo>
                        <a:pt x="171" y="356"/>
                        <a:pt x="171" y="356"/>
                        <a:pt x="171" y="356"/>
                      </a:cubicBezTo>
                      <a:cubicBezTo>
                        <a:pt x="171" y="356"/>
                        <a:pt x="171" y="356"/>
                        <a:pt x="171" y="356"/>
                      </a:cubicBezTo>
                      <a:cubicBezTo>
                        <a:pt x="170" y="356"/>
                        <a:pt x="170" y="356"/>
                        <a:pt x="169" y="356"/>
                      </a:cubicBezTo>
                      <a:cubicBezTo>
                        <a:pt x="169" y="356"/>
                        <a:pt x="169" y="356"/>
                        <a:pt x="169" y="356"/>
                      </a:cubicBezTo>
                      <a:cubicBezTo>
                        <a:pt x="169" y="356"/>
                        <a:pt x="169" y="356"/>
                        <a:pt x="169" y="356"/>
                      </a:cubicBezTo>
                      <a:cubicBezTo>
                        <a:pt x="169" y="356"/>
                        <a:pt x="169" y="356"/>
                        <a:pt x="169" y="356"/>
                      </a:cubicBezTo>
                      <a:cubicBezTo>
                        <a:pt x="170" y="357"/>
                        <a:pt x="171" y="358"/>
                        <a:pt x="172" y="359"/>
                      </a:cubicBezTo>
                      <a:cubicBezTo>
                        <a:pt x="172" y="359"/>
                        <a:pt x="172" y="359"/>
                        <a:pt x="173" y="359"/>
                      </a:cubicBezTo>
                      <a:cubicBezTo>
                        <a:pt x="173" y="359"/>
                        <a:pt x="173" y="359"/>
                        <a:pt x="174" y="359"/>
                      </a:cubicBezTo>
                      <a:cubicBezTo>
                        <a:pt x="174" y="359"/>
                        <a:pt x="174" y="359"/>
                        <a:pt x="174" y="359"/>
                      </a:cubicBezTo>
                      <a:cubicBezTo>
                        <a:pt x="174" y="359"/>
                        <a:pt x="174" y="359"/>
                        <a:pt x="174" y="359"/>
                      </a:cubicBezTo>
                      <a:cubicBezTo>
                        <a:pt x="174" y="359"/>
                        <a:pt x="174" y="359"/>
                        <a:pt x="174" y="359"/>
                      </a:cubicBezTo>
                      <a:cubicBezTo>
                        <a:pt x="174" y="359"/>
                        <a:pt x="174" y="359"/>
                        <a:pt x="174" y="359"/>
                      </a:cubicBezTo>
                      <a:cubicBezTo>
                        <a:pt x="174" y="359"/>
                        <a:pt x="175" y="359"/>
                        <a:pt x="175" y="359"/>
                      </a:cubicBezTo>
                      <a:cubicBezTo>
                        <a:pt x="175" y="360"/>
                        <a:pt x="176" y="360"/>
                        <a:pt x="175" y="360"/>
                      </a:cubicBezTo>
                      <a:cubicBezTo>
                        <a:pt x="175" y="361"/>
                        <a:pt x="176" y="361"/>
                        <a:pt x="176" y="361"/>
                      </a:cubicBezTo>
                      <a:cubicBezTo>
                        <a:pt x="176" y="361"/>
                        <a:pt x="177" y="361"/>
                        <a:pt x="177" y="362"/>
                      </a:cubicBezTo>
                      <a:cubicBezTo>
                        <a:pt x="177" y="362"/>
                        <a:pt x="177" y="362"/>
                        <a:pt x="178" y="362"/>
                      </a:cubicBezTo>
                      <a:cubicBezTo>
                        <a:pt x="178" y="362"/>
                        <a:pt x="178" y="362"/>
                        <a:pt x="179" y="361"/>
                      </a:cubicBezTo>
                      <a:cubicBezTo>
                        <a:pt x="179" y="361"/>
                        <a:pt x="179" y="361"/>
                        <a:pt x="179" y="361"/>
                      </a:cubicBezTo>
                      <a:cubicBezTo>
                        <a:pt x="179" y="362"/>
                        <a:pt x="179" y="362"/>
                        <a:pt x="179" y="362"/>
                      </a:cubicBezTo>
                      <a:cubicBezTo>
                        <a:pt x="179" y="362"/>
                        <a:pt x="179" y="363"/>
                        <a:pt x="179" y="363"/>
                      </a:cubicBezTo>
                      <a:cubicBezTo>
                        <a:pt x="180" y="363"/>
                        <a:pt x="180" y="363"/>
                        <a:pt x="180" y="363"/>
                      </a:cubicBezTo>
                      <a:cubicBezTo>
                        <a:pt x="180" y="363"/>
                        <a:pt x="181" y="363"/>
                        <a:pt x="181" y="363"/>
                      </a:cubicBezTo>
                      <a:cubicBezTo>
                        <a:pt x="181" y="363"/>
                        <a:pt x="182" y="363"/>
                        <a:pt x="182" y="363"/>
                      </a:cubicBezTo>
                      <a:cubicBezTo>
                        <a:pt x="182" y="363"/>
                        <a:pt x="182" y="363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3" y="362"/>
                        <a:pt x="183" y="362"/>
                        <a:pt x="184" y="362"/>
                      </a:cubicBezTo>
                      <a:cubicBezTo>
                        <a:pt x="184" y="362"/>
                        <a:pt x="184" y="362"/>
                        <a:pt x="184" y="361"/>
                      </a:cubicBezTo>
                      <a:cubicBezTo>
                        <a:pt x="184" y="361"/>
                        <a:pt x="184" y="361"/>
                        <a:pt x="185" y="361"/>
                      </a:cubicBezTo>
                      <a:cubicBezTo>
                        <a:pt x="185" y="361"/>
                        <a:pt x="185" y="361"/>
                        <a:pt x="186" y="361"/>
                      </a:cubicBezTo>
                      <a:cubicBezTo>
                        <a:pt x="186" y="361"/>
                        <a:pt x="187" y="360"/>
                        <a:pt x="187" y="360"/>
                      </a:cubicBezTo>
                      <a:cubicBezTo>
                        <a:pt x="187" y="360"/>
                        <a:pt x="187" y="360"/>
                        <a:pt x="187" y="360"/>
                      </a:cubicBezTo>
                      <a:cubicBezTo>
                        <a:pt x="187" y="360"/>
                        <a:pt x="186" y="360"/>
                        <a:pt x="186" y="360"/>
                      </a:cubicBezTo>
                      <a:cubicBezTo>
                        <a:pt x="185" y="359"/>
                        <a:pt x="184" y="359"/>
                        <a:pt x="183" y="358"/>
                      </a:cubicBezTo>
                      <a:cubicBezTo>
                        <a:pt x="183" y="358"/>
                        <a:pt x="183" y="358"/>
                        <a:pt x="183" y="358"/>
                      </a:cubicBezTo>
                      <a:cubicBezTo>
                        <a:pt x="182" y="357"/>
                        <a:pt x="182" y="357"/>
                        <a:pt x="181" y="356"/>
                      </a:cubicBezTo>
                      <a:cubicBezTo>
                        <a:pt x="181" y="356"/>
                        <a:pt x="181" y="356"/>
                        <a:pt x="181" y="355"/>
                      </a:cubicBezTo>
                      <a:cubicBezTo>
                        <a:pt x="180" y="354"/>
                        <a:pt x="180" y="354"/>
                        <a:pt x="179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7" y="355"/>
                        <a:pt x="177" y="356"/>
                        <a:pt x="177" y="356"/>
                      </a:cubicBezTo>
                      <a:cubicBezTo>
                        <a:pt x="177" y="356"/>
                        <a:pt x="177" y="356"/>
                        <a:pt x="177" y="357"/>
                      </a:cubicBezTo>
                      <a:cubicBezTo>
                        <a:pt x="177" y="357"/>
                        <a:pt x="176" y="357"/>
                        <a:pt x="176" y="357"/>
                      </a:cubicBezTo>
                      <a:cubicBezTo>
                        <a:pt x="176" y="357"/>
                        <a:pt x="176" y="357"/>
                        <a:pt x="176" y="357"/>
                      </a:cubicBezTo>
                      <a:cubicBezTo>
                        <a:pt x="176" y="356"/>
                        <a:pt x="176" y="356"/>
                        <a:pt x="176" y="356"/>
                      </a:cubicBezTo>
                      <a:cubicBezTo>
                        <a:pt x="176" y="355"/>
                        <a:pt x="177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3"/>
                        <a:pt x="178" y="353"/>
                        <a:pt x="179" y="353"/>
                      </a:cubicBezTo>
                      <a:cubicBezTo>
                        <a:pt x="179" y="353"/>
                        <a:pt x="179" y="353"/>
                        <a:pt x="179" y="353"/>
                      </a:cubicBezTo>
                      <a:cubicBezTo>
                        <a:pt x="179" y="353"/>
                        <a:pt x="179" y="353"/>
                        <a:pt x="180" y="353"/>
                      </a:cubicBezTo>
                      <a:cubicBezTo>
                        <a:pt x="180" y="353"/>
                        <a:pt x="180" y="353"/>
                        <a:pt x="180" y="353"/>
                      </a:cubicBezTo>
                      <a:cubicBezTo>
                        <a:pt x="179" y="352"/>
                        <a:pt x="179" y="351"/>
                        <a:pt x="178" y="351"/>
                      </a:cubicBezTo>
                      <a:cubicBezTo>
                        <a:pt x="178" y="350"/>
                        <a:pt x="178" y="350"/>
                        <a:pt x="178" y="349"/>
                      </a:cubicBezTo>
                      <a:cubicBezTo>
                        <a:pt x="178" y="348"/>
                        <a:pt x="178" y="348"/>
                        <a:pt x="178" y="347"/>
                      </a:cubicBezTo>
                      <a:cubicBezTo>
                        <a:pt x="178" y="347"/>
                        <a:pt x="179" y="347"/>
                        <a:pt x="179" y="346"/>
                      </a:cubicBezTo>
                      <a:cubicBezTo>
                        <a:pt x="180" y="346"/>
                        <a:pt x="180" y="345"/>
                        <a:pt x="180" y="345"/>
                      </a:cubicBezTo>
                      <a:cubicBezTo>
                        <a:pt x="180" y="344"/>
                        <a:pt x="180" y="343"/>
                        <a:pt x="180" y="343"/>
                      </a:cubicBezTo>
                      <a:cubicBezTo>
                        <a:pt x="181" y="342"/>
                        <a:pt x="181" y="342"/>
                        <a:pt x="182" y="341"/>
                      </a:cubicBezTo>
                      <a:cubicBezTo>
                        <a:pt x="182" y="341"/>
                        <a:pt x="182" y="340"/>
                        <a:pt x="182" y="340"/>
                      </a:cubicBezTo>
                      <a:cubicBezTo>
                        <a:pt x="182" y="340"/>
                        <a:pt x="182" y="339"/>
                        <a:pt x="182" y="339"/>
                      </a:cubicBezTo>
                      <a:cubicBezTo>
                        <a:pt x="182" y="338"/>
                        <a:pt x="182" y="338"/>
                        <a:pt x="181" y="338"/>
                      </a:cubicBezTo>
                      <a:cubicBezTo>
                        <a:pt x="180" y="338"/>
                        <a:pt x="180" y="338"/>
                        <a:pt x="180" y="337"/>
                      </a:cubicBezTo>
                      <a:cubicBezTo>
                        <a:pt x="179" y="337"/>
                        <a:pt x="179" y="337"/>
                        <a:pt x="179" y="336"/>
                      </a:cubicBezTo>
                      <a:cubicBezTo>
                        <a:pt x="178" y="336"/>
                        <a:pt x="178" y="335"/>
                        <a:pt x="178" y="334"/>
                      </a:cubicBezTo>
                      <a:cubicBezTo>
                        <a:pt x="179" y="334"/>
                        <a:pt x="179" y="333"/>
                        <a:pt x="179" y="333"/>
                      </a:cubicBezTo>
                      <a:cubicBezTo>
                        <a:pt x="180" y="333"/>
                        <a:pt x="180" y="333"/>
                        <a:pt x="181" y="332"/>
                      </a:cubicBezTo>
                      <a:cubicBezTo>
                        <a:pt x="181" y="332"/>
                        <a:pt x="181" y="332"/>
                        <a:pt x="181" y="332"/>
                      </a:cubicBezTo>
                      <a:cubicBezTo>
                        <a:pt x="181" y="331"/>
                        <a:pt x="182" y="331"/>
                        <a:pt x="181" y="330"/>
                      </a:cubicBezTo>
                      <a:cubicBezTo>
                        <a:pt x="181" y="330"/>
                        <a:pt x="181" y="330"/>
                        <a:pt x="181" y="329"/>
                      </a:cubicBezTo>
                      <a:cubicBezTo>
                        <a:pt x="181" y="329"/>
                        <a:pt x="181" y="328"/>
                        <a:pt x="182" y="327"/>
                      </a:cubicBezTo>
                      <a:cubicBezTo>
                        <a:pt x="182" y="327"/>
                        <a:pt x="183" y="327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2" y="326"/>
                        <a:pt x="182" y="326"/>
                      </a:cubicBezTo>
                      <a:cubicBezTo>
                        <a:pt x="182" y="326"/>
                        <a:pt x="182" y="326"/>
                        <a:pt x="182" y="326"/>
                      </a:cubicBezTo>
                      <a:cubicBezTo>
                        <a:pt x="182" y="326"/>
                        <a:pt x="182" y="326"/>
                        <a:pt x="182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4" y="326"/>
                        <a:pt x="184" y="326"/>
                        <a:pt x="184" y="325"/>
                      </a:cubicBezTo>
                      <a:cubicBezTo>
                        <a:pt x="184" y="325"/>
                        <a:pt x="184" y="325"/>
                        <a:pt x="184" y="324"/>
                      </a:cubicBezTo>
                      <a:cubicBezTo>
                        <a:pt x="184" y="324"/>
                        <a:pt x="183" y="324"/>
                        <a:pt x="183" y="324"/>
                      </a:cubicBezTo>
                      <a:cubicBezTo>
                        <a:pt x="183" y="324"/>
                        <a:pt x="183" y="324"/>
                        <a:pt x="183" y="324"/>
                      </a:cubicBezTo>
                      <a:cubicBezTo>
                        <a:pt x="182" y="325"/>
                        <a:pt x="181" y="324"/>
                        <a:pt x="181" y="323"/>
                      </a:cubicBezTo>
                      <a:cubicBezTo>
                        <a:pt x="181" y="323"/>
                        <a:pt x="181" y="323"/>
                        <a:pt x="181" y="322"/>
                      </a:cubicBezTo>
                      <a:cubicBezTo>
                        <a:pt x="181" y="322"/>
                        <a:pt x="181" y="322"/>
                        <a:pt x="181" y="322"/>
                      </a:cubicBezTo>
                      <a:cubicBezTo>
                        <a:pt x="180" y="321"/>
                        <a:pt x="181" y="321"/>
                        <a:pt x="181" y="321"/>
                      </a:cubicBezTo>
                      <a:cubicBezTo>
                        <a:pt x="182" y="321"/>
                        <a:pt x="182" y="321"/>
                        <a:pt x="183" y="322"/>
                      </a:cubicBezTo>
                      <a:cubicBezTo>
                        <a:pt x="183" y="322"/>
                        <a:pt x="184" y="322"/>
                        <a:pt x="185" y="322"/>
                      </a:cubicBezTo>
                      <a:cubicBezTo>
                        <a:pt x="185" y="322"/>
                        <a:pt x="186" y="321"/>
                        <a:pt x="186" y="320"/>
                      </a:cubicBezTo>
                      <a:cubicBezTo>
                        <a:pt x="186" y="320"/>
                        <a:pt x="186" y="319"/>
                        <a:pt x="186" y="319"/>
                      </a:cubicBezTo>
                      <a:cubicBezTo>
                        <a:pt x="186" y="318"/>
                        <a:pt x="186" y="318"/>
                        <a:pt x="186" y="317"/>
                      </a:cubicBezTo>
                      <a:cubicBezTo>
                        <a:pt x="186" y="317"/>
                        <a:pt x="186" y="317"/>
                        <a:pt x="186" y="317"/>
                      </a:cubicBezTo>
                      <a:cubicBezTo>
                        <a:pt x="186" y="317"/>
                        <a:pt x="186" y="317"/>
                        <a:pt x="186" y="317"/>
                      </a:cubicBezTo>
                      <a:cubicBezTo>
                        <a:pt x="186" y="316"/>
                        <a:pt x="186" y="316"/>
                        <a:pt x="186" y="316"/>
                      </a:cubicBezTo>
                      <a:cubicBezTo>
                        <a:pt x="188" y="316"/>
                        <a:pt x="190" y="316"/>
                        <a:pt x="192" y="315"/>
                      </a:cubicBezTo>
                      <a:cubicBezTo>
                        <a:pt x="192" y="315"/>
                        <a:pt x="193" y="315"/>
                        <a:pt x="193" y="315"/>
                      </a:cubicBezTo>
                      <a:cubicBezTo>
                        <a:pt x="194" y="314"/>
                        <a:pt x="195" y="314"/>
                        <a:pt x="195" y="313"/>
                      </a:cubicBezTo>
                      <a:cubicBezTo>
                        <a:pt x="195" y="313"/>
                        <a:pt x="195" y="312"/>
                        <a:pt x="196" y="311"/>
                      </a:cubicBezTo>
                      <a:cubicBezTo>
                        <a:pt x="196" y="311"/>
                        <a:pt x="196" y="311"/>
                        <a:pt x="196" y="311"/>
                      </a:cubicBezTo>
                      <a:cubicBezTo>
                        <a:pt x="196" y="310"/>
                        <a:pt x="196" y="310"/>
                        <a:pt x="195" y="309"/>
                      </a:cubicBezTo>
                      <a:cubicBezTo>
                        <a:pt x="195" y="309"/>
                        <a:pt x="195" y="309"/>
                        <a:pt x="195" y="309"/>
                      </a:cubicBezTo>
                      <a:cubicBezTo>
                        <a:pt x="194" y="309"/>
                        <a:pt x="194" y="309"/>
                        <a:pt x="194" y="308"/>
                      </a:cubicBezTo>
                      <a:cubicBezTo>
                        <a:pt x="194" y="308"/>
                        <a:pt x="194" y="308"/>
                        <a:pt x="195" y="308"/>
                      </a:cubicBezTo>
                      <a:cubicBezTo>
                        <a:pt x="195" y="307"/>
                        <a:pt x="195" y="307"/>
                        <a:pt x="194" y="306"/>
                      </a:cubicBezTo>
                      <a:cubicBezTo>
                        <a:pt x="194" y="306"/>
                        <a:pt x="193" y="306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4" y="305"/>
                        <a:pt x="195" y="305"/>
                        <a:pt x="196" y="306"/>
                      </a:cubicBezTo>
                      <a:cubicBezTo>
                        <a:pt x="196" y="306"/>
                        <a:pt x="196" y="306"/>
                        <a:pt x="197" y="306"/>
                      </a:cubicBezTo>
                      <a:cubicBezTo>
                        <a:pt x="197" y="306"/>
                        <a:pt x="198" y="306"/>
                        <a:pt x="198" y="306"/>
                      </a:cubicBezTo>
                      <a:cubicBezTo>
                        <a:pt x="199" y="306"/>
                        <a:pt x="200" y="305"/>
                        <a:pt x="201" y="304"/>
                      </a:cubicBezTo>
                      <a:cubicBezTo>
                        <a:pt x="201" y="304"/>
                        <a:pt x="201" y="303"/>
                        <a:pt x="202" y="303"/>
                      </a:cubicBezTo>
                      <a:cubicBezTo>
                        <a:pt x="203" y="302"/>
                        <a:pt x="203" y="302"/>
                        <a:pt x="203" y="301"/>
                      </a:cubicBezTo>
                      <a:cubicBezTo>
                        <a:pt x="203" y="300"/>
                        <a:pt x="204" y="299"/>
                        <a:pt x="204" y="298"/>
                      </a:cubicBezTo>
                      <a:cubicBezTo>
                        <a:pt x="204" y="298"/>
                        <a:pt x="204" y="298"/>
                        <a:pt x="204" y="298"/>
                      </a:cubicBezTo>
                      <a:cubicBezTo>
                        <a:pt x="204" y="298"/>
                        <a:pt x="204" y="298"/>
                        <a:pt x="204" y="298"/>
                      </a:cubicBezTo>
                      <a:cubicBezTo>
                        <a:pt x="204" y="298"/>
                        <a:pt x="204" y="298"/>
                        <a:pt x="204" y="298"/>
                      </a:cubicBezTo>
                      <a:cubicBezTo>
                        <a:pt x="204" y="298"/>
                        <a:pt x="204" y="297"/>
                        <a:pt x="204" y="297"/>
                      </a:cubicBezTo>
                      <a:cubicBezTo>
                        <a:pt x="204" y="297"/>
                        <a:pt x="205" y="297"/>
                        <a:pt x="205" y="297"/>
                      </a:cubicBezTo>
                      <a:cubicBezTo>
                        <a:pt x="205" y="296"/>
                        <a:pt x="205" y="296"/>
                        <a:pt x="205" y="295"/>
                      </a:cubicBezTo>
                      <a:cubicBezTo>
                        <a:pt x="206" y="295"/>
                        <a:pt x="206" y="295"/>
                        <a:pt x="206" y="295"/>
                      </a:cubicBezTo>
                      <a:cubicBezTo>
                        <a:pt x="206" y="295"/>
                        <a:pt x="206" y="295"/>
                        <a:pt x="206" y="295"/>
                      </a:cubicBezTo>
                      <a:cubicBezTo>
                        <a:pt x="206" y="295"/>
                        <a:pt x="206" y="296"/>
                        <a:pt x="206" y="296"/>
                      </a:cubicBezTo>
                      <a:cubicBezTo>
                        <a:pt x="207" y="296"/>
                        <a:pt x="207" y="295"/>
                        <a:pt x="207" y="295"/>
                      </a:cubicBezTo>
                      <a:cubicBezTo>
                        <a:pt x="208" y="293"/>
                        <a:pt x="209" y="292"/>
                        <a:pt x="210" y="290"/>
                      </a:cubicBezTo>
                      <a:cubicBezTo>
                        <a:pt x="210" y="290"/>
                        <a:pt x="211" y="288"/>
                        <a:pt x="210" y="287"/>
                      </a:cubicBezTo>
                      <a:cubicBezTo>
                        <a:pt x="210" y="287"/>
                        <a:pt x="210" y="287"/>
                        <a:pt x="210" y="287"/>
                      </a:cubicBezTo>
                      <a:cubicBezTo>
                        <a:pt x="210" y="285"/>
                        <a:pt x="210" y="284"/>
                        <a:pt x="211" y="283"/>
                      </a:cubicBezTo>
                      <a:cubicBezTo>
                        <a:pt x="212" y="282"/>
                        <a:pt x="212" y="282"/>
                        <a:pt x="213" y="282"/>
                      </a:cubicBezTo>
                      <a:cubicBezTo>
                        <a:pt x="213" y="281"/>
                        <a:pt x="214" y="280"/>
                        <a:pt x="215" y="280"/>
                      </a:cubicBezTo>
                      <a:cubicBezTo>
                        <a:pt x="216" y="280"/>
                        <a:pt x="216" y="279"/>
                        <a:pt x="217" y="279"/>
                      </a:cubicBezTo>
                      <a:cubicBezTo>
                        <a:pt x="217" y="279"/>
                        <a:pt x="218" y="278"/>
                        <a:pt x="218" y="278"/>
                      </a:cubicBezTo>
                      <a:cubicBezTo>
                        <a:pt x="218" y="278"/>
                        <a:pt x="218" y="278"/>
                        <a:pt x="218" y="278"/>
                      </a:cubicBezTo>
                      <a:cubicBezTo>
                        <a:pt x="219" y="278"/>
                        <a:pt x="219" y="278"/>
                        <a:pt x="220" y="278"/>
                      </a:cubicBezTo>
                      <a:cubicBezTo>
                        <a:pt x="220" y="278"/>
                        <a:pt x="221" y="278"/>
                        <a:pt x="221" y="278"/>
                      </a:cubicBezTo>
                      <a:cubicBezTo>
                        <a:pt x="222" y="278"/>
                        <a:pt x="223" y="277"/>
                        <a:pt x="223" y="277"/>
                      </a:cubicBezTo>
                      <a:cubicBezTo>
                        <a:pt x="224" y="276"/>
                        <a:pt x="224" y="276"/>
                        <a:pt x="225" y="276"/>
                      </a:cubicBezTo>
                      <a:cubicBezTo>
                        <a:pt x="225" y="276"/>
                        <a:pt x="225" y="275"/>
                        <a:pt x="225" y="275"/>
                      </a:cubicBezTo>
                      <a:cubicBezTo>
                        <a:pt x="225" y="275"/>
                        <a:pt x="225" y="274"/>
                        <a:pt x="225" y="274"/>
                      </a:cubicBezTo>
                      <a:cubicBezTo>
                        <a:pt x="226" y="273"/>
                        <a:pt x="226" y="272"/>
                        <a:pt x="227" y="271"/>
                      </a:cubicBezTo>
                      <a:cubicBezTo>
                        <a:pt x="227" y="270"/>
                        <a:pt x="227" y="270"/>
                        <a:pt x="227" y="269"/>
                      </a:cubicBezTo>
                      <a:cubicBezTo>
                        <a:pt x="227" y="268"/>
                        <a:pt x="227" y="268"/>
                        <a:pt x="227" y="267"/>
                      </a:cubicBezTo>
                      <a:cubicBezTo>
                        <a:pt x="228" y="266"/>
                        <a:pt x="228" y="265"/>
                        <a:pt x="228" y="264"/>
                      </a:cubicBezTo>
                      <a:cubicBezTo>
                        <a:pt x="228" y="263"/>
                        <a:pt x="228" y="262"/>
                        <a:pt x="228" y="260"/>
                      </a:cubicBezTo>
                      <a:cubicBezTo>
                        <a:pt x="228" y="259"/>
                        <a:pt x="228" y="258"/>
                        <a:pt x="228" y="258"/>
                      </a:cubicBezTo>
                      <a:cubicBezTo>
                        <a:pt x="228" y="257"/>
                        <a:pt x="228" y="257"/>
                        <a:pt x="229" y="256"/>
                      </a:cubicBezTo>
                      <a:cubicBezTo>
                        <a:pt x="230" y="256"/>
                        <a:pt x="231" y="255"/>
                        <a:pt x="231" y="254"/>
                      </a:cubicBezTo>
                      <a:cubicBezTo>
                        <a:pt x="231" y="254"/>
                        <a:pt x="231" y="253"/>
                        <a:pt x="231" y="253"/>
                      </a:cubicBezTo>
                      <a:cubicBezTo>
                        <a:pt x="232" y="253"/>
                        <a:pt x="232" y="252"/>
                        <a:pt x="233" y="251"/>
                      </a:cubicBezTo>
                      <a:cubicBezTo>
                        <a:pt x="233" y="251"/>
                        <a:pt x="234" y="250"/>
                        <a:pt x="235" y="250"/>
                      </a:cubicBezTo>
                      <a:cubicBezTo>
                        <a:pt x="235" y="249"/>
                        <a:pt x="236" y="248"/>
                        <a:pt x="236" y="247"/>
                      </a:cubicBezTo>
                      <a:cubicBezTo>
                        <a:pt x="236" y="246"/>
                        <a:pt x="237" y="244"/>
                        <a:pt x="236" y="244"/>
                      </a:cubicBezTo>
                      <a:cubicBezTo>
                        <a:pt x="236" y="243"/>
                        <a:pt x="236" y="242"/>
                        <a:pt x="235" y="240"/>
                      </a:cubicBezTo>
                      <a:close/>
                      <a:moveTo>
                        <a:pt x="197" y="102"/>
                      </a:moveTo>
                      <a:cubicBezTo>
                        <a:pt x="197" y="102"/>
                        <a:pt x="197" y="102"/>
                        <a:pt x="197" y="102"/>
                      </a:cubicBezTo>
                      <a:cubicBezTo>
                        <a:pt x="197" y="103"/>
                        <a:pt x="196" y="103"/>
                        <a:pt x="196" y="103"/>
                      </a:cubicBezTo>
                      <a:cubicBezTo>
                        <a:pt x="196" y="103"/>
                        <a:pt x="196" y="103"/>
                        <a:pt x="196" y="103"/>
                      </a:cubicBezTo>
                      <a:cubicBezTo>
                        <a:pt x="196" y="102"/>
                        <a:pt x="197" y="102"/>
                        <a:pt x="197" y="102"/>
                      </a:cubicBezTo>
                      <a:close/>
                      <a:moveTo>
                        <a:pt x="186" y="105"/>
                      </a:moveTo>
                      <a:cubicBezTo>
                        <a:pt x="187" y="105"/>
                        <a:pt x="187" y="105"/>
                        <a:pt x="187" y="105"/>
                      </a:cubicBezTo>
                      <a:cubicBezTo>
                        <a:pt x="187" y="105"/>
                        <a:pt x="187" y="105"/>
                        <a:pt x="187" y="105"/>
                      </a:cubicBezTo>
                      <a:lnTo>
                        <a:pt x="186" y="105"/>
                      </a:lnTo>
                      <a:close/>
                      <a:moveTo>
                        <a:pt x="186" y="100"/>
                      </a:moveTo>
                      <a:cubicBezTo>
                        <a:pt x="186" y="100"/>
                        <a:pt x="187" y="100"/>
                        <a:pt x="187" y="100"/>
                      </a:cubicBezTo>
                      <a:cubicBezTo>
                        <a:pt x="188" y="100"/>
                        <a:pt x="189" y="100"/>
                        <a:pt x="189" y="100"/>
                      </a:cubicBezTo>
                      <a:cubicBezTo>
                        <a:pt x="189" y="100"/>
                        <a:pt x="190" y="101"/>
                        <a:pt x="190" y="101"/>
                      </a:cubicBezTo>
                      <a:cubicBezTo>
                        <a:pt x="190" y="101"/>
                        <a:pt x="189" y="101"/>
                        <a:pt x="189" y="101"/>
                      </a:cubicBezTo>
                      <a:cubicBezTo>
                        <a:pt x="189" y="101"/>
                        <a:pt x="189" y="101"/>
                        <a:pt x="189" y="101"/>
                      </a:cubicBezTo>
                      <a:cubicBezTo>
                        <a:pt x="188" y="101"/>
                        <a:pt x="187" y="101"/>
                        <a:pt x="187" y="101"/>
                      </a:cubicBezTo>
                      <a:cubicBezTo>
                        <a:pt x="186" y="101"/>
                        <a:pt x="186" y="101"/>
                        <a:pt x="186" y="101"/>
                      </a:cubicBezTo>
                      <a:cubicBezTo>
                        <a:pt x="186" y="101"/>
                        <a:pt x="186" y="101"/>
                        <a:pt x="186" y="101"/>
                      </a:cubicBezTo>
                      <a:cubicBezTo>
                        <a:pt x="186" y="100"/>
                        <a:pt x="186" y="100"/>
                        <a:pt x="186" y="100"/>
                      </a:cubicBezTo>
                      <a:close/>
                      <a:moveTo>
                        <a:pt x="185" y="105"/>
                      </a:moveTo>
                      <a:cubicBezTo>
                        <a:pt x="185" y="105"/>
                        <a:pt x="185" y="105"/>
                        <a:pt x="185" y="105"/>
                      </a:cubicBezTo>
                      <a:cubicBezTo>
                        <a:pt x="185" y="105"/>
                        <a:pt x="185" y="105"/>
                        <a:pt x="185" y="105"/>
                      </a:cubicBezTo>
                      <a:close/>
                      <a:moveTo>
                        <a:pt x="179" y="98"/>
                      </a:moveTo>
                      <a:cubicBezTo>
                        <a:pt x="179" y="98"/>
                        <a:pt x="179" y="98"/>
                        <a:pt x="179" y="98"/>
                      </a:cubicBezTo>
                      <a:cubicBezTo>
                        <a:pt x="179" y="98"/>
                        <a:pt x="179" y="98"/>
                        <a:pt x="179" y="98"/>
                      </a:cubicBezTo>
                      <a:cubicBezTo>
                        <a:pt x="179" y="98"/>
                        <a:pt x="179" y="98"/>
                        <a:pt x="179" y="98"/>
                      </a:cubicBezTo>
                      <a:cubicBezTo>
                        <a:pt x="179" y="98"/>
                        <a:pt x="179" y="98"/>
                        <a:pt x="179" y="98"/>
                      </a:cubicBezTo>
                      <a:close/>
                      <a:moveTo>
                        <a:pt x="178" y="99"/>
                      </a:moveTo>
                      <a:cubicBezTo>
                        <a:pt x="178" y="98"/>
                        <a:pt x="178" y="98"/>
                        <a:pt x="178" y="98"/>
                      </a:cubicBezTo>
                      <a:cubicBezTo>
                        <a:pt x="178" y="98"/>
                        <a:pt x="178" y="98"/>
                        <a:pt x="178" y="99"/>
                      </a:cubicBezTo>
                      <a:cubicBezTo>
                        <a:pt x="178" y="99"/>
                        <a:pt x="178" y="99"/>
                        <a:pt x="178" y="99"/>
                      </a:cubicBezTo>
                      <a:cubicBezTo>
                        <a:pt x="178" y="99"/>
                        <a:pt x="178" y="100"/>
                        <a:pt x="178" y="100"/>
                      </a:cubicBezTo>
                      <a:cubicBezTo>
                        <a:pt x="178" y="100"/>
                        <a:pt x="178" y="100"/>
                        <a:pt x="178" y="100"/>
                      </a:cubicBezTo>
                      <a:cubicBezTo>
                        <a:pt x="177" y="100"/>
                        <a:pt x="177" y="99"/>
                        <a:pt x="178" y="99"/>
                      </a:cubicBezTo>
                      <a:close/>
                      <a:moveTo>
                        <a:pt x="173" y="96"/>
                      </a:moveTo>
                      <a:cubicBezTo>
                        <a:pt x="173" y="96"/>
                        <a:pt x="173" y="96"/>
                        <a:pt x="173" y="96"/>
                      </a:cubicBezTo>
                      <a:cubicBezTo>
                        <a:pt x="173" y="96"/>
                        <a:pt x="173" y="96"/>
                        <a:pt x="173" y="96"/>
                      </a:cubicBezTo>
                      <a:cubicBezTo>
                        <a:pt x="173" y="96"/>
                        <a:pt x="173" y="96"/>
                        <a:pt x="173" y="96"/>
                      </a:cubicBezTo>
                      <a:close/>
                      <a:moveTo>
                        <a:pt x="169" y="108"/>
                      </a:moveTo>
                      <a:cubicBezTo>
                        <a:pt x="169" y="108"/>
                        <a:pt x="169" y="108"/>
                        <a:pt x="169" y="108"/>
                      </a:cubicBezTo>
                      <a:cubicBezTo>
                        <a:pt x="169" y="108"/>
                        <a:pt x="169" y="108"/>
                        <a:pt x="169" y="108"/>
                      </a:cubicBezTo>
                      <a:cubicBezTo>
                        <a:pt x="169" y="109"/>
                        <a:pt x="169" y="109"/>
                        <a:pt x="168" y="109"/>
                      </a:cubicBezTo>
                      <a:cubicBezTo>
                        <a:pt x="168" y="109"/>
                        <a:pt x="168" y="109"/>
                        <a:pt x="168" y="109"/>
                      </a:cubicBezTo>
                      <a:cubicBezTo>
                        <a:pt x="168" y="108"/>
                        <a:pt x="169" y="108"/>
                        <a:pt x="169" y="108"/>
                      </a:cubicBezTo>
                      <a:close/>
                      <a:moveTo>
                        <a:pt x="165" y="115"/>
                      </a:moveTo>
                      <a:cubicBezTo>
                        <a:pt x="165" y="115"/>
                        <a:pt x="165" y="115"/>
                        <a:pt x="165" y="115"/>
                      </a:cubicBezTo>
                      <a:cubicBezTo>
                        <a:pt x="165" y="115"/>
                        <a:pt x="165" y="115"/>
                        <a:pt x="165" y="115"/>
                      </a:cubicBezTo>
                      <a:cubicBezTo>
                        <a:pt x="165" y="115"/>
                        <a:pt x="165" y="115"/>
                        <a:pt x="165" y="115"/>
                      </a:cubicBezTo>
                      <a:cubicBezTo>
                        <a:pt x="165" y="115"/>
                        <a:pt x="165" y="115"/>
                        <a:pt x="165" y="115"/>
                      </a:cubicBezTo>
                      <a:cubicBezTo>
                        <a:pt x="165" y="115"/>
                        <a:pt x="165" y="115"/>
                        <a:pt x="165" y="115"/>
                      </a:cubicBezTo>
                      <a:close/>
                      <a:moveTo>
                        <a:pt x="155" y="55"/>
                      </a:moveTo>
                      <a:cubicBezTo>
                        <a:pt x="155" y="55"/>
                        <a:pt x="155" y="55"/>
                        <a:pt x="155" y="55"/>
                      </a:cubicBezTo>
                      <a:cubicBezTo>
                        <a:pt x="156" y="56"/>
                        <a:pt x="156" y="56"/>
                        <a:pt x="156" y="57"/>
                      </a:cubicBezTo>
                      <a:cubicBezTo>
                        <a:pt x="156" y="57"/>
                        <a:pt x="156" y="57"/>
                        <a:pt x="156" y="57"/>
                      </a:cubicBezTo>
                      <a:cubicBezTo>
                        <a:pt x="156" y="57"/>
                        <a:pt x="156" y="57"/>
                        <a:pt x="156" y="57"/>
                      </a:cubicBezTo>
                      <a:cubicBezTo>
                        <a:pt x="156" y="57"/>
                        <a:pt x="156" y="57"/>
                        <a:pt x="155" y="57"/>
                      </a:cubicBezTo>
                      <a:cubicBezTo>
                        <a:pt x="155" y="57"/>
                        <a:pt x="155" y="56"/>
                        <a:pt x="155" y="55"/>
                      </a:cubicBezTo>
                      <a:cubicBezTo>
                        <a:pt x="154" y="55"/>
                        <a:pt x="155" y="55"/>
                        <a:pt x="155" y="55"/>
                      </a:cubicBezTo>
                      <a:close/>
                      <a:moveTo>
                        <a:pt x="142" y="59"/>
                      </a:moveTo>
                      <a:cubicBezTo>
                        <a:pt x="142" y="59"/>
                        <a:pt x="142" y="59"/>
                        <a:pt x="142" y="59"/>
                      </a:cubicBezTo>
                      <a:cubicBezTo>
                        <a:pt x="142" y="59"/>
                        <a:pt x="143" y="59"/>
                        <a:pt x="143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3" y="60"/>
                        <a:pt x="143" y="60"/>
                        <a:pt x="144" y="6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2" y="60"/>
                        <a:pt x="142" y="60"/>
                        <a:pt x="142" y="59"/>
                      </a:cubicBezTo>
                      <a:cubicBezTo>
                        <a:pt x="142" y="59"/>
                        <a:pt x="142" y="59"/>
                        <a:pt x="142" y="59"/>
                      </a:cubicBezTo>
                      <a:close/>
                      <a:moveTo>
                        <a:pt x="137" y="57"/>
                      </a:moveTo>
                      <a:cubicBezTo>
                        <a:pt x="137" y="57"/>
                        <a:pt x="137" y="57"/>
                        <a:pt x="137" y="57"/>
                      </a:cubicBezTo>
                      <a:cubicBezTo>
                        <a:pt x="137" y="57"/>
                        <a:pt x="137" y="57"/>
                        <a:pt x="137" y="57"/>
                      </a:cubicBezTo>
                      <a:cubicBezTo>
                        <a:pt x="137" y="57"/>
                        <a:pt x="137" y="57"/>
                        <a:pt x="137" y="57"/>
                      </a:cubicBezTo>
                      <a:close/>
                      <a:moveTo>
                        <a:pt x="155" y="114"/>
                      </a:move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lose/>
                      <a:moveTo>
                        <a:pt x="153" y="129"/>
                      </a:moveTo>
                      <a:cubicBezTo>
                        <a:pt x="153" y="129"/>
                        <a:pt x="153" y="129"/>
                        <a:pt x="154" y="129"/>
                      </a:cubicBezTo>
                      <a:cubicBezTo>
                        <a:pt x="154" y="128"/>
                        <a:pt x="154" y="128"/>
                        <a:pt x="155" y="128"/>
                      </a:cubicBezTo>
                      <a:cubicBezTo>
                        <a:pt x="155" y="128"/>
                        <a:pt x="156" y="128"/>
                        <a:pt x="157" y="128"/>
                      </a:cubicBezTo>
                      <a:cubicBezTo>
                        <a:pt x="158" y="128"/>
                        <a:pt x="158" y="128"/>
                        <a:pt x="158" y="128"/>
                      </a:cubicBezTo>
                      <a:cubicBezTo>
                        <a:pt x="159" y="127"/>
                        <a:pt x="159" y="127"/>
                        <a:pt x="159" y="127"/>
                      </a:cubicBezTo>
                      <a:cubicBezTo>
                        <a:pt x="159" y="127"/>
                        <a:pt x="159" y="127"/>
                        <a:pt x="159" y="128"/>
                      </a:cubicBezTo>
                      <a:cubicBezTo>
                        <a:pt x="159" y="128"/>
                        <a:pt x="159" y="128"/>
                        <a:pt x="159" y="129"/>
                      </a:cubicBezTo>
                      <a:cubicBezTo>
                        <a:pt x="158" y="130"/>
                        <a:pt x="158" y="130"/>
                        <a:pt x="157" y="130"/>
                      </a:cubicBezTo>
                      <a:cubicBezTo>
                        <a:pt x="156" y="129"/>
                        <a:pt x="155" y="130"/>
                        <a:pt x="153" y="129"/>
                      </a:cubicBezTo>
                      <a:cubicBezTo>
                        <a:pt x="153" y="129"/>
                        <a:pt x="153" y="129"/>
                        <a:pt x="153" y="129"/>
                      </a:cubicBezTo>
                      <a:cubicBezTo>
                        <a:pt x="153" y="129"/>
                        <a:pt x="153" y="129"/>
                        <a:pt x="153" y="129"/>
                      </a:cubicBezTo>
                      <a:close/>
                      <a:moveTo>
                        <a:pt x="153" y="131"/>
                      </a:moveTo>
                      <a:cubicBezTo>
                        <a:pt x="153" y="131"/>
                        <a:pt x="153" y="131"/>
                        <a:pt x="153" y="131"/>
                      </a:cubicBezTo>
                      <a:cubicBezTo>
                        <a:pt x="152" y="132"/>
                        <a:pt x="151" y="132"/>
                        <a:pt x="150" y="133"/>
                      </a:cubicBezTo>
                      <a:cubicBezTo>
                        <a:pt x="149" y="133"/>
                        <a:pt x="149" y="133"/>
                        <a:pt x="148" y="134"/>
                      </a:cubicBezTo>
                      <a:cubicBezTo>
                        <a:pt x="147" y="134"/>
                        <a:pt x="147" y="134"/>
                        <a:pt x="146" y="134"/>
                      </a:cubicBezTo>
                      <a:cubicBezTo>
                        <a:pt x="146" y="134"/>
                        <a:pt x="145" y="134"/>
                        <a:pt x="145" y="134"/>
                      </a:cubicBezTo>
                      <a:cubicBezTo>
                        <a:pt x="145" y="134"/>
                        <a:pt x="145" y="133"/>
                        <a:pt x="145" y="133"/>
                      </a:cubicBezTo>
                      <a:cubicBezTo>
                        <a:pt x="145" y="133"/>
                        <a:pt x="145" y="133"/>
                        <a:pt x="145" y="133"/>
                      </a:cubicBezTo>
                      <a:cubicBezTo>
                        <a:pt x="147" y="133"/>
                        <a:pt x="148" y="132"/>
                        <a:pt x="149" y="131"/>
                      </a:cubicBezTo>
                      <a:cubicBezTo>
                        <a:pt x="149" y="131"/>
                        <a:pt x="149" y="131"/>
                        <a:pt x="150" y="131"/>
                      </a:cubicBezTo>
                      <a:cubicBezTo>
                        <a:pt x="150" y="132"/>
                        <a:pt x="151" y="131"/>
                        <a:pt x="151" y="131"/>
                      </a:cubicBezTo>
                      <a:cubicBezTo>
                        <a:pt x="152" y="131"/>
                        <a:pt x="152" y="131"/>
                        <a:pt x="152" y="131"/>
                      </a:cubicBezTo>
                      <a:cubicBezTo>
                        <a:pt x="153" y="131"/>
                        <a:pt x="153" y="131"/>
                        <a:pt x="153" y="131"/>
                      </a:cubicBezTo>
                      <a:close/>
                      <a:moveTo>
                        <a:pt x="146" y="121"/>
                      </a:moveTo>
                      <a:cubicBezTo>
                        <a:pt x="148" y="121"/>
                        <a:pt x="149" y="121"/>
                        <a:pt x="151" y="122"/>
                      </a:cubicBezTo>
                      <a:cubicBezTo>
                        <a:pt x="151" y="122"/>
                        <a:pt x="151" y="122"/>
                        <a:pt x="151" y="123"/>
                      </a:cubicBezTo>
                      <a:cubicBezTo>
                        <a:pt x="152" y="123"/>
                        <a:pt x="152" y="124"/>
                        <a:pt x="152" y="125"/>
                      </a:cubicBezTo>
                      <a:cubicBezTo>
                        <a:pt x="153" y="125"/>
                        <a:pt x="152" y="125"/>
                        <a:pt x="152" y="125"/>
                      </a:cubicBezTo>
                      <a:cubicBezTo>
                        <a:pt x="152" y="126"/>
                        <a:pt x="152" y="126"/>
                        <a:pt x="152" y="126"/>
                      </a:cubicBezTo>
                      <a:cubicBezTo>
                        <a:pt x="151" y="125"/>
                        <a:pt x="151" y="125"/>
                        <a:pt x="150" y="124"/>
                      </a:cubicBezTo>
                      <a:cubicBezTo>
                        <a:pt x="150" y="124"/>
                        <a:pt x="150" y="124"/>
                        <a:pt x="150" y="124"/>
                      </a:cubicBezTo>
                      <a:cubicBezTo>
                        <a:pt x="150" y="124"/>
                        <a:pt x="150" y="125"/>
                        <a:pt x="150" y="125"/>
                      </a:cubicBezTo>
                      <a:cubicBezTo>
                        <a:pt x="150" y="125"/>
                        <a:pt x="150" y="125"/>
                        <a:pt x="150" y="125"/>
                      </a:cubicBezTo>
                      <a:cubicBezTo>
                        <a:pt x="149" y="126"/>
                        <a:pt x="149" y="128"/>
                        <a:pt x="148" y="129"/>
                      </a:cubicBezTo>
                      <a:cubicBezTo>
                        <a:pt x="148" y="129"/>
                        <a:pt x="148" y="129"/>
                        <a:pt x="148" y="129"/>
                      </a:cubicBezTo>
                      <a:cubicBezTo>
                        <a:pt x="148" y="129"/>
                        <a:pt x="147" y="129"/>
                        <a:pt x="147" y="129"/>
                      </a:cubicBezTo>
                      <a:cubicBezTo>
                        <a:pt x="147" y="129"/>
                        <a:pt x="147" y="128"/>
                        <a:pt x="147" y="128"/>
                      </a:cubicBezTo>
                      <a:cubicBezTo>
                        <a:pt x="147" y="127"/>
                        <a:pt x="147" y="127"/>
                        <a:pt x="146" y="127"/>
                      </a:cubicBezTo>
                      <a:cubicBezTo>
                        <a:pt x="146" y="127"/>
                        <a:pt x="146" y="127"/>
                        <a:pt x="145" y="127"/>
                      </a:cubicBezTo>
                      <a:cubicBezTo>
                        <a:pt x="145" y="128"/>
                        <a:pt x="145" y="128"/>
                        <a:pt x="145" y="127"/>
                      </a:cubicBezTo>
                      <a:cubicBezTo>
                        <a:pt x="145" y="127"/>
                        <a:pt x="145" y="127"/>
                        <a:pt x="145" y="127"/>
                      </a:cubicBezTo>
                      <a:cubicBezTo>
                        <a:pt x="145" y="127"/>
                        <a:pt x="146" y="127"/>
                        <a:pt x="146" y="126"/>
                      </a:cubicBezTo>
                      <a:cubicBezTo>
                        <a:pt x="146" y="126"/>
                        <a:pt x="146" y="125"/>
                        <a:pt x="146" y="124"/>
                      </a:cubicBezTo>
                      <a:cubicBezTo>
                        <a:pt x="146" y="124"/>
                        <a:pt x="146" y="124"/>
                        <a:pt x="146" y="123"/>
                      </a:cubicBezTo>
                      <a:cubicBezTo>
                        <a:pt x="145" y="123"/>
                        <a:pt x="145" y="123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3" y="122"/>
                        <a:pt x="143" y="123"/>
                        <a:pt x="143" y="123"/>
                      </a:cubicBezTo>
                      <a:cubicBezTo>
                        <a:pt x="142" y="123"/>
                        <a:pt x="142" y="124"/>
                        <a:pt x="142" y="124"/>
                      </a:cubicBezTo>
                      <a:cubicBezTo>
                        <a:pt x="141" y="124"/>
                        <a:pt x="141" y="124"/>
                        <a:pt x="141" y="125"/>
                      </a:cubicBezTo>
                      <a:cubicBezTo>
                        <a:pt x="140" y="126"/>
                        <a:pt x="139" y="128"/>
                        <a:pt x="139" y="129"/>
                      </a:cubicBezTo>
                      <a:cubicBezTo>
                        <a:pt x="139" y="131"/>
                        <a:pt x="139" y="132"/>
                        <a:pt x="137" y="133"/>
                      </a:cubicBezTo>
                      <a:cubicBezTo>
                        <a:pt x="137" y="133"/>
                        <a:pt x="136" y="133"/>
                        <a:pt x="136" y="132"/>
                      </a:cubicBezTo>
                      <a:cubicBezTo>
                        <a:pt x="136" y="131"/>
                        <a:pt x="136" y="129"/>
                        <a:pt x="137" y="128"/>
                      </a:cubicBezTo>
                      <a:cubicBezTo>
                        <a:pt x="137" y="127"/>
                        <a:pt x="137" y="126"/>
                        <a:pt x="138" y="126"/>
                      </a:cubicBezTo>
                      <a:cubicBezTo>
                        <a:pt x="138" y="125"/>
                        <a:pt x="138" y="125"/>
                        <a:pt x="138" y="124"/>
                      </a:cubicBezTo>
                      <a:cubicBezTo>
                        <a:pt x="138" y="124"/>
                        <a:pt x="138" y="124"/>
                        <a:pt x="138" y="124"/>
                      </a:cubicBezTo>
                      <a:cubicBezTo>
                        <a:pt x="138" y="124"/>
                        <a:pt x="138" y="124"/>
                        <a:pt x="138" y="124"/>
                      </a:cubicBezTo>
                      <a:cubicBezTo>
                        <a:pt x="140" y="121"/>
                        <a:pt x="139" y="122"/>
                        <a:pt x="142" y="121"/>
                      </a:cubicBezTo>
                      <a:cubicBezTo>
                        <a:pt x="143" y="121"/>
                        <a:pt x="143" y="122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4" y="122"/>
                        <a:pt x="145" y="122"/>
                        <a:pt x="145" y="122"/>
                      </a:cubicBezTo>
                      <a:cubicBezTo>
                        <a:pt x="145" y="121"/>
                        <a:pt x="145" y="121"/>
                        <a:pt x="146" y="121"/>
                      </a:cubicBezTo>
                      <a:cubicBezTo>
                        <a:pt x="146" y="121"/>
                        <a:pt x="146" y="121"/>
                        <a:pt x="146" y="121"/>
                      </a:cubicBezTo>
                      <a:close/>
                      <a:moveTo>
                        <a:pt x="145" y="99"/>
                      </a:moveTo>
                      <a:cubicBezTo>
                        <a:pt x="145" y="99"/>
                        <a:pt x="145" y="99"/>
                        <a:pt x="145" y="99"/>
                      </a:cubicBezTo>
                      <a:cubicBezTo>
                        <a:pt x="145" y="99"/>
                        <a:pt x="145" y="99"/>
                        <a:pt x="145" y="98"/>
                      </a:cubicBezTo>
                      <a:cubicBezTo>
                        <a:pt x="145" y="98"/>
                        <a:pt x="145" y="98"/>
                        <a:pt x="146" y="98"/>
                      </a:cubicBezTo>
                      <a:cubicBezTo>
                        <a:pt x="146" y="98"/>
                        <a:pt x="146" y="98"/>
                        <a:pt x="146" y="98"/>
                      </a:cubicBezTo>
                      <a:cubicBezTo>
                        <a:pt x="146" y="99"/>
                        <a:pt x="145" y="99"/>
                        <a:pt x="145" y="99"/>
                      </a:cubicBezTo>
                      <a:cubicBezTo>
                        <a:pt x="145" y="99"/>
                        <a:pt x="145" y="99"/>
                        <a:pt x="145" y="99"/>
                      </a:cubicBezTo>
                      <a:cubicBezTo>
                        <a:pt x="145" y="99"/>
                        <a:pt x="145" y="99"/>
                        <a:pt x="145" y="99"/>
                      </a:cubicBezTo>
                      <a:close/>
                      <a:moveTo>
                        <a:pt x="139" y="109"/>
                      </a:moveTo>
                      <a:cubicBezTo>
                        <a:pt x="139" y="109"/>
                        <a:pt x="139" y="109"/>
                        <a:pt x="139" y="109"/>
                      </a:cubicBezTo>
                      <a:cubicBezTo>
                        <a:pt x="139" y="109"/>
                        <a:pt x="140" y="109"/>
                        <a:pt x="140" y="110"/>
                      </a:cubicBezTo>
                      <a:cubicBezTo>
                        <a:pt x="140" y="110"/>
                        <a:pt x="140" y="110"/>
                        <a:pt x="140" y="111"/>
                      </a:cubicBezTo>
                      <a:cubicBezTo>
                        <a:pt x="139" y="111"/>
                        <a:pt x="139" y="111"/>
                        <a:pt x="139" y="111"/>
                      </a:cubicBezTo>
                      <a:cubicBezTo>
                        <a:pt x="139" y="111"/>
                        <a:pt x="139" y="111"/>
                        <a:pt x="139" y="111"/>
                      </a:cubicBezTo>
                      <a:cubicBezTo>
                        <a:pt x="139" y="110"/>
                        <a:pt x="139" y="110"/>
                        <a:pt x="139" y="109"/>
                      </a:cubicBezTo>
                      <a:close/>
                      <a:moveTo>
                        <a:pt x="137" y="106"/>
                      </a:moveTo>
                      <a:cubicBezTo>
                        <a:pt x="137" y="106"/>
                        <a:pt x="137" y="106"/>
                        <a:pt x="137" y="106"/>
                      </a:cubicBezTo>
                      <a:cubicBezTo>
                        <a:pt x="137" y="106"/>
                        <a:pt x="137" y="106"/>
                        <a:pt x="137" y="106"/>
                      </a:cubicBezTo>
                      <a:close/>
                      <a:moveTo>
                        <a:pt x="135" y="65"/>
                      </a:moveTo>
                      <a:cubicBezTo>
                        <a:pt x="135" y="64"/>
                        <a:pt x="136" y="64"/>
                        <a:pt x="136" y="64"/>
                      </a:cubicBezTo>
                      <a:cubicBezTo>
                        <a:pt x="136" y="64"/>
                        <a:pt x="136" y="65"/>
                        <a:pt x="136" y="65"/>
                      </a:cubicBezTo>
                      <a:cubicBezTo>
                        <a:pt x="136" y="65"/>
                        <a:pt x="136" y="65"/>
                        <a:pt x="136" y="65"/>
                      </a:cubicBezTo>
                      <a:cubicBezTo>
                        <a:pt x="136" y="66"/>
                        <a:pt x="136" y="66"/>
                        <a:pt x="136" y="66"/>
                      </a:cubicBezTo>
                      <a:cubicBezTo>
                        <a:pt x="136" y="65"/>
                        <a:pt x="135" y="65"/>
                        <a:pt x="135" y="65"/>
                      </a:cubicBezTo>
                      <a:cubicBezTo>
                        <a:pt x="135" y="65"/>
                        <a:pt x="135" y="65"/>
                        <a:pt x="135" y="65"/>
                      </a:cubicBezTo>
                      <a:close/>
                      <a:moveTo>
                        <a:pt x="134" y="63"/>
                      </a:moveTo>
                      <a:cubicBezTo>
                        <a:pt x="134" y="63"/>
                        <a:pt x="134" y="63"/>
                        <a:pt x="134" y="63"/>
                      </a:cubicBezTo>
                      <a:cubicBezTo>
                        <a:pt x="134" y="63"/>
                        <a:pt x="134" y="63"/>
                        <a:pt x="134" y="63"/>
                      </a:cubicBezTo>
                      <a:cubicBezTo>
                        <a:pt x="133" y="63"/>
                        <a:pt x="133" y="63"/>
                        <a:pt x="133" y="63"/>
                      </a:cubicBezTo>
                      <a:cubicBezTo>
                        <a:pt x="133" y="63"/>
                        <a:pt x="134" y="63"/>
                        <a:pt x="134" y="63"/>
                      </a:cubicBezTo>
                      <a:close/>
                      <a:moveTo>
                        <a:pt x="133" y="94"/>
                      </a:moveTo>
                      <a:cubicBezTo>
                        <a:pt x="133" y="94"/>
                        <a:pt x="133" y="94"/>
                        <a:pt x="133" y="94"/>
                      </a:cubicBezTo>
                      <a:cubicBezTo>
                        <a:pt x="133" y="94"/>
                        <a:pt x="133" y="94"/>
                        <a:pt x="133" y="94"/>
                      </a:cubicBezTo>
                      <a:cubicBezTo>
                        <a:pt x="133" y="94"/>
                        <a:pt x="133" y="94"/>
                        <a:pt x="133" y="94"/>
                      </a:cubicBezTo>
                      <a:cubicBezTo>
                        <a:pt x="133" y="94"/>
                        <a:pt x="133" y="94"/>
                        <a:pt x="133" y="94"/>
                      </a:cubicBezTo>
                      <a:close/>
                      <a:moveTo>
                        <a:pt x="132" y="107"/>
                      </a:moveTo>
                      <a:cubicBezTo>
                        <a:pt x="132" y="107"/>
                        <a:pt x="132" y="108"/>
                        <a:pt x="132" y="108"/>
                      </a:cubicBezTo>
                      <a:cubicBezTo>
                        <a:pt x="132" y="108"/>
                        <a:pt x="132" y="108"/>
                        <a:pt x="132" y="108"/>
                      </a:cubicBezTo>
                      <a:cubicBezTo>
                        <a:pt x="132" y="108"/>
                        <a:pt x="133" y="108"/>
                        <a:pt x="133" y="108"/>
                      </a:cubicBezTo>
                      <a:cubicBezTo>
                        <a:pt x="133" y="108"/>
                        <a:pt x="133" y="108"/>
                        <a:pt x="133" y="108"/>
                      </a:cubicBezTo>
                      <a:cubicBezTo>
                        <a:pt x="133" y="108"/>
                        <a:pt x="133" y="108"/>
                        <a:pt x="133" y="108"/>
                      </a:cubicBezTo>
                      <a:cubicBezTo>
                        <a:pt x="133" y="108"/>
                        <a:pt x="132" y="108"/>
                        <a:pt x="132" y="108"/>
                      </a:cubicBezTo>
                      <a:cubicBezTo>
                        <a:pt x="132" y="108"/>
                        <a:pt x="132" y="108"/>
                        <a:pt x="132" y="108"/>
                      </a:cubicBezTo>
                      <a:cubicBezTo>
                        <a:pt x="132" y="108"/>
                        <a:pt x="132" y="108"/>
                        <a:pt x="132" y="107"/>
                      </a:cubicBezTo>
                      <a:close/>
                      <a:moveTo>
                        <a:pt x="134" y="116"/>
                      </a:moveTo>
                      <a:cubicBezTo>
                        <a:pt x="135" y="116"/>
                        <a:pt x="136" y="115"/>
                        <a:pt x="137" y="115"/>
                      </a:cubicBezTo>
                      <a:cubicBezTo>
                        <a:pt x="138" y="114"/>
                        <a:pt x="139" y="114"/>
                        <a:pt x="139" y="113"/>
                      </a:cubicBezTo>
                      <a:cubicBezTo>
                        <a:pt x="140" y="113"/>
                        <a:pt x="140" y="113"/>
                        <a:pt x="140" y="113"/>
                      </a:cubicBezTo>
                      <a:cubicBezTo>
                        <a:pt x="141" y="113"/>
                        <a:pt x="141" y="113"/>
                        <a:pt x="141" y="113"/>
                      </a:cubicBezTo>
                      <a:cubicBezTo>
                        <a:pt x="142" y="114"/>
                        <a:pt x="143" y="114"/>
                        <a:pt x="143" y="115"/>
                      </a:cubicBezTo>
                      <a:cubicBezTo>
                        <a:pt x="143" y="116"/>
                        <a:pt x="143" y="116"/>
                        <a:pt x="144" y="116"/>
                      </a:cubicBezTo>
                      <a:cubicBezTo>
                        <a:pt x="144" y="116"/>
                        <a:pt x="144" y="116"/>
                        <a:pt x="144" y="117"/>
                      </a:cubicBezTo>
                      <a:cubicBezTo>
                        <a:pt x="144" y="118"/>
                        <a:pt x="145" y="119"/>
                        <a:pt x="145" y="119"/>
                      </a:cubicBezTo>
                      <a:cubicBezTo>
                        <a:pt x="145" y="120"/>
                        <a:pt x="144" y="120"/>
                        <a:pt x="144" y="120"/>
                      </a:cubicBezTo>
                      <a:cubicBezTo>
                        <a:pt x="144" y="119"/>
                        <a:pt x="143" y="119"/>
                        <a:pt x="143" y="119"/>
                      </a:cubicBezTo>
                      <a:cubicBezTo>
                        <a:pt x="142" y="119"/>
                        <a:pt x="142" y="119"/>
                        <a:pt x="141" y="120"/>
                      </a:cubicBezTo>
                      <a:cubicBezTo>
                        <a:pt x="140" y="120"/>
                        <a:pt x="140" y="120"/>
                        <a:pt x="139" y="119"/>
                      </a:cubicBezTo>
                      <a:cubicBezTo>
                        <a:pt x="139" y="119"/>
                        <a:pt x="139" y="119"/>
                        <a:pt x="139" y="119"/>
                      </a:cubicBezTo>
                      <a:cubicBezTo>
                        <a:pt x="139" y="118"/>
                        <a:pt x="138" y="118"/>
                        <a:pt x="138" y="118"/>
                      </a:cubicBezTo>
                      <a:cubicBezTo>
                        <a:pt x="138" y="118"/>
                        <a:pt x="139" y="118"/>
                        <a:pt x="139" y="118"/>
                      </a:cubicBezTo>
                      <a:cubicBezTo>
                        <a:pt x="139" y="117"/>
                        <a:pt x="139" y="117"/>
                        <a:pt x="139" y="117"/>
                      </a:cubicBezTo>
                      <a:cubicBezTo>
                        <a:pt x="139" y="117"/>
                        <a:pt x="139" y="117"/>
                        <a:pt x="138" y="117"/>
                      </a:cubicBezTo>
                      <a:cubicBezTo>
                        <a:pt x="138" y="117"/>
                        <a:pt x="138" y="117"/>
                        <a:pt x="138" y="117"/>
                      </a:cubicBezTo>
                      <a:cubicBezTo>
                        <a:pt x="138" y="117"/>
                        <a:pt x="138" y="117"/>
                        <a:pt x="138" y="117"/>
                      </a:cubicBezTo>
                      <a:cubicBezTo>
                        <a:pt x="137" y="118"/>
                        <a:pt x="136" y="118"/>
                        <a:pt x="134" y="119"/>
                      </a:cubicBezTo>
                      <a:cubicBezTo>
                        <a:pt x="134" y="119"/>
                        <a:pt x="133" y="119"/>
                        <a:pt x="133" y="118"/>
                      </a:cubicBezTo>
                      <a:cubicBezTo>
                        <a:pt x="132" y="118"/>
                        <a:pt x="132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2" y="117"/>
                        <a:pt x="133" y="117"/>
                        <a:pt x="134" y="116"/>
                      </a:cubicBezTo>
                      <a:close/>
                      <a:moveTo>
                        <a:pt x="131" y="97"/>
                      </a:moveTo>
                      <a:cubicBezTo>
                        <a:pt x="131" y="97"/>
                        <a:pt x="131" y="97"/>
                        <a:pt x="131" y="97"/>
                      </a:cubicBezTo>
                      <a:cubicBezTo>
                        <a:pt x="131" y="96"/>
                        <a:pt x="131" y="96"/>
                        <a:pt x="131" y="96"/>
                      </a:cubicBezTo>
                      <a:cubicBezTo>
                        <a:pt x="131" y="97"/>
                        <a:pt x="131" y="97"/>
                        <a:pt x="131" y="97"/>
                      </a:cubicBezTo>
                      <a:cubicBezTo>
                        <a:pt x="131" y="97"/>
                        <a:pt x="131" y="97"/>
                        <a:pt x="131" y="97"/>
                      </a:cubicBezTo>
                      <a:close/>
                      <a:moveTo>
                        <a:pt x="130" y="61"/>
                      </a:moveTo>
                      <a:cubicBezTo>
                        <a:pt x="130" y="61"/>
                        <a:pt x="131" y="61"/>
                        <a:pt x="131" y="61"/>
                      </a:cubicBezTo>
                      <a:cubicBezTo>
                        <a:pt x="131" y="61"/>
                        <a:pt x="131" y="61"/>
                        <a:pt x="131" y="61"/>
                      </a:cubicBezTo>
                      <a:cubicBezTo>
                        <a:pt x="131" y="62"/>
                        <a:pt x="131" y="63"/>
                        <a:pt x="131" y="63"/>
                      </a:cubicBezTo>
                      <a:cubicBezTo>
                        <a:pt x="130" y="64"/>
                        <a:pt x="130" y="64"/>
                        <a:pt x="130" y="63"/>
                      </a:cubicBezTo>
                      <a:cubicBezTo>
                        <a:pt x="129" y="63"/>
                        <a:pt x="129" y="62"/>
                        <a:pt x="130" y="61"/>
                      </a:cubicBezTo>
                      <a:close/>
                      <a:moveTo>
                        <a:pt x="129" y="73"/>
                      </a:moveTo>
                      <a:cubicBezTo>
                        <a:pt x="129" y="73"/>
                        <a:pt x="129" y="73"/>
                        <a:pt x="129" y="73"/>
                      </a:cubicBezTo>
                      <a:cubicBezTo>
                        <a:pt x="129" y="73"/>
                        <a:pt x="129" y="73"/>
                        <a:pt x="129" y="73"/>
                      </a:cubicBezTo>
                      <a:cubicBezTo>
                        <a:pt x="130" y="73"/>
                        <a:pt x="130" y="73"/>
                        <a:pt x="130" y="73"/>
                      </a:cubicBezTo>
                      <a:cubicBezTo>
                        <a:pt x="130" y="73"/>
                        <a:pt x="129" y="73"/>
                        <a:pt x="129" y="73"/>
                      </a:cubicBezTo>
                      <a:cubicBezTo>
                        <a:pt x="129" y="73"/>
                        <a:pt x="129" y="73"/>
                        <a:pt x="129" y="74"/>
                      </a:cubicBezTo>
                      <a:cubicBezTo>
                        <a:pt x="129" y="74"/>
                        <a:pt x="129" y="74"/>
                        <a:pt x="129" y="74"/>
                      </a:cubicBezTo>
                      <a:cubicBezTo>
                        <a:pt x="129" y="74"/>
                        <a:pt x="129" y="74"/>
                        <a:pt x="129" y="74"/>
                      </a:cubicBezTo>
                      <a:cubicBezTo>
                        <a:pt x="129" y="74"/>
                        <a:pt x="129" y="74"/>
                        <a:pt x="129" y="74"/>
                      </a:cubicBezTo>
                      <a:cubicBezTo>
                        <a:pt x="129" y="74"/>
                        <a:pt x="129" y="74"/>
                        <a:pt x="129" y="73"/>
                      </a:cubicBezTo>
                      <a:close/>
                      <a:moveTo>
                        <a:pt x="129" y="65"/>
                      </a:moveTo>
                      <a:cubicBezTo>
                        <a:pt x="129" y="65"/>
                        <a:pt x="129" y="65"/>
                        <a:pt x="129" y="65"/>
                      </a:cubicBezTo>
                      <a:cubicBezTo>
                        <a:pt x="129" y="65"/>
                        <a:pt x="129" y="65"/>
                        <a:pt x="129" y="65"/>
                      </a:cubicBezTo>
                      <a:close/>
                      <a:moveTo>
                        <a:pt x="128" y="84"/>
                      </a:moveTo>
                      <a:cubicBezTo>
                        <a:pt x="128" y="85"/>
                        <a:pt x="128" y="85"/>
                        <a:pt x="128" y="85"/>
                      </a:cubicBezTo>
                      <a:cubicBezTo>
                        <a:pt x="128" y="85"/>
                        <a:pt x="128" y="85"/>
                        <a:pt x="128" y="85"/>
                      </a:cubicBezTo>
                      <a:lnTo>
                        <a:pt x="128" y="84"/>
                      </a:lnTo>
                      <a:close/>
                      <a:moveTo>
                        <a:pt x="127" y="111"/>
                      </a:moveTo>
                      <a:cubicBezTo>
                        <a:pt x="127" y="111"/>
                        <a:pt x="127" y="110"/>
                        <a:pt x="127" y="110"/>
                      </a:cubicBezTo>
                      <a:cubicBezTo>
                        <a:pt x="127" y="110"/>
                        <a:pt x="127" y="110"/>
                        <a:pt x="127" y="110"/>
                      </a:cubicBezTo>
                      <a:cubicBezTo>
                        <a:pt x="127" y="110"/>
                        <a:pt x="127" y="110"/>
                        <a:pt x="127" y="110"/>
                      </a:cubicBezTo>
                      <a:cubicBezTo>
                        <a:pt x="127" y="110"/>
                        <a:pt x="127" y="110"/>
                        <a:pt x="127" y="110"/>
                      </a:cubicBezTo>
                      <a:cubicBezTo>
                        <a:pt x="127" y="110"/>
                        <a:pt x="127" y="110"/>
                        <a:pt x="127" y="110"/>
                      </a:cubicBezTo>
                      <a:cubicBezTo>
                        <a:pt x="127" y="110"/>
                        <a:pt x="127" y="111"/>
                        <a:pt x="128" y="111"/>
                      </a:cubicBezTo>
                      <a:cubicBezTo>
                        <a:pt x="128" y="111"/>
                        <a:pt x="128" y="111"/>
                        <a:pt x="128" y="111"/>
                      </a:cubicBezTo>
                      <a:cubicBezTo>
                        <a:pt x="127" y="111"/>
                        <a:pt x="127" y="111"/>
                        <a:pt x="127" y="111"/>
                      </a:cubicBezTo>
                      <a:cubicBezTo>
                        <a:pt x="127" y="112"/>
                        <a:pt x="127" y="111"/>
                        <a:pt x="127" y="111"/>
                      </a:cubicBezTo>
                      <a:cubicBezTo>
                        <a:pt x="127" y="111"/>
                        <a:pt x="127" y="111"/>
                        <a:pt x="127" y="111"/>
                      </a:cubicBezTo>
                      <a:close/>
                      <a:moveTo>
                        <a:pt x="126" y="93"/>
                      </a:moveTo>
                      <a:cubicBezTo>
                        <a:pt x="126" y="93"/>
                        <a:pt x="126" y="93"/>
                        <a:pt x="126" y="93"/>
                      </a:cubicBezTo>
                      <a:cubicBezTo>
                        <a:pt x="126" y="93"/>
                        <a:pt x="126" y="93"/>
                        <a:pt x="126" y="93"/>
                      </a:cubicBezTo>
                      <a:close/>
                      <a:moveTo>
                        <a:pt x="126" y="85"/>
                      </a:moveTo>
                      <a:cubicBezTo>
                        <a:pt x="126" y="85"/>
                        <a:pt x="126" y="85"/>
                        <a:pt x="126" y="86"/>
                      </a:cubicBezTo>
                      <a:cubicBezTo>
                        <a:pt x="126" y="86"/>
                        <a:pt x="126" y="86"/>
                        <a:pt x="126" y="86"/>
                      </a:cubicBezTo>
                      <a:cubicBezTo>
                        <a:pt x="125" y="86"/>
                        <a:pt x="125" y="86"/>
                        <a:pt x="125" y="86"/>
                      </a:cubicBezTo>
                      <a:cubicBezTo>
                        <a:pt x="125" y="86"/>
                        <a:pt x="125" y="85"/>
                        <a:pt x="126" y="85"/>
                      </a:cubicBezTo>
                      <a:close/>
                      <a:moveTo>
                        <a:pt x="125" y="104"/>
                      </a:moveTo>
                      <a:cubicBezTo>
                        <a:pt x="125" y="105"/>
                        <a:pt x="125" y="106"/>
                        <a:pt x="124" y="106"/>
                      </a:cubicBezTo>
                      <a:cubicBezTo>
                        <a:pt x="124" y="107"/>
                        <a:pt x="124" y="107"/>
                        <a:pt x="124" y="107"/>
                      </a:cubicBezTo>
                      <a:cubicBezTo>
                        <a:pt x="124" y="107"/>
                        <a:pt x="124" y="107"/>
                        <a:pt x="124" y="107"/>
                      </a:cubicBezTo>
                      <a:cubicBezTo>
                        <a:pt x="124" y="107"/>
                        <a:pt x="124" y="107"/>
                        <a:pt x="124" y="107"/>
                      </a:cubicBezTo>
                      <a:cubicBezTo>
                        <a:pt x="124" y="107"/>
                        <a:pt x="124" y="107"/>
                        <a:pt x="124" y="106"/>
                      </a:cubicBezTo>
                      <a:cubicBezTo>
                        <a:pt x="124" y="106"/>
                        <a:pt x="125" y="105"/>
                        <a:pt x="125" y="104"/>
                      </a:cubicBezTo>
                      <a:cubicBezTo>
                        <a:pt x="125" y="104"/>
                        <a:pt x="125" y="104"/>
                        <a:pt x="125" y="104"/>
                      </a:cubicBezTo>
                      <a:cubicBezTo>
                        <a:pt x="125" y="104"/>
                        <a:pt x="125" y="104"/>
                        <a:pt x="125" y="104"/>
                      </a:cubicBezTo>
                      <a:close/>
                      <a:moveTo>
                        <a:pt x="125" y="94"/>
                      </a:moveTo>
                      <a:cubicBezTo>
                        <a:pt x="125" y="94"/>
                        <a:pt x="125" y="94"/>
                        <a:pt x="125" y="94"/>
                      </a:cubicBezTo>
                      <a:cubicBezTo>
                        <a:pt x="125" y="94"/>
                        <a:pt x="125" y="95"/>
                        <a:pt x="125" y="95"/>
                      </a:cubicBezTo>
                      <a:cubicBezTo>
                        <a:pt x="125" y="95"/>
                        <a:pt x="125" y="95"/>
                        <a:pt x="125" y="95"/>
                      </a:cubicBezTo>
                      <a:cubicBezTo>
                        <a:pt x="125" y="94"/>
                        <a:pt x="125" y="94"/>
                        <a:pt x="125" y="94"/>
                      </a:cubicBezTo>
                      <a:close/>
                      <a:moveTo>
                        <a:pt x="123" y="96"/>
                      </a:moveTo>
                      <a:cubicBezTo>
                        <a:pt x="123" y="96"/>
                        <a:pt x="124" y="96"/>
                        <a:pt x="124" y="96"/>
                      </a:cubicBezTo>
                      <a:cubicBezTo>
                        <a:pt x="124" y="96"/>
                        <a:pt x="125" y="97"/>
                        <a:pt x="125" y="97"/>
                      </a:cubicBezTo>
                      <a:cubicBezTo>
                        <a:pt x="125" y="98"/>
                        <a:pt x="125" y="98"/>
                        <a:pt x="125" y="99"/>
                      </a:cubicBezTo>
                      <a:cubicBezTo>
                        <a:pt x="125" y="100"/>
                        <a:pt x="125" y="101"/>
                        <a:pt x="125" y="101"/>
                      </a:cubicBezTo>
                      <a:cubicBezTo>
                        <a:pt x="125" y="102"/>
                        <a:pt x="125" y="102"/>
                        <a:pt x="125" y="102"/>
                      </a:cubicBezTo>
                      <a:cubicBezTo>
                        <a:pt x="125" y="102"/>
                        <a:pt x="125" y="103"/>
                        <a:pt x="125" y="103"/>
                      </a:cubicBezTo>
                      <a:cubicBezTo>
                        <a:pt x="125" y="103"/>
                        <a:pt x="125" y="103"/>
                        <a:pt x="124" y="102"/>
                      </a:cubicBezTo>
                      <a:cubicBezTo>
                        <a:pt x="124" y="102"/>
                        <a:pt x="124" y="102"/>
                        <a:pt x="124" y="102"/>
                      </a:cubicBezTo>
                      <a:cubicBezTo>
                        <a:pt x="123" y="102"/>
                        <a:pt x="123" y="101"/>
                        <a:pt x="123" y="101"/>
                      </a:cubicBezTo>
                      <a:cubicBezTo>
                        <a:pt x="123" y="101"/>
                        <a:pt x="123" y="101"/>
                        <a:pt x="123" y="100"/>
                      </a:cubicBezTo>
                      <a:cubicBezTo>
                        <a:pt x="123" y="100"/>
                        <a:pt x="123" y="99"/>
                        <a:pt x="123" y="98"/>
                      </a:cubicBezTo>
                      <a:cubicBezTo>
                        <a:pt x="123" y="98"/>
                        <a:pt x="123" y="98"/>
                        <a:pt x="122" y="98"/>
                      </a:cubicBezTo>
                      <a:cubicBezTo>
                        <a:pt x="123" y="97"/>
                        <a:pt x="123" y="97"/>
                        <a:pt x="123" y="96"/>
                      </a:cubicBezTo>
                      <a:close/>
                      <a:moveTo>
                        <a:pt x="120" y="100"/>
                      </a:moveTo>
                      <a:cubicBezTo>
                        <a:pt x="120" y="100"/>
                        <a:pt x="120" y="101"/>
                        <a:pt x="120" y="101"/>
                      </a:cubicBezTo>
                      <a:cubicBezTo>
                        <a:pt x="120" y="101"/>
                        <a:pt x="120" y="101"/>
                        <a:pt x="119" y="101"/>
                      </a:cubicBezTo>
                      <a:cubicBezTo>
                        <a:pt x="119" y="101"/>
                        <a:pt x="119" y="101"/>
                        <a:pt x="119" y="101"/>
                      </a:cubicBezTo>
                      <a:cubicBezTo>
                        <a:pt x="119" y="101"/>
                        <a:pt x="119" y="101"/>
                        <a:pt x="119" y="100"/>
                      </a:cubicBezTo>
                      <a:cubicBezTo>
                        <a:pt x="120" y="100"/>
                        <a:pt x="120" y="100"/>
                        <a:pt x="120" y="99"/>
                      </a:cubicBezTo>
                      <a:cubicBezTo>
                        <a:pt x="120" y="99"/>
                        <a:pt x="119" y="99"/>
                        <a:pt x="119" y="98"/>
                      </a:cubicBezTo>
                      <a:cubicBezTo>
                        <a:pt x="119" y="98"/>
                        <a:pt x="119" y="98"/>
                        <a:pt x="119" y="98"/>
                      </a:cubicBezTo>
                      <a:cubicBezTo>
                        <a:pt x="119" y="98"/>
                        <a:pt x="119" y="98"/>
                        <a:pt x="119" y="98"/>
                      </a:cubicBezTo>
                      <a:cubicBezTo>
                        <a:pt x="119" y="98"/>
                        <a:pt x="119" y="98"/>
                        <a:pt x="119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0" y="97"/>
                        <a:pt x="120" y="97"/>
                      </a:cubicBezTo>
                      <a:cubicBezTo>
                        <a:pt x="119" y="96"/>
                        <a:pt x="119" y="96"/>
                        <a:pt x="120" y="95"/>
                      </a:cubicBezTo>
                      <a:cubicBezTo>
                        <a:pt x="120" y="95"/>
                        <a:pt x="120" y="94"/>
                        <a:pt x="120" y="94"/>
                      </a:cubicBezTo>
                      <a:cubicBezTo>
                        <a:pt x="120" y="94"/>
                        <a:pt x="121" y="95"/>
                        <a:pt x="121" y="95"/>
                      </a:cubicBezTo>
                      <a:cubicBezTo>
                        <a:pt x="121" y="95"/>
                        <a:pt x="121" y="95"/>
                        <a:pt x="121" y="96"/>
                      </a:cubicBezTo>
                      <a:cubicBezTo>
                        <a:pt x="121" y="96"/>
                        <a:pt x="121" y="96"/>
                        <a:pt x="121" y="96"/>
                      </a:cubicBezTo>
                      <a:cubicBezTo>
                        <a:pt x="121" y="95"/>
                        <a:pt x="121" y="95"/>
                        <a:pt x="121" y="95"/>
                      </a:cubicBezTo>
                      <a:cubicBezTo>
                        <a:pt x="121" y="96"/>
                        <a:pt x="121" y="96"/>
                        <a:pt x="121" y="96"/>
                      </a:cubicBezTo>
                      <a:cubicBezTo>
                        <a:pt x="121" y="96"/>
                        <a:pt x="121" y="96"/>
                        <a:pt x="121" y="96"/>
                      </a:cubicBezTo>
                      <a:cubicBezTo>
                        <a:pt x="121" y="96"/>
                        <a:pt x="121" y="97"/>
                        <a:pt x="121" y="97"/>
                      </a:cubicBezTo>
                      <a:cubicBezTo>
                        <a:pt x="121" y="98"/>
                        <a:pt x="121" y="98"/>
                        <a:pt x="121" y="98"/>
                      </a:cubicBezTo>
                      <a:cubicBezTo>
                        <a:pt x="121" y="98"/>
                        <a:pt x="121" y="98"/>
                        <a:pt x="120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1" y="99"/>
                        <a:pt x="121" y="99"/>
                      </a:cubicBezTo>
                      <a:cubicBezTo>
                        <a:pt x="121" y="99"/>
                        <a:pt x="121" y="100"/>
                        <a:pt x="120" y="100"/>
                      </a:cubicBezTo>
                      <a:close/>
                      <a:moveTo>
                        <a:pt x="122" y="107"/>
                      </a:moveTo>
                      <a:cubicBezTo>
                        <a:pt x="122" y="107"/>
                        <a:pt x="122" y="107"/>
                        <a:pt x="121" y="107"/>
                      </a:cubicBezTo>
                      <a:cubicBezTo>
                        <a:pt x="121" y="107"/>
                        <a:pt x="121" y="107"/>
                        <a:pt x="121" y="107"/>
                      </a:cubicBezTo>
                      <a:cubicBezTo>
                        <a:pt x="121" y="106"/>
                        <a:pt x="121" y="106"/>
                        <a:pt x="121" y="105"/>
                      </a:cubicBezTo>
                      <a:cubicBezTo>
                        <a:pt x="121" y="105"/>
                        <a:pt x="121" y="105"/>
                        <a:pt x="121" y="105"/>
                      </a:cubicBezTo>
                      <a:cubicBezTo>
                        <a:pt x="121" y="105"/>
                        <a:pt x="121" y="105"/>
                        <a:pt x="121" y="105"/>
                      </a:cubicBezTo>
                      <a:cubicBezTo>
                        <a:pt x="121" y="105"/>
                        <a:pt x="121" y="104"/>
                        <a:pt x="121" y="104"/>
                      </a:cubicBezTo>
                      <a:cubicBezTo>
                        <a:pt x="121" y="104"/>
                        <a:pt x="121" y="104"/>
                        <a:pt x="121" y="104"/>
                      </a:cubicBezTo>
                      <a:cubicBezTo>
                        <a:pt x="121" y="104"/>
                        <a:pt x="121" y="104"/>
                        <a:pt x="121" y="104"/>
                      </a:cubicBezTo>
                      <a:cubicBezTo>
                        <a:pt x="121" y="104"/>
                        <a:pt x="121" y="104"/>
                        <a:pt x="121" y="104"/>
                      </a:cubicBezTo>
                      <a:cubicBezTo>
                        <a:pt x="121" y="104"/>
                        <a:pt x="121" y="105"/>
                        <a:pt x="121" y="105"/>
                      </a:cubicBezTo>
                      <a:cubicBezTo>
                        <a:pt x="121" y="105"/>
                        <a:pt x="121" y="105"/>
                        <a:pt x="121" y="105"/>
                      </a:cubicBezTo>
                      <a:cubicBezTo>
                        <a:pt x="121" y="105"/>
                        <a:pt x="121" y="106"/>
                        <a:pt x="122" y="106"/>
                      </a:cubicBezTo>
                      <a:cubicBezTo>
                        <a:pt x="122" y="106"/>
                        <a:pt x="122" y="106"/>
                        <a:pt x="122" y="107"/>
                      </a:cubicBezTo>
                      <a:close/>
                      <a:moveTo>
                        <a:pt x="121" y="56"/>
                      </a:moveTo>
                      <a:cubicBezTo>
                        <a:pt x="121" y="56"/>
                        <a:pt x="121" y="56"/>
                        <a:pt x="121" y="56"/>
                      </a:cubicBezTo>
                      <a:cubicBezTo>
                        <a:pt x="121" y="56"/>
                        <a:pt x="121" y="57"/>
                        <a:pt x="121" y="57"/>
                      </a:cubicBezTo>
                      <a:cubicBezTo>
                        <a:pt x="121" y="57"/>
                        <a:pt x="121" y="57"/>
                        <a:pt x="121" y="57"/>
                      </a:cubicBezTo>
                      <a:cubicBezTo>
                        <a:pt x="121" y="57"/>
                        <a:pt x="121" y="57"/>
                        <a:pt x="121" y="56"/>
                      </a:cubicBezTo>
                      <a:close/>
                      <a:moveTo>
                        <a:pt x="119" y="80"/>
                      </a:moveTo>
                      <a:cubicBezTo>
                        <a:pt x="120" y="79"/>
                        <a:pt x="120" y="79"/>
                        <a:pt x="120" y="79"/>
                      </a:cubicBezTo>
                      <a:cubicBezTo>
                        <a:pt x="120" y="79"/>
                        <a:pt x="120" y="79"/>
                        <a:pt x="121" y="79"/>
                      </a:cubicBezTo>
                      <a:cubicBezTo>
                        <a:pt x="121" y="79"/>
                        <a:pt x="121" y="79"/>
                        <a:pt x="121" y="79"/>
                      </a:cubicBezTo>
                      <a:cubicBezTo>
                        <a:pt x="120" y="80"/>
                        <a:pt x="120" y="80"/>
                        <a:pt x="119" y="80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0"/>
                        <a:pt x="119" y="80"/>
                      </a:cubicBezTo>
                      <a:cubicBezTo>
                        <a:pt x="119" y="80"/>
                        <a:pt x="119" y="80"/>
                        <a:pt x="119" y="80"/>
                      </a:cubicBezTo>
                      <a:close/>
                      <a:moveTo>
                        <a:pt x="119" y="56"/>
                      </a:moveTo>
                      <a:cubicBezTo>
                        <a:pt x="119" y="56"/>
                        <a:pt x="119" y="56"/>
                        <a:pt x="119" y="56"/>
                      </a:cubicBezTo>
                      <a:cubicBezTo>
                        <a:pt x="119" y="56"/>
                        <a:pt x="119" y="56"/>
                        <a:pt x="119" y="56"/>
                      </a:cubicBezTo>
                      <a:cubicBezTo>
                        <a:pt x="119" y="56"/>
                        <a:pt x="119" y="56"/>
                        <a:pt x="119" y="56"/>
                      </a:cubicBezTo>
                      <a:cubicBezTo>
                        <a:pt x="119" y="56"/>
                        <a:pt x="119" y="56"/>
                        <a:pt x="119" y="56"/>
                      </a:cubicBezTo>
                      <a:close/>
                      <a:moveTo>
                        <a:pt x="118" y="86"/>
                      </a:moveTo>
                      <a:cubicBezTo>
                        <a:pt x="118" y="86"/>
                        <a:pt x="119" y="86"/>
                        <a:pt x="119" y="86"/>
                      </a:cubicBezTo>
                      <a:cubicBezTo>
                        <a:pt x="119" y="86"/>
                        <a:pt x="119" y="86"/>
                        <a:pt x="119" y="86"/>
                      </a:cubicBezTo>
                      <a:cubicBezTo>
                        <a:pt x="119" y="85"/>
                        <a:pt x="120" y="85"/>
                        <a:pt x="120" y="85"/>
                      </a:cubicBezTo>
                      <a:cubicBezTo>
                        <a:pt x="120" y="85"/>
                        <a:pt x="120" y="85"/>
                        <a:pt x="120" y="85"/>
                      </a:cubicBezTo>
                      <a:cubicBezTo>
                        <a:pt x="120" y="85"/>
                        <a:pt x="120" y="85"/>
                        <a:pt x="120" y="85"/>
                      </a:cubicBezTo>
                      <a:cubicBezTo>
                        <a:pt x="119" y="83"/>
                        <a:pt x="119" y="83"/>
                        <a:pt x="121" y="81"/>
                      </a:cubicBezTo>
                      <a:cubicBezTo>
                        <a:pt x="122" y="81"/>
                        <a:pt x="122" y="81"/>
                        <a:pt x="122" y="81"/>
                      </a:cubicBezTo>
                      <a:cubicBezTo>
                        <a:pt x="122" y="82"/>
                        <a:pt x="122" y="82"/>
                        <a:pt x="122" y="82"/>
                      </a:cubicBezTo>
                      <a:cubicBezTo>
                        <a:pt x="122" y="82"/>
                        <a:pt x="122" y="82"/>
                        <a:pt x="122" y="82"/>
                      </a:cubicBezTo>
                      <a:cubicBezTo>
                        <a:pt x="122" y="83"/>
                        <a:pt x="121" y="83"/>
                        <a:pt x="121" y="83"/>
                      </a:cubicBezTo>
                      <a:cubicBezTo>
                        <a:pt x="121" y="84"/>
                        <a:pt x="120" y="84"/>
                        <a:pt x="120" y="85"/>
                      </a:cubicBezTo>
                      <a:cubicBezTo>
                        <a:pt x="120" y="85"/>
                        <a:pt x="120" y="85"/>
                        <a:pt x="120" y="85"/>
                      </a:cubicBezTo>
                      <a:cubicBezTo>
                        <a:pt x="120" y="85"/>
                        <a:pt x="120" y="85"/>
                        <a:pt x="120" y="85"/>
                      </a:cubicBezTo>
                      <a:cubicBezTo>
                        <a:pt x="120" y="85"/>
                        <a:pt x="120" y="85"/>
                        <a:pt x="119" y="86"/>
                      </a:cubicBezTo>
                      <a:cubicBezTo>
                        <a:pt x="119" y="86"/>
                        <a:pt x="119" y="86"/>
                        <a:pt x="119" y="86"/>
                      </a:cubicBezTo>
                      <a:cubicBezTo>
                        <a:pt x="119" y="86"/>
                        <a:pt x="119" y="86"/>
                        <a:pt x="118" y="86"/>
                      </a:cubicBezTo>
                      <a:cubicBezTo>
                        <a:pt x="118" y="86"/>
                        <a:pt x="118" y="86"/>
                        <a:pt x="118" y="86"/>
                      </a:cubicBezTo>
                      <a:cubicBezTo>
                        <a:pt x="118" y="86"/>
                        <a:pt x="118" y="86"/>
                        <a:pt x="118" y="86"/>
                      </a:cubicBezTo>
                      <a:close/>
                      <a:moveTo>
                        <a:pt x="118" y="48"/>
                      </a:moveTo>
                      <a:cubicBezTo>
                        <a:pt x="118" y="48"/>
                        <a:pt x="118" y="48"/>
                        <a:pt x="118" y="48"/>
                      </a:cubicBezTo>
                      <a:cubicBezTo>
                        <a:pt x="118" y="48"/>
                        <a:pt x="118" y="48"/>
                        <a:pt x="118" y="48"/>
                      </a:cubicBezTo>
                      <a:close/>
                      <a:moveTo>
                        <a:pt x="117" y="53"/>
                      </a:moveTo>
                      <a:cubicBezTo>
                        <a:pt x="117" y="53"/>
                        <a:pt x="117" y="53"/>
                        <a:pt x="117" y="53"/>
                      </a:cubicBezTo>
                      <a:cubicBezTo>
                        <a:pt x="117" y="53"/>
                        <a:pt x="117" y="53"/>
                        <a:pt x="117" y="53"/>
                      </a:cubicBezTo>
                      <a:cubicBezTo>
                        <a:pt x="117" y="53"/>
                        <a:pt x="117" y="53"/>
                        <a:pt x="117" y="53"/>
                      </a:cubicBezTo>
                      <a:cubicBezTo>
                        <a:pt x="116" y="53"/>
                        <a:pt x="116" y="53"/>
                        <a:pt x="117" y="53"/>
                      </a:cubicBezTo>
                      <a:close/>
                      <a:moveTo>
                        <a:pt x="61" y="74"/>
                      </a:moveTo>
                      <a:cubicBezTo>
                        <a:pt x="61" y="74"/>
                        <a:pt x="61" y="74"/>
                        <a:pt x="61" y="74"/>
                      </a:cubicBezTo>
                      <a:cubicBezTo>
                        <a:pt x="61" y="74"/>
                        <a:pt x="61" y="74"/>
                        <a:pt x="61" y="74"/>
                      </a:cubicBezTo>
                      <a:cubicBezTo>
                        <a:pt x="61" y="74"/>
                        <a:pt x="61" y="74"/>
                        <a:pt x="61" y="73"/>
                      </a:cubicBezTo>
                      <a:cubicBezTo>
                        <a:pt x="61" y="74"/>
                        <a:pt x="61" y="74"/>
                        <a:pt x="61" y="74"/>
                      </a:cubicBezTo>
                      <a:close/>
                      <a:moveTo>
                        <a:pt x="62" y="70"/>
                      </a:move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lose/>
                      <a:moveTo>
                        <a:pt x="63" y="67"/>
                      </a:moveTo>
                      <a:cubicBezTo>
                        <a:pt x="63" y="67"/>
                        <a:pt x="63" y="67"/>
                        <a:pt x="63" y="67"/>
                      </a:cubicBezTo>
                      <a:cubicBezTo>
                        <a:pt x="63" y="67"/>
                        <a:pt x="63" y="67"/>
                        <a:pt x="63" y="67"/>
                      </a:cubicBezTo>
                      <a:cubicBezTo>
                        <a:pt x="63" y="67"/>
                        <a:pt x="63" y="67"/>
                        <a:pt x="63" y="67"/>
                      </a:cubicBezTo>
                      <a:cubicBezTo>
                        <a:pt x="63" y="67"/>
                        <a:pt x="63" y="67"/>
                        <a:pt x="63" y="67"/>
                      </a:cubicBezTo>
                      <a:close/>
                      <a:moveTo>
                        <a:pt x="63" y="80"/>
                      </a:moveTo>
                      <a:cubicBezTo>
                        <a:pt x="63" y="80"/>
                        <a:pt x="63" y="80"/>
                        <a:pt x="63" y="80"/>
                      </a:cubicBezTo>
                      <a:cubicBezTo>
                        <a:pt x="62" y="80"/>
                        <a:pt x="62" y="80"/>
                        <a:pt x="62" y="79"/>
                      </a:cubicBezTo>
                      <a:cubicBezTo>
                        <a:pt x="62" y="79"/>
                        <a:pt x="62" y="78"/>
                        <a:pt x="62" y="78"/>
                      </a:cubicBezTo>
                      <a:cubicBezTo>
                        <a:pt x="62" y="78"/>
                        <a:pt x="62" y="78"/>
                        <a:pt x="62" y="78"/>
                      </a:cubicBezTo>
                      <a:cubicBezTo>
                        <a:pt x="62" y="78"/>
                        <a:pt x="62" y="78"/>
                        <a:pt x="62" y="78"/>
                      </a:cubicBezTo>
                      <a:cubicBezTo>
                        <a:pt x="62" y="78"/>
                        <a:pt x="62" y="78"/>
                        <a:pt x="63" y="78"/>
                      </a:cubicBezTo>
                      <a:cubicBezTo>
                        <a:pt x="63" y="78"/>
                        <a:pt x="63" y="78"/>
                        <a:pt x="63" y="78"/>
                      </a:cubicBezTo>
                      <a:cubicBezTo>
                        <a:pt x="63" y="78"/>
                        <a:pt x="63" y="78"/>
                        <a:pt x="62" y="78"/>
                      </a:cubicBezTo>
                      <a:cubicBezTo>
                        <a:pt x="62" y="78"/>
                        <a:pt x="62" y="78"/>
                        <a:pt x="62" y="78"/>
                      </a:cubicBezTo>
                      <a:cubicBezTo>
                        <a:pt x="62" y="78"/>
                        <a:pt x="62" y="78"/>
                        <a:pt x="62" y="78"/>
                      </a:cubicBezTo>
                      <a:cubicBezTo>
                        <a:pt x="63" y="79"/>
                        <a:pt x="63" y="79"/>
                        <a:pt x="63" y="80"/>
                      </a:cubicBezTo>
                      <a:cubicBezTo>
                        <a:pt x="63" y="80"/>
                        <a:pt x="63" y="80"/>
                        <a:pt x="63" y="80"/>
                      </a:cubicBezTo>
                      <a:close/>
                      <a:moveTo>
                        <a:pt x="64" y="78"/>
                      </a:move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lose/>
                      <a:moveTo>
                        <a:pt x="86" y="26"/>
                      </a:moveTo>
                      <a:cubicBezTo>
                        <a:pt x="86" y="26"/>
                        <a:pt x="86" y="26"/>
                        <a:pt x="86" y="26"/>
                      </a:cubicBezTo>
                      <a:cubicBezTo>
                        <a:pt x="86" y="25"/>
                        <a:pt x="86" y="25"/>
                        <a:pt x="86" y="25"/>
                      </a:cubicBezTo>
                      <a:cubicBezTo>
                        <a:pt x="86" y="25"/>
                        <a:pt x="86" y="25"/>
                        <a:pt x="86" y="24"/>
                      </a:cubicBezTo>
                      <a:cubicBezTo>
                        <a:pt x="86" y="24"/>
                        <a:pt x="86" y="24"/>
                        <a:pt x="86" y="24"/>
                      </a:cubicBezTo>
                      <a:cubicBezTo>
                        <a:pt x="86" y="24"/>
                        <a:pt x="86" y="24"/>
                        <a:pt x="86" y="24"/>
                      </a:cubicBezTo>
                      <a:cubicBezTo>
                        <a:pt x="86" y="25"/>
                        <a:pt x="86" y="25"/>
                        <a:pt x="86" y="25"/>
                      </a:cubicBezTo>
                      <a:cubicBezTo>
                        <a:pt x="86" y="26"/>
                        <a:pt x="86" y="26"/>
                        <a:pt x="86" y="26"/>
                      </a:cubicBezTo>
                      <a:close/>
                      <a:moveTo>
                        <a:pt x="89" y="25"/>
                      </a:moveTo>
                      <a:cubicBezTo>
                        <a:pt x="89" y="25"/>
                        <a:pt x="89" y="25"/>
                        <a:pt x="89" y="25"/>
                      </a:cubicBezTo>
                      <a:cubicBezTo>
                        <a:pt x="89" y="25"/>
                        <a:pt x="89" y="25"/>
                        <a:pt x="89" y="25"/>
                      </a:cubicBezTo>
                      <a:cubicBezTo>
                        <a:pt x="89" y="25"/>
                        <a:pt x="89" y="25"/>
                        <a:pt x="89" y="25"/>
                      </a:cubicBezTo>
                      <a:close/>
                      <a:moveTo>
                        <a:pt x="90" y="66"/>
                      </a:moveTo>
                      <a:cubicBezTo>
                        <a:pt x="90" y="66"/>
                        <a:pt x="90" y="66"/>
                        <a:pt x="90" y="66"/>
                      </a:cubicBezTo>
                      <a:cubicBezTo>
                        <a:pt x="90" y="66"/>
                        <a:pt x="90" y="66"/>
                        <a:pt x="90" y="66"/>
                      </a:cubicBezTo>
                      <a:cubicBezTo>
                        <a:pt x="90" y="66"/>
                        <a:pt x="90" y="66"/>
                        <a:pt x="90" y="66"/>
                      </a:cubicBezTo>
                      <a:close/>
                      <a:moveTo>
                        <a:pt x="94" y="86"/>
                      </a:moveTo>
                      <a:cubicBezTo>
                        <a:pt x="94" y="86"/>
                        <a:pt x="94" y="86"/>
                        <a:pt x="94" y="86"/>
                      </a:cubicBezTo>
                      <a:cubicBezTo>
                        <a:pt x="94" y="86"/>
                        <a:pt x="94" y="86"/>
                        <a:pt x="94" y="86"/>
                      </a:cubicBezTo>
                      <a:cubicBezTo>
                        <a:pt x="94" y="86"/>
                        <a:pt x="94" y="86"/>
                        <a:pt x="94" y="86"/>
                      </a:cubicBezTo>
                      <a:cubicBezTo>
                        <a:pt x="94" y="86"/>
                        <a:pt x="94" y="86"/>
                        <a:pt x="94" y="86"/>
                      </a:cubicBezTo>
                      <a:close/>
                      <a:moveTo>
                        <a:pt x="95" y="23"/>
                      </a:moveTo>
                      <a:cubicBezTo>
                        <a:pt x="95" y="23"/>
                        <a:pt x="95" y="23"/>
                        <a:pt x="94" y="23"/>
                      </a:cubicBezTo>
                      <a:cubicBezTo>
                        <a:pt x="94" y="23"/>
                        <a:pt x="93" y="23"/>
                        <a:pt x="92" y="23"/>
                      </a:cubicBezTo>
                      <a:cubicBezTo>
                        <a:pt x="92" y="23"/>
                        <a:pt x="92" y="23"/>
                        <a:pt x="92" y="23"/>
                      </a:cubicBezTo>
                      <a:cubicBezTo>
                        <a:pt x="92" y="23"/>
                        <a:pt x="92" y="23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3"/>
                        <a:pt x="92" y="23"/>
                        <a:pt x="92" y="23"/>
                      </a:cubicBezTo>
                      <a:cubicBezTo>
                        <a:pt x="92" y="23"/>
                        <a:pt x="92" y="23"/>
                        <a:pt x="92" y="23"/>
                      </a:cubicBezTo>
                      <a:cubicBezTo>
                        <a:pt x="93" y="23"/>
                        <a:pt x="94" y="23"/>
                        <a:pt x="95" y="23"/>
                      </a:cubicBezTo>
                      <a:cubicBezTo>
                        <a:pt x="95" y="23"/>
                        <a:pt x="95" y="23"/>
                        <a:pt x="95" y="23"/>
                      </a:cubicBezTo>
                      <a:close/>
                      <a:moveTo>
                        <a:pt x="113" y="90"/>
                      </a:moveTo>
                      <a:cubicBezTo>
                        <a:pt x="113" y="90"/>
                        <a:pt x="113" y="90"/>
                        <a:pt x="113" y="90"/>
                      </a:cubicBezTo>
                      <a:cubicBezTo>
                        <a:pt x="113" y="90"/>
                        <a:pt x="113" y="90"/>
                        <a:pt x="113" y="90"/>
                      </a:cubicBezTo>
                      <a:cubicBezTo>
                        <a:pt x="113" y="90"/>
                        <a:pt x="113" y="90"/>
                        <a:pt x="113" y="90"/>
                      </a:cubicBezTo>
                      <a:cubicBezTo>
                        <a:pt x="113" y="90"/>
                        <a:pt x="113" y="90"/>
                        <a:pt x="113" y="90"/>
                      </a:cubicBezTo>
                      <a:cubicBezTo>
                        <a:pt x="113" y="90"/>
                        <a:pt x="113" y="90"/>
                        <a:pt x="113" y="90"/>
                      </a:cubicBezTo>
                      <a:close/>
                      <a:moveTo>
                        <a:pt x="113" y="82"/>
                      </a:moveTo>
                      <a:cubicBezTo>
                        <a:pt x="113" y="82"/>
                        <a:pt x="112" y="82"/>
                        <a:pt x="112" y="82"/>
                      </a:cubicBezTo>
                      <a:cubicBezTo>
                        <a:pt x="112" y="82"/>
                        <a:pt x="112" y="82"/>
                        <a:pt x="112" y="82"/>
                      </a:cubicBezTo>
                      <a:cubicBezTo>
                        <a:pt x="113" y="82"/>
                        <a:pt x="113" y="81"/>
                        <a:pt x="113" y="82"/>
                      </a:cubicBezTo>
                      <a:cubicBezTo>
                        <a:pt x="113" y="82"/>
                        <a:pt x="113" y="82"/>
                        <a:pt x="114" y="82"/>
                      </a:cubicBezTo>
                      <a:cubicBezTo>
                        <a:pt x="113" y="82"/>
                        <a:pt x="113" y="82"/>
                        <a:pt x="113" y="82"/>
                      </a:cubicBezTo>
                      <a:close/>
                      <a:moveTo>
                        <a:pt x="113" y="65"/>
                      </a:moveTo>
                      <a:cubicBezTo>
                        <a:pt x="114" y="65"/>
                        <a:pt x="114" y="65"/>
                        <a:pt x="114" y="65"/>
                      </a:cubicBezTo>
                      <a:cubicBezTo>
                        <a:pt x="114" y="65"/>
                        <a:pt x="114" y="65"/>
                        <a:pt x="114" y="65"/>
                      </a:cubicBezTo>
                      <a:lnTo>
                        <a:pt x="113" y="65"/>
                      </a:lnTo>
                      <a:close/>
                      <a:moveTo>
                        <a:pt x="115" y="45"/>
                      </a:moveTo>
                      <a:cubicBezTo>
                        <a:pt x="115" y="45"/>
                        <a:pt x="115" y="45"/>
                        <a:pt x="115" y="45"/>
                      </a:cubicBezTo>
                      <a:cubicBezTo>
                        <a:pt x="115" y="45"/>
                        <a:pt x="115" y="46"/>
                        <a:pt x="115" y="46"/>
                      </a:cubicBezTo>
                      <a:cubicBezTo>
                        <a:pt x="115" y="46"/>
                        <a:pt x="115" y="46"/>
                        <a:pt x="115" y="46"/>
                      </a:cubicBezTo>
                      <a:cubicBezTo>
                        <a:pt x="115" y="46"/>
                        <a:pt x="115" y="46"/>
                        <a:pt x="115" y="46"/>
                      </a:cubicBezTo>
                      <a:cubicBezTo>
                        <a:pt x="115" y="46"/>
                        <a:pt x="115" y="45"/>
                        <a:pt x="115" y="45"/>
                      </a:cubicBezTo>
                      <a:close/>
                      <a:moveTo>
                        <a:pt x="96" y="36"/>
                      </a:move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lose/>
                      <a:moveTo>
                        <a:pt x="98" y="64"/>
                      </a:moveTo>
                      <a:cubicBezTo>
                        <a:pt x="98" y="64"/>
                        <a:pt x="98" y="64"/>
                        <a:pt x="98" y="63"/>
                      </a:cubicBezTo>
                      <a:cubicBezTo>
                        <a:pt x="98" y="64"/>
                        <a:pt x="98" y="64"/>
                        <a:pt x="98" y="64"/>
                      </a:cubicBezTo>
                      <a:cubicBezTo>
                        <a:pt x="98" y="64"/>
                        <a:pt x="98" y="64"/>
                        <a:pt x="98" y="64"/>
                      </a:cubicBezTo>
                      <a:close/>
                      <a:moveTo>
                        <a:pt x="98" y="47"/>
                      </a:moveTo>
                      <a:cubicBezTo>
                        <a:pt x="98" y="47"/>
                        <a:pt x="97" y="47"/>
                        <a:pt x="96" y="47"/>
                      </a:cubicBezTo>
                      <a:cubicBezTo>
                        <a:pt x="96" y="47"/>
                        <a:pt x="96" y="46"/>
                        <a:pt x="96" y="46"/>
                      </a:cubicBezTo>
                      <a:cubicBezTo>
                        <a:pt x="96" y="46"/>
                        <a:pt x="97" y="46"/>
                        <a:pt x="97" y="45"/>
                      </a:cubicBezTo>
                      <a:cubicBezTo>
                        <a:pt x="97" y="45"/>
                        <a:pt x="98" y="45"/>
                        <a:pt x="98" y="44"/>
                      </a:cubicBezTo>
                      <a:cubicBezTo>
                        <a:pt x="99" y="44"/>
                        <a:pt x="99" y="44"/>
                        <a:pt x="99" y="44"/>
                      </a:cubicBezTo>
                      <a:cubicBezTo>
                        <a:pt x="99" y="43"/>
                        <a:pt x="99" y="43"/>
                        <a:pt x="100" y="43"/>
                      </a:cubicBezTo>
                      <a:cubicBezTo>
                        <a:pt x="100" y="43"/>
                        <a:pt x="100" y="44"/>
                        <a:pt x="101" y="43"/>
                      </a:cubicBezTo>
                      <a:cubicBezTo>
                        <a:pt x="101" y="43"/>
                        <a:pt x="101" y="43"/>
                        <a:pt x="101" y="43"/>
                      </a:cubicBezTo>
                      <a:cubicBezTo>
                        <a:pt x="101" y="42"/>
                        <a:pt x="101" y="42"/>
                        <a:pt x="100" y="42"/>
                      </a:cubicBezTo>
                      <a:cubicBezTo>
                        <a:pt x="100" y="42"/>
                        <a:pt x="99" y="42"/>
                        <a:pt x="99" y="42"/>
                      </a:cubicBezTo>
                      <a:cubicBezTo>
                        <a:pt x="98" y="42"/>
                        <a:pt x="97" y="42"/>
                        <a:pt x="96" y="41"/>
                      </a:cubicBezTo>
                      <a:cubicBezTo>
                        <a:pt x="95" y="41"/>
                        <a:pt x="95" y="41"/>
                        <a:pt x="95" y="41"/>
                      </a:cubicBezTo>
                      <a:cubicBezTo>
                        <a:pt x="95" y="41"/>
                        <a:pt x="95" y="41"/>
                        <a:pt x="96" y="41"/>
                      </a:cubicBezTo>
                      <a:cubicBezTo>
                        <a:pt x="96" y="41"/>
                        <a:pt x="96" y="41"/>
                        <a:pt x="96" y="41"/>
                      </a:cubicBezTo>
                      <a:cubicBezTo>
                        <a:pt x="97" y="41"/>
                        <a:pt x="99" y="41"/>
                        <a:pt x="100" y="41"/>
                      </a:cubicBezTo>
                      <a:cubicBezTo>
                        <a:pt x="101" y="41"/>
                        <a:pt x="102" y="40"/>
                        <a:pt x="102" y="40"/>
                      </a:cubicBezTo>
                      <a:cubicBezTo>
                        <a:pt x="103" y="40"/>
                        <a:pt x="104" y="40"/>
                        <a:pt x="105" y="40"/>
                      </a:cubicBezTo>
                      <a:cubicBezTo>
                        <a:pt x="105" y="40"/>
                        <a:pt x="105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5" y="41"/>
                        <a:pt x="104" y="41"/>
                        <a:pt x="104" y="41"/>
                      </a:cubicBezTo>
                      <a:cubicBezTo>
                        <a:pt x="104" y="41"/>
                        <a:pt x="103" y="42"/>
                        <a:pt x="104" y="42"/>
                      </a:cubicBezTo>
                      <a:cubicBezTo>
                        <a:pt x="104" y="42"/>
                        <a:pt x="104" y="42"/>
                        <a:pt x="104" y="42"/>
                      </a:cubicBezTo>
                      <a:cubicBezTo>
                        <a:pt x="104" y="42"/>
                        <a:pt x="104" y="42"/>
                        <a:pt x="104" y="42"/>
                      </a:cubicBezTo>
                      <a:cubicBezTo>
                        <a:pt x="105" y="43"/>
                        <a:pt x="106" y="43"/>
                        <a:pt x="108" y="42"/>
                      </a:cubicBezTo>
                      <a:cubicBezTo>
                        <a:pt x="108" y="42"/>
                        <a:pt x="108" y="42"/>
                        <a:pt x="108" y="42"/>
                      </a:cubicBezTo>
                      <a:cubicBezTo>
                        <a:pt x="108" y="42"/>
                        <a:pt x="108" y="43"/>
                        <a:pt x="108" y="43"/>
                      </a:cubicBezTo>
                      <a:cubicBezTo>
                        <a:pt x="108" y="43"/>
                        <a:pt x="108" y="43"/>
                        <a:pt x="107" y="44"/>
                      </a:cubicBezTo>
                      <a:cubicBezTo>
                        <a:pt x="107" y="44"/>
                        <a:pt x="107" y="44"/>
                        <a:pt x="106" y="44"/>
                      </a:cubicBezTo>
                      <a:cubicBezTo>
                        <a:pt x="106" y="45"/>
                        <a:pt x="106" y="45"/>
                        <a:pt x="106" y="45"/>
                      </a:cubicBezTo>
                      <a:cubicBezTo>
                        <a:pt x="106" y="46"/>
                        <a:pt x="106" y="46"/>
                        <a:pt x="105" y="45"/>
                      </a:cubicBezTo>
                      <a:cubicBezTo>
                        <a:pt x="104" y="45"/>
                        <a:pt x="104" y="45"/>
                        <a:pt x="103" y="45"/>
                      </a:cubicBezTo>
                      <a:cubicBezTo>
                        <a:pt x="103" y="45"/>
                        <a:pt x="102" y="45"/>
                        <a:pt x="102" y="46"/>
                      </a:cubicBezTo>
                      <a:cubicBezTo>
                        <a:pt x="102" y="47"/>
                        <a:pt x="102" y="47"/>
                        <a:pt x="101" y="47"/>
                      </a:cubicBezTo>
                      <a:cubicBezTo>
                        <a:pt x="101" y="47"/>
                        <a:pt x="101" y="47"/>
                        <a:pt x="101" y="47"/>
                      </a:cubicBezTo>
                      <a:cubicBezTo>
                        <a:pt x="101" y="47"/>
                        <a:pt x="101" y="47"/>
                        <a:pt x="101" y="47"/>
                      </a:cubicBezTo>
                      <a:cubicBezTo>
                        <a:pt x="101" y="47"/>
                        <a:pt x="100" y="47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8"/>
                        <a:pt x="99" y="48"/>
                        <a:pt x="99" y="48"/>
                      </a:cubicBezTo>
                      <a:cubicBezTo>
                        <a:pt x="99" y="48"/>
                        <a:pt x="100" y="48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7"/>
                        <a:pt x="100" y="47"/>
                        <a:pt x="101" y="47"/>
                      </a:cubicBezTo>
                      <a:cubicBezTo>
                        <a:pt x="101" y="47"/>
                        <a:pt x="101" y="47"/>
                        <a:pt x="101" y="47"/>
                      </a:cubicBezTo>
                      <a:cubicBezTo>
                        <a:pt x="101" y="47"/>
                        <a:pt x="101" y="47"/>
                        <a:pt x="101" y="47"/>
                      </a:cubicBezTo>
                      <a:cubicBezTo>
                        <a:pt x="101" y="47"/>
                        <a:pt x="101" y="46"/>
                        <a:pt x="101" y="46"/>
                      </a:cubicBezTo>
                      <a:cubicBezTo>
                        <a:pt x="101" y="46"/>
                        <a:pt x="101" y="45"/>
                        <a:pt x="101" y="45"/>
                      </a:cubicBezTo>
                      <a:cubicBezTo>
                        <a:pt x="100" y="45"/>
                        <a:pt x="100" y="46"/>
                        <a:pt x="99" y="46"/>
                      </a:cubicBezTo>
                      <a:cubicBezTo>
                        <a:pt x="99" y="46"/>
                        <a:pt x="99" y="46"/>
                        <a:pt x="98" y="47"/>
                      </a:cubicBezTo>
                      <a:close/>
                      <a:moveTo>
                        <a:pt x="104" y="48"/>
                      </a:moveTo>
                      <a:cubicBezTo>
                        <a:pt x="104" y="48"/>
                        <a:pt x="104" y="48"/>
                        <a:pt x="104" y="48"/>
                      </a:cubicBezTo>
                      <a:cubicBezTo>
                        <a:pt x="104" y="48"/>
                        <a:pt x="104" y="49"/>
                        <a:pt x="104" y="49"/>
                      </a:cubicBezTo>
                      <a:cubicBezTo>
                        <a:pt x="104" y="49"/>
                        <a:pt x="104" y="49"/>
                        <a:pt x="104" y="49"/>
                      </a:cubicBezTo>
                      <a:cubicBezTo>
                        <a:pt x="104" y="49"/>
                        <a:pt x="104" y="49"/>
                        <a:pt x="104" y="49"/>
                      </a:cubicBezTo>
                      <a:cubicBezTo>
                        <a:pt x="104" y="49"/>
                        <a:pt x="104" y="49"/>
                        <a:pt x="104" y="49"/>
                      </a:cubicBezTo>
                      <a:cubicBezTo>
                        <a:pt x="104" y="49"/>
                        <a:pt x="104" y="49"/>
                        <a:pt x="104" y="48"/>
                      </a:cubicBezTo>
                      <a:cubicBezTo>
                        <a:pt x="104" y="48"/>
                        <a:pt x="104" y="48"/>
                        <a:pt x="104" y="48"/>
                      </a:cubicBezTo>
                      <a:cubicBezTo>
                        <a:pt x="104" y="48"/>
                        <a:pt x="104" y="48"/>
                        <a:pt x="104" y="48"/>
                      </a:cubicBezTo>
                      <a:cubicBezTo>
                        <a:pt x="104" y="48"/>
                        <a:pt x="104" y="48"/>
                        <a:pt x="104" y="48"/>
                      </a:cubicBezTo>
                      <a:close/>
                      <a:moveTo>
                        <a:pt x="102" y="56"/>
                      </a:moveTo>
                      <a:cubicBezTo>
                        <a:pt x="102" y="56"/>
                        <a:pt x="102" y="56"/>
                        <a:pt x="102" y="56"/>
                      </a:cubicBezTo>
                      <a:cubicBezTo>
                        <a:pt x="101" y="56"/>
                        <a:pt x="101" y="56"/>
                        <a:pt x="101" y="55"/>
                      </a:cubicBezTo>
                      <a:cubicBezTo>
                        <a:pt x="101" y="55"/>
                        <a:pt x="101" y="55"/>
                        <a:pt x="101" y="55"/>
                      </a:cubicBezTo>
                      <a:cubicBezTo>
                        <a:pt x="101" y="55"/>
                        <a:pt x="101" y="55"/>
                        <a:pt x="101" y="55"/>
                      </a:cubicBezTo>
                      <a:cubicBezTo>
                        <a:pt x="102" y="55"/>
                        <a:pt x="102" y="55"/>
                        <a:pt x="102" y="56"/>
                      </a:cubicBezTo>
                      <a:close/>
                      <a:moveTo>
                        <a:pt x="100" y="69"/>
                      </a:moveTo>
                      <a:cubicBezTo>
                        <a:pt x="100" y="69"/>
                        <a:pt x="100" y="69"/>
                        <a:pt x="100" y="69"/>
                      </a:cubicBezTo>
                      <a:cubicBezTo>
                        <a:pt x="101" y="69"/>
                        <a:pt x="101" y="69"/>
                        <a:pt x="101" y="69"/>
                      </a:cubicBezTo>
                      <a:lnTo>
                        <a:pt x="100" y="69"/>
                      </a:lnTo>
                      <a:close/>
                      <a:moveTo>
                        <a:pt x="104" y="76"/>
                      </a:moveTo>
                      <a:cubicBezTo>
                        <a:pt x="104" y="76"/>
                        <a:pt x="104" y="76"/>
                        <a:pt x="104" y="77"/>
                      </a:cubicBezTo>
                      <a:cubicBezTo>
                        <a:pt x="104" y="76"/>
                        <a:pt x="104" y="76"/>
                        <a:pt x="104" y="76"/>
                      </a:cubicBezTo>
                      <a:cubicBezTo>
                        <a:pt x="104" y="76"/>
                        <a:pt x="104" y="76"/>
                        <a:pt x="104" y="76"/>
                      </a:cubicBezTo>
                      <a:cubicBezTo>
                        <a:pt x="104" y="76"/>
                        <a:pt x="104" y="76"/>
                        <a:pt x="104" y="76"/>
                      </a:cubicBezTo>
                      <a:cubicBezTo>
                        <a:pt x="104" y="76"/>
                        <a:pt x="104" y="76"/>
                        <a:pt x="104" y="76"/>
                      </a:cubicBezTo>
                      <a:close/>
                      <a:moveTo>
                        <a:pt x="105" y="65"/>
                      </a:moveTo>
                      <a:cubicBezTo>
                        <a:pt x="105" y="66"/>
                        <a:pt x="104" y="66"/>
                        <a:pt x="104" y="66"/>
                      </a:cubicBezTo>
                      <a:cubicBezTo>
                        <a:pt x="103" y="66"/>
                        <a:pt x="102" y="66"/>
                        <a:pt x="102" y="66"/>
                      </a:cubicBezTo>
                      <a:cubicBezTo>
                        <a:pt x="101" y="67"/>
                        <a:pt x="101" y="66"/>
                        <a:pt x="100" y="66"/>
                      </a:cubicBezTo>
                      <a:cubicBezTo>
                        <a:pt x="100" y="66"/>
                        <a:pt x="100" y="65"/>
                        <a:pt x="99" y="65"/>
                      </a:cubicBezTo>
                      <a:cubicBezTo>
                        <a:pt x="99" y="65"/>
                        <a:pt x="99" y="65"/>
                        <a:pt x="99" y="65"/>
                      </a:cubicBezTo>
                      <a:cubicBezTo>
                        <a:pt x="100" y="65"/>
                        <a:pt x="100" y="65"/>
                        <a:pt x="100" y="65"/>
                      </a:cubicBezTo>
                      <a:cubicBezTo>
                        <a:pt x="100" y="65"/>
                        <a:pt x="100" y="65"/>
                        <a:pt x="101" y="65"/>
                      </a:cubicBezTo>
                      <a:cubicBezTo>
                        <a:pt x="101" y="65"/>
                        <a:pt x="101" y="65"/>
                        <a:pt x="101" y="65"/>
                      </a:cubicBezTo>
                      <a:cubicBezTo>
                        <a:pt x="102" y="64"/>
                        <a:pt x="102" y="64"/>
                        <a:pt x="102" y="64"/>
                      </a:cubicBezTo>
                      <a:cubicBezTo>
                        <a:pt x="103" y="63"/>
                        <a:pt x="103" y="63"/>
                        <a:pt x="104" y="63"/>
                      </a:cubicBezTo>
                      <a:cubicBezTo>
                        <a:pt x="104" y="63"/>
                        <a:pt x="104" y="63"/>
                        <a:pt x="104" y="63"/>
                      </a:cubicBezTo>
                      <a:cubicBezTo>
                        <a:pt x="104" y="63"/>
                        <a:pt x="105" y="63"/>
                        <a:pt x="105" y="62"/>
                      </a:cubicBezTo>
                      <a:cubicBezTo>
                        <a:pt x="105" y="62"/>
                        <a:pt x="105" y="62"/>
                        <a:pt x="105" y="62"/>
                      </a:cubicBezTo>
                      <a:cubicBezTo>
                        <a:pt x="105" y="61"/>
                        <a:pt x="104" y="61"/>
                        <a:pt x="104" y="60"/>
                      </a:cubicBezTo>
                      <a:cubicBezTo>
                        <a:pt x="104" y="60"/>
                        <a:pt x="104" y="60"/>
                        <a:pt x="104" y="60"/>
                      </a:cubicBezTo>
                      <a:cubicBezTo>
                        <a:pt x="105" y="60"/>
                        <a:pt x="105" y="60"/>
                        <a:pt x="105" y="60"/>
                      </a:cubicBezTo>
                      <a:cubicBezTo>
                        <a:pt x="105" y="61"/>
                        <a:pt x="106" y="61"/>
                        <a:pt x="106" y="62"/>
                      </a:cubicBezTo>
                      <a:cubicBezTo>
                        <a:pt x="107" y="63"/>
                        <a:pt x="107" y="63"/>
                        <a:pt x="107" y="63"/>
                      </a:cubicBezTo>
                      <a:cubicBezTo>
                        <a:pt x="109" y="63"/>
                        <a:pt x="110" y="63"/>
                        <a:pt x="110" y="62"/>
                      </a:cubicBezTo>
                      <a:cubicBezTo>
                        <a:pt x="111" y="61"/>
                        <a:pt x="112" y="61"/>
                        <a:pt x="113" y="61"/>
                      </a:cubicBezTo>
                      <a:cubicBezTo>
                        <a:pt x="113" y="61"/>
                        <a:pt x="114" y="61"/>
                        <a:pt x="114" y="61"/>
                      </a:cubicBezTo>
                      <a:cubicBezTo>
                        <a:pt x="114" y="61"/>
                        <a:pt x="114" y="61"/>
                        <a:pt x="114" y="61"/>
                      </a:cubicBezTo>
                      <a:cubicBezTo>
                        <a:pt x="114" y="60"/>
                        <a:pt x="114" y="60"/>
                        <a:pt x="114" y="61"/>
                      </a:cubicBezTo>
                      <a:cubicBezTo>
                        <a:pt x="114" y="61"/>
                        <a:pt x="114" y="61"/>
                        <a:pt x="114" y="61"/>
                      </a:cubicBezTo>
                      <a:cubicBezTo>
                        <a:pt x="114" y="61"/>
                        <a:pt x="114" y="61"/>
                        <a:pt x="114" y="61"/>
                      </a:cubicBezTo>
                      <a:cubicBezTo>
                        <a:pt x="114" y="61"/>
                        <a:pt x="114" y="61"/>
                        <a:pt x="114" y="61"/>
                      </a:cubicBezTo>
                      <a:cubicBezTo>
                        <a:pt x="113" y="62"/>
                        <a:pt x="113" y="62"/>
                        <a:pt x="113" y="62"/>
                      </a:cubicBezTo>
                      <a:cubicBezTo>
                        <a:pt x="112" y="62"/>
                        <a:pt x="111" y="63"/>
                        <a:pt x="110" y="63"/>
                      </a:cubicBezTo>
                      <a:cubicBezTo>
                        <a:pt x="109" y="64"/>
                        <a:pt x="108" y="64"/>
                        <a:pt x="107" y="65"/>
                      </a:cubicBezTo>
                      <a:cubicBezTo>
                        <a:pt x="107" y="65"/>
                        <a:pt x="107" y="65"/>
                        <a:pt x="107" y="65"/>
                      </a:cubicBezTo>
                      <a:cubicBezTo>
                        <a:pt x="106" y="65"/>
                        <a:pt x="106" y="65"/>
                        <a:pt x="105" y="65"/>
                      </a:cubicBezTo>
                      <a:close/>
                      <a:moveTo>
                        <a:pt x="107" y="87"/>
                      </a:moveTo>
                      <a:cubicBezTo>
                        <a:pt x="107" y="87"/>
                        <a:pt x="107" y="87"/>
                        <a:pt x="107" y="87"/>
                      </a:cubicBezTo>
                      <a:cubicBezTo>
                        <a:pt x="107" y="86"/>
                        <a:pt x="107" y="86"/>
                        <a:pt x="107" y="86"/>
                      </a:cubicBezTo>
                      <a:cubicBezTo>
                        <a:pt x="107" y="86"/>
                        <a:pt x="107" y="86"/>
                        <a:pt x="107" y="87"/>
                      </a:cubicBezTo>
                      <a:cubicBezTo>
                        <a:pt x="107" y="87"/>
                        <a:pt x="107" y="87"/>
                        <a:pt x="107" y="87"/>
                      </a:cubicBezTo>
                      <a:close/>
                      <a:moveTo>
                        <a:pt x="107" y="76"/>
                      </a:moveTo>
                      <a:cubicBezTo>
                        <a:pt x="107" y="76"/>
                        <a:pt x="107" y="76"/>
                        <a:pt x="107" y="76"/>
                      </a:cubicBezTo>
                      <a:cubicBezTo>
                        <a:pt x="107" y="76"/>
                        <a:pt x="107" y="76"/>
                        <a:pt x="107" y="76"/>
                      </a:cubicBezTo>
                      <a:cubicBezTo>
                        <a:pt x="107" y="76"/>
                        <a:pt x="107" y="75"/>
                        <a:pt x="107" y="75"/>
                      </a:cubicBezTo>
                      <a:cubicBezTo>
                        <a:pt x="108" y="75"/>
                        <a:pt x="109" y="74"/>
                        <a:pt x="110" y="74"/>
                      </a:cubicBezTo>
                      <a:cubicBezTo>
                        <a:pt x="110" y="74"/>
                        <a:pt x="111" y="74"/>
                        <a:pt x="111" y="74"/>
                      </a:cubicBezTo>
                      <a:cubicBezTo>
                        <a:pt x="111" y="74"/>
                        <a:pt x="112" y="74"/>
                        <a:pt x="112" y="74"/>
                      </a:cubicBezTo>
                      <a:cubicBezTo>
                        <a:pt x="112" y="74"/>
                        <a:pt x="112" y="75"/>
                        <a:pt x="112" y="75"/>
                      </a:cubicBezTo>
                      <a:cubicBezTo>
                        <a:pt x="112" y="75"/>
                        <a:pt x="112" y="75"/>
                        <a:pt x="112" y="75"/>
                      </a:cubicBezTo>
                      <a:cubicBezTo>
                        <a:pt x="112" y="75"/>
                        <a:pt x="111" y="75"/>
                        <a:pt x="111" y="75"/>
                      </a:cubicBezTo>
                      <a:cubicBezTo>
                        <a:pt x="111" y="75"/>
                        <a:pt x="111" y="75"/>
                        <a:pt x="111" y="75"/>
                      </a:cubicBezTo>
                      <a:cubicBezTo>
                        <a:pt x="110" y="75"/>
                        <a:pt x="110" y="75"/>
                        <a:pt x="110" y="75"/>
                      </a:cubicBezTo>
                      <a:cubicBezTo>
                        <a:pt x="109" y="75"/>
                        <a:pt x="108" y="75"/>
                        <a:pt x="108" y="76"/>
                      </a:cubicBezTo>
                      <a:cubicBezTo>
                        <a:pt x="108" y="76"/>
                        <a:pt x="107" y="76"/>
                        <a:pt x="107" y="76"/>
                      </a:cubicBezTo>
                      <a:close/>
                      <a:moveTo>
                        <a:pt x="133" y="205"/>
                      </a:moveTo>
                      <a:cubicBezTo>
                        <a:pt x="133" y="205"/>
                        <a:pt x="133" y="205"/>
                        <a:pt x="133" y="205"/>
                      </a:cubicBezTo>
                      <a:cubicBezTo>
                        <a:pt x="132" y="205"/>
                        <a:pt x="132" y="205"/>
                        <a:pt x="132" y="204"/>
                      </a:cubicBezTo>
                      <a:cubicBezTo>
                        <a:pt x="132" y="204"/>
                        <a:pt x="132" y="204"/>
                        <a:pt x="132" y="204"/>
                      </a:cubicBezTo>
                      <a:cubicBezTo>
                        <a:pt x="133" y="204"/>
                        <a:pt x="133" y="204"/>
                        <a:pt x="133" y="205"/>
                      </a:cubicBezTo>
                      <a:cubicBezTo>
                        <a:pt x="133" y="205"/>
                        <a:pt x="133" y="205"/>
                        <a:pt x="133" y="205"/>
                      </a:cubicBezTo>
                      <a:close/>
                      <a:moveTo>
                        <a:pt x="161" y="209"/>
                      </a:moveTo>
                      <a:cubicBezTo>
                        <a:pt x="161" y="209"/>
                        <a:pt x="161" y="210"/>
                        <a:pt x="161" y="210"/>
                      </a:cubicBezTo>
                      <a:cubicBezTo>
                        <a:pt x="161" y="210"/>
                        <a:pt x="160" y="209"/>
                        <a:pt x="160" y="209"/>
                      </a:cubicBezTo>
                      <a:cubicBezTo>
                        <a:pt x="160" y="209"/>
                        <a:pt x="160" y="209"/>
                        <a:pt x="161" y="208"/>
                      </a:cubicBezTo>
                      <a:cubicBezTo>
                        <a:pt x="161" y="208"/>
                        <a:pt x="161" y="208"/>
                        <a:pt x="161" y="208"/>
                      </a:cubicBezTo>
                      <a:cubicBezTo>
                        <a:pt x="161" y="208"/>
                        <a:pt x="161" y="208"/>
                        <a:pt x="161" y="208"/>
                      </a:cubicBezTo>
                      <a:cubicBezTo>
                        <a:pt x="161" y="208"/>
                        <a:pt x="161" y="208"/>
                        <a:pt x="161" y="209"/>
                      </a:cubicBezTo>
                      <a:cubicBezTo>
                        <a:pt x="161" y="209"/>
                        <a:pt x="161" y="209"/>
                        <a:pt x="161" y="209"/>
                      </a:cubicBezTo>
                      <a:close/>
                      <a:moveTo>
                        <a:pt x="166" y="343"/>
                      </a:moveTo>
                      <a:cubicBezTo>
                        <a:pt x="166" y="343"/>
                        <a:pt x="166" y="343"/>
                        <a:pt x="166" y="343"/>
                      </a:cubicBezTo>
                      <a:cubicBezTo>
                        <a:pt x="166" y="343"/>
                        <a:pt x="166" y="343"/>
                        <a:pt x="166" y="343"/>
                      </a:cubicBezTo>
                      <a:cubicBezTo>
                        <a:pt x="166" y="342"/>
                        <a:pt x="166" y="342"/>
                        <a:pt x="166" y="343"/>
                      </a:cubicBezTo>
                      <a:cubicBezTo>
                        <a:pt x="166" y="343"/>
                        <a:pt x="166" y="343"/>
                        <a:pt x="166" y="343"/>
                      </a:cubicBezTo>
                      <a:close/>
                      <a:moveTo>
                        <a:pt x="167" y="263"/>
                      </a:moveTo>
                      <a:cubicBezTo>
                        <a:pt x="167" y="263"/>
                        <a:pt x="167" y="263"/>
                        <a:pt x="167" y="263"/>
                      </a:cubicBezTo>
                      <a:cubicBezTo>
                        <a:pt x="166" y="263"/>
                        <a:pt x="165" y="263"/>
                        <a:pt x="165" y="262"/>
                      </a:cubicBezTo>
                      <a:cubicBezTo>
                        <a:pt x="165" y="262"/>
                        <a:pt x="165" y="262"/>
                        <a:pt x="165" y="262"/>
                      </a:cubicBezTo>
                      <a:cubicBezTo>
                        <a:pt x="165" y="262"/>
                        <a:pt x="165" y="262"/>
                        <a:pt x="165" y="262"/>
                      </a:cubicBezTo>
                      <a:cubicBezTo>
                        <a:pt x="166" y="262"/>
                        <a:pt x="166" y="263"/>
                        <a:pt x="167" y="263"/>
                      </a:cubicBezTo>
                      <a:cubicBezTo>
                        <a:pt x="167" y="263"/>
                        <a:pt x="167" y="263"/>
                        <a:pt x="167" y="263"/>
                      </a:cubicBezTo>
                      <a:cubicBezTo>
                        <a:pt x="167" y="263"/>
                        <a:pt x="167" y="263"/>
                        <a:pt x="167" y="263"/>
                      </a:cubicBezTo>
                      <a:cubicBezTo>
                        <a:pt x="167" y="263"/>
                        <a:pt x="167" y="263"/>
                        <a:pt x="167" y="263"/>
                      </a:cubicBezTo>
                      <a:close/>
                      <a:moveTo>
                        <a:pt x="171" y="352"/>
                      </a:move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lose/>
                      <a:moveTo>
                        <a:pt x="173" y="355"/>
                      </a:moveTo>
                      <a:cubicBezTo>
                        <a:pt x="173" y="355"/>
                        <a:pt x="172" y="355"/>
                        <a:pt x="172" y="355"/>
                      </a:cubicBezTo>
                      <a:cubicBezTo>
                        <a:pt x="172" y="355"/>
                        <a:pt x="172" y="355"/>
                        <a:pt x="172" y="355"/>
                      </a:cubicBezTo>
                      <a:cubicBezTo>
                        <a:pt x="172" y="355"/>
                        <a:pt x="172" y="355"/>
                        <a:pt x="172" y="355"/>
                      </a:cubicBezTo>
                      <a:cubicBezTo>
                        <a:pt x="172" y="355"/>
                        <a:pt x="173" y="355"/>
                        <a:pt x="173" y="355"/>
                      </a:cubicBezTo>
                      <a:cubicBezTo>
                        <a:pt x="173" y="355"/>
                        <a:pt x="173" y="355"/>
                        <a:pt x="173" y="355"/>
                      </a:cubicBezTo>
                      <a:close/>
                      <a:moveTo>
                        <a:pt x="173" y="358"/>
                      </a:moveTo>
                      <a:cubicBezTo>
                        <a:pt x="173" y="358"/>
                        <a:pt x="173" y="358"/>
                        <a:pt x="173" y="358"/>
                      </a:cubicBezTo>
                      <a:cubicBezTo>
                        <a:pt x="173" y="358"/>
                        <a:pt x="173" y="358"/>
                        <a:pt x="173" y="358"/>
                      </a:cubicBezTo>
                      <a:cubicBezTo>
                        <a:pt x="173" y="358"/>
                        <a:pt x="173" y="358"/>
                        <a:pt x="173" y="358"/>
                      </a:cubicBezTo>
                      <a:cubicBezTo>
                        <a:pt x="173" y="358"/>
                        <a:pt x="173" y="358"/>
                        <a:pt x="173" y="358"/>
                      </a:cubicBezTo>
                      <a:close/>
                      <a:moveTo>
                        <a:pt x="174" y="356"/>
                      </a:move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5" y="356"/>
                        <a:pt x="174" y="356"/>
                        <a:pt x="174" y="356"/>
                      </a:cubicBezTo>
                      <a:close/>
                      <a:moveTo>
                        <a:pt x="178" y="357"/>
                      </a:moveTo>
                      <a:cubicBezTo>
                        <a:pt x="178" y="357"/>
                        <a:pt x="178" y="357"/>
                        <a:pt x="178" y="357"/>
                      </a:cubicBezTo>
                      <a:cubicBezTo>
                        <a:pt x="178" y="357"/>
                        <a:pt x="178" y="357"/>
                        <a:pt x="178" y="357"/>
                      </a:cubicBezTo>
                      <a:cubicBezTo>
                        <a:pt x="178" y="357"/>
                        <a:pt x="178" y="358"/>
                        <a:pt x="178" y="358"/>
                      </a:cubicBezTo>
                      <a:cubicBezTo>
                        <a:pt x="178" y="358"/>
                        <a:pt x="178" y="358"/>
                        <a:pt x="178" y="358"/>
                      </a:cubicBezTo>
                      <a:cubicBezTo>
                        <a:pt x="177" y="357"/>
                        <a:pt x="178" y="357"/>
                        <a:pt x="178" y="357"/>
                      </a:cubicBezTo>
                      <a:close/>
                      <a:moveTo>
                        <a:pt x="176" y="359"/>
                      </a:move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8" y="359"/>
                        <a:pt x="178" y="359"/>
                      </a:cubicBezTo>
                      <a:cubicBezTo>
                        <a:pt x="178" y="359"/>
                        <a:pt x="178" y="359"/>
                        <a:pt x="178" y="359"/>
                      </a:cubicBezTo>
                      <a:cubicBezTo>
                        <a:pt x="178" y="359"/>
                        <a:pt x="178" y="359"/>
                        <a:pt x="178" y="359"/>
                      </a:cubicBezTo>
                      <a:cubicBezTo>
                        <a:pt x="178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60"/>
                        <a:pt x="177" y="360"/>
                      </a:cubicBezTo>
                      <a:cubicBezTo>
                        <a:pt x="177" y="360"/>
                        <a:pt x="176" y="360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lose/>
                      <a:moveTo>
                        <a:pt x="178" y="214"/>
                      </a:moveTo>
                      <a:cubicBezTo>
                        <a:pt x="179" y="214"/>
                        <a:pt x="179" y="214"/>
                        <a:pt x="179" y="214"/>
                      </a:cubicBezTo>
                      <a:cubicBezTo>
                        <a:pt x="179" y="214"/>
                        <a:pt x="179" y="214"/>
                        <a:pt x="179" y="214"/>
                      </a:cubicBezTo>
                      <a:lnTo>
                        <a:pt x="178" y="214"/>
                      </a:lnTo>
                      <a:close/>
                      <a:moveTo>
                        <a:pt x="182" y="296"/>
                      </a:moveTo>
                      <a:cubicBezTo>
                        <a:pt x="182" y="296"/>
                        <a:pt x="182" y="296"/>
                        <a:pt x="182" y="296"/>
                      </a:cubicBezTo>
                      <a:cubicBezTo>
                        <a:pt x="182" y="296"/>
                        <a:pt x="182" y="296"/>
                        <a:pt x="182" y="296"/>
                      </a:cubicBezTo>
                      <a:cubicBezTo>
                        <a:pt x="182" y="295"/>
                        <a:pt x="182" y="295"/>
                        <a:pt x="182" y="296"/>
                      </a:cubicBezTo>
                      <a:cubicBezTo>
                        <a:pt x="182" y="296"/>
                        <a:pt x="182" y="296"/>
                        <a:pt x="182" y="296"/>
                      </a:cubicBezTo>
                      <a:cubicBezTo>
                        <a:pt x="182" y="296"/>
                        <a:pt x="182" y="296"/>
                        <a:pt x="182" y="296"/>
                      </a:cubicBezTo>
                      <a:close/>
                      <a:moveTo>
                        <a:pt x="194" y="219"/>
                      </a:moveTo>
                      <a:cubicBezTo>
                        <a:pt x="194" y="219"/>
                        <a:pt x="194" y="219"/>
                        <a:pt x="194" y="219"/>
                      </a:cubicBezTo>
                      <a:cubicBezTo>
                        <a:pt x="194" y="219"/>
                        <a:pt x="194" y="219"/>
                        <a:pt x="194" y="218"/>
                      </a:cubicBezTo>
                      <a:cubicBezTo>
                        <a:pt x="194" y="219"/>
                        <a:pt x="194" y="219"/>
                        <a:pt x="194" y="219"/>
                      </a:cubicBezTo>
                      <a:cubicBezTo>
                        <a:pt x="194" y="219"/>
                        <a:pt x="194" y="219"/>
                        <a:pt x="194" y="219"/>
                      </a:cubicBezTo>
                      <a:close/>
                      <a:moveTo>
                        <a:pt x="203" y="230"/>
                      </a:moveTo>
                      <a:cubicBezTo>
                        <a:pt x="203" y="231"/>
                        <a:pt x="203" y="231"/>
                        <a:pt x="203" y="231"/>
                      </a:cubicBezTo>
                      <a:cubicBezTo>
                        <a:pt x="202" y="230"/>
                        <a:pt x="202" y="230"/>
                        <a:pt x="202" y="230"/>
                      </a:cubicBezTo>
                      <a:cubicBezTo>
                        <a:pt x="202" y="230"/>
                        <a:pt x="203" y="230"/>
                        <a:pt x="203" y="230"/>
                      </a:cubicBezTo>
                      <a:cubicBezTo>
                        <a:pt x="203" y="230"/>
                        <a:pt x="203" y="230"/>
                        <a:pt x="203" y="230"/>
                      </a:cubicBezTo>
                      <a:cubicBezTo>
                        <a:pt x="203" y="230"/>
                        <a:pt x="203" y="230"/>
                        <a:pt x="203" y="230"/>
                      </a:cubicBezTo>
                      <a:cubicBezTo>
                        <a:pt x="203" y="230"/>
                        <a:pt x="204" y="230"/>
                        <a:pt x="204" y="230"/>
                      </a:cubicBezTo>
                      <a:cubicBezTo>
                        <a:pt x="204" y="230"/>
                        <a:pt x="204" y="230"/>
                        <a:pt x="203" y="230"/>
                      </a:cubicBezTo>
                      <a:close/>
                      <a:moveTo>
                        <a:pt x="206" y="233"/>
                      </a:moveTo>
                      <a:cubicBezTo>
                        <a:pt x="206" y="233"/>
                        <a:pt x="206" y="233"/>
                        <a:pt x="206" y="233"/>
                      </a:cubicBezTo>
                      <a:cubicBezTo>
                        <a:pt x="206" y="233"/>
                        <a:pt x="206" y="233"/>
                        <a:pt x="206" y="233"/>
                      </a:cubicBezTo>
                      <a:cubicBezTo>
                        <a:pt x="206" y="233"/>
                        <a:pt x="206" y="233"/>
                        <a:pt x="206" y="233"/>
                      </a:cubicBezTo>
                      <a:cubicBezTo>
                        <a:pt x="206" y="233"/>
                        <a:pt x="206" y="233"/>
                        <a:pt x="206" y="233"/>
                      </a:cubicBezTo>
                      <a:cubicBezTo>
                        <a:pt x="206" y="233"/>
                        <a:pt x="206" y="233"/>
                        <a:pt x="206" y="233"/>
                      </a:cubicBezTo>
                      <a:close/>
                      <a:moveTo>
                        <a:pt x="207" y="239"/>
                      </a:moveTo>
                      <a:cubicBezTo>
                        <a:pt x="207" y="239"/>
                        <a:pt x="206" y="239"/>
                        <a:pt x="206" y="239"/>
                      </a:cubicBezTo>
                      <a:cubicBezTo>
                        <a:pt x="206" y="239"/>
                        <a:pt x="206" y="238"/>
                        <a:pt x="206" y="238"/>
                      </a:cubicBezTo>
                      <a:cubicBezTo>
                        <a:pt x="206" y="238"/>
                        <a:pt x="206" y="238"/>
                        <a:pt x="206" y="238"/>
                      </a:cubicBezTo>
                      <a:cubicBezTo>
                        <a:pt x="206" y="238"/>
                        <a:pt x="206" y="238"/>
                        <a:pt x="206" y="238"/>
                      </a:cubicBezTo>
                      <a:cubicBezTo>
                        <a:pt x="206" y="238"/>
                        <a:pt x="207" y="238"/>
                        <a:pt x="207" y="239"/>
                      </a:cubicBezTo>
                      <a:cubicBezTo>
                        <a:pt x="207" y="239"/>
                        <a:pt x="207" y="239"/>
                        <a:pt x="207" y="239"/>
                      </a:cubicBezTo>
                      <a:close/>
                      <a:moveTo>
                        <a:pt x="208" y="268"/>
                      </a:moveTo>
                      <a:cubicBezTo>
                        <a:pt x="208" y="268"/>
                        <a:pt x="208" y="268"/>
                        <a:pt x="208" y="268"/>
                      </a:cubicBezTo>
                      <a:cubicBezTo>
                        <a:pt x="208" y="268"/>
                        <a:pt x="208" y="268"/>
                        <a:pt x="208" y="2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Oval 450">
                  <a:extLst>
                    <a:ext uri="{FF2B5EF4-FFF2-40B4-BE49-F238E27FC236}">
                      <a16:creationId xmlns:a16="http://schemas.microsoft.com/office/drawing/2014/main" id="{A987C6B8-F3FD-47E9-AE75-A248BFB4BF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4493" y="252957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451">
                  <a:extLst>
                    <a:ext uri="{FF2B5EF4-FFF2-40B4-BE49-F238E27FC236}">
                      <a16:creationId xmlns:a16="http://schemas.microsoft.com/office/drawing/2014/main" id="{B62496B8-D4DB-4CEA-A1AE-20D0E68F2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7418" y="23374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452">
                  <a:extLst>
                    <a:ext uri="{FF2B5EF4-FFF2-40B4-BE49-F238E27FC236}">
                      <a16:creationId xmlns:a16="http://schemas.microsoft.com/office/drawing/2014/main" id="{E6C0DB46-0652-44ED-88F5-9E0BF4819CC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53443" y="2053320"/>
                  <a:ext cx="311150" cy="400050"/>
                </a:xfrm>
                <a:custGeom>
                  <a:avLst/>
                  <a:gdLst>
                    <a:gd name="T0" fmla="*/ 61 w 86"/>
                    <a:gd name="T1" fmla="*/ 75 h 111"/>
                    <a:gd name="T2" fmla="*/ 67 w 86"/>
                    <a:gd name="T3" fmla="*/ 73 h 111"/>
                    <a:gd name="T4" fmla="*/ 63 w 86"/>
                    <a:gd name="T5" fmla="*/ 65 h 111"/>
                    <a:gd name="T6" fmla="*/ 65 w 86"/>
                    <a:gd name="T7" fmla="*/ 63 h 111"/>
                    <a:gd name="T8" fmla="*/ 66 w 86"/>
                    <a:gd name="T9" fmla="*/ 63 h 111"/>
                    <a:gd name="T10" fmla="*/ 71 w 86"/>
                    <a:gd name="T11" fmla="*/ 59 h 111"/>
                    <a:gd name="T12" fmla="*/ 72 w 86"/>
                    <a:gd name="T13" fmla="*/ 52 h 111"/>
                    <a:gd name="T14" fmla="*/ 71 w 86"/>
                    <a:gd name="T15" fmla="*/ 48 h 111"/>
                    <a:gd name="T16" fmla="*/ 74 w 86"/>
                    <a:gd name="T17" fmla="*/ 50 h 111"/>
                    <a:gd name="T18" fmla="*/ 74 w 86"/>
                    <a:gd name="T19" fmla="*/ 41 h 111"/>
                    <a:gd name="T20" fmla="*/ 78 w 86"/>
                    <a:gd name="T21" fmla="*/ 28 h 111"/>
                    <a:gd name="T22" fmla="*/ 82 w 86"/>
                    <a:gd name="T23" fmla="*/ 24 h 111"/>
                    <a:gd name="T24" fmla="*/ 81 w 86"/>
                    <a:gd name="T25" fmla="*/ 16 h 111"/>
                    <a:gd name="T26" fmla="*/ 70 w 86"/>
                    <a:gd name="T27" fmla="*/ 22 h 111"/>
                    <a:gd name="T28" fmla="*/ 72 w 86"/>
                    <a:gd name="T29" fmla="*/ 19 h 111"/>
                    <a:gd name="T30" fmla="*/ 68 w 86"/>
                    <a:gd name="T31" fmla="*/ 17 h 111"/>
                    <a:gd name="T32" fmla="*/ 60 w 86"/>
                    <a:gd name="T33" fmla="*/ 15 h 111"/>
                    <a:gd name="T34" fmla="*/ 77 w 86"/>
                    <a:gd name="T35" fmla="*/ 10 h 111"/>
                    <a:gd name="T36" fmla="*/ 67 w 86"/>
                    <a:gd name="T37" fmla="*/ 5 h 111"/>
                    <a:gd name="T38" fmla="*/ 61 w 86"/>
                    <a:gd name="T39" fmla="*/ 5 h 111"/>
                    <a:gd name="T40" fmla="*/ 56 w 86"/>
                    <a:gd name="T41" fmla="*/ 2 h 111"/>
                    <a:gd name="T42" fmla="*/ 56 w 86"/>
                    <a:gd name="T43" fmla="*/ 3 h 111"/>
                    <a:gd name="T44" fmla="*/ 49 w 86"/>
                    <a:gd name="T45" fmla="*/ 3 h 111"/>
                    <a:gd name="T46" fmla="*/ 45 w 86"/>
                    <a:gd name="T47" fmla="*/ 10 h 111"/>
                    <a:gd name="T48" fmla="*/ 41 w 86"/>
                    <a:gd name="T49" fmla="*/ 7 h 111"/>
                    <a:gd name="T50" fmla="*/ 37 w 86"/>
                    <a:gd name="T51" fmla="*/ 11 h 111"/>
                    <a:gd name="T52" fmla="*/ 35 w 86"/>
                    <a:gd name="T53" fmla="*/ 11 h 111"/>
                    <a:gd name="T54" fmla="*/ 35 w 86"/>
                    <a:gd name="T55" fmla="*/ 11 h 111"/>
                    <a:gd name="T56" fmla="*/ 27 w 86"/>
                    <a:gd name="T57" fmla="*/ 9 h 111"/>
                    <a:gd name="T58" fmla="*/ 23 w 86"/>
                    <a:gd name="T59" fmla="*/ 13 h 111"/>
                    <a:gd name="T60" fmla="*/ 16 w 86"/>
                    <a:gd name="T61" fmla="*/ 20 h 111"/>
                    <a:gd name="T62" fmla="*/ 12 w 86"/>
                    <a:gd name="T63" fmla="*/ 24 h 111"/>
                    <a:gd name="T64" fmla="*/ 3 w 86"/>
                    <a:gd name="T65" fmla="*/ 31 h 111"/>
                    <a:gd name="T66" fmla="*/ 7 w 86"/>
                    <a:gd name="T67" fmla="*/ 33 h 111"/>
                    <a:gd name="T68" fmla="*/ 2 w 86"/>
                    <a:gd name="T69" fmla="*/ 38 h 111"/>
                    <a:gd name="T70" fmla="*/ 10 w 86"/>
                    <a:gd name="T71" fmla="*/ 42 h 111"/>
                    <a:gd name="T72" fmla="*/ 15 w 86"/>
                    <a:gd name="T73" fmla="*/ 52 h 111"/>
                    <a:gd name="T74" fmla="*/ 16 w 86"/>
                    <a:gd name="T75" fmla="*/ 59 h 111"/>
                    <a:gd name="T76" fmla="*/ 15 w 86"/>
                    <a:gd name="T77" fmla="*/ 63 h 111"/>
                    <a:gd name="T78" fmla="*/ 14 w 86"/>
                    <a:gd name="T79" fmla="*/ 66 h 111"/>
                    <a:gd name="T80" fmla="*/ 18 w 86"/>
                    <a:gd name="T81" fmla="*/ 67 h 111"/>
                    <a:gd name="T82" fmla="*/ 19 w 86"/>
                    <a:gd name="T83" fmla="*/ 71 h 111"/>
                    <a:gd name="T84" fmla="*/ 14 w 86"/>
                    <a:gd name="T85" fmla="*/ 71 h 111"/>
                    <a:gd name="T86" fmla="*/ 16 w 86"/>
                    <a:gd name="T87" fmla="*/ 73 h 111"/>
                    <a:gd name="T88" fmla="*/ 19 w 86"/>
                    <a:gd name="T89" fmla="*/ 75 h 111"/>
                    <a:gd name="T90" fmla="*/ 15 w 86"/>
                    <a:gd name="T91" fmla="*/ 81 h 111"/>
                    <a:gd name="T92" fmla="*/ 12 w 86"/>
                    <a:gd name="T93" fmla="*/ 85 h 111"/>
                    <a:gd name="T94" fmla="*/ 13 w 86"/>
                    <a:gd name="T95" fmla="*/ 86 h 111"/>
                    <a:gd name="T96" fmla="*/ 15 w 86"/>
                    <a:gd name="T97" fmla="*/ 95 h 111"/>
                    <a:gd name="T98" fmla="*/ 14 w 86"/>
                    <a:gd name="T99" fmla="*/ 100 h 111"/>
                    <a:gd name="T100" fmla="*/ 15 w 86"/>
                    <a:gd name="T101" fmla="*/ 105 h 111"/>
                    <a:gd name="T102" fmla="*/ 22 w 86"/>
                    <a:gd name="T103" fmla="*/ 111 h 111"/>
                    <a:gd name="T104" fmla="*/ 28 w 86"/>
                    <a:gd name="T105" fmla="*/ 102 h 111"/>
                    <a:gd name="T106" fmla="*/ 32 w 86"/>
                    <a:gd name="T107" fmla="*/ 96 h 111"/>
                    <a:gd name="T108" fmla="*/ 39 w 86"/>
                    <a:gd name="T109" fmla="*/ 92 h 111"/>
                    <a:gd name="T110" fmla="*/ 54 w 86"/>
                    <a:gd name="T111" fmla="*/ 83 h 111"/>
                    <a:gd name="T112" fmla="*/ 76 w 86"/>
                    <a:gd name="T113" fmla="*/ 27 h 111"/>
                    <a:gd name="T114" fmla="*/ 37 w 86"/>
                    <a:gd name="T115" fmla="*/ 91 h 111"/>
                    <a:gd name="T116" fmla="*/ 51 w 86"/>
                    <a:gd name="T117" fmla="*/ 7 h 111"/>
                    <a:gd name="T118" fmla="*/ 58 w 86"/>
                    <a:gd name="T119" fmla="*/ 7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6" h="111">
                      <a:moveTo>
                        <a:pt x="65" y="77"/>
                      </a:moveTo>
                      <a:cubicBezTo>
                        <a:pt x="65" y="77"/>
                        <a:pt x="65" y="77"/>
                        <a:pt x="65" y="77"/>
                      </a:cubicBezTo>
                      <a:cubicBezTo>
                        <a:pt x="65" y="77"/>
                        <a:pt x="65" y="77"/>
                        <a:pt x="65" y="77"/>
                      </a:cubicBezTo>
                      <a:cubicBezTo>
                        <a:pt x="64" y="76"/>
                        <a:pt x="63" y="77"/>
                        <a:pt x="62" y="76"/>
                      </a:cubicBezTo>
                      <a:cubicBezTo>
                        <a:pt x="61" y="76"/>
                        <a:pt x="61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59" y="76"/>
                        <a:pt x="59" y="76"/>
                        <a:pt x="59" y="76"/>
                      </a:cubicBezTo>
                      <a:cubicBezTo>
                        <a:pt x="59" y="76"/>
                        <a:pt x="59" y="75"/>
                        <a:pt x="59" y="75"/>
                      </a:cubicBezTo>
                      <a:cubicBezTo>
                        <a:pt x="60" y="75"/>
                        <a:pt x="60" y="75"/>
                        <a:pt x="61" y="75"/>
                      </a:cubicBezTo>
                      <a:cubicBezTo>
                        <a:pt x="61" y="75"/>
                        <a:pt x="61" y="74"/>
                        <a:pt x="61" y="74"/>
                      </a:cubicBezTo>
                      <a:cubicBezTo>
                        <a:pt x="61" y="73"/>
                        <a:pt x="61" y="73"/>
                        <a:pt x="61" y="72"/>
                      </a:cubicBezTo>
                      <a:cubicBezTo>
                        <a:pt x="61" y="72"/>
                        <a:pt x="61" y="72"/>
                        <a:pt x="62" y="72"/>
                      </a:cubicBezTo>
                      <a:cubicBezTo>
                        <a:pt x="62" y="72"/>
                        <a:pt x="62" y="72"/>
                        <a:pt x="62" y="72"/>
                      </a:cubicBezTo>
                      <a:cubicBezTo>
                        <a:pt x="62" y="73"/>
                        <a:pt x="63" y="74"/>
                        <a:pt x="63" y="75"/>
                      </a:cubicBezTo>
                      <a:cubicBezTo>
                        <a:pt x="64" y="75"/>
                        <a:pt x="64" y="76"/>
                        <a:pt x="65" y="76"/>
                      </a:cubicBezTo>
                      <a:cubicBezTo>
                        <a:pt x="65" y="76"/>
                        <a:pt x="65" y="76"/>
                        <a:pt x="66" y="76"/>
                      </a:cubicBezTo>
                      <a:cubicBezTo>
                        <a:pt x="67" y="76"/>
                        <a:pt x="67" y="76"/>
                        <a:pt x="67" y="75"/>
                      </a:cubicBezTo>
                      <a:cubicBezTo>
                        <a:pt x="67" y="74"/>
                        <a:pt x="67" y="73"/>
                        <a:pt x="67" y="73"/>
                      </a:cubicBezTo>
                      <a:cubicBezTo>
                        <a:pt x="67" y="72"/>
                        <a:pt x="66" y="71"/>
                        <a:pt x="67" y="70"/>
                      </a:cubicBezTo>
                      <a:cubicBezTo>
                        <a:pt x="67" y="70"/>
                        <a:pt x="66" y="70"/>
                        <a:pt x="66" y="70"/>
                      </a:cubicBezTo>
                      <a:cubicBezTo>
                        <a:pt x="66" y="69"/>
                        <a:pt x="65" y="68"/>
                        <a:pt x="64" y="68"/>
                      </a:cubicBezTo>
                      <a:cubicBezTo>
                        <a:pt x="64" y="67"/>
                        <a:pt x="64" y="67"/>
                        <a:pt x="63" y="67"/>
                      </a:cubicBezTo>
                      <a:cubicBezTo>
                        <a:pt x="63" y="67"/>
                        <a:pt x="63" y="66"/>
                        <a:pt x="63" y="66"/>
                      </a:cubicBezTo>
                      <a:cubicBezTo>
                        <a:pt x="63" y="66"/>
                        <a:pt x="63" y="65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5"/>
                        <a:pt x="63" y="65"/>
                      </a:cubicBezTo>
                      <a:cubicBezTo>
                        <a:pt x="63" y="66"/>
                        <a:pt x="64" y="66"/>
                        <a:pt x="65" y="67"/>
                      </a:cubicBezTo>
                      <a:cubicBezTo>
                        <a:pt x="65" y="67"/>
                        <a:pt x="65" y="68"/>
                        <a:pt x="66" y="68"/>
                      </a:cubicBezTo>
                      <a:cubicBezTo>
                        <a:pt x="66" y="68"/>
                        <a:pt x="67" y="68"/>
                        <a:pt x="67" y="68"/>
                      </a:cubicBezTo>
                      <a:cubicBezTo>
                        <a:pt x="67" y="67"/>
                        <a:pt x="67" y="67"/>
                        <a:pt x="67" y="66"/>
                      </a:cubicBezTo>
                      <a:cubicBezTo>
                        <a:pt x="67" y="66"/>
                        <a:pt x="67" y="66"/>
                        <a:pt x="67" y="65"/>
                      </a:cubicBezTo>
                      <a:cubicBezTo>
                        <a:pt x="67" y="65"/>
                        <a:pt x="67" y="65"/>
                        <a:pt x="67" y="64"/>
                      </a:cubicBezTo>
                      <a:cubicBezTo>
                        <a:pt x="67" y="64"/>
                        <a:pt x="66" y="64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2"/>
                        <a:pt x="64" y="62"/>
                        <a:pt x="64" y="62"/>
                      </a:cubicBezTo>
                      <a:cubicBezTo>
                        <a:pt x="64" y="62"/>
                        <a:pt x="64" y="62"/>
                        <a:pt x="64" y="62"/>
                      </a:cubicBezTo>
                      <a:cubicBezTo>
                        <a:pt x="64" y="62"/>
                        <a:pt x="64" y="62"/>
                        <a:pt x="64" y="62"/>
                      </a:cubicBezTo>
                      <a:cubicBezTo>
                        <a:pt x="64" y="62"/>
                        <a:pt x="64" y="62"/>
                        <a:pt x="64" y="62"/>
                      </a:cubicBezTo>
                      <a:cubicBezTo>
                        <a:pt x="65" y="62"/>
                        <a:pt x="65" y="62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3"/>
                        <a:pt x="66" y="63"/>
                        <a:pt x="66" y="63"/>
                      </a:cubicBezTo>
                      <a:cubicBezTo>
                        <a:pt x="66" y="63"/>
                        <a:pt x="67" y="63"/>
                        <a:pt x="68" y="63"/>
                      </a:cubicBezTo>
                      <a:cubicBezTo>
                        <a:pt x="68" y="63"/>
                        <a:pt x="69" y="62"/>
                        <a:pt x="69" y="62"/>
                      </a:cubicBezTo>
                      <a:cubicBezTo>
                        <a:pt x="70" y="62"/>
                        <a:pt x="70" y="62"/>
                        <a:pt x="70" y="62"/>
                      </a:cubicBezTo>
                      <a:cubicBezTo>
                        <a:pt x="70" y="62"/>
                        <a:pt x="70" y="61"/>
                        <a:pt x="70" y="61"/>
                      </a:cubicBezTo>
                      <a:cubicBezTo>
                        <a:pt x="70" y="61"/>
                        <a:pt x="70" y="60"/>
                        <a:pt x="70" y="60"/>
                      </a:cubicBezTo>
                      <a:cubicBezTo>
                        <a:pt x="69" y="60"/>
                        <a:pt x="69" y="60"/>
                        <a:pt x="68" y="59"/>
                      </a:cubicBezTo>
                      <a:cubicBezTo>
                        <a:pt x="68" y="59"/>
                        <a:pt x="68" y="59"/>
                        <a:pt x="68" y="59"/>
                      </a:cubicBezTo>
                      <a:cubicBezTo>
                        <a:pt x="68" y="59"/>
                        <a:pt x="68" y="59"/>
                        <a:pt x="68" y="59"/>
                      </a:cubicBezTo>
                      <a:cubicBezTo>
                        <a:pt x="69" y="59"/>
                        <a:pt x="70" y="60"/>
                        <a:pt x="71" y="59"/>
                      </a:cubicBezTo>
                      <a:cubicBezTo>
                        <a:pt x="71" y="59"/>
                        <a:pt x="71" y="59"/>
                        <a:pt x="71" y="59"/>
                      </a:cubicBezTo>
                      <a:cubicBezTo>
                        <a:pt x="72" y="59"/>
                        <a:pt x="73" y="57"/>
                        <a:pt x="72" y="57"/>
                      </a:cubicBezTo>
                      <a:cubicBezTo>
                        <a:pt x="72" y="57"/>
                        <a:pt x="71" y="56"/>
                        <a:pt x="71" y="56"/>
                      </a:cubicBezTo>
                      <a:cubicBezTo>
                        <a:pt x="71" y="55"/>
                        <a:pt x="71" y="55"/>
                        <a:pt x="71" y="55"/>
                      </a:cubicBezTo>
                      <a:cubicBezTo>
                        <a:pt x="71" y="55"/>
                        <a:pt x="71" y="55"/>
                        <a:pt x="71" y="55"/>
                      </a:cubicBezTo>
                      <a:cubicBezTo>
                        <a:pt x="71" y="54"/>
                        <a:pt x="71" y="54"/>
                        <a:pt x="71" y="54"/>
                      </a:cubicBezTo>
                      <a:cubicBezTo>
                        <a:pt x="71" y="55"/>
                        <a:pt x="72" y="55"/>
                        <a:pt x="72" y="54"/>
                      </a:cubicBezTo>
                      <a:cubicBezTo>
                        <a:pt x="72" y="54"/>
                        <a:pt x="72" y="54"/>
                        <a:pt x="72" y="54"/>
                      </a:cubicBezTo>
                      <a:cubicBezTo>
                        <a:pt x="72" y="53"/>
                        <a:pt x="72" y="53"/>
                        <a:pt x="72" y="52"/>
                      </a:cubicBezTo>
                      <a:cubicBezTo>
                        <a:pt x="72" y="52"/>
                        <a:pt x="72" y="51"/>
                        <a:pt x="72" y="51"/>
                      </a:cubicBezTo>
                      <a:cubicBezTo>
                        <a:pt x="71" y="50"/>
                        <a:pt x="72" y="50"/>
                        <a:pt x="72" y="50"/>
                      </a:cubicBezTo>
                      <a:cubicBezTo>
                        <a:pt x="72" y="50"/>
                        <a:pt x="72" y="49"/>
                        <a:pt x="72" y="49"/>
                      </a:cubicBezTo>
                      <a:cubicBezTo>
                        <a:pt x="72" y="49"/>
                        <a:pt x="71" y="49"/>
                        <a:pt x="71" y="49"/>
                      </a:cubicBezTo>
                      <a:cubicBezTo>
                        <a:pt x="71" y="49"/>
                        <a:pt x="70" y="49"/>
                        <a:pt x="70" y="49"/>
                      </a:cubicBezTo>
                      <a:cubicBezTo>
                        <a:pt x="70" y="48"/>
                        <a:pt x="70" y="48"/>
                        <a:pt x="70" y="48"/>
                      </a:cubicBezTo>
                      <a:cubicBezTo>
                        <a:pt x="70" y="48"/>
                        <a:pt x="70" y="47"/>
                        <a:pt x="70" y="47"/>
                      </a:cubicBezTo>
                      <a:cubicBezTo>
                        <a:pt x="70" y="47"/>
                        <a:pt x="71" y="47"/>
                        <a:pt x="71" y="48"/>
                      </a:cubicBezTo>
                      <a:cubicBezTo>
                        <a:pt x="71" y="48"/>
                        <a:pt x="71" y="48"/>
                        <a:pt x="71" y="48"/>
                      </a:cubicBezTo>
                      <a:cubicBezTo>
                        <a:pt x="71" y="48"/>
                        <a:pt x="71" y="48"/>
                        <a:pt x="71" y="48"/>
                      </a:cubicBezTo>
                      <a:cubicBezTo>
                        <a:pt x="71" y="47"/>
                        <a:pt x="70" y="47"/>
                        <a:pt x="70" y="47"/>
                      </a:cubicBezTo>
                      <a:cubicBezTo>
                        <a:pt x="70" y="47"/>
                        <a:pt x="70" y="47"/>
                        <a:pt x="70" y="47"/>
                      </a:cubicBezTo>
                      <a:cubicBezTo>
                        <a:pt x="71" y="47"/>
                        <a:pt x="71" y="46"/>
                        <a:pt x="71" y="46"/>
                      </a:cubicBezTo>
                      <a:cubicBezTo>
                        <a:pt x="72" y="46"/>
                        <a:pt x="72" y="46"/>
                        <a:pt x="72" y="46"/>
                      </a:cubicBezTo>
                      <a:cubicBezTo>
                        <a:pt x="72" y="46"/>
                        <a:pt x="72" y="46"/>
                        <a:pt x="73" y="46"/>
                      </a:cubicBezTo>
                      <a:cubicBezTo>
                        <a:pt x="73" y="46"/>
                        <a:pt x="74" y="47"/>
                        <a:pt x="74" y="48"/>
                      </a:cubicBezTo>
                      <a:cubicBezTo>
                        <a:pt x="73" y="49"/>
                        <a:pt x="74" y="49"/>
                        <a:pt x="74" y="50"/>
                      </a:cubicBezTo>
                      <a:cubicBezTo>
                        <a:pt x="74" y="50"/>
                        <a:pt x="74" y="50"/>
                        <a:pt x="74" y="50"/>
                      </a:cubicBezTo>
                      <a:cubicBezTo>
                        <a:pt x="74" y="50"/>
                        <a:pt x="74" y="50"/>
                        <a:pt x="74" y="49"/>
                      </a:cubicBezTo>
                      <a:cubicBezTo>
                        <a:pt x="74" y="48"/>
                        <a:pt x="74" y="48"/>
                        <a:pt x="75" y="47"/>
                      </a:cubicBezTo>
                      <a:cubicBezTo>
                        <a:pt x="75" y="46"/>
                        <a:pt x="75" y="45"/>
                        <a:pt x="75" y="45"/>
                      </a:cubicBezTo>
                      <a:cubicBezTo>
                        <a:pt x="75" y="44"/>
                        <a:pt x="75" y="44"/>
                        <a:pt x="75" y="44"/>
                      </a:cubicBezTo>
                      <a:cubicBezTo>
                        <a:pt x="74" y="43"/>
                        <a:pt x="74" y="43"/>
                        <a:pt x="74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2"/>
                        <a:pt x="73" y="42"/>
                      </a:cubicBezTo>
                      <a:cubicBezTo>
                        <a:pt x="74" y="42"/>
                        <a:pt x="74" y="42"/>
                        <a:pt x="74" y="41"/>
                      </a:cubicBezTo>
                      <a:cubicBezTo>
                        <a:pt x="74" y="41"/>
                        <a:pt x="73" y="41"/>
                        <a:pt x="73" y="41"/>
                      </a:cubicBezTo>
                      <a:cubicBezTo>
                        <a:pt x="73" y="40"/>
                        <a:pt x="73" y="40"/>
                        <a:pt x="72" y="40"/>
                      </a:cubicBezTo>
                      <a:cubicBezTo>
                        <a:pt x="72" y="40"/>
                        <a:pt x="72" y="40"/>
                        <a:pt x="72" y="40"/>
                      </a:cubicBezTo>
                      <a:cubicBezTo>
                        <a:pt x="72" y="40"/>
                        <a:pt x="73" y="39"/>
                        <a:pt x="73" y="39"/>
                      </a:cubicBezTo>
                      <a:cubicBezTo>
                        <a:pt x="73" y="40"/>
                        <a:pt x="74" y="40"/>
                        <a:pt x="74" y="39"/>
                      </a:cubicBezTo>
                      <a:cubicBezTo>
                        <a:pt x="74" y="38"/>
                        <a:pt x="75" y="37"/>
                        <a:pt x="75" y="36"/>
                      </a:cubicBezTo>
                      <a:cubicBezTo>
                        <a:pt x="75" y="34"/>
                        <a:pt x="76" y="32"/>
                        <a:pt x="77" y="30"/>
                      </a:cubicBezTo>
                      <a:cubicBezTo>
                        <a:pt x="77" y="30"/>
                        <a:pt x="78" y="29"/>
                        <a:pt x="78" y="29"/>
                      </a:cubicBezTo>
                      <a:cubicBezTo>
                        <a:pt x="78" y="29"/>
                        <a:pt x="78" y="28"/>
                        <a:pt x="78" y="28"/>
                      </a:cubicBezTo>
                      <a:cubicBezTo>
                        <a:pt x="78" y="27"/>
                        <a:pt x="78" y="27"/>
                        <a:pt x="79" y="27"/>
                      </a:cubicBezTo>
                      <a:cubicBezTo>
                        <a:pt x="80" y="27"/>
                        <a:pt x="80" y="27"/>
                        <a:pt x="80" y="26"/>
                      </a:cubicBezTo>
                      <a:cubicBezTo>
                        <a:pt x="80" y="26"/>
                        <a:pt x="80" y="25"/>
                        <a:pt x="80" y="25"/>
                      </a:cubicBezTo>
                      <a:cubicBezTo>
                        <a:pt x="80" y="25"/>
                        <a:pt x="80" y="25"/>
                        <a:pt x="79" y="25"/>
                      </a:cubicBezTo>
                      <a:cubicBezTo>
                        <a:pt x="79" y="25"/>
                        <a:pt x="79" y="25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78" y="25"/>
                        <a:pt x="78" y="24"/>
                        <a:pt x="78" y="24"/>
                      </a:cubicBezTo>
                      <a:cubicBezTo>
                        <a:pt x="79" y="24"/>
                        <a:pt x="79" y="24"/>
                        <a:pt x="80" y="24"/>
                      </a:cubicBezTo>
                      <a:cubicBezTo>
                        <a:pt x="80" y="25"/>
                        <a:pt x="81" y="25"/>
                        <a:pt x="82" y="24"/>
                      </a:cubicBezTo>
                      <a:cubicBezTo>
                        <a:pt x="82" y="24"/>
                        <a:pt x="82" y="24"/>
                        <a:pt x="82" y="24"/>
                      </a:cubicBezTo>
                      <a:cubicBezTo>
                        <a:pt x="83" y="24"/>
                        <a:pt x="83" y="24"/>
                        <a:pt x="83" y="23"/>
                      </a:cubicBezTo>
                      <a:cubicBezTo>
                        <a:pt x="82" y="23"/>
                        <a:pt x="82" y="23"/>
                        <a:pt x="82" y="23"/>
                      </a:cubicBezTo>
                      <a:cubicBezTo>
                        <a:pt x="82" y="23"/>
                        <a:pt x="83" y="22"/>
                        <a:pt x="83" y="22"/>
                      </a:cubicBezTo>
                      <a:cubicBezTo>
                        <a:pt x="83" y="22"/>
                        <a:pt x="84" y="22"/>
                        <a:pt x="84" y="22"/>
                      </a:cubicBezTo>
                      <a:cubicBezTo>
                        <a:pt x="85" y="22"/>
                        <a:pt x="85" y="21"/>
                        <a:pt x="85" y="21"/>
                      </a:cubicBezTo>
                      <a:cubicBezTo>
                        <a:pt x="86" y="20"/>
                        <a:pt x="86" y="20"/>
                        <a:pt x="85" y="19"/>
                      </a:cubicBezTo>
                      <a:cubicBezTo>
                        <a:pt x="85" y="18"/>
                        <a:pt x="85" y="18"/>
                        <a:pt x="85" y="18"/>
                      </a:cubicBezTo>
                      <a:cubicBezTo>
                        <a:pt x="84" y="17"/>
                        <a:pt x="83" y="17"/>
                        <a:pt x="81" y="16"/>
                      </a:cubicBezTo>
                      <a:cubicBezTo>
                        <a:pt x="81" y="16"/>
                        <a:pt x="80" y="17"/>
                        <a:pt x="79" y="17"/>
                      </a:cubicBezTo>
                      <a:cubicBezTo>
                        <a:pt x="79" y="17"/>
                        <a:pt x="79" y="17"/>
                        <a:pt x="79" y="17"/>
                      </a:cubicBezTo>
                      <a:cubicBezTo>
                        <a:pt x="78" y="18"/>
                        <a:pt x="78" y="18"/>
                        <a:pt x="78" y="18"/>
                      </a:cubicBezTo>
                      <a:cubicBezTo>
                        <a:pt x="78" y="18"/>
                        <a:pt x="78" y="18"/>
                        <a:pt x="78" y="18"/>
                      </a:cubicBezTo>
                      <a:cubicBezTo>
                        <a:pt x="77" y="18"/>
                        <a:pt x="77" y="18"/>
                        <a:pt x="77" y="18"/>
                      </a:cubicBezTo>
                      <a:cubicBezTo>
                        <a:pt x="76" y="18"/>
                        <a:pt x="76" y="18"/>
                        <a:pt x="76" y="18"/>
                      </a:cubicBezTo>
                      <a:cubicBezTo>
                        <a:pt x="75" y="19"/>
                        <a:pt x="74" y="20"/>
                        <a:pt x="73" y="21"/>
                      </a:cubicBezTo>
                      <a:cubicBezTo>
                        <a:pt x="72" y="21"/>
                        <a:pt x="71" y="21"/>
                        <a:pt x="70" y="22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0" y="22"/>
                        <a:pt x="69" y="22"/>
                        <a:pt x="69" y="23"/>
                      </a:cubicBezTo>
                      <a:cubicBezTo>
                        <a:pt x="69" y="23"/>
                        <a:pt x="69" y="23"/>
                        <a:pt x="69" y="23"/>
                      </a:cubicBezTo>
                      <a:cubicBezTo>
                        <a:pt x="69" y="23"/>
                        <a:pt x="69" y="23"/>
                        <a:pt x="69" y="23"/>
                      </a:cubicBezTo>
                      <a:cubicBezTo>
                        <a:pt x="69" y="22"/>
                        <a:pt x="70" y="22"/>
                        <a:pt x="70" y="22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0" y="21"/>
                        <a:pt x="70" y="21"/>
                        <a:pt x="70" y="21"/>
                      </a:cubicBezTo>
                      <a:cubicBezTo>
                        <a:pt x="71" y="20"/>
                        <a:pt x="72" y="20"/>
                        <a:pt x="72" y="19"/>
                      </a:cubicBezTo>
                      <a:cubicBezTo>
                        <a:pt x="73" y="19"/>
                        <a:pt x="74" y="18"/>
                        <a:pt x="74" y="18"/>
                      </a:cubicBezTo>
                      <a:cubicBezTo>
                        <a:pt x="74" y="17"/>
                        <a:pt x="74" y="17"/>
                        <a:pt x="75" y="17"/>
                      </a:cubicBezTo>
                      <a:cubicBezTo>
                        <a:pt x="75" y="15"/>
                        <a:pt x="74" y="14"/>
                        <a:pt x="73" y="15"/>
                      </a:cubicBezTo>
                      <a:cubicBezTo>
                        <a:pt x="73" y="15"/>
                        <a:pt x="73" y="15"/>
                        <a:pt x="73" y="15"/>
                      </a:cubicBezTo>
                      <a:cubicBezTo>
                        <a:pt x="72" y="15"/>
                        <a:pt x="72" y="15"/>
                        <a:pt x="72" y="15"/>
                      </a:cubicBezTo>
                      <a:cubicBezTo>
                        <a:pt x="72" y="15"/>
                        <a:pt x="72" y="16"/>
                        <a:pt x="72" y="16"/>
                      </a:cubicBezTo>
                      <a:cubicBezTo>
                        <a:pt x="72" y="17"/>
                        <a:pt x="71" y="17"/>
                        <a:pt x="71" y="17"/>
                      </a:cubicBezTo>
                      <a:cubicBezTo>
                        <a:pt x="71" y="17"/>
                        <a:pt x="70" y="17"/>
                        <a:pt x="70" y="17"/>
                      </a:cubicBezTo>
                      <a:cubicBezTo>
                        <a:pt x="70" y="17"/>
                        <a:pt x="69" y="17"/>
                        <a:pt x="68" y="17"/>
                      </a:cubicBezTo>
                      <a:cubicBezTo>
                        <a:pt x="68" y="17"/>
                        <a:pt x="68" y="17"/>
                        <a:pt x="68" y="17"/>
                      </a:cubicBezTo>
                      <a:cubicBezTo>
                        <a:pt x="68" y="17"/>
                        <a:pt x="68" y="17"/>
                        <a:pt x="68" y="16"/>
                      </a:cubicBezTo>
                      <a:cubicBezTo>
                        <a:pt x="68" y="16"/>
                        <a:pt x="69" y="16"/>
                        <a:pt x="69" y="16"/>
                      </a:cubicBezTo>
                      <a:cubicBezTo>
                        <a:pt x="69" y="16"/>
                        <a:pt x="70" y="16"/>
                        <a:pt x="70" y="15"/>
                      </a:cubicBezTo>
                      <a:cubicBezTo>
                        <a:pt x="70" y="15"/>
                        <a:pt x="70" y="14"/>
                        <a:pt x="70" y="14"/>
                      </a:cubicBezTo>
                      <a:cubicBezTo>
                        <a:pt x="69" y="14"/>
                        <a:pt x="68" y="14"/>
                        <a:pt x="68" y="14"/>
                      </a:cubicBezTo>
                      <a:cubicBezTo>
                        <a:pt x="65" y="13"/>
                        <a:pt x="64" y="13"/>
                        <a:pt x="62" y="14"/>
                      </a:cubicBezTo>
                      <a:cubicBezTo>
                        <a:pt x="62" y="15"/>
                        <a:pt x="61" y="15"/>
                        <a:pt x="61" y="15"/>
                      </a:cubicBezTo>
                      <a:cubicBezTo>
                        <a:pt x="61" y="15"/>
                        <a:pt x="60" y="15"/>
                        <a:pt x="60" y="15"/>
                      </a:cubicBezTo>
                      <a:cubicBezTo>
                        <a:pt x="60" y="15"/>
                        <a:pt x="59" y="15"/>
                        <a:pt x="59" y="15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60" y="15"/>
                        <a:pt x="60" y="14"/>
                        <a:pt x="60" y="14"/>
                      </a:cubicBezTo>
                      <a:cubicBezTo>
                        <a:pt x="61" y="14"/>
                        <a:pt x="62" y="14"/>
                        <a:pt x="63" y="13"/>
                      </a:cubicBezTo>
                      <a:cubicBezTo>
                        <a:pt x="64" y="13"/>
                        <a:pt x="66" y="13"/>
                        <a:pt x="67" y="13"/>
                      </a:cubicBezTo>
                      <a:cubicBezTo>
                        <a:pt x="69" y="13"/>
                        <a:pt x="70" y="13"/>
                        <a:pt x="71" y="13"/>
                      </a:cubicBezTo>
                      <a:cubicBezTo>
                        <a:pt x="72" y="13"/>
                        <a:pt x="73" y="13"/>
                        <a:pt x="74" y="13"/>
                      </a:cubicBezTo>
                      <a:cubicBezTo>
                        <a:pt x="75" y="13"/>
                        <a:pt x="76" y="12"/>
                        <a:pt x="76" y="11"/>
                      </a:cubicBezTo>
                      <a:cubicBezTo>
                        <a:pt x="77" y="11"/>
                        <a:pt x="77" y="10"/>
                        <a:pt x="77" y="10"/>
                      </a:cubicBezTo>
                      <a:cubicBezTo>
                        <a:pt x="76" y="9"/>
                        <a:pt x="75" y="9"/>
                        <a:pt x="75" y="9"/>
                      </a:cubicBezTo>
                      <a:cubicBezTo>
                        <a:pt x="74" y="8"/>
                        <a:pt x="73" y="7"/>
                        <a:pt x="72" y="8"/>
                      </a:cubicBezTo>
                      <a:cubicBezTo>
                        <a:pt x="71" y="8"/>
                        <a:pt x="71" y="8"/>
                        <a:pt x="71" y="8"/>
                      </a:cubicBezTo>
                      <a:cubicBezTo>
                        <a:pt x="71" y="8"/>
                        <a:pt x="71" y="8"/>
                        <a:pt x="71" y="8"/>
                      </a:cubicBezTo>
                      <a:cubicBezTo>
                        <a:pt x="71" y="8"/>
                        <a:pt x="71" y="8"/>
                        <a:pt x="71" y="8"/>
                      </a:cubicBezTo>
                      <a:cubicBezTo>
                        <a:pt x="71" y="8"/>
                        <a:pt x="71" y="8"/>
                        <a:pt x="72" y="7"/>
                      </a:cubicBezTo>
                      <a:cubicBezTo>
                        <a:pt x="72" y="7"/>
                        <a:pt x="72" y="6"/>
                        <a:pt x="72" y="6"/>
                      </a:cubicBezTo>
                      <a:cubicBezTo>
                        <a:pt x="72" y="5"/>
                        <a:pt x="71" y="5"/>
                        <a:pt x="71" y="5"/>
                      </a:cubicBezTo>
                      <a:cubicBezTo>
                        <a:pt x="70" y="6"/>
                        <a:pt x="68" y="6"/>
                        <a:pt x="67" y="5"/>
                      </a:cubicBezTo>
                      <a:cubicBezTo>
                        <a:pt x="66" y="5"/>
                        <a:pt x="66" y="5"/>
                        <a:pt x="65" y="5"/>
                      </a:cubicBezTo>
                      <a:cubicBezTo>
                        <a:pt x="64" y="5"/>
                        <a:pt x="64" y="5"/>
                        <a:pt x="63" y="5"/>
                      </a:cubicBezTo>
                      <a:cubicBezTo>
                        <a:pt x="63" y="6"/>
                        <a:pt x="62" y="6"/>
                        <a:pt x="61" y="6"/>
                      </a:cubicBezTo>
                      <a:cubicBezTo>
                        <a:pt x="60" y="5"/>
                        <a:pt x="60" y="6"/>
                        <a:pt x="59" y="6"/>
                      </a:cubicBezTo>
                      <a:cubicBezTo>
                        <a:pt x="59" y="6"/>
                        <a:pt x="59" y="6"/>
                        <a:pt x="59" y="6"/>
                      </a:cubicBezTo>
                      <a:cubicBezTo>
                        <a:pt x="58" y="6"/>
                        <a:pt x="58" y="6"/>
                        <a:pt x="58" y="6"/>
                      </a:cubicBezTo>
                      <a:cubicBezTo>
                        <a:pt x="58" y="6"/>
                        <a:pt x="58" y="6"/>
                        <a:pt x="58" y="6"/>
                      </a:cubicBezTo>
                      <a:cubicBezTo>
                        <a:pt x="59" y="6"/>
                        <a:pt x="59" y="5"/>
                        <a:pt x="59" y="5"/>
                      </a:cubicBezTo>
                      <a:cubicBezTo>
                        <a:pt x="60" y="5"/>
                        <a:pt x="61" y="5"/>
                        <a:pt x="61" y="5"/>
                      </a:cubicBezTo>
                      <a:cubicBezTo>
                        <a:pt x="62" y="5"/>
                        <a:pt x="64" y="5"/>
                        <a:pt x="65" y="5"/>
                      </a:cubicBezTo>
                      <a:cubicBezTo>
                        <a:pt x="66" y="5"/>
                        <a:pt x="67" y="5"/>
                        <a:pt x="68" y="5"/>
                      </a:cubicBezTo>
                      <a:cubicBezTo>
                        <a:pt x="69" y="5"/>
                        <a:pt x="70" y="5"/>
                        <a:pt x="70" y="4"/>
                      </a:cubicBezTo>
                      <a:cubicBezTo>
                        <a:pt x="71" y="4"/>
                        <a:pt x="71" y="4"/>
                        <a:pt x="71" y="4"/>
                      </a:cubicBezTo>
                      <a:cubicBezTo>
                        <a:pt x="70" y="3"/>
                        <a:pt x="69" y="2"/>
                        <a:pt x="68" y="2"/>
                      </a:cubicBezTo>
                      <a:cubicBezTo>
                        <a:pt x="66" y="2"/>
                        <a:pt x="65" y="1"/>
                        <a:pt x="63" y="1"/>
                      </a:cubicBezTo>
                      <a:cubicBezTo>
                        <a:pt x="62" y="0"/>
                        <a:pt x="61" y="0"/>
                        <a:pt x="61" y="0"/>
                      </a:cubicBezTo>
                      <a:cubicBezTo>
                        <a:pt x="60" y="0"/>
                        <a:pt x="59" y="0"/>
                        <a:pt x="58" y="0"/>
                      </a:cubicBezTo>
                      <a:cubicBezTo>
                        <a:pt x="57" y="1"/>
                        <a:pt x="57" y="1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5" y="2"/>
                        <a:pt x="55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3"/>
                        <a:pt x="54" y="4"/>
                        <a:pt x="54" y="3"/>
                      </a:cubicBezTo>
                      <a:cubicBezTo>
                        <a:pt x="53" y="3"/>
                        <a:pt x="52" y="3"/>
                        <a:pt x="52" y="2"/>
                      </a:cubicBezTo>
                      <a:cubicBezTo>
                        <a:pt x="51" y="2"/>
                        <a:pt x="51" y="2"/>
                        <a:pt x="50" y="2"/>
                      </a:cubicBezTo>
                      <a:cubicBezTo>
                        <a:pt x="50" y="3"/>
                        <a:pt x="50" y="3"/>
                        <a:pt x="49" y="3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49" y="4"/>
                        <a:pt x="49" y="5"/>
                        <a:pt x="49" y="5"/>
                      </a:cubicBezTo>
                      <a:cubicBezTo>
                        <a:pt x="49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7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6" y="7"/>
                        <a:pt x="46" y="6"/>
                        <a:pt x="45" y="6"/>
                      </a:cubicBezTo>
                      <a:cubicBezTo>
                        <a:pt x="45" y="6"/>
                        <a:pt x="45" y="6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8"/>
                        <a:pt x="45" y="9"/>
                        <a:pt x="45" y="10"/>
                      </a:cubicBezTo>
                      <a:cubicBezTo>
                        <a:pt x="46" y="11"/>
                        <a:pt x="46" y="12"/>
                        <a:pt x="46" y="13"/>
                      </a:cubicBezTo>
                      <a:cubicBezTo>
                        <a:pt x="46" y="14"/>
                        <a:pt x="46" y="14"/>
                        <a:pt x="46" y="14"/>
                      </a:cubicBezTo>
                      <a:cubicBezTo>
                        <a:pt x="45" y="14"/>
                        <a:pt x="45" y="14"/>
                        <a:pt x="45" y="13"/>
                      </a:cubicBezTo>
                      <a:cubicBezTo>
                        <a:pt x="45" y="13"/>
                        <a:pt x="44" y="13"/>
                        <a:pt x="44" y="13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1"/>
                      </a:cubicBezTo>
                      <a:cubicBezTo>
                        <a:pt x="44" y="11"/>
                        <a:pt x="43" y="11"/>
                        <a:pt x="43" y="10"/>
                      </a:cubicBezTo>
                      <a:cubicBezTo>
                        <a:pt x="43" y="9"/>
                        <a:pt x="43" y="9"/>
                        <a:pt x="42" y="8"/>
                      </a:cubicBezTo>
                      <a:cubicBezTo>
                        <a:pt x="42" y="7"/>
                        <a:pt x="42" y="7"/>
                        <a:pt x="41" y="7"/>
                      </a:cubicBezTo>
                      <a:cubicBezTo>
                        <a:pt x="41" y="7"/>
                        <a:pt x="40" y="7"/>
                        <a:pt x="40" y="7"/>
                      </a:cubicBezTo>
                      <a:cubicBezTo>
                        <a:pt x="40" y="7"/>
                        <a:pt x="40" y="7"/>
                        <a:pt x="40" y="8"/>
                      </a:cubicBezTo>
                      <a:cubicBezTo>
                        <a:pt x="40" y="9"/>
                        <a:pt x="40" y="10"/>
                        <a:pt x="40" y="11"/>
                      </a:cubicBezTo>
                      <a:cubicBezTo>
                        <a:pt x="40" y="11"/>
                        <a:pt x="40" y="11"/>
                        <a:pt x="39" y="12"/>
                      </a:cubicBezTo>
                      <a:cubicBezTo>
                        <a:pt x="39" y="12"/>
                        <a:pt x="39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7" y="11"/>
                        <a:pt x="38" y="11"/>
                        <a:pt x="37" y="11"/>
                      </a:cubicBezTo>
                      <a:cubicBezTo>
                        <a:pt x="37" y="10"/>
                        <a:pt x="37" y="9"/>
                        <a:pt x="37" y="8"/>
                      </a:cubicBezTo>
                      <a:cubicBezTo>
                        <a:pt x="37" y="8"/>
                        <a:pt x="37" y="8"/>
                        <a:pt x="37" y="8"/>
                      </a:cubicBezTo>
                      <a:cubicBezTo>
                        <a:pt x="37" y="8"/>
                        <a:pt x="37" y="7"/>
                        <a:pt x="37" y="7"/>
                      </a:cubicBezTo>
                      <a:cubicBezTo>
                        <a:pt x="37" y="7"/>
                        <a:pt x="37" y="7"/>
                        <a:pt x="36" y="8"/>
                      </a:cubicBezTo>
                      <a:cubicBezTo>
                        <a:pt x="36" y="8"/>
                        <a:pt x="36" y="8"/>
                        <a:pt x="36" y="9"/>
                      </a:cubicBezTo>
                      <a:cubicBezTo>
                        <a:pt x="36" y="9"/>
                        <a:pt x="36" y="10"/>
                        <a:pt x="36" y="10"/>
                      </a:cubicBezTo>
                      <a:cubicBezTo>
                        <a:pt x="36" y="10"/>
                        <a:pt x="36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2"/>
                      </a:cubicBezTo>
                      <a:cubicBezTo>
                        <a:pt x="35" y="12"/>
                        <a:pt x="34" y="12"/>
                        <a:pt x="34" y="12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4" y="12"/>
                        <a:pt x="34" y="12"/>
                        <a:pt x="34" y="13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4" y="12"/>
                        <a:pt x="35" y="12"/>
                        <a:pt x="35" y="12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0"/>
                      </a:cubicBezTo>
                      <a:cubicBezTo>
                        <a:pt x="35" y="10"/>
                        <a:pt x="36" y="9"/>
                        <a:pt x="36" y="9"/>
                      </a:cubicBezTo>
                      <a:cubicBezTo>
                        <a:pt x="36" y="8"/>
                        <a:pt x="36" y="7"/>
                        <a:pt x="36" y="7"/>
                      </a:cubicBezTo>
                      <a:cubicBezTo>
                        <a:pt x="36" y="7"/>
                        <a:pt x="35" y="6"/>
                        <a:pt x="35" y="6"/>
                      </a:cubicBezTo>
                      <a:cubicBezTo>
                        <a:pt x="35" y="6"/>
                        <a:pt x="34" y="6"/>
                        <a:pt x="34" y="7"/>
                      </a:cubicBezTo>
                      <a:cubicBezTo>
                        <a:pt x="33" y="7"/>
                        <a:pt x="32" y="7"/>
                        <a:pt x="31" y="7"/>
                      </a:cubicBezTo>
                      <a:cubicBezTo>
                        <a:pt x="30" y="7"/>
                        <a:pt x="29" y="7"/>
                        <a:pt x="28" y="8"/>
                      </a:cubicBezTo>
                      <a:cubicBezTo>
                        <a:pt x="28" y="8"/>
                        <a:pt x="27" y="8"/>
                        <a:pt x="27" y="8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7" y="9"/>
                        <a:pt x="26" y="8"/>
                      </a:cubicBezTo>
                      <a:cubicBezTo>
                        <a:pt x="26" y="8"/>
                        <a:pt x="26" y="8"/>
                        <a:pt x="25" y="9"/>
                      </a:cubicBezTo>
                      <a:cubicBezTo>
                        <a:pt x="25" y="9"/>
                        <a:pt x="24" y="9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1"/>
                        <a:pt x="24" y="11"/>
                        <a:pt x="24" y="12"/>
                      </a:cubicBezTo>
                      <a:cubicBezTo>
                        <a:pt x="24" y="12"/>
                        <a:pt x="23" y="12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2" y="13"/>
                        <a:pt x="22" y="14"/>
                        <a:pt x="22" y="13"/>
                      </a:cubicBezTo>
                      <a:cubicBezTo>
                        <a:pt x="21" y="13"/>
                        <a:pt x="21" y="13"/>
                        <a:pt x="20" y="13"/>
                      </a:cubicBezTo>
                      <a:cubicBezTo>
                        <a:pt x="19" y="13"/>
                        <a:pt x="18" y="13"/>
                        <a:pt x="18" y="14"/>
                      </a:cubicBezTo>
                      <a:cubicBezTo>
                        <a:pt x="17" y="15"/>
                        <a:pt x="17" y="15"/>
                        <a:pt x="16" y="15"/>
                      </a:cubicBezTo>
                      <a:cubicBezTo>
                        <a:pt x="16" y="15"/>
                        <a:pt x="15" y="15"/>
                        <a:pt x="15" y="16"/>
                      </a:cubicBezTo>
                      <a:cubicBezTo>
                        <a:pt x="14" y="16"/>
                        <a:pt x="14" y="17"/>
                        <a:pt x="13" y="18"/>
                      </a:cubicBezTo>
                      <a:cubicBezTo>
                        <a:pt x="13" y="18"/>
                        <a:pt x="13" y="19"/>
                        <a:pt x="14" y="19"/>
                      </a:cubicBezTo>
                      <a:cubicBezTo>
                        <a:pt x="15" y="19"/>
                        <a:pt x="15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1"/>
                        <a:pt x="16" y="21"/>
                      </a:cubicBezTo>
                      <a:cubicBezTo>
                        <a:pt x="15" y="21"/>
                        <a:pt x="15" y="21"/>
                        <a:pt x="15" y="22"/>
                      </a:cubicBezTo>
                      <a:cubicBezTo>
                        <a:pt x="15" y="22"/>
                        <a:pt x="15" y="22"/>
                        <a:pt x="15" y="23"/>
                      </a:cubicBezTo>
                      <a:cubicBezTo>
                        <a:pt x="14" y="23"/>
                        <a:pt x="14" y="24"/>
                        <a:pt x="13" y="24"/>
                      </a:cubicBezTo>
                      <a:cubicBezTo>
                        <a:pt x="13" y="24"/>
                        <a:pt x="12" y="25"/>
                        <a:pt x="12" y="24"/>
                      </a:cubicBezTo>
                      <a:cubicBezTo>
                        <a:pt x="11" y="24"/>
                        <a:pt x="10" y="24"/>
                        <a:pt x="9" y="24"/>
                      </a:cubicBezTo>
                      <a:cubicBezTo>
                        <a:pt x="9" y="24"/>
                        <a:pt x="8" y="24"/>
                        <a:pt x="8" y="24"/>
                      </a:cubicBezTo>
                      <a:cubicBezTo>
                        <a:pt x="7" y="25"/>
                        <a:pt x="7" y="25"/>
                        <a:pt x="6" y="25"/>
                      </a:cubicBezTo>
                      <a:cubicBezTo>
                        <a:pt x="5" y="25"/>
                        <a:pt x="4" y="26"/>
                        <a:pt x="3" y="26"/>
                      </a:cubicBezTo>
                      <a:cubicBezTo>
                        <a:pt x="2" y="26"/>
                        <a:pt x="1" y="26"/>
                        <a:pt x="1" y="27"/>
                      </a:cubicBezTo>
                      <a:cubicBezTo>
                        <a:pt x="0" y="28"/>
                        <a:pt x="0" y="28"/>
                        <a:pt x="1" y="29"/>
                      </a:cubicBezTo>
                      <a:cubicBezTo>
                        <a:pt x="1" y="30"/>
                        <a:pt x="2" y="30"/>
                        <a:pt x="2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2" y="31"/>
                        <a:pt x="3" y="31"/>
                      </a:cubicBezTo>
                      <a:cubicBezTo>
                        <a:pt x="3" y="31"/>
                        <a:pt x="2" y="31"/>
                        <a:pt x="2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2"/>
                        <a:pt x="3" y="32"/>
                        <a:pt x="3" y="32"/>
                      </a:cubicBezTo>
                      <a:cubicBezTo>
                        <a:pt x="3" y="33"/>
                        <a:pt x="3" y="33"/>
                        <a:pt x="4" y="33"/>
                      </a:cubicBezTo>
                      <a:cubicBezTo>
                        <a:pt x="4" y="33"/>
                        <a:pt x="5" y="33"/>
                        <a:pt x="5" y="33"/>
                      </a:cubicBezTo>
                      <a:cubicBezTo>
                        <a:pt x="6" y="33"/>
                        <a:pt x="6" y="33"/>
                        <a:pt x="7" y="33"/>
                      </a:cubicBezTo>
                      <a:cubicBezTo>
                        <a:pt x="7" y="33"/>
                        <a:pt x="7" y="33"/>
                        <a:pt x="7" y="33"/>
                      </a:cubicBezTo>
                      <a:cubicBezTo>
                        <a:pt x="7" y="33"/>
                        <a:pt x="7" y="33"/>
                        <a:pt x="7" y="34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7" y="34"/>
                        <a:pt x="7" y="34"/>
                        <a:pt x="6" y="34"/>
                      </a:cubicBezTo>
                      <a:cubicBezTo>
                        <a:pt x="5" y="34"/>
                        <a:pt x="4" y="33"/>
                        <a:pt x="4" y="34"/>
                      </a:cubicBezTo>
                      <a:cubicBezTo>
                        <a:pt x="3" y="34"/>
                        <a:pt x="3" y="34"/>
                        <a:pt x="2" y="34"/>
                      </a:cubicBezTo>
                      <a:cubicBezTo>
                        <a:pt x="2" y="34"/>
                        <a:pt x="1" y="34"/>
                        <a:pt x="1" y="34"/>
                      </a:cubicBezTo>
                      <a:cubicBezTo>
                        <a:pt x="0" y="35"/>
                        <a:pt x="0" y="36"/>
                        <a:pt x="0" y="36"/>
                      </a:cubicBezTo>
                      <a:cubicBezTo>
                        <a:pt x="1" y="37"/>
                        <a:pt x="1" y="37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8"/>
                        <a:pt x="1" y="38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40"/>
                        <a:pt x="2" y="41"/>
                        <a:pt x="3" y="42"/>
                      </a:cubicBezTo>
                      <a:cubicBezTo>
                        <a:pt x="3" y="42"/>
                        <a:pt x="4" y="42"/>
                        <a:pt x="4" y="41"/>
                      </a:cubicBezTo>
                      <a:cubicBezTo>
                        <a:pt x="4" y="41"/>
                        <a:pt x="5" y="41"/>
                        <a:pt x="5" y="41"/>
                      </a:cubicBezTo>
                      <a:cubicBezTo>
                        <a:pt x="5" y="41"/>
                        <a:pt x="6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7" y="41"/>
                        <a:pt x="8" y="42"/>
                        <a:pt x="9" y="42"/>
                      </a:cubicBezTo>
                      <a:cubicBezTo>
                        <a:pt x="9" y="42"/>
                        <a:pt x="9" y="42"/>
                        <a:pt x="10" y="42"/>
                      </a:cubicBezTo>
                      <a:cubicBezTo>
                        <a:pt x="11" y="42"/>
                        <a:pt x="12" y="42"/>
                        <a:pt x="12" y="43"/>
                      </a:cubicBezTo>
                      <a:cubicBezTo>
                        <a:pt x="13" y="44"/>
                        <a:pt x="14" y="44"/>
                        <a:pt x="15" y="45"/>
                      </a:cubicBezTo>
                      <a:cubicBezTo>
                        <a:pt x="15" y="45"/>
                        <a:pt x="15" y="45"/>
                        <a:pt x="15" y="45"/>
                      </a:cubicBezTo>
                      <a:cubicBezTo>
                        <a:pt x="15" y="46"/>
                        <a:pt x="15" y="46"/>
                        <a:pt x="15" y="46"/>
                      </a:cubicBezTo>
                      <a:cubicBezTo>
                        <a:pt x="15" y="47"/>
                        <a:pt x="15" y="47"/>
                        <a:pt x="15" y="47"/>
                      </a:cubicBezTo>
                      <a:cubicBezTo>
                        <a:pt x="15" y="48"/>
                        <a:pt x="15" y="49"/>
                        <a:pt x="15" y="49"/>
                      </a:cubicBezTo>
                      <a:cubicBezTo>
                        <a:pt x="15" y="49"/>
                        <a:pt x="16" y="50"/>
                        <a:pt x="16" y="50"/>
                      </a:cubicBezTo>
                      <a:cubicBezTo>
                        <a:pt x="16" y="50"/>
                        <a:pt x="16" y="51"/>
                        <a:pt x="15" y="51"/>
                      </a:cubicBezTo>
                      <a:cubicBezTo>
                        <a:pt x="15" y="51"/>
                        <a:pt x="15" y="51"/>
                        <a:pt x="15" y="52"/>
                      </a:cubicBezTo>
                      <a:cubicBezTo>
                        <a:pt x="15" y="52"/>
                        <a:pt x="16" y="52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2"/>
                        <a:pt x="16" y="53"/>
                        <a:pt x="16" y="53"/>
                      </a:cubicBezTo>
                      <a:cubicBezTo>
                        <a:pt x="16" y="53"/>
                        <a:pt x="16" y="53"/>
                        <a:pt x="16" y="54"/>
                      </a:cubicBezTo>
                      <a:cubicBezTo>
                        <a:pt x="16" y="54"/>
                        <a:pt x="16" y="54"/>
                        <a:pt x="16" y="54"/>
                      </a:cubicBezTo>
                      <a:cubicBezTo>
                        <a:pt x="16" y="54"/>
                        <a:pt x="16" y="55"/>
                        <a:pt x="16" y="55"/>
                      </a:cubicBezTo>
                      <a:cubicBezTo>
                        <a:pt x="16" y="55"/>
                        <a:pt x="16" y="55"/>
                        <a:pt x="16" y="56"/>
                      </a:cubicBezTo>
                      <a:cubicBezTo>
                        <a:pt x="16" y="56"/>
                        <a:pt x="16" y="57"/>
                        <a:pt x="16" y="57"/>
                      </a:cubicBezTo>
                      <a:cubicBezTo>
                        <a:pt x="16" y="58"/>
                        <a:pt x="16" y="58"/>
                        <a:pt x="16" y="59"/>
                      </a:cubicBezTo>
                      <a:cubicBezTo>
                        <a:pt x="16" y="59"/>
                        <a:pt x="16" y="59"/>
                        <a:pt x="16" y="59"/>
                      </a:cubicBezTo>
                      <a:cubicBezTo>
                        <a:pt x="16" y="59"/>
                        <a:pt x="16" y="59"/>
                        <a:pt x="16" y="59"/>
                      </a:cubicBezTo>
                      <a:cubicBezTo>
                        <a:pt x="17" y="60"/>
                        <a:pt x="17" y="60"/>
                        <a:pt x="16" y="60"/>
                      </a:cubicBezTo>
                      <a:cubicBezTo>
                        <a:pt x="16" y="60"/>
                        <a:pt x="15" y="60"/>
                        <a:pt x="15" y="61"/>
                      </a:cubicBezTo>
                      <a:cubicBezTo>
                        <a:pt x="15" y="61"/>
                        <a:pt x="15" y="61"/>
                        <a:pt x="15" y="61"/>
                      </a:cubicBezTo>
                      <a:cubicBezTo>
                        <a:pt x="15" y="61"/>
                        <a:pt x="16" y="61"/>
                        <a:pt x="15" y="62"/>
                      </a:cubicBezTo>
                      <a:cubicBezTo>
                        <a:pt x="15" y="62"/>
                        <a:pt x="15" y="62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4"/>
                      </a:cubicBezTo>
                      <a:cubicBezTo>
                        <a:pt x="15" y="64"/>
                        <a:pt x="15" y="64"/>
                        <a:pt x="15" y="64"/>
                      </a:cubicBezTo>
                      <a:cubicBezTo>
                        <a:pt x="15" y="64"/>
                        <a:pt x="15" y="64"/>
                        <a:pt x="15" y="64"/>
                      </a:cubicBezTo>
                      <a:cubicBezTo>
                        <a:pt x="15" y="64"/>
                        <a:pt x="15" y="64"/>
                        <a:pt x="15" y="64"/>
                      </a:cubicBezTo>
                      <a:cubicBezTo>
                        <a:pt x="15" y="64"/>
                        <a:pt x="14" y="65"/>
                        <a:pt x="14" y="65"/>
                      </a:cubicBezTo>
                      <a:cubicBezTo>
                        <a:pt x="14" y="66"/>
                        <a:pt x="14" y="66"/>
                        <a:pt x="14" y="66"/>
                      </a:cubicBezTo>
                      <a:cubicBezTo>
                        <a:pt x="15" y="67"/>
                        <a:pt x="16" y="67"/>
                        <a:pt x="17" y="67"/>
                      </a:cubicBezTo>
                      <a:cubicBezTo>
                        <a:pt x="17" y="66"/>
                        <a:pt x="17" y="66"/>
                        <a:pt x="17" y="66"/>
                      </a:cubicBezTo>
                      <a:cubicBezTo>
                        <a:pt x="17" y="66"/>
                        <a:pt x="18" y="66"/>
                        <a:pt x="18" y="66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6"/>
                        <a:pt x="19" y="66"/>
                        <a:pt x="19" y="66"/>
                      </a:cubicBezTo>
                      <a:cubicBezTo>
                        <a:pt x="19" y="67"/>
                        <a:pt x="18" y="67"/>
                        <a:pt x="18" y="67"/>
                      </a:cubicBezTo>
                      <a:cubicBezTo>
                        <a:pt x="18" y="67"/>
                        <a:pt x="18" y="67"/>
                        <a:pt x="17" y="68"/>
                      </a:cubicBezTo>
                      <a:cubicBezTo>
                        <a:pt x="17" y="68"/>
                        <a:pt x="17" y="68"/>
                        <a:pt x="18" y="68"/>
                      </a:cubicBezTo>
                      <a:cubicBezTo>
                        <a:pt x="18" y="68"/>
                        <a:pt x="18" y="69"/>
                        <a:pt x="18" y="69"/>
                      </a:cubicBezTo>
                      <a:cubicBezTo>
                        <a:pt x="19" y="69"/>
                        <a:pt x="19" y="69"/>
                        <a:pt x="18" y="69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9" y="70"/>
                        <a:pt x="19" y="71"/>
                        <a:pt x="19" y="71"/>
                      </a:cubicBezTo>
                      <a:cubicBezTo>
                        <a:pt x="19" y="71"/>
                        <a:pt x="19" y="71"/>
                        <a:pt x="19" y="71"/>
                      </a:cubicBezTo>
                      <a:cubicBezTo>
                        <a:pt x="19" y="71"/>
                        <a:pt x="19" y="71"/>
                        <a:pt x="19" y="71"/>
                      </a:cubicBezTo>
                      <a:cubicBezTo>
                        <a:pt x="19" y="71"/>
                        <a:pt x="18" y="71"/>
                        <a:pt x="18" y="70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8" y="70"/>
                        <a:pt x="17" y="70"/>
                        <a:pt x="16" y="70"/>
                      </a:cubicBezTo>
                      <a:cubicBezTo>
                        <a:pt x="16" y="70"/>
                        <a:pt x="16" y="69"/>
                        <a:pt x="15" y="69"/>
                      </a:cubicBezTo>
                      <a:cubicBezTo>
                        <a:pt x="15" y="69"/>
                        <a:pt x="14" y="70"/>
                        <a:pt x="14" y="70"/>
                      </a:cubicBezTo>
                      <a:cubicBezTo>
                        <a:pt x="14" y="70"/>
                        <a:pt x="14" y="70"/>
                        <a:pt x="14" y="70"/>
                      </a:cubicBezTo>
                      <a:cubicBezTo>
                        <a:pt x="14" y="71"/>
                        <a:pt x="14" y="71"/>
                        <a:pt x="14" y="71"/>
                      </a:cubicBezTo>
                      <a:cubicBezTo>
                        <a:pt x="14" y="71"/>
                        <a:pt x="14" y="71"/>
                        <a:pt x="14" y="72"/>
                      </a:cubicBezTo>
                      <a:cubicBezTo>
                        <a:pt x="13" y="72"/>
                        <a:pt x="13" y="72"/>
                        <a:pt x="13" y="72"/>
                      </a:cubicBezTo>
                      <a:cubicBezTo>
                        <a:pt x="13" y="73"/>
                        <a:pt x="13" y="73"/>
                        <a:pt x="13" y="74"/>
                      </a:cubicBezTo>
                      <a:cubicBezTo>
                        <a:pt x="13" y="75"/>
                        <a:pt x="13" y="75"/>
                        <a:pt x="14" y="76"/>
                      </a:cubicBezTo>
                      <a:cubicBezTo>
                        <a:pt x="14" y="76"/>
                        <a:pt x="14" y="76"/>
                        <a:pt x="14" y="76"/>
                      </a:cubicBezTo>
                      <a:cubicBezTo>
                        <a:pt x="15" y="76"/>
                        <a:pt x="16" y="76"/>
                        <a:pt x="17" y="76"/>
                      </a:cubicBezTo>
                      <a:cubicBezTo>
                        <a:pt x="17" y="76"/>
                        <a:pt x="18" y="75"/>
                        <a:pt x="17" y="74"/>
                      </a:cubicBezTo>
                      <a:cubicBezTo>
                        <a:pt x="17" y="74"/>
                        <a:pt x="17" y="74"/>
                        <a:pt x="17" y="74"/>
                      </a:cubicBezTo>
                      <a:cubicBezTo>
                        <a:pt x="16" y="74"/>
                        <a:pt x="16" y="73"/>
                        <a:pt x="16" y="73"/>
                      </a:cubicBezTo>
                      <a:cubicBezTo>
                        <a:pt x="16" y="73"/>
                        <a:pt x="16" y="73"/>
                        <a:pt x="16" y="73"/>
                      </a:cubicBezTo>
                      <a:cubicBezTo>
                        <a:pt x="16" y="72"/>
                        <a:pt x="16" y="72"/>
                        <a:pt x="16" y="72"/>
                      </a:cubicBezTo>
                      <a:cubicBezTo>
                        <a:pt x="16" y="73"/>
                        <a:pt x="16" y="73"/>
                        <a:pt x="16" y="73"/>
                      </a:cubicBezTo>
                      <a:cubicBezTo>
                        <a:pt x="16" y="73"/>
                        <a:pt x="16" y="73"/>
                        <a:pt x="16" y="73"/>
                      </a:cubicBezTo>
                      <a:cubicBezTo>
                        <a:pt x="17" y="73"/>
                        <a:pt x="18" y="74"/>
                        <a:pt x="20" y="74"/>
                      </a:cubicBezTo>
                      <a:cubicBezTo>
                        <a:pt x="20" y="74"/>
                        <a:pt x="20" y="74"/>
                        <a:pt x="20" y="74"/>
                      </a:cubicBezTo>
                      <a:cubicBezTo>
                        <a:pt x="20" y="75"/>
                        <a:pt x="19" y="75"/>
                        <a:pt x="19" y="75"/>
                      </a:cubicBezTo>
                      <a:cubicBezTo>
                        <a:pt x="19" y="75"/>
                        <a:pt x="19" y="75"/>
                        <a:pt x="19" y="75"/>
                      </a:cubicBezTo>
                      <a:cubicBezTo>
                        <a:pt x="19" y="75"/>
                        <a:pt x="19" y="75"/>
                        <a:pt x="19" y="75"/>
                      </a:cubicBezTo>
                      <a:cubicBezTo>
                        <a:pt x="19" y="75"/>
                        <a:pt x="19" y="75"/>
                        <a:pt x="19" y="75"/>
                      </a:cubicBezTo>
                      <a:cubicBezTo>
                        <a:pt x="19" y="75"/>
                        <a:pt x="19" y="76"/>
                        <a:pt x="19" y="76"/>
                      </a:cubicBezTo>
                      <a:cubicBezTo>
                        <a:pt x="19" y="76"/>
                        <a:pt x="19" y="76"/>
                        <a:pt x="19" y="77"/>
                      </a:cubicBezTo>
                      <a:cubicBezTo>
                        <a:pt x="19" y="77"/>
                        <a:pt x="19" y="77"/>
                        <a:pt x="18" y="77"/>
                      </a:cubicBezTo>
                      <a:cubicBezTo>
                        <a:pt x="18" y="77"/>
                        <a:pt x="18" y="77"/>
                        <a:pt x="18" y="78"/>
                      </a:cubicBezTo>
                      <a:cubicBezTo>
                        <a:pt x="18" y="79"/>
                        <a:pt x="17" y="79"/>
                        <a:pt x="16" y="79"/>
                      </a:cubicBezTo>
                      <a:cubicBezTo>
                        <a:pt x="16" y="79"/>
                        <a:pt x="15" y="79"/>
                        <a:pt x="15" y="79"/>
                      </a:cubicBezTo>
                      <a:cubicBezTo>
                        <a:pt x="15" y="80"/>
                        <a:pt x="15" y="80"/>
                        <a:pt x="15" y="81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5" y="80"/>
                        <a:pt x="15" y="80"/>
                        <a:pt x="15" y="80"/>
                      </a:cubicBezTo>
                      <a:cubicBezTo>
                        <a:pt x="14" y="80"/>
                        <a:pt x="14" y="80"/>
                        <a:pt x="14" y="81"/>
                      </a:cubicBezTo>
                      <a:cubicBezTo>
                        <a:pt x="14" y="81"/>
                        <a:pt x="14" y="81"/>
                        <a:pt x="13" y="81"/>
                      </a:cubicBezTo>
                      <a:cubicBezTo>
                        <a:pt x="13" y="82"/>
                        <a:pt x="13" y="82"/>
                        <a:pt x="13" y="83"/>
                      </a:cubicBezTo>
                      <a:cubicBezTo>
                        <a:pt x="12" y="83"/>
                        <a:pt x="12" y="83"/>
                        <a:pt x="12" y="84"/>
                      </a:cubicBezTo>
                      <a:cubicBezTo>
                        <a:pt x="12" y="84"/>
                        <a:pt x="12" y="84"/>
                        <a:pt x="12" y="85"/>
                      </a:cubicBezTo>
                      <a:cubicBezTo>
                        <a:pt x="12" y="85"/>
                        <a:pt x="12" y="85"/>
                        <a:pt x="12" y="86"/>
                      </a:cubicBezTo>
                      <a:cubicBezTo>
                        <a:pt x="12" y="86"/>
                        <a:pt x="12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2" y="86"/>
                        <a:pt x="12" y="87"/>
                        <a:pt x="12" y="87"/>
                      </a:cubicBezTo>
                      <a:cubicBezTo>
                        <a:pt x="11" y="88"/>
                        <a:pt x="11" y="88"/>
                        <a:pt x="12" y="89"/>
                      </a:cubicBezTo>
                      <a:cubicBezTo>
                        <a:pt x="12" y="89"/>
                        <a:pt x="12" y="89"/>
                        <a:pt x="12" y="90"/>
                      </a:cubicBezTo>
                      <a:cubicBezTo>
                        <a:pt x="12" y="90"/>
                        <a:pt x="12" y="90"/>
                        <a:pt x="12" y="91"/>
                      </a:cubicBezTo>
                      <a:cubicBezTo>
                        <a:pt x="12" y="92"/>
                        <a:pt x="13" y="93"/>
                        <a:pt x="13" y="94"/>
                      </a:cubicBezTo>
                      <a:cubicBezTo>
                        <a:pt x="12" y="94"/>
                        <a:pt x="13" y="95"/>
                        <a:pt x="13" y="95"/>
                      </a:cubicBezTo>
                      <a:cubicBezTo>
                        <a:pt x="13" y="95"/>
                        <a:pt x="13" y="95"/>
                        <a:pt x="13" y="95"/>
                      </a:cubicBezTo>
                      <a:cubicBezTo>
                        <a:pt x="14" y="95"/>
                        <a:pt x="14" y="95"/>
                        <a:pt x="15" y="95"/>
                      </a:cubicBezTo>
                      <a:cubicBezTo>
                        <a:pt x="15" y="95"/>
                        <a:pt x="15" y="95"/>
                        <a:pt x="15" y="95"/>
                      </a:cubicBezTo>
                      <a:cubicBezTo>
                        <a:pt x="15" y="94"/>
                        <a:pt x="15" y="94"/>
                        <a:pt x="15" y="94"/>
                      </a:cubicBezTo>
                      <a:cubicBezTo>
                        <a:pt x="15" y="94"/>
                        <a:pt x="15" y="94"/>
                        <a:pt x="15" y="94"/>
                      </a:cubicBezTo>
                      <a:cubicBezTo>
                        <a:pt x="15" y="95"/>
                        <a:pt x="15" y="95"/>
                        <a:pt x="15" y="94"/>
                      </a:cubicBezTo>
                      <a:cubicBezTo>
                        <a:pt x="15" y="95"/>
                        <a:pt x="15" y="95"/>
                        <a:pt x="15" y="95"/>
                      </a:cubicBezTo>
                      <a:cubicBezTo>
                        <a:pt x="15" y="95"/>
                        <a:pt x="15" y="95"/>
                        <a:pt x="15" y="95"/>
                      </a:cubicBezTo>
                      <a:cubicBezTo>
                        <a:pt x="14" y="95"/>
                        <a:pt x="14" y="95"/>
                        <a:pt x="14" y="96"/>
                      </a:cubicBezTo>
                      <a:cubicBezTo>
                        <a:pt x="13" y="96"/>
                        <a:pt x="13" y="97"/>
                        <a:pt x="13" y="97"/>
                      </a:cubicBezTo>
                      <a:cubicBezTo>
                        <a:pt x="13" y="98"/>
                        <a:pt x="13" y="99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5" y="100"/>
                        <a:pt x="15" y="101"/>
                        <a:pt x="14" y="101"/>
                      </a:cubicBezTo>
                      <a:cubicBezTo>
                        <a:pt x="14" y="101"/>
                        <a:pt x="14" y="102"/>
                        <a:pt x="14" y="102"/>
                      </a:cubicBezTo>
                      <a:cubicBezTo>
                        <a:pt x="15" y="102"/>
                        <a:pt x="15" y="103"/>
                        <a:pt x="15" y="104"/>
                      </a:cubicBezTo>
                      <a:cubicBezTo>
                        <a:pt x="15" y="104"/>
                        <a:pt x="15" y="105"/>
                        <a:pt x="15" y="105"/>
                      </a:cubicBezTo>
                      <a:cubicBezTo>
                        <a:pt x="15" y="105"/>
                        <a:pt x="15" y="105"/>
                        <a:pt x="15" y="105"/>
                      </a:cubicBezTo>
                      <a:cubicBezTo>
                        <a:pt x="15" y="106"/>
                        <a:pt x="16" y="106"/>
                        <a:pt x="16" y="107"/>
                      </a:cubicBezTo>
                      <a:cubicBezTo>
                        <a:pt x="17" y="107"/>
                        <a:pt x="17" y="107"/>
                        <a:pt x="17" y="108"/>
                      </a:cubicBezTo>
                      <a:cubicBezTo>
                        <a:pt x="17" y="108"/>
                        <a:pt x="17" y="108"/>
                        <a:pt x="18" y="108"/>
                      </a:cubicBezTo>
                      <a:cubicBezTo>
                        <a:pt x="18" y="108"/>
                        <a:pt x="19" y="108"/>
                        <a:pt x="19" y="108"/>
                      </a:cubicBezTo>
                      <a:cubicBezTo>
                        <a:pt x="19" y="108"/>
                        <a:pt x="20" y="108"/>
                        <a:pt x="20" y="107"/>
                      </a:cubicBezTo>
                      <a:cubicBezTo>
                        <a:pt x="20" y="107"/>
                        <a:pt x="21" y="108"/>
                        <a:pt x="21" y="108"/>
                      </a:cubicBezTo>
                      <a:cubicBezTo>
                        <a:pt x="21" y="109"/>
                        <a:pt x="21" y="109"/>
                        <a:pt x="21" y="110"/>
                      </a:cubicBezTo>
                      <a:cubicBezTo>
                        <a:pt x="22" y="110"/>
                        <a:pt x="22" y="110"/>
                        <a:pt x="22" y="110"/>
                      </a:cubicBezTo>
                      <a:cubicBezTo>
                        <a:pt x="22" y="110"/>
                        <a:pt x="22" y="111"/>
                        <a:pt x="22" y="111"/>
                      </a:cubicBezTo>
                      <a:cubicBezTo>
                        <a:pt x="23" y="111"/>
                        <a:pt x="24" y="111"/>
                        <a:pt x="24" y="111"/>
                      </a:cubicBezTo>
                      <a:cubicBezTo>
                        <a:pt x="24" y="111"/>
                        <a:pt x="25" y="111"/>
                        <a:pt x="25" y="110"/>
                      </a:cubicBezTo>
                      <a:cubicBezTo>
                        <a:pt x="26" y="110"/>
                        <a:pt x="26" y="108"/>
                        <a:pt x="26" y="108"/>
                      </a:cubicBezTo>
                      <a:cubicBezTo>
                        <a:pt x="26" y="107"/>
                        <a:pt x="27" y="106"/>
                        <a:pt x="27" y="106"/>
                      </a:cubicBezTo>
                      <a:cubicBezTo>
                        <a:pt x="28" y="105"/>
                        <a:pt x="28" y="105"/>
                        <a:pt x="28" y="104"/>
                      </a:cubicBezTo>
                      <a:cubicBezTo>
                        <a:pt x="28" y="104"/>
                        <a:pt x="28" y="103"/>
                        <a:pt x="28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8" y="102"/>
                        <a:pt x="28" y="102"/>
                        <a:pt x="28" y="102"/>
                      </a:cubicBezTo>
                      <a:cubicBezTo>
                        <a:pt x="28" y="102"/>
                        <a:pt x="28" y="102"/>
                        <a:pt x="28" y="102"/>
                      </a:cubicBezTo>
                      <a:cubicBezTo>
                        <a:pt x="28" y="102"/>
                        <a:pt x="28" y="102"/>
                        <a:pt x="28" y="102"/>
                      </a:cubicBezTo>
                      <a:cubicBezTo>
                        <a:pt x="28" y="102"/>
                        <a:pt x="28" y="102"/>
                        <a:pt x="28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9" y="102"/>
                        <a:pt x="29" y="102"/>
                        <a:pt x="29" y="102"/>
                      </a:cubicBezTo>
                      <a:cubicBezTo>
                        <a:pt x="30" y="101"/>
                        <a:pt x="30" y="100"/>
                        <a:pt x="31" y="99"/>
                      </a:cubicBezTo>
                      <a:cubicBezTo>
                        <a:pt x="32" y="99"/>
                        <a:pt x="32" y="98"/>
                        <a:pt x="32" y="97"/>
                      </a:cubicBezTo>
                      <a:cubicBezTo>
                        <a:pt x="31" y="97"/>
                        <a:pt x="32" y="96"/>
                        <a:pt x="32" y="96"/>
                      </a:cubicBezTo>
                      <a:cubicBezTo>
                        <a:pt x="32" y="96"/>
                        <a:pt x="32" y="96"/>
                        <a:pt x="32" y="96"/>
                      </a:cubicBezTo>
                      <a:cubicBezTo>
                        <a:pt x="32" y="96"/>
                        <a:pt x="33" y="96"/>
                        <a:pt x="32" y="95"/>
                      </a:cubicBezTo>
                      <a:cubicBezTo>
                        <a:pt x="32" y="95"/>
                        <a:pt x="32" y="95"/>
                        <a:pt x="32" y="95"/>
                      </a:cubicBezTo>
                      <a:cubicBezTo>
                        <a:pt x="32" y="94"/>
                        <a:pt x="32" y="94"/>
                        <a:pt x="33" y="94"/>
                      </a:cubicBezTo>
                      <a:cubicBezTo>
                        <a:pt x="33" y="94"/>
                        <a:pt x="34" y="94"/>
                        <a:pt x="34" y="94"/>
                      </a:cubicBezTo>
                      <a:cubicBezTo>
                        <a:pt x="34" y="93"/>
                        <a:pt x="34" y="93"/>
                        <a:pt x="35" y="93"/>
                      </a:cubicBezTo>
                      <a:cubicBezTo>
                        <a:pt x="36" y="93"/>
                        <a:pt x="37" y="92"/>
                        <a:pt x="38" y="92"/>
                      </a:cubicBezTo>
                      <a:cubicBezTo>
                        <a:pt x="38" y="93"/>
                        <a:pt x="38" y="92"/>
                        <a:pt x="38" y="92"/>
                      </a:cubicBezTo>
                      <a:cubicBezTo>
                        <a:pt x="39" y="92"/>
                        <a:pt x="39" y="92"/>
                        <a:pt x="39" y="92"/>
                      </a:cubicBezTo>
                      <a:cubicBezTo>
                        <a:pt x="40" y="92"/>
                        <a:pt x="41" y="91"/>
                        <a:pt x="42" y="90"/>
                      </a:cubicBezTo>
                      <a:cubicBezTo>
                        <a:pt x="42" y="90"/>
                        <a:pt x="43" y="90"/>
                        <a:pt x="43" y="90"/>
                      </a:cubicBezTo>
                      <a:cubicBezTo>
                        <a:pt x="43" y="90"/>
                        <a:pt x="44" y="90"/>
                        <a:pt x="44" y="89"/>
                      </a:cubicBezTo>
                      <a:cubicBezTo>
                        <a:pt x="45" y="88"/>
                        <a:pt x="46" y="87"/>
                        <a:pt x="46" y="86"/>
                      </a:cubicBezTo>
                      <a:cubicBezTo>
                        <a:pt x="47" y="85"/>
                        <a:pt x="48" y="85"/>
                        <a:pt x="49" y="84"/>
                      </a:cubicBezTo>
                      <a:cubicBezTo>
                        <a:pt x="49" y="84"/>
                        <a:pt x="50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2" y="84"/>
                        <a:pt x="52" y="84"/>
                        <a:pt x="52" y="84"/>
                      </a:cubicBezTo>
                      <a:cubicBezTo>
                        <a:pt x="53" y="84"/>
                        <a:pt x="53" y="84"/>
                        <a:pt x="54" y="83"/>
                      </a:cubicBezTo>
                      <a:cubicBezTo>
                        <a:pt x="54" y="83"/>
                        <a:pt x="55" y="83"/>
                        <a:pt x="56" y="83"/>
                      </a:cubicBezTo>
                      <a:cubicBezTo>
                        <a:pt x="58" y="82"/>
                        <a:pt x="59" y="82"/>
                        <a:pt x="60" y="81"/>
                      </a:cubicBezTo>
                      <a:cubicBezTo>
                        <a:pt x="62" y="80"/>
                        <a:pt x="64" y="79"/>
                        <a:pt x="65" y="77"/>
                      </a:cubicBezTo>
                      <a:close/>
                      <a:moveTo>
                        <a:pt x="76" y="27"/>
                      </a:moveTo>
                      <a:cubicBezTo>
                        <a:pt x="76" y="27"/>
                        <a:pt x="77" y="27"/>
                        <a:pt x="77" y="27"/>
                      </a:cubicBezTo>
                      <a:cubicBezTo>
                        <a:pt x="77" y="27"/>
                        <a:pt x="77" y="27"/>
                        <a:pt x="77" y="27"/>
                      </a:cubicBezTo>
                      <a:cubicBezTo>
                        <a:pt x="77" y="27"/>
                        <a:pt x="77" y="27"/>
                        <a:pt x="77" y="27"/>
                      </a:cubicBezTo>
                      <a:cubicBezTo>
                        <a:pt x="77" y="27"/>
                        <a:pt x="76" y="27"/>
                        <a:pt x="76" y="27"/>
                      </a:cubicBezTo>
                      <a:cubicBezTo>
                        <a:pt x="76" y="27"/>
                        <a:pt x="76" y="27"/>
                        <a:pt x="76" y="27"/>
                      </a:cubicBezTo>
                      <a:close/>
                      <a:moveTo>
                        <a:pt x="75" y="28"/>
                      </a:move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8"/>
                        <a:pt x="74" y="28"/>
                        <a:pt x="75" y="28"/>
                      </a:cubicBezTo>
                      <a:close/>
                      <a:moveTo>
                        <a:pt x="37" y="91"/>
                      </a:moveTo>
                      <a:cubicBezTo>
                        <a:pt x="37" y="91"/>
                        <a:pt x="37" y="91"/>
                        <a:pt x="37" y="91"/>
                      </a:cubicBezTo>
                      <a:cubicBezTo>
                        <a:pt x="37" y="91"/>
                        <a:pt x="37" y="91"/>
                        <a:pt x="37" y="91"/>
                      </a:cubicBezTo>
                      <a:cubicBezTo>
                        <a:pt x="37" y="91"/>
                        <a:pt x="37" y="91"/>
                        <a:pt x="37" y="91"/>
                      </a:cubicBezTo>
                      <a:cubicBezTo>
                        <a:pt x="37" y="91"/>
                        <a:pt x="37" y="91"/>
                        <a:pt x="37" y="91"/>
                      </a:cubicBezTo>
                      <a:close/>
                      <a:moveTo>
                        <a:pt x="50" y="6"/>
                      </a:move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lose/>
                      <a:moveTo>
                        <a:pt x="51" y="7"/>
                      </a:move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6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7"/>
                      </a:cubicBezTo>
                      <a:close/>
                      <a:moveTo>
                        <a:pt x="57" y="74"/>
                      </a:moveTo>
                      <a:cubicBezTo>
                        <a:pt x="57" y="73"/>
                        <a:pt x="57" y="73"/>
                        <a:pt x="57" y="73"/>
                      </a:cubicBezTo>
                      <a:cubicBezTo>
                        <a:pt x="57" y="74"/>
                        <a:pt x="57" y="74"/>
                        <a:pt x="57" y="74"/>
                      </a:cubicBezTo>
                      <a:close/>
                      <a:moveTo>
                        <a:pt x="58" y="70"/>
                      </a:moveTo>
                      <a:cubicBezTo>
                        <a:pt x="58" y="69"/>
                        <a:pt x="58" y="69"/>
                        <a:pt x="58" y="69"/>
                      </a:cubicBezTo>
                      <a:cubicBezTo>
                        <a:pt x="58" y="69"/>
                        <a:pt x="58" y="69"/>
                        <a:pt x="58" y="69"/>
                      </a:cubicBezTo>
                      <a:cubicBezTo>
                        <a:pt x="58" y="70"/>
                        <a:pt x="58" y="70"/>
                        <a:pt x="58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Oval 453">
                  <a:extLst>
                    <a:ext uri="{FF2B5EF4-FFF2-40B4-BE49-F238E27FC236}">
                      <a16:creationId xmlns:a16="http://schemas.microsoft.com/office/drawing/2014/main" id="{EA7884EC-64AF-4E38-B465-8AA88EBA23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7418" y="22803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Oval 454">
                  <a:extLst>
                    <a:ext uri="{FF2B5EF4-FFF2-40B4-BE49-F238E27FC236}">
                      <a16:creationId xmlns:a16="http://schemas.microsoft.com/office/drawing/2014/main" id="{44521DFC-EB6B-470E-8705-44227F5A45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10618" y="22295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55">
                  <a:extLst>
                    <a:ext uri="{FF2B5EF4-FFF2-40B4-BE49-F238E27FC236}">
                      <a16:creationId xmlns:a16="http://schemas.microsoft.com/office/drawing/2014/main" id="{A9353EFC-E8A5-4E52-A2ED-5C27D90BA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3593" y="3188383"/>
                  <a:ext cx="4763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6">
                  <a:extLst>
                    <a:ext uri="{FF2B5EF4-FFF2-40B4-BE49-F238E27FC236}">
                      <a16:creationId xmlns:a16="http://schemas.microsoft.com/office/drawing/2014/main" id="{53482F02-47CB-4C2D-B796-B132279C16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0418" y="3062970"/>
                  <a:ext cx="300038" cy="263525"/>
                </a:xfrm>
                <a:custGeom>
                  <a:avLst/>
                  <a:gdLst>
                    <a:gd name="T0" fmla="*/ 80 w 83"/>
                    <a:gd name="T1" fmla="*/ 31 h 73"/>
                    <a:gd name="T2" fmla="*/ 77 w 83"/>
                    <a:gd name="T3" fmla="*/ 26 h 73"/>
                    <a:gd name="T4" fmla="*/ 72 w 83"/>
                    <a:gd name="T5" fmla="*/ 19 h 73"/>
                    <a:gd name="T6" fmla="*/ 70 w 83"/>
                    <a:gd name="T7" fmla="*/ 12 h 73"/>
                    <a:gd name="T8" fmla="*/ 67 w 83"/>
                    <a:gd name="T9" fmla="*/ 7 h 73"/>
                    <a:gd name="T10" fmla="*/ 64 w 83"/>
                    <a:gd name="T11" fmla="*/ 0 h 73"/>
                    <a:gd name="T12" fmla="*/ 62 w 83"/>
                    <a:gd name="T13" fmla="*/ 5 h 73"/>
                    <a:gd name="T14" fmla="*/ 60 w 83"/>
                    <a:gd name="T15" fmla="*/ 14 h 73"/>
                    <a:gd name="T16" fmla="*/ 56 w 83"/>
                    <a:gd name="T17" fmla="*/ 13 h 73"/>
                    <a:gd name="T18" fmla="*/ 50 w 83"/>
                    <a:gd name="T19" fmla="*/ 9 h 73"/>
                    <a:gd name="T20" fmla="*/ 52 w 83"/>
                    <a:gd name="T21" fmla="*/ 5 h 73"/>
                    <a:gd name="T22" fmla="*/ 50 w 83"/>
                    <a:gd name="T23" fmla="*/ 2 h 73"/>
                    <a:gd name="T24" fmla="*/ 43 w 83"/>
                    <a:gd name="T25" fmla="*/ 1 h 73"/>
                    <a:gd name="T26" fmla="*/ 43 w 83"/>
                    <a:gd name="T27" fmla="*/ 2 h 73"/>
                    <a:gd name="T28" fmla="*/ 39 w 83"/>
                    <a:gd name="T29" fmla="*/ 4 h 73"/>
                    <a:gd name="T30" fmla="*/ 35 w 83"/>
                    <a:gd name="T31" fmla="*/ 9 h 73"/>
                    <a:gd name="T32" fmla="*/ 30 w 83"/>
                    <a:gd name="T33" fmla="*/ 7 h 73"/>
                    <a:gd name="T34" fmla="*/ 26 w 83"/>
                    <a:gd name="T35" fmla="*/ 11 h 73"/>
                    <a:gd name="T36" fmla="*/ 24 w 83"/>
                    <a:gd name="T37" fmla="*/ 13 h 73"/>
                    <a:gd name="T38" fmla="*/ 23 w 83"/>
                    <a:gd name="T39" fmla="*/ 13 h 73"/>
                    <a:gd name="T40" fmla="*/ 20 w 83"/>
                    <a:gd name="T41" fmla="*/ 17 h 73"/>
                    <a:gd name="T42" fmla="*/ 11 w 83"/>
                    <a:gd name="T43" fmla="*/ 22 h 73"/>
                    <a:gd name="T44" fmla="*/ 4 w 83"/>
                    <a:gd name="T45" fmla="*/ 25 h 73"/>
                    <a:gd name="T46" fmla="*/ 2 w 83"/>
                    <a:gd name="T47" fmla="*/ 27 h 73"/>
                    <a:gd name="T48" fmla="*/ 2 w 83"/>
                    <a:gd name="T49" fmla="*/ 34 h 73"/>
                    <a:gd name="T50" fmla="*/ 1 w 83"/>
                    <a:gd name="T51" fmla="*/ 36 h 73"/>
                    <a:gd name="T52" fmla="*/ 1 w 83"/>
                    <a:gd name="T53" fmla="*/ 38 h 73"/>
                    <a:gd name="T54" fmla="*/ 3 w 83"/>
                    <a:gd name="T55" fmla="*/ 49 h 73"/>
                    <a:gd name="T56" fmla="*/ 2 w 83"/>
                    <a:gd name="T57" fmla="*/ 56 h 73"/>
                    <a:gd name="T58" fmla="*/ 10 w 83"/>
                    <a:gd name="T59" fmla="*/ 55 h 73"/>
                    <a:gd name="T60" fmla="*/ 18 w 83"/>
                    <a:gd name="T61" fmla="*/ 54 h 73"/>
                    <a:gd name="T62" fmla="*/ 29 w 83"/>
                    <a:gd name="T63" fmla="*/ 50 h 73"/>
                    <a:gd name="T64" fmla="*/ 37 w 83"/>
                    <a:gd name="T65" fmla="*/ 51 h 73"/>
                    <a:gd name="T66" fmla="*/ 41 w 83"/>
                    <a:gd name="T67" fmla="*/ 56 h 73"/>
                    <a:gd name="T68" fmla="*/ 42 w 83"/>
                    <a:gd name="T69" fmla="*/ 59 h 73"/>
                    <a:gd name="T70" fmla="*/ 47 w 83"/>
                    <a:gd name="T71" fmla="*/ 54 h 73"/>
                    <a:gd name="T72" fmla="*/ 46 w 83"/>
                    <a:gd name="T73" fmla="*/ 58 h 73"/>
                    <a:gd name="T74" fmla="*/ 45 w 83"/>
                    <a:gd name="T75" fmla="*/ 60 h 73"/>
                    <a:gd name="T76" fmla="*/ 47 w 83"/>
                    <a:gd name="T77" fmla="*/ 59 h 73"/>
                    <a:gd name="T78" fmla="*/ 48 w 83"/>
                    <a:gd name="T79" fmla="*/ 61 h 73"/>
                    <a:gd name="T80" fmla="*/ 48 w 83"/>
                    <a:gd name="T81" fmla="*/ 62 h 73"/>
                    <a:gd name="T82" fmla="*/ 52 w 83"/>
                    <a:gd name="T83" fmla="*/ 70 h 73"/>
                    <a:gd name="T84" fmla="*/ 58 w 83"/>
                    <a:gd name="T85" fmla="*/ 70 h 73"/>
                    <a:gd name="T86" fmla="*/ 60 w 83"/>
                    <a:gd name="T87" fmla="*/ 73 h 73"/>
                    <a:gd name="T88" fmla="*/ 68 w 83"/>
                    <a:gd name="T89" fmla="*/ 70 h 73"/>
                    <a:gd name="T90" fmla="*/ 73 w 83"/>
                    <a:gd name="T91" fmla="*/ 60 h 73"/>
                    <a:gd name="T92" fmla="*/ 80 w 83"/>
                    <a:gd name="T93" fmla="*/ 51 h 73"/>
                    <a:gd name="T94" fmla="*/ 82 w 83"/>
                    <a:gd name="T95" fmla="*/ 41 h 73"/>
                    <a:gd name="T96" fmla="*/ 83 w 83"/>
                    <a:gd name="T97" fmla="*/ 3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3" h="73">
                      <a:moveTo>
                        <a:pt x="83" y="34"/>
                      </a:moveTo>
                      <a:cubicBezTo>
                        <a:pt x="82" y="34"/>
                        <a:pt x="82" y="34"/>
                        <a:pt x="82" y="34"/>
                      </a:cubicBezTo>
                      <a:cubicBezTo>
                        <a:pt x="82" y="33"/>
                        <a:pt x="81" y="33"/>
                        <a:pt x="81" y="33"/>
                      </a:cubicBezTo>
                      <a:cubicBezTo>
                        <a:pt x="81" y="32"/>
                        <a:pt x="81" y="32"/>
                        <a:pt x="80" y="31"/>
                      </a:cubicBezTo>
                      <a:cubicBezTo>
                        <a:pt x="80" y="30"/>
                        <a:pt x="79" y="29"/>
                        <a:pt x="79" y="28"/>
                      </a:cubicBezTo>
                      <a:cubicBezTo>
                        <a:pt x="79" y="28"/>
                        <a:pt x="79" y="27"/>
                        <a:pt x="78" y="27"/>
                      </a:cubicBezTo>
                      <a:cubicBezTo>
                        <a:pt x="78" y="27"/>
                        <a:pt x="77" y="27"/>
                        <a:pt x="77" y="26"/>
                      </a:cubicBezTo>
                      <a:cubicBezTo>
                        <a:pt x="77" y="26"/>
                        <a:pt x="77" y="26"/>
                        <a:pt x="77" y="26"/>
                      </a:cubicBezTo>
                      <a:cubicBezTo>
                        <a:pt x="77" y="25"/>
                        <a:pt x="76" y="25"/>
                        <a:pt x="76" y="24"/>
                      </a:cubicBezTo>
                      <a:cubicBezTo>
                        <a:pt x="76" y="23"/>
                        <a:pt x="75" y="23"/>
                        <a:pt x="75" y="22"/>
                      </a:cubicBezTo>
                      <a:cubicBezTo>
                        <a:pt x="75" y="22"/>
                        <a:pt x="75" y="22"/>
                        <a:pt x="75" y="22"/>
                      </a:cubicBezTo>
                      <a:cubicBezTo>
                        <a:pt x="74" y="21"/>
                        <a:pt x="73" y="20"/>
                        <a:pt x="72" y="19"/>
                      </a:cubicBezTo>
                      <a:cubicBezTo>
                        <a:pt x="71" y="19"/>
                        <a:pt x="71" y="19"/>
                        <a:pt x="71" y="18"/>
                      </a:cubicBezTo>
                      <a:cubicBezTo>
                        <a:pt x="71" y="18"/>
                        <a:pt x="71" y="17"/>
                        <a:pt x="71" y="16"/>
                      </a:cubicBezTo>
                      <a:cubicBezTo>
                        <a:pt x="71" y="15"/>
                        <a:pt x="71" y="15"/>
                        <a:pt x="70" y="14"/>
                      </a:cubicBezTo>
                      <a:cubicBezTo>
                        <a:pt x="70" y="13"/>
                        <a:pt x="70" y="12"/>
                        <a:pt x="70" y="12"/>
                      </a:cubicBezTo>
                      <a:cubicBezTo>
                        <a:pt x="70" y="11"/>
                        <a:pt x="70" y="10"/>
                        <a:pt x="70" y="10"/>
                      </a:cubicBezTo>
                      <a:cubicBezTo>
                        <a:pt x="70" y="9"/>
                        <a:pt x="69" y="8"/>
                        <a:pt x="69" y="8"/>
                      </a:cubicBezTo>
                      <a:cubicBezTo>
                        <a:pt x="68" y="8"/>
                        <a:pt x="68" y="7"/>
                        <a:pt x="67" y="8"/>
                      </a:cubicBezTo>
                      <a:cubicBezTo>
                        <a:pt x="67" y="8"/>
                        <a:pt x="67" y="7"/>
                        <a:pt x="67" y="7"/>
                      </a:cubicBezTo>
                      <a:cubicBezTo>
                        <a:pt x="67" y="7"/>
                        <a:pt x="67" y="7"/>
                        <a:pt x="67" y="6"/>
                      </a:cubicBezTo>
                      <a:cubicBezTo>
                        <a:pt x="67" y="5"/>
                        <a:pt x="66" y="5"/>
                        <a:pt x="66" y="4"/>
                      </a:cubicBezTo>
                      <a:cubicBezTo>
                        <a:pt x="66" y="3"/>
                        <a:pt x="65" y="2"/>
                        <a:pt x="65" y="1"/>
                      </a:cubicBezTo>
                      <a:cubicBezTo>
                        <a:pt x="65" y="0"/>
                        <a:pt x="65" y="0"/>
                        <a:pt x="64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4" y="0"/>
                        <a:pt x="64" y="0"/>
                        <a:pt x="64" y="1"/>
                      </a:cubicBezTo>
                      <a:cubicBezTo>
                        <a:pt x="63" y="1"/>
                        <a:pt x="63" y="2"/>
                        <a:pt x="63" y="3"/>
                      </a:cubicBezTo>
                      <a:cubicBezTo>
                        <a:pt x="63" y="3"/>
                        <a:pt x="63" y="4"/>
                        <a:pt x="62" y="5"/>
                      </a:cubicBezTo>
                      <a:cubicBezTo>
                        <a:pt x="62" y="6"/>
                        <a:pt x="62" y="7"/>
                        <a:pt x="62" y="9"/>
                      </a:cubicBezTo>
                      <a:cubicBezTo>
                        <a:pt x="62" y="9"/>
                        <a:pt x="62" y="9"/>
                        <a:pt x="62" y="10"/>
                      </a:cubicBezTo>
                      <a:cubicBezTo>
                        <a:pt x="62" y="11"/>
                        <a:pt x="61" y="12"/>
                        <a:pt x="61" y="13"/>
                      </a:cubicBezTo>
                      <a:cubicBezTo>
                        <a:pt x="61" y="13"/>
                        <a:pt x="61" y="14"/>
                        <a:pt x="60" y="14"/>
                      </a:cubicBezTo>
                      <a:cubicBezTo>
                        <a:pt x="60" y="15"/>
                        <a:pt x="60" y="15"/>
                        <a:pt x="59" y="15"/>
                      </a:cubicBezTo>
                      <a:cubicBezTo>
                        <a:pt x="58" y="16"/>
                        <a:pt x="58" y="15"/>
                        <a:pt x="57" y="15"/>
                      </a:cubicBezTo>
                      <a:cubicBezTo>
                        <a:pt x="57" y="14"/>
                        <a:pt x="57" y="14"/>
                        <a:pt x="56" y="13"/>
                      </a:cubicBezTo>
                      <a:cubicBezTo>
                        <a:pt x="56" y="13"/>
                        <a:pt x="56" y="13"/>
                        <a:pt x="56" y="13"/>
                      </a:cubicBezTo>
                      <a:cubicBezTo>
                        <a:pt x="55" y="13"/>
                        <a:pt x="55" y="13"/>
                        <a:pt x="54" y="13"/>
                      </a:cubicBezTo>
                      <a:cubicBezTo>
                        <a:pt x="54" y="12"/>
                        <a:pt x="53" y="12"/>
                        <a:pt x="52" y="11"/>
                      </a:cubicBezTo>
                      <a:cubicBezTo>
                        <a:pt x="52" y="11"/>
                        <a:pt x="51" y="11"/>
                        <a:pt x="51" y="10"/>
                      </a:cubicBezTo>
                      <a:cubicBezTo>
                        <a:pt x="51" y="10"/>
                        <a:pt x="50" y="10"/>
                        <a:pt x="50" y="9"/>
                      </a:cubicBezTo>
                      <a:cubicBezTo>
                        <a:pt x="50" y="9"/>
                        <a:pt x="50" y="9"/>
                        <a:pt x="50" y="8"/>
                      </a:cubicBezTo>
                      <a:cubicBezTo>
                        <a:pt x="50" y="8"/>
                        <a:pt x="51" y="7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5"/>
                        <a:pt x="52" y="5"/>
                        <a:pt x="52" y="5"/>
                      </a:cubicBezTo>
                      <a:cubicBezTo>
                        <a:pt x="52" y="4"/>
                        <a:pt x="52" y="4"/>
                        <a:pt x="53" y="3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2" y="2"/>
                        <a:pt x="52" y="2"/>
                        <a:pt x="51" y="2"/>
                      </a:cubicBezTo>
                      <a:cubicBezTo>
                        <a:pt x="51" y="3"/>
                        <a:pt x="51" y="3"/>
                        <a:pt x="50" y="2"/>
                      </a:cubicBezTo>
                      <a:cubicBezTo>
                        <a:pt x="50" y="2"/>
                        <a:pt x="50" y="2"/>
                        <a:pt x="50" y="2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48" y="2"/>
                        <a:pt x="46" y="2"/>
                        <a:pt x="45" y="1"/>
                      </a:cubicBezTo>
                      <a:cubicBezTo>
                        <a:pt x="45" y="1"/>
                        <a:pt x="44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2"/>
                      </a:cubicBezTo>
                      <a:cubicBezTo>
                        <a:pt x="44" y="2"/>
                        <a:pt x="44" y="2"/>
                        <a:pt x="43" y="2"/>
                      </a:cubicBezTo>
                      <a:cubicBezTo>
                        <a:pt x="43" y="3"/>
                        <a:pt x="42" y="3"/>
                        <a:pt x="42" y="3"/>
                      </a:cubicBezTo>
                      <a:cubicBezTo>
                        <a:pt x="41" y="3"/>
                        <a:pt x="41" y="3"/>
                        <a:pt x="41" y="3"/>
                      </a:cubicBezTo>
                      <a:cubicBezTo>
                        <a:pt x="40" y="3"/>
                        <a:pt x="39" y="4"/>
                        <a:pt x="39" y="4"/>
                      </a:cubicBezTo>
                      <a:cubicBezTo>
                        <a:pt x="38" y="5"/>
                        <a:pt x="38" y="6"/>
                        <a:pt x="37" y="7"/>
                      </a:cubicBezTo>
                      <a:cubicBezTo>
                        <a:pt x="37" y="7"/>
                        <a:pt x="37" y="8"/>
                        <a:pt x="37" y="8"/>
                      </a:cubicBezTo>
                      <a:cubicBezTo>
                        <a:pt x="37" y="9"/>
                        <a:pt x="36" y="9"/>
                        <a:pt x="36" y="9"/>
                      </a:cubicBezTo>
                      <a:cubicBezTo>
                        <a:pt x="36" y="9"/>
                        <a:pt x="35" y="8"/>
                        <a:pt x="35" y="9"/>
                      </a:cubicBezTo>
                      <a:cubicBezTo>
                        <a:pt x="34" y="9"/>
                        <a:pt x="34" y="9"/>
                        <a:pt x="34" y="8"/>
                      </a:cubicBezTo>
                      <a:cubicBezTo>
                        <a:pt x="33" y="8"/>
                        <a:pt x="33" y="7"/>
                        <a:pt x="33" y="7"/>
                      </a:cubicBezTo>
                      <a:cubicBezTo>
                        <a:pt x="32" y="7"/>
                        <a:pt x="32" y="6"/>
                        <a:pt x="31" y="7"/>
                      </a:cubicBezTo>
                      <a:cubicBezTo>
                        <a:pt x="31" y="7"/>
                        <a:pt x="30" y="7"/>
                        <a:pt x="30" y="7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8" y="8"/>
                        <a:pt x="28" y="9"/>
                        <a:pt x="27" y="9"/>
                      </a:cubicBezTo>
                      <a:cubicBezTo>
                        <a:pt x="27" y="9"/>
                        <a:pt x="27" y="10"/>
                        <a:pt x="27" y="10"/>
                      </a:cubicBezTo>
                      <a:cubicBezTo>
                        <a:pt x="26" y="10"/>
                        <a:pt x="26" y="10"/>
                        <a:pt x="26" y="11"/>
                      </a:cubicBezTo>
                      <a:cubicBezTo>
                        <a:pt x="26" y="11"/>
                        <a:pt x="26" y="11"/>
                        <a:pt x="26" y="12"/>
                      </a:cubicBezTo>
                      <a:cubicBezTo>
                        <a:pt x="26" y="12"/>
                        <a:pt x="26" y="12"/>
                        <a:pt x="25" y="12"/>
                      </a:cubicBezTo>
                      <a:cubicBezTo>
                        <a:pt x="25" y="12"/>
                        <a:pt x="25" y="12"/>
                        <a:pt x="25" y="12"/>
                      </a:cubicBezTo>
                      <a:cubicBezTo>
                        <a:pt x="24" y="12"/>
                        <a:pt x="24" y="12"/>
                        <a:pt x="24" y="13"/>
                      </a:cubicBezTo>
                      <a:cubicBezTo>
                        <a:pt x="24" y="13"/>
                        <a:pt x="24" y="13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22" y="13"/>
                        <a:pt x="22" y="13"/>
                        <a:pt x="21" y="14"/>
                      </a:cubicBezTo>
                      <a:cubicBezTo>
                        <a:pt x="21" y="14"/>
                        <a:pt x="21" y="14"/>
                        <a:pt x="21" y="15"/>
                      </a:cubicBezTo>
                      <a:cubicBezTo>
                        <a:pt x="21" y="16"/>
                        <a:pt x="21" y="17"/>
                        <a:pt x="20" y="17"/>
                      </a:cubicBezTo>
                      <a:cubicBezTo>
                        <a:pt x="20" y="18"/>
                        <a:pt x="19" y="18"/>
                        <a:pt x="19" y="18"/>
                      </a:cubicBezTo>
                      <a:cubicBezTo>
                        <a:pt x="19" y="19"/>
                        <a:pt x="18" y="20"/>
                        <a:pt x="17" y="20"/>
                      </a:cubicBezTo>
                      <a:cubicBezTo>
                        <a:pt x="16" y="20"/>
                        <a:pt x="15" y="20"/>
                        <a:pt x="14" y="20"/>
                      </a:cubicBezTo>
                      <a:cubicBezTo>
                        <a:pt x="13" y="21"/>
                        <a:pt x="12" y="21"/>
                        <a:pt x="11" y="22"/>
                      </a:cubicBezTo>
                      <a:cubicBezTo>
                        <a:pt x="11" y="22"/>
                        <a:pt x="10" y="22"/>
                        <a:pt x="10" y="22"/>
                      </a:cubicBezTo>
                      <a:cubicBezTo>
                        <a:pt x="9" y="21"/>
                        <a:pt x="9" y="22"/>
                        <a:pt x="8" y="22"/>
                      </a:cubicBezTo>
                      <a:cubicBezTo>
                        <a:pt x="7" y="23"/>
                        <a:pt x="6" y="23"/>
                        <a:pt x="5" y="24"/>
                      </a:cubicBezTo>
                      <a:cubicBezTo>
                        <a:pt x="4" y="24"/>
                        <a:pt x="4" y="24"/>
                        <a:pt x="4" y="25"/>
                      </a:cubicBezTo>
                      <a:cubicBezTo>
                        <a:pt x="4" y="25"/>
                        <a:pt x="4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2" y="26"/>
                      </a:cubicBezTo>
                      <a:cubicBezTo>
                        <a:pt x="2" y="26"/>
                        <a:pt x="2" y="26"/>
                        <a:pt x="2" y="27"/>
                      </a:cubicBezTo>
                      <a:cubicBezTo>
                        <a:pt x="2" y="27"/>
                        <a:pt x="2" y="28"/>
                        <a:pt x="2" y="29"/>
                      </a:cubicBezTo>
                      <a:cubicBezTo>
                        <a:pt x="1" y="29"/>
                        <a:pt x="1" y="30"/>
                        <a:pt x="1" y="31"/>
                      </a:cubicBezTo>
                      <a:cubicBezTo>
                        <a:pt x="1" y="31"/>
                        <a:pt x="1" y="32"/>
                        <a:pt x="2" y="33"/>
                      </a:cubicBezTo>
                      <a:cubicBezTo>
                        <a:pt x="2" y="33"/>
                        <a:pt x="2" y="34"/>
                        <a:pt x="2" y="34"/>
                      </a:cubicBezTo>
                      <a:cubicBezTo>
                        <a:pt x="2" y="34"/>
                        <a:pt x="2" y="34"/>
                        <a:pt x="2" y="35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1" y="35"/>
                        <a:pt x="1" y="36"/>
                        <a:pt x="1" y="36"/>
                      </a:cubicBezTo>
                      <a:cubicBezTo>
                        <a:pt x="1" y="36"/>
                        <a:pt x="1" y="36"/>
                        <a:pt x="1" y="36"/>
                      </a:cubicBezTo>
                      <a:cubicBezTo>
                        <a:pt x="1" y="36"/>
                        <a:pt x="1" y="36"/>
                        <a:pt x="1" y="36"/>
                      </a:cubicBezTo>
                      <a:cubicBezTo>
                        <a:pt x="1" y="36"/>
                        <a:pt x="1" y="36"/>
                        <a:pt x="1" y="36"/>
                      </a:cubicBezTo>
                      <a:cubicBezTo>
                        <a:pt x="1" y="36"/>
                        <a:pt x="1" y="36"/>
                        <a:pt x="1" y="37"/>
                      </a:cubicBezTo>
                      <a:cubicBezTo>
                        <a:pt x="1" y="37"/>
                        <a:pt x="1" y="38"/>
                        <a:pt x="1" y="38"/>
                      </a:cubicBezTo>
                      <a:cubicBezTo>
                        <a:pt x="1" y="39"/>
                        <a:pt x="2" y="40"/>
                        <a:pt x="2" y="41"/>
                      </a:cubicBezTo>
                      <a:cubicBezTo>
                        <a:pt x="2" y="42"/>
                        <a:pt x="2" y="43"/>
                        <a:pt x="2" y="44"/>
                      </a:cubicBezTo>
                      <a:cubicBezTo>
                        <a:pt x="2" y="46"/>
                        <a:pt x="2" y="47"/>
                        <a:pt x="3" y="48"/>
                      </a:cubicBezTo>
                      <a:cubicBezTo>
                        <a:pt x="3" y="48"/>
                        <a:pt x="3" y="49"/>
                        <a:pt x="3" y="49"/>
                      </a:cubicBezTo>
                      <a:cubicBezTo>
                        <a:pt x="3" y="50"/>
                        <a:pt x="3" y="50"/>
                        <a:pt x="2" y="51"/>
                      </a:cubicBezTo>
                      <a:cubicBezTo>
                        <a:pt x="2" y="52"/>
                        <a:pt x="2" y="53"/>
                        <a:pt x="1" y="53"/>
                      </a:cubicBezTo>
                      <a:cubicBezTo>
                        <a:pt x="0" y="54"/>
                        <a:pt x="0" y="55"/>
                        <a:pt x="1" y="55"/>
                      </a:cubicBezTo>
                      <a:cubicBezTo>
                        <a:pt x="1" y="56"/>
                        <a:pt x="2" y="56"/>
                        <a:pt x="2" y="56"/>
                      </a:cubicBezTo>
                      <a:cubicBezTo>
                        <a:pt x="2" y="57"/>
                        <a:pt x="3" y="57"/>
                        <a:pt x="4" y="57"/>
                      </a:cubicBezTo>
                      <a:cubicBezTo>
                        <a:pt x="4" y="57"/>
                        <a:pt x="5" y="58"/>
                        <a:pt x="6" y="57"/>
                      </a:cubicBezTo>
                      <a:cubicBezTo>
                        <a:pt x="6" y="57"/>
                        <a:pt x="6" y="57"/>
                        <a:pt x="6" y="57"/>
                      </a:cubicBezTo>
                      <a:cubicBezTo>
                        <a:pt x="8" y="56"/>
                        <a:pt x="9" y="56"/>
                        <a:pt x="10" y="55"/>
                      </a:cubicBezTo>
                      <a:cubicBezTo>
                        <a:pt x="10" y="55"/>
                        <a:pt x="10" y="55"/>
                        <a:pt x="11" y="55"/>
                      </a:cubicBezTo>
                      <a:cubicBezTo>
                        <a:pt x="12" y="55"/>
                        <a:pt x="13" y="55"/>
                        <a:pt x="14" y="55"/>
                      </a:cubicBezTo>
                      <a:cubicBezTo>
                        <a:pt x="15" y="55"/>
                        <a:pt x="16" y="55"/>
                        <a:pt x="17" y="55"/>
                      </a:cubicBezTo>
                      <a:cubicBezTo>
                        <a:pt x="18" y="55"/>
                        <a:pt x="18" y="55"/>
                        <a:pt x="18" y="54"/>
                      </a:cubicBezTo>
                      <a:cubicBezTo>
                        <a:pt x="19" y="53"/>
                        <a:pt x="20" y="53"/>
                        <a:pt x="22" y="52"/>
                      </a:cubicBezTo>
                      <a:cubicBezTo>
                        <a:pt x="22" y="52"/>
                        <a:pt x="22" y="52"/>
                        <a:pt x="23" y="51"/>
                      </a:cubicBezTo>
                      <a:cubicBezTo>
                        <a:pt x="23" y="51"/>
                        <a:pt x="24" y="51"/>
                        <a:pt x="24" y="51"/>
                      </a:cubicBezTo>
                      <a:cubicBezTo>
                        <a:pt x="26" y="51"/>
                        <a:pt x="27" y="51"/>
                        <a:pt x="29" y="50"/>
                      </a:cubicBezTo>
                      <a:cubicBezTo>
                        <a:pt x="30" y="50"/>
                        <a:pt x="31" y="49"/>
                        <a:pt x="32" y="49"/>
                      </a:cubicBezTo>
                      <a:cubicBezTo>
                        <a:pt x="33" y="49"/>
                        <a:pt x="34" y="50"/>
                        <a:pt x="35" y="50"/>
                      </a:cubicBezTo>
                      <a:cubicBezTo>
                        <a:pt x="35" y="50"/>
                        <a:pt x="35" y="50"/>
                        <a:pt x="36" y="50"/>
                      </a:cubicBezTo>
                      <a:cubicBezTo>
                        <a:pt x="36" y="51"/>
                        <a:pt x="37" y="51"/>
                        <a:pt x="37" y="51"/>
                      </a:cubicBezTo>
                      <a:cubicBezTo>
                        <a:pt x="38" y="51"/>
                        <a:pt x="39" y="51"/>
                        <a:pt x="40" y="52"/>
                      </a:cubicBezTo>
                      <a:cubicBezTo>
                        <a:pt x="40" y="52"/>
                        <a:pt x="40" y="52"/>
                        <a:pt x="40" y="53"/>
                      </a:cubicBezTo>
                      <a:cubicBezTo>
                        <a:pt x="40" y="53"/>
                        <a:pt x="40" y="54"/>
                        <a:pt x="41" y="54"/>
                      </a:cubicBezTo>
                      <a:cubicBezTo>
                        <a:pt x="41" y="54"/>
                        <a:pt x="41" y="55"/>
                        <a:pt x="41" y="56"/>
                      </a:cubicBezTo>
                      <a:cubicBezTo>
                        <a:pt x="41" y="56"/>
                        <a:pt x="41" y="57"/>
                        <a:pt x="41" y="57"/>
                      </a:cubicBezTo>
                      <a:cubicBezTo>
                        <a:pt x="42" y="58"/>
                        <a:pt x="41" y="58"/>
                        <a:pt x="41" y="58"/>
                      </a:cubicBezTo>
                      <a:cubicBezTo>
                        <a:pt x="42" y="58"/>
                        <a:pt x="42" y="58"/>
                        <a:pt x="42" y="58"/>
                      </a:cubicBezTo>
                      <a:cubicBezTo>
                        <a:pt x="42" y="58"/>
                        <a:pt x="42" y="59"/>
                        <a:pt x="42" y="59"/>
                      </a:cubicBezTo>
                      <a:cubicBezTo>
                        <a:pt x="42" y="59"/>
                        <a:pt x="42" y="59"/>
                        <a:pt x="43" y="59"/>
                      </a:cubicBezTo>
                      <a:cubicBezTo>
                        <a:pt x="43" y="58"/>
                        <a:pt x="44" y="57"/>
                        <a:pt x="45" y="56"/>
                      </a:cubicBezTo>
                      <a:cubicBezTo>
                        <a:pt x="45" y="56"/>
                        <a:pt x="45" y="56"/>
                        <a:pt x="46" y="56"/>
                      </a:cubicBezTo>
                      <a:cubicBezTo>
                        <a:pt x="46" y="55"/>
                        <a:pt x="47" y="55"/>
                        <a:pt x="47" y="54"/>
                      </a:cubicBezTo>
                      <a:cubicBezTo>
                        <a:pt x="47" y="54"/>
                        <a:pt x="47" y="54"/>
                        <a:pt x="47" y="54"/>
                      </a:cubicBezTo>
                      <a:cubicBezTo>
                        <a:pt x="47" y="54"/>
                        <a:pt x="47" y="54"/>
                        <a:pt x="47" y="54"/>
                      </a:cubicBezTo>
                      <a:cubicBezTo>
                        <a:pt x="47" y="55"/>
                        <a:pt x="47" y="55"/>
                        <a:pt x="47" y="55"/>
                      </a:cubicBezTo>
                      <a:cubicBezTo>
                        <a:pt x="47" y="56"/>
                        <a:pt x="46" y="57"/>
                        <a:pt x="46" y="58"/>
                      </a:cubicBezTo>
                      <a:cubicBezTo>
                        <a:pt x="46" y="58"/>
                        <a:pt x="45" y="59"/>
                        <a:pt x="45" y="59"/>
                      </a:cubicBezTo>
                      <a:cubicBezTo>
                        <a:pt x="44" y="59"/>
                        <a:pt x="44" y="60"/>
                        <a:pt x="44" y="60"/>
                      </a:cubicBezTo>
                      <a:cubicBezTo>
                        <a:pt x="44" y="60"/>
                        <a:pt x="44" y="60"/>
                        <a:pt x="45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6" y="60"/>
                        <a:pt x="47" y="60"/>
                        <a:pt x="47" y="59"/>
                      </a:cubicBezTo>
                      <a:cubicBezTo>
                        <a:pt x="47" y="59"/>
                        <a:pt x="47" y="59"/>
                        <a:pt x="47" y="59"/>
                      </a:cubicBezTo>
                      <a:cubicBezTo>
                        <a:pt x="47" y="59"/>
                        <a:pt x="47" y="58"/>
                        <a:pt x="47" y="58"/>
                      </a:cubicBezTo>
                      <a:cubicBezTo>
                        <a:pt x="47" y="59"/>
                        <a:pt x="47" y="59"/>
                        <a:pt x="47" y="59"/>
                      </a:cubicBezTo>
                      <a:cubicBezTo>
                        <a:pt x="48" y="60"/>
                        <a:pt x="48" y="60"/>
                        <a:pt x="47" y="61"/>
                      </a:cubicBezTo>
                      <a:cubicBezTo>
                        <a:pt x="47" y="61"/>
                        <a:pt x="47" y="61"/>
                        <a:pt x="47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9" y="61"/>
                        <a:pt x="49" y="61"/>
                        <a:pt x="49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9" y="63"/>
                        <a:pt x="49" y="64"/>
                        <a:pt x="49" y="66"/>
                      </a:cubicBezTo>
                      <a:cubicBezTo>
                        <a:pt x="49" y="66"/>
                        <a:pt x="49" y="66"/>
                        <a:pt x="49" y="67"/>
                      </a:cubicBezTo>
                      <a:cubicBezTo>
                        <a:pt x="49" y="67"/>
                        <a:pt x="49" y="67"/>
                        <a:pt x="49" y="68"/>
                      </a:cubicBezTo>
                      <a:cubicBezTo>
                        <a:pt x="50" y="69"/>
                        <a:pt x="51" y="70"/>
                        <a:pt x="52" y="70"/>
                      </a:cubicBezTo>
                      <a:cubicBezTo>
                        <a:pt x="53" y="70"/>
                        <a:pt x="53" y="70"/>
                        <a:pt x="54" y="71"/>
                      </a:cubicBezTo>
                      <a:cubicBezTo>
                        <a:pt x="54" y="71"/>
                        <a:pt x="54" y="71"/>
                        <a:pt x="55" y="72"/>
                      </a:cubicBezTo>
                      <a:cubicBezTo>
                        <a:pt x="55" y="72"/>
                        <a:pt x="55" y="72"/>
                        <a:pt x="55" y="72"/>
                      </a:cubicBezTo>
                      <a:cubicBezTo>
                        <a:pt x="57" y="71"/>
                        <a:pt x="58" y="71"/>
                        <a:pt x="58" y="70"/>
                      </a:cubicBezTo>
                      <a:cubicBezTo>
                        <a:pt x="58" y="70"/>
                        <a:pt x="58" y="70"/>
                        <a:pt x="59" y="70"/>
                      </a:cubicBezTo>
                      <a:cubicBezTo>
                        <a:pt x="59" y="70"/>
                        <a:pt x="59" y="70"/>
                        <a:pt x="59" y="70"/>
                      </a:cubicBezTo>
                      <a:cubicBezTo>
                        <a:pt x="59" y="70"/>
                        <a:pt x="58" y="71"/>
                        <a:pt x="59" y="71"/>
                      </a:cubicBezTo>
                      <a:cubicBezTo>
                        <a:pt x="59" y="71"/>
                        <a:pt x="59" y="72"/>
                        <a:pt x="60" y="73"/>
                      </a:cubicBezTo>
                      <a:cubicBezTo>
                        <a:pt x="60" y="73"/>
                        <a:pt x="61" y="73"/>
                        <a:pt x="61" y="73"/>
                      </a:cubicBezTo>
                      <a:cubicBezTo>
                        <a:pt x="62" y="72"/>
                        <a:pt x="63" y="72"/>
                        <a:pt x="64" y="71"/>
                      </a:cubicBezTo>
                      <a:cubicBezTo>
                        <a:pt x="64" y="70"/>
                        <a:pt x="65" y="70"/>
                        <a:pt x="67" y="70"/>
                      </a:cubicBezTo>
                      <a:cubicBezTo>
                        <a:pt x="67" y="70"/>
                        <a:pt x="67" y="70"/>
                        <a:pt x="68" y="70"/>
                      </a:cubicBezTo>
                      <a:cubicBezTo>
                        <a:pt x="68" y="70"/>
                        <a:pt x="69" y="69"/>
                        <a:pt x="69" y="68"/>
                      </a:cubicBezTo>
                      <a:cubicBezTo>
                        <a:pt x="70" y="67"/>
                        <a:pt x="70" y="66"/>
                        <a:pt x="70" y="65"/>
                      </a:cubicBezTo>
                      <a:cubicBezTo>
                        <a:pt x="71" y="64"/>
                        <a:pt x="71" y="63"/>
                        <a:pt x="72" y="62"/>
                      </a:cubicBezTo>
                      <a:cubicBezTo>
                        <a:pt x="73" y="62"/>
                        <a:pt x="73" y="61"/>
                        <a:pt x="73" y="60"/>
                      </a:cubicBezTo>
                      <a:cubicBezTo>
                        <a:pt x="74" y="59"/>
                        <a:pt x="74" y="59"/>
                        <a:pt x="75" y="58"/>
                      </a:cubicBezTo>
                      <a:cubicBezTo>
                        <a:pt x="75" y="57"/>
                        <a:pt x="76" y="55"/>
                        <a:pt x="77" y="54"/>
                      </a:cubicBezTo>
                      <a:cubicBezTo>
                        <a:pt x="78" y="54"/>
                        <a:pt x="78" y="54"/>
                        <a:pt x="78" y="54"/>
                      </a:cubicBezTo>
                      <a:cubicBezTo>
                        <a:pt x="78" y="53"/>
                        <a:pt x="79" y="52"/>
                        <a:pt x="80" y="51"/>
                      </a:cubicBezTo>
                      <a:cubicBezTo>
                        <a:pt x="80" y="50"/>
                        <a:pt x="80" y="49"/>
                        <a:pt x="81" y="48"/>
                      </a:cubicBezTo>
                      <a:cubicBezTo>
                        <a:pt x="81" y="47"/>
                        <a:pt x="81" y="45"/>
                        <a:pt x="82" y="44"/>
                      </a:cubicBezTo>
                      <a:cubicBezTo>
                        <a:pt x="82" y="44"/>
                        <a:pt x="82" y="43"/>
                        <a:pt x="82" y="43"/>
                      </a:cubicBezTo>
                      <a:cubicBezTo>
                        <a:pt x="83" y="42"/>
                        <a:pt x="82" y="41"/>
                        <a:pt x="82" y="41"/>
                      </a:cubicBezTo>
                      <a:cubicBezTo>
                        <a:pt x="82" y="40"/>
                        <a:pt x="82" y="39"/>
                        <a:pt x="82" y="39"/>
                      </a:cubicBezTo>
                      <a:cubicBezTo>
                        <a:pt x="82" y="39"/>
                        <a:pt x="82" y="38"/>
                        <a:pt x="82" y="38"/>
                      </a:cubicBezTo>
                      <a:cubicBezTo>
                        <a:pt x="82" y="37"/>
                        <a:pt x="83" y="35"/>
                        <a:pt x="83" y="34"/>
                      </a:cubicBezTo>
                      <a:cubicBezTo>
                        <a:pt x="83" y="34"/>
                        <a:pt x="83" y="34"/>
                        <a:pt x="83" y="34"/>
                      </a:cubicBezTo>
                      <a:cubicBezTo>
                        <a:pt x="83" y="34"/>
                        <a:pt x="83" y="34"/>
                        <a:pt x="83" y="33"/>
                      </a:cubicBezTo>
                      <a:cubicBezTo>
                        <a:pt x="83" y="34"/>
                        <a:pt x="83" y="34"/>
                        <a:pt x="83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Oval 457">
                  <a:extLst>
                    <a:ext uri="{FF2B5EF4-FFF2-40B4-BE49-F238E27FC236}">
                      <a16:creationId xmlns:a16="http://schemas.microsoft.com/office/drawing/2014/main" id="{55ABC04C-514A-41F4-8106-9FD5786486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9468" y="212475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Oval 458">
                  <a:extLst>
                    <a:ext uri="{FF2B5EF4-FFF2-40B4-BE49-F238E27FC236}">
                      <a16:creationId xmlns:a16="http://schemas.microsoft.com/office/drawing/2014/main" id="{B17F935E-F08E-4D52-9D59-A5F35693BD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08993" y="209618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459">
                  <a:extLst>
                    <a:ext uri="{FF2B5EF4-FFF2-40B4-BE49-F238E27FC236}">
                      <a16:creationId xmlns:a16="http://schemas.microsoft.com/office/drawing/2014/main" id="{78990B60-1919-4E4F-97DF-4431E8F442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51843" y="2031095"/>
                  <a:ext cx="203200" cy="155575"/>
                </a:xfrm>
                <a:custGeom>
                  <a:avLst/>
                  <a:gdLst>
                    <a:gd name="T0" fmla="*/ 15 w 56"/>
                    <a:gd name="T1" fmla="*/ 24 h 43"/>
                    <a:gd name="T2" fmla="*/ 16 w 56"/>
                    <a:gd name="T3" fmla="*/ 27 h 43"/>
                    <a:gd name="T4" fmla="*/ 17 w 56"/>
                    <a:gd name="T5" fmla="*/ 27 h 43"/>
                    <a:gd name="T6" fmla="*/ 16 w 56"/>
                    <a:gd name="T7" fmla="*/ 26 h 43"/>
                    <a:gd name="T8" fmla="*/ 12 w 56"/>
                    <a:gd name="T9" fmla="*/ 26 h 43"/>
                    <a:gd name="T10" fmla="*/ 9 w 56"/>
                    <a:gd name="T11" fmla="*/ 30 h 43"/>
                    <a:gd name="T12" fmla="*/ 10 w 56"/>
                    <a:gd name="T13" fmla="*/ 34 h 43"/>
                    <a:gd name="T14" fmla="*/ 6 w 56"/>
                    <a:gd name="T15" fmla="*/ 32 h 43"/>
                    <a:gd name="T16" fmla="*/ 6 w 56"/>
                    <a:gd name="T17" fmla="*/ 35 h 43"/>
                    <a:gd name="T18" fmla="*/ 0 w 56"/>
                    <a:gd name="T19" fmla="*/ 36 h 43"/>
                    <a:gd name="T20" fmla="*/ 7 w 56"/>
                    <a:gd name="T21" fmla="*/ 41 h 43"/>
                    <a:gd name="T22" fmla="*/ 7 w 56"/>
                    <a:gd name="T23" fmla="*/ 41 h 43"/>
                    <a:gd name="T24" fmla="*/ 12 w 56"/>
                    <a:gd name="T25" fmla="*/ 43 h 43"/>
                    <a:gd name="T26" fmla="*/ 18 w 56"/>
                    <a:gd name="T27" fmla="*/ 41 h 43"/>
                    <a:gd name="T28" fmla="*/ 19 w 56"/>
                    <a:gd name="T29" fmla="*/ 37 h 43"/>
                    <a:gd name="T30" fmla="*/ 24 w 56"/>
                    <a:gd name="T31" fmla="*/ 34 h 43"/>
                    <a:gd name="T32" fmla="*/ 24 w 56"/>
                    <a:gd name="T33" fmla="*/ 33 h 43"/>
                    <a:gd name="T34" fmla="*/ 27 w 56"/>
                    <a:gd name="T35" fmla="*/ 31 h 43"/>
                    <a:gd name="T36" fmla="*/ 27 w 56"/>
                    <a:gd name="T37" fmla="*/ 28 h 43"/>
                    <a:gd name="T38" fmla="*/ 29 w 56"/>
                    <a:gd name="T39" fmla="*/ 27 h 43"/>
                    <a:gd name="T40" fmla="*/ 31 w 56"/>
                    <a:gd name="T41" fmla="*/ 26 h 43"/>
                    <a:gd name="T42" fmla="*/ 35 w 56"/>
                    <a:gd name="T43" fmla="*/ 25 h 43"/>
                    <a:gd name="T44" fmla="*/ 48 w 56"/>
                    <a:gd name="T45" fmla="*/ 17 h 43"/>
                    <a:gd name="T46" fmla="*/ 47 w 56"/>
                    <a:gd name="T47" fmla="*/ 16 h 43"/>
                    <a:gd name="T48" fmla="*/ 55 w 56"/>
                    <a:gd name="T49" fmla="*/ 13 h 43"/>
                    <a:gd name="T50" fmla="*/ 55 w 56"/>
                    <a:gd name="T51" fmla="*/ 8 h 43"/>
                    <a:gd name="T52" fmla="*/ 51 w 56"/>
                    <a:gd name="T53" fmla="*/ 6 h 43"/>
                    <a:gd name="T54" fmla="*/ 51 w 56"/>
                    <a:gd name="T55" fmla="*/ 6 h 43"/>
                    <a:gd name="T56" fmla="*/ 51 w 56"/>
                    <a:gd name="T57" fmla="*/ 4 h 43"/>
                    <a:gd name="T58" fmla="*/ 46 w 56"/>
                    <a:gd name="T59" fmla="*/ 2 h 43"/>
                    <a:gd name="T60" fmla="*/ 39 w 56"/>
                    <a:gd name="T61" fmla="*/ 0 h 43"/>
                    <a:gd name="T62" fmla="*/ 38 w 56"/>
                    <a:gd name="T63" fmla="*/ 2 h 43"/>
                    <a:gd name="T64" fmla="*/ 34 w 56"/>
                    <a:gd name="T65" fmla="*/ 1 h 43"/>
                    <a:gd name="T66" fmla="*/ 32 w 56"/>
                    <a:gd name="T67" fmla="*/ 1 h 43"/>
                    <a:gd name="T68" fmla="*/ 30 w 56"/>
                    <a:gd name="T69" fmla="*/ 4 h 43"/>
                    <a:gd name="T70" fmla="*/ 25 w 56"/>
                    <a:gd name="T71" fmla="*/ 3 h 43"/>
                    <a:gd name="T72" fmla="*/ 25 w 56"/>
                    <a:gd name="T73" fmla="*/ 6 h 43"/>
                    <a:gd name="T74" fmla="*/ 23 w 56"/>
                    <a:gd name="T75" fmla="*/ 5 h 43"/>
                    <a:gd name="T76" fmla="*/ 19 w 56"/>
                    <a:gd name="T77" fmla="*/ 4 h 43"/>
                    <a:gd name="T78" fmla="*/ 17 w 56"/>
                    <a:gd name="T79" fmla="*/ 7 h 43"/>
                    <a:gd name="T80" fmla="*/ 17 w 56"/>
                    <a:gd name="T81" fmla="*/ 7 h 43"/>
                    <a:gd name="T82" fmla="*/ 16 w 56"/>
                    <a:gd name="T83" fmla="*/ 9 h 43"/>
                    <a:gd name="T84" fmla="*/ 16 w 56"/>
                    <a:gd name="T85" fmla="*/ 12 h 43"/>
                    <a:gd name="T86" fmla="*/ 18 w 56"/>
                    <a:gd name="T87" fmla="*/ 14 h 43"/>
                    <a:gd name="T88" fmla="*/ 23 w 56"/>
                    <a:gd name="T89" fmla="*/ 16 h 43"/>
                    <a:gd name="T90" fmla="*/ 29 w 56"/>
                    <a:gd name="T91" fmla="*/ 16 h 43"/>
                    <a:gd name="T92" fmla="*/ 30 w 56"/>
                    <a:gd name="T93" fmla="*/ 16 h 43"/>
                    <a:gd name="T94" fmla="*/ 31 w 56"/>
                    <a:gd name="T95" fmla="*/ 17 h 43"/>
                    <a:gd name="T96" fmla="*/ 23 w 56"/>
                    <a:gd name="T97" fmla="*/ 18 h 43"/>
                    <a:gd name="T98" fmla="*/ 19 w 56"/>
                    <a:gd name="T99" fmla="*/ 17 h 43"/>
                    <a:gd name="T100" fmla="*/ 11 w 56"/>
                    <a:gd name="T101" fmla="*/ 35 h 43"/>
                    <a:gd name="T102" fmla="*/ 12 w 56"/>
                    <a:gd name="T103" fmla="*/ 31 h 43"/>
                    <a:gd name="T104" fmla="*/ 14 w 56"/>
                    <a:gd name="T105" fmla="*/ 37 h 43"/>
                    <a:gd name="T106" fmla="*/ 14 w 56"/>
                    <a:gd name="T107" fmla="*/ 36 h 43"/>
                    <a:gd name="T108" fmla="*/ 45 w 56"/>
                    <a:gd name="T109" fmla="*/ 16 h 43"/>
                    <a:gd name="T110" fmla="*/ 19 w 56"/>
                    <a:gd name="T111" fmla="*/ 14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6" h="43">
                      <a:moveTo>
                        <a:pt x="16" y="19"/>
                      </a:moveTo>
                      <a:cubicBezTo>
                        <a:pt x="16" y="19"/>
                        <a:pt x="16" y="20"/>
                        <a:pt x="16" y="20"/>
                      </a:cubicBezTo>
                      <a:cubicBezTo>
                        <a:pt x="16" y="21"/>
                        <a:pt x="16" y="22"/>
                        <a:pt x="16" y="22"/>
                      </a:cubicBezTo>
                      <a:cubicBezTo>
                        <a:pt x="16" y="23"/>
                        <a:pt x="16" y="23"/>
                        <a:pt x="16" y="24"/>
                      </a:cubicBezTo>
                      <a:cubicBezTo>
                        <a:pt x="16" y="24"/>
                        <a:pt x="15" y="24"/>
                        <a:pt x="15" y="24"/>
                      </a:cubicBezTo>
                      <a:cubicBezTo>
                        <a:pt x="15" y="25"/>
                        <a:pt x="15" y="25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6" y="26"/>
                      </a:cubicBezTo>
                      <a:cubicBezTo>
                        <a:pt x="16" y="26"/>
                        <a:pt x="16" y="26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7" y="27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7" y="27"/>
                        <a:pt x="16" y="27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6" y="26"/>
                        <a:pt x="16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4" y="26"/>
                        <a:pt x="14" y="26"/>
                        <a:pt x="13" y="26"/>
                      </a:cubicBezTo>
                      <a:cubicBezTo>
                        <a:pt x="13" y="26"/>
                        <a:pt x="13" y="26"/>
                        <a:pt x="12" y="26"/>
                      </a:cubicBezTo>
                      <a:cubicBezTo>
                        <a:pt x="12" y="26"/>
                        <a:pt x="11" y="26"/>
                        <a:pt x="11" y="26"/>
                      </a:cubicBezTo>
                      <a:cubicBezTo>
                        <a:pt x="11" y="27"/>
                        <a:pt x="10" y="28"/>
                        <a:pt x="9" y="28"/>
                      </a:cubicBezTo>
                      <a:cubicBezTo>
                        <a:pt x="9" y="29"/>
                        <a:pt x="9" y="29"/>
                        <a:pt x="8" y="30"/>
                      </a:cubicBezTo>
                      <a:cubicBezTo>
                        <a:pt x="8" y="30"/>
                        <a:pt x="9" y="30"/>
                        <a:pt x="9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10" y="31"/>
                        <a:pt x="10" y="31"/>
                        <a:pt x="10" y="32"/>
                      </a:cubicBezTo>
                      <a:cubicBezTo>
                        <a:pt x="10" y="32"/>
                        <a:pt x="11" y="32"/>
                        <a:pt x="10" y="33"/>
                      </a:cubicBezTo>
                      <a:cubicBezTo>
                        <a:pt x="10" y="33"/>
                        <a:pt x="10" y="33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9" y="33"/>
                        <a:pt x="9" y="32"/>
                        <a:pt x="9" y="32"/>
                      </a:cubicBezTo>
                      <a:cubicBezTo>
                        <a:pt x="9" y="32"/>
                        <a:pt x="9" y="31"/>
                        <a:pt x="9" y="31"/>
                      </a:cubicBezTo>
                      <a:cubicBezTo>
                        <a:pt x="8" y="31"/>
                        <a:pt x="7" y="31"/>
                        <a:pt x="7" y="31"/>
                      </a:cubicBezTo>
                      <a:cubicBezTo>
                        <a:pt x="7" y="31"/>
                        <a:pt x="7" y="31"/>
                        <a:pt x="7" y="32"/>
                      </a:cubicBezTo>
                      <a:cubicBezTo>
                        <a:pt x="6" y="32"/>
                        <a:pt x="6" y="32"/>
                        <a:pt x="6" y="32"/>
                      </a:cubicBezTo>
                      <a:cubicBezTo>
                        <a:pt x="6" y="33"/>
                        <a:pt x="7" y="34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6" y="35"/>
                        <a:pt x="6" y="35"/>
                        <a:pt x="6" y="35"/>
                      </a:cubicBezTo>
                      <a:cubicBezTo>
                        <a:pt x="5" y="35"/>
                        <a:pt x="3" y="35"/>
                        <a:pt x="2" y="36"/>
                      </a:cubicBezTo>
                      <a:cubicBezTo>
                        <a:pt x="2" y="36"/>
                        <a:pt x="2" y="36"/>
                        <a:pt x="2" y="36"/>
                      </a:cubicBezTo>
                      <a:cubicBezTo>
                        <a:pt x="2" y="36"/>
                        <a:pt x="1" y="36"/>
                        <a:pt x="1" y="37"/>
                      </a:cubicBezTo>
                      <a:cubicBezTo>
                        <a:pt x="1" y="37"/>
                        <a:pt x="1" y="37"/>
                        <a:pt x="1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37"/>
                        <a:pt x="0" y="38"/>
                        <a:pt x="0" y="38"/>
                      </a:cubicBezTo>
                      <a:cubicBezTo>
                        <a:pt x="1" y="39"/>
                        <a:pt x="2" y="39"/>
                        <a:pt x="2" y="40"/>
                      </a:cubicBezTo>
                      <a:cubicBezTo>
                        <a:pt x="3" y="40"/>
                        <a:pt x="4" y="40"/>
                        <a:pt x="5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8" y="41"/>
                        <a:pt x="8" y="40"/>
                        <a:pt x="8" y="41"/>
                      </a:cubicBezTo>
                      <a:cubicBezTo>
                        <a:pt x="9" y="41"/>
                        <a:pt x="10" y="42"/>
                        <a:pt x="11" y="41"/>
                      </a:cubicBezTo>
                      <a:cubicBezTo>
                        <a:pt x="11" y="41"/>
                        <a:pt x="12" y="42"/>
                        <a:pt x="12" y="42"/>
                      </a:cubicBezTo>
                      <a:cubicBezTo>
                        <a:pt x="12" y="42"/>
                        <a:pt x="12" y="42"/>
                        <a:pt x="12" y="42"/>
                      </a:cubicBezTo>
                      <a:cubicBezTo>
                        <a:pt x="12" y="42"/>
                        <a:pt x="12" y="43"/>
                        <a:pt x="12" y="43"/>
                      </a:cubicBezTo>
                      <a:cubicBezTo>
                        <a:pt x="12" y="43"/>
                        <a:pt x="13" y="43"/>
                        <a:pt x="13" y="43"/>
                      </a:cubicBezTo>
                      <a:cubicBezTo>
                        <a:pt x="14" y="43"/>
                        <a:pt x="14" y="43"/>
                        <a:pt x="15" y="43"/>
                      </a:cubicBezTo>
                      <a:cubicBezTo>
                        <a:pt x="15" y="43"/>
                        <a:pt x="15" y="42"/>
                        <a:pt x="16" y="42"/>
                      </a:cubicBezTo>
                      <a:cubicBezTo>
                        <a:pt x="17" y="43"/>
                        <a:pt x="17" y="42"/>
                        <a:pt x="18" y="41"/>
                      </a:cubicBezTo>
                      <a:cubicBezTo>
                        <a:pt x="18" y="41"/>
                        <a:pt x="18" y="41"/>
                        <a:pt x="18" y="41"/>
                      </a:cubicBezTo>
                      <a:cubicBezTo>
                        <a:pt x="18" y="40"/>
                        <a:pt x="18" y="40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7" y="39"/>
                        <a:pt x="17" y="38"/>
                        <a:pt x="17" y="38"/>
                      </a:cubicBezTo>
                      <a:cubicBezTo>
                        <a:pt x="17" y="38"/>
                        <a:pt x="18" y="38"/>
                        <a:pt x="18" y="38"/>
                      </a:cubicBezTo>
                      <a:cubicBezTo>
                        <a:pt x="18" y="37"/>
                        <a:pt x="19" y="37"/>
                        <a:pt x="19" y="37"/>
                      </a:cubicBezTo>
                      <a:cubicBezTo>
                        <a:pt x="20" y="37"/>
                        <a:pt x="20" y="36"/>
                        <a:pt x="21" y="35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1" y="34"/>
                        <a:pt x="21" y="34"/>
                        <a:pt x="22" y="34"/>
                      </a:cubicBezTo>
                      <a:cubicBezTo>
                        <a:pt x="22" y="35"/>
                        <a:pt x="23" y="34"/>
                        <a:pt x="24" y="34"/>
                      </a:cubicBezTo>
                      <a:cubicBezTo>
                        <a:pt x="24" y="34"/>
                        <a:pt x="25" y="34"/>
                        <a:pt x="25" y="34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5" y="33"/>
                        <a:pt x="26" y="33"/>
                        <a:pt x="26" y="32"/>
                      </a:cubicBezTo>
                      <a:cubicBezTo>
                        <a:pt x="26" y="32"/>
                        <a:pt x="27" y="32"/>
                        <a:pt x="27" y="31"/>
                      </a:cubicBezTo>
                      <a:cubicBezTo>
                        <a:pt x="27" y="31"/>
                        <a:pt x="27" y="31"/>
                        <a:pt x="28" y="31"/>
                      </a:cubicBezTo>
                      <a:cubicBezTo>
                        <a:pt x="28" y="30"/>
                        <a:pt x="28" y="30"/>
                        <a:pt x="28" y="29"/>
                      </a:cubicBezTo>
                      <a:cubicBezTo>
                        <a:pt x="27" y="29"/>
                        <a:pt x="27" y="29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8" y="28"/>
                        <a:pt x="28" y="28"/>
                        <a:pt x="28" y="29"/>
                      </a:cubicBezTo>
                      <a:cubicBezTo>
                        <a:pt x="29" y="29"/>
                        <a:pt x="29" y="28"/>
                        <a:pt x="29" y="28"/>
                      </a:cubicBezTo>
                      <a:cubicBezTo>
                        <a:pt x="29" y="28"/>
                        <a:pt x="29" y="27"/>
                        <a:pt x="29" y="27"/>
                      </a:cubicBezTo>
                      <a:cubicBezTo>
                        <a:pt x="29" y="27"/>
                        <a:pt x="28" y="27"/>
                        <a:pt x="28" y="27"/>
                      </a:cubicBezTo>
                      <a:cubicBezTo>
                        <a:pt x="28" y="27"/>
                        <a:pt x="28" y="26"/>
                        <a:pt x="28" y="26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6"/>
                        <a:pt x="29" y="26"/>
                        <a:pt x="29" y="26"/>
                      </a:cubicBezTo>
                      <a:cubicBezTo>
                        <a:pt x="29" y="26"/>
                        <a:pt x="30" y="26"/>
                        <a:pt x="31" y="26"/>
                      </a:cubicBezTo>
                      <a:cubicBezTo>
                        <a:pt x="31" y="26"/>
                        <a:pt x="32" y="26"/>
                        <a:pt x="32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32" y="25"/>
                        <a:pt x="33" y="25"/>
                        <a:pt x="33" y="25"/>
                      </a:cubicBezTo>
                      <a:cubicBezTo>
                        <a:pt x="34" y="26"/>
                        <a:pt x="35" y="26"/>
                        <a:pt x="35" y="25"/>
                      </a:cubicBezTo>
                      <a:cubicBezTo>
                        <a:pt x="36" y="24"/>
                        <a:pt x="37" y="23"/>
                        <a:pt x="38" y="22"/>
                      </a:cubicBezTo>
                      <a:cubicBezTo>
                        <a:pt x="39" y="22"/>
                        <a:pt x="39" y="22"/>
                        <a:pt x="40" y="21"/>
                      </a:cubicBezTo>
                      <a:cubicBezTo>
                        <a:pt x="40" y="21"/>
                        <a:pt x="40" y="21"/>
                        <a:pt x="41" y="20"/>
                      </a:cubicBezTo>
                      <a:cubicBezTo>
                        <a:pt x="42" y="20"/>
                        <a:pt x="43" y="19"/>
                        <a:pt x="45" y="19"/>
                      </a:cubicBezTo>
                      <a:cubicBezTo>
                        <a:pt x="46" y="18"/>
                        <a:pt x="47" y="18"/>
                        <a:pt x="48" y="17"/>
                      </a:cubicBezTo>
                      <a:cubicBezTo>
                        <a:pt x="48" y="17"/>
                        <a:pt x="48" y="17"/>
                        <a:pt x="48" y="16"/>
                      </a:cubicBezTo>
                      <a:cubicBezTo>
                        <a:pt x="48" y="16"/>
                        <a:pt x="48" y="16"/>
                        <a:pt x="48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5"/>
                        <a:pt x="47" y="15"/>
                        <a:pt x="47" y="15"/>
                      </a:cubicBezTo>
                      <a:cubicBezTo>
                        <a:pt x="49" y="15"/>
                        <a:pt x="50" y="15"/>
                        <a:pt x="51" y="15"/>
                      </a:cubicBezTo>
                      <a:cubicBezTo>
                        <a:pt x="52" y="14"/>
                        <a:pt x="53" y="13"/>
                        <a:pt x="55" y="13"/>
                      </a:cubicBezTo>
                      <a:cubicBezTo>
                        <a:pt x="55" y="13"/>
                        <a:pt x="55" y="13"/>
                        <a:pt x="55" y="13"/>
                      </a:cubicBezTo>
                      <a:cubicBezTo>
                        <a:pt x="55" y="12"/>
                        <a:pt x="56" y="12"/>
                        <a:pt x="56" y="12"/>
                      </a:cubicBezTo>
                      <a:cubicBezTo>
                        <a:pt x="56" y="11"/>
                        <a:pt x="56" y="11"/>
                        <a:pt x="56" y="10"/>
                      </a:cubicBezTo>
                      <a:cubicBezTo>
                        <a:pt x="56" y="10"/>
                        <a:pt x="56" y="9"/>
                        <a:pt x="55" y="9"/>
                      </a:cubicBezTo>
                      <a:cubicBezTo>
                        <a:pt x="55" y="9"/>
                        <a:pt x="55" y="9"/>
                        <a:pt x="55" y="8"/>
                      </a:cubicBezTo>
                      <a:cubicBezTo>
                        <a:pt x="55" y="8"/>
                        <a:pt x="55" y="7"/>
                        <a:pt x="55" y="7"/>
                      </a:cubicBezTo>
                      <a:cubicBezTo>
                        <a:pt x="55" y="7"/>
                        <a:pt x="55" y="6"/>
                        <a:pt x="54" y="6"/>
                      </a:cubicBezTo>
                      <a:cubicBezTo>
                        <a:pt x="54" y="6"/>
                        <a:pt x="53" y="6"/>
                        <a:pt x="53" y="6"/>
                      </a:cubicBezTo>
                      <a:cubicBezTo>
                        <a:pt x="52" y="6"/>
                        <a:pt x="52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2" y="5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0" y="4"/>
                        <a:pt x="50" y="4"/>
                        <a:pt x="49" y="3"/>
                      </a:cubicBezTo>
                      <a:cubicBezTo>
                        <a:pt x="49" y="3"/>
                        <a:pt x="48" y="3"/>
                        <a:pt x="48" y="3"/>
                      </a:cubicBezTo>
                      <a:cubicBezTo>
                        <a:pt x="48" y="2"/>
                        <a:pt x="48" y="2"/>
                        <a:pt x="48" y="2"/>
                      </a:cubicBezTo>
                      <a:cubicBezTo>
                        <a:pt x="47" y="2"/>
                        <a:pt x="46" y="2"/>
                        <a:pt x="46" y="2"/>
                      </a:cubicBezTo>
                      <a:cubicBezTo>
                        <a:pt x="45" y="1"/>
                        <a:pt x="44" y="1"/>
                        <a:pt x="44" y="2"/>
                      </a:cubicBezTo>
                      <a:cubicBezTo>
                        <a:pt x="43" y="2"/>
                        <a:pt x="43" y="2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2" y="1"/>
                        <a:pt x="41" y="0"/>
                        <a:pt x="40" y="0"/>
                      </a:cubicBezTo>
                      <a:cubicBezTo>
                        <a:pt x="40" y="0"/>
                        <a:pt x="40" y="0"/>
                        <a:pt x="39" y="0"/>
                      </a:cubicBezTo>
                      <a:cubicBezTo>
                        <a:pt x="39" y="0"/>
                        <a:pt x="39" y="1"/>
                        <a:pt x="39" y="1"/>
                      </a:cubicBezTo>
                      <a:cubicBezTo>
                        <a:pt x="39" y="1"/>
                        <a:pt x="39" y="2"/>
                        <a:pt x="39" y="3"/>
                      </a:cubicBezTo>
                      <a:cubicBezTo>
                        <a:pt x="39" y="3"/>
                        <a:pt x="38" y="3"/>
                        <a:pt x="38" y="3"/>
                      </a:cubicBezTo>
                      <a:cubicBezTo>
                        <a:pt x="38" y="3"/>
                        <a:pt x="38" y="3"/>
                        <a:pt x="38" y="3"/>
                      </a:cubicBezTo>
                      <a:cubicBezTo>
                        <a:pt x="38" y="2"/>
                        <a:pt x="38" y="2"/>
                        <a:pt x="38" y="2"/>
                      </a:cubicBezTo>
                      <a:cubicBezTo>
                        <a:pt x="38" y="2"/>
                        <a:pt x="38" y="2"/>
                        <a:pt x="38" y="2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7" y="1"/>
                        <a:pt x="37" y="1"/>
                        <a:pt x="36" y="0"/>
                      </a:cubicBezTo>
                      <a:cubicBezTo>
                        <a:pt x="36" y="0"/>
                        <a:pt x="35" y="0"/>
                        <a:pt x="35" y="0"/>
                      </a:cubicBezTo>
                      <a:cubicBezTo>
                        <a:pt x="35" y="0"/>
                        <a:pt x="34" y="1"/>
                        <a:pt x="34" y="1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2"/>
                        <a:pt x="34" y="1"/>
                        <a:pt x="33" y="1"/>
                      </a:cubicBezTo>
                      <a:cubicBezTo>
                        <a:pt x="33" y="1"/>
                        <a:pt x="33" y="1"/>
                        <a:pt x="32" y="1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2" y="2"/>
                        <a:pt x="31" y="1"/>
                        <a:pt x="31" y="1"/>
                      </a:cubicBezTo>
                      <a:cubicBezTo>
                        <a:pt x="31" y="1"/>
                        <a:pt x="30" y="2"/>
                        <a:pt x="31" y="2"/>
                      </a:cubicBezTo>
                      <a:cubicBezTo>
                        <a:pt x="31" y="3"/>
                        <a:pt x="30" y="3"/>
                        <a:pt x="30" y="3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29" y="5"/>
                        <a:pt x="29" y="5"/>
                        <a:pt x="28" y="4"/>
                      </a:cubicBezTo>
                      <a:cubicBezTo>
                        <a:pt x="28" y="4"/>
                        <a:pt x="28" y="3"/>
                        <a:pt x="28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3"/>
                        <a:pt x="26" y="3"/>
                        <a:pt x="25" y="3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25" y="3"/>
                        <a:pt x="24" y="4"/>
                        <a:pt x="24" y="4"/>
                      </a:cubicBezTo>
                      <a:cubicBezTo>
                        <a:pt x="25" y="4"/>
                        <a:pt x="25" y="5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4" y="6"/>
                        <a:pt x="24" y="5"/>
                      </a:cubicBez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3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1" y="4"/>
                      </a:cubicBezTo>
                      <a:cubicBezTo>
                        <a:pt x="21" y="4"/>
                        <a:pt x="21" y="4"/>
                        <a:pt x="21" y="5"/>
                      </a:cubicBezTo>
                      <a:cubicBezTo>
                        <a:pt x="21" y="5"/>
                        <a:pt x="20" y="5"/>
                        <a:pt x="20" y="5"/>
                      </a:cubicBezTo>
                      <a:cubicBezTo>
                        <a:pt x="20" y="4"/>
                        <a:pt x="20" y="4"/>
                        <a:pt x="19" y="4"/>
                      </a:cubicBezTo>
                      <a:cubicBezTo>
                        <a:pt x="18" y="4"/>
                        <a:pt x="17" y="5"/>
                        <a:pt x="17" y="5"/>
                      </a:cubicBezTo>
                      <a:cubicBezTo>
                        <a:pt x="16" y="5"/>
                        <a:pt x="16" y="6"/>
                        <a:pt x="16" y="6"/>
                      </a:cubicBezTo>
                      <a:cubicBezTo>
                        <a:pt x="16" y="6"/>
                        <a:pt x="16" y="7"/>
                        <a:pt x="16" y="7"/>
                      </a:cubicBezTo>
                      <a:cubicBezTo>
                        <a:pt x="16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7"/>
                        <a:pt x="18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8"/>
                        <a:pt x="17" y="8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7" y="9"/>
                        <a:pt x="17" y="9"/>
                        <a:pt x="16" y="9"/>
                      </a:cubicBezTo>
                      <a:cubicBezTo>
                        <a:pt x="16" y="10"/>
                        <a:pt x="16" y="10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6" y="11"/>
                      </a:cubicBezTo>
                      <a:cubicBezTo>
                        <a:pt x="16" y="11"/>
                        <a:pt x="16" y="12"/>
                        <a:pt x="16" y="12"/>
                      </a:cubicBezTo>
                      <a:cubicBezTo>
                        <a:pt x="16" y="13"/>
                        <a:pt x="16" y="13"/>
                        <a:pt x="17" y="14"/>
                      </a:cubicBezTo>
                      <a:cubicBezTo>
                        <a:pt x="17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5"/>
                        <a:pt x="19" y="15"/>
                      </a:cubicBezTo>
                      <a:cubicBezTo>
                        <a:pt x="19" y="16"/>
                        <a:pt x="20" y="16"/>
                        <a:pt x="21" y="16"/>
                      </a:cubicBezTo>
                      <a:cubicBezTo>
                        <a:pt x="22" y="16"/>
                        <a:pt x="22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7"/>
                      </a:cubicBezTo>
                      <a:cubicBezTo>
                        <a:pt x="24" y="17"/>
                        <a:pt x="25" y="17"/>
                        <a:pt x="26" y="17"/>
                      </a:cubicBezTo>
                      <a:cubicBezTo>
                        <a:pt x="27" y="17"/>
                        <a:pt x="28" y="17"/>
                        <a:pt x="29" y="16"/>
                      </a:cubicBezTo>
                      <a:cubicBezTo>
                        <a:pt x="29" y="15"/>
                        <a:pt x="29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30" y="17"/>
                      </a:cubicBezTo>
                      <a:cubicBezTo>
                        <a:pt x="30" y="17"/>
                        <a:pt x="31" y="17"/>
                        <a:pt x="31" y="17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29" y="17"/>
                        <a:pt x="28" y="17"/>
                        <a:pt x="26" y="18"/>
                      </a:cubicBezTo>
                      <a:cubicBezTo>
                        <a:pt x="25" y="18"/>
                        <a:pt x="25" y="18"/>
                        <a:pt x="24" y="18"/>
                      </a:cubicBezTo>
                      <a:cubicBezTo>
                        <a:pt x="24" y="18"/>
                        <a:pt x="23" y="18"/>
                        <a:pt x="23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9"/>
                        <a:pt x="22" y="19"/>
                        <a:pt x="22" y="20"/>
                      </a:cubicBezTo>
                      <a:cubicBezTo>
                        <a:pt x="22" y="20"/>
                        <a:pt x="22" y="20"/>
                        <a:pt x="21" y="20"/>
                      </a:cubicBezTo>
                      <a:cubicBezTo>
                        <a:pt x="21" y="20"/>
                        <a:pt x="21" y="20"/>
                        <a:pt x="21" y="20"/>
                      </a:cubicBezTo>
                      <a:cubicBezTo>
                        <a:pt x="21" y="18"/>
                        <a:pt x="20" y="17"/>
                        <a:pt x="19" y="17"/>
                      </a:cubicBezTo>
                      <a:cubicBezTo>
                        <a:pt x="19" y="17"/>
                        <a:pt x="18" y="16"/>
                        <a:pt x="18" y="16"/>
                      </a:cubicBezTo>
                      <a:cubicBezTo>
                        <a:pt x="18" y="16"/>
                        <a:pt x="18" y="16"/>
                        <a:pt x="17" y="17"/>
                      </a:cubicBezTo>
                      <a:cubicBezTo>
                        <a:pt x="17" y="17"/>
                        <a:pt x="16" y="18"/>
                        <a:pt x="16" y="18"/>
                      </a:cubicBezTo>
                      <a:cubicBezTo>
                        <a:pt x="16" y="18"/>
                        <a:pt x="16" y="19"/>
                        <a:pt x="16" y="19"/>
                      </a:cubicBezTo>
                      <a:close/>
                      <a:moveTo>
                        <a:pt x="11" y="35"/>
                      </a:moveTo>
                      <a:cubicBezTo>
                        <a:pt x="11" y="35"/>
                        <a:pt x="11" y="35"/>
                        <a:pt x="11" y="35"/>
                      </a:cubicBezTo>
                      <a:cubicBezTo>
                        <a:pt x="11" y="35"/>
                        <a:pt x="11" y="35"/>
                        <a:pt x="11" y="35"/>
                      </a:cubicBezTo>
                      <a:cubicBezTo>
                        <a:pt x="11" y="35"/>
                        <a:pt x="11" y="35"/>
                        <a:pt x="11" y="35"/>
                      </a:cubicBezTo>
                      <a:close/>
                      <a:moveTo>
                        <a:pt x="12" y="31"/>
                      </a:move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lose/>
                      <a:moveTo>
                        <a:pt x="14" y="36"/>
                      </a:move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6"/>
                        <a:pt x="14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lose/>
                      <a:moveTo>
                        <a:pt x="45" y="16"/>
                      </a:moveTo>
                      <a:cubicBezTo>
                        <a:pt x="45" y="16"/>
                        <a:pt x="45" y="16"/>
                        <a:pt x="45" y="16"/>
                      </a:cubicBezTo>
                      <a:cubicBezTo>
                        <a:pt x="45" y="16"/>
                        <a:pt x="45" y="16"/>
                        <a:pt x="45" y="16"/>
                      </a:cubicBezTo>
                      <a:cubicBezTo>
                        <a:pt x="45" y="16"/>
                        <a:pt x="45" y="16"/>
                        <a:pt x="45" y="16"/>
                      </a:cubicBezTo>
                      <a:cubicBezTo>
                        <a:pt x="45" y="16"/>
                        <a:pt x="45" y="16"/>
                        <a:pt x="45" y="16"/>
                      </a:cubicBezTo>
                      <a:close/>
                      <a:moveTo>
                        <a:pt x="19" y="14"/>
                      </a:move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lose/>
                      <a:moveTo>
                        <a:pt x="26" y="26"/>
                      </a:moveTo>
                      <a:cubicBezTo>
                        <a:pt x="26" y="26"/>
                        <a:pt x="26" y="26"/>
                        <a:pt x="26" y="26"/>
                      </a:cubicBezTo>
                      <a:cubicBezTo>
                        <a:pt x="26" y="26"/>
                        <a:pt x="26" y="26"/>
                        <a:pt x="2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460">
                  <a:extLst>
                    <a:ext uri="{FF2B5EF4-FFF2-40B4-BE49-F238E27FC236}">
                      <a16:creationId xmlns:a16="http://schemas.microsoft.com/office/drawing/2014/main" id="{61C95AD6-FF78-4B8E-BF47-2E501C38E94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04218" y="2218420"/>
                  <a:ext cx="144463" cy="198438"/>
                </a:xfrm>
                <a:custGeom>
                  <a:avLst/>
                  <a:gdLst>
                    <a:gd name="T0" fmla="*/ 13 w 40"/>
                    <a:gd name="T1" fmla="*/ 23 h 55"/>
                    <a:gd name="T2" fmla="*/ 12 w 40"/>
                    <a:gd name="T3" fmla="*/ 21 h 55"/>
                    <a:gd name="T4" fmla="*/ 13 w 40"/>
                    <a:gd name="T5" fmla="*/ 22 h 55"/>
                    <a:gd name="T6" fmla="*/ 16 w 40"/>
                    <a:gd name="T7" fmla="*/ 21 h 55"/>
                    <a:gd name="T8" fmla="*/ 16 w 40"/>
                    <a:gd name="T9" fmla="*/ 19 h 55"/>
                    <a:gd name="T10" fmla="*/ 16 w 40"/>
                    <a:gd name="T11" fmla="*/ 20 h 55"/>
                    <a:gd name="T12" fmla="*/ 17 w 40"/>
                    <a:gd name="T13" fmla="*/ 22 h 55"/>
                    <a:gd name="T14" fmla="*/ 18 w 40"/>
                    <a:gd name="T15" fmla="*/ 27 h 55"/>
                    <a:gd name="T16" fmla="*/ 19 w 40"/>
                    <a:gd name="T17" fmla="*/ 28 h 55"/>
                    <a:gd name="T18" fmla="*/ 22 w 40"/>
                    <a:gd name="T19" fmla="*/ 30 h 55"/>
                    <a:gd name="T20" fmla="*/ 18 w 40"/>
                    <a:gd name="T21" fmla="*/ 37 h 55"/>
                    <a:gd name="T22" fmla="*/ 11 w 40"/>
                    <a:gd name="T23" fmla="*/ 40 h 55"/>
                    <a:gd name="T24" fmla="*/ 12 w 40"/>
                    <a:gd name="T25" fmla="*/ 45 h 55"/>
                    <a:gd name="T26" fmla="*/ 18 w 40"/>
                    <a:gd name="T27" fmla="*/ 48 h 55"/>
                    <a:gd name="T28" fmla="*/ 20 w 40"/>
                    <a:gd name="T29" fmla="*/ 52 h 55"/>
                    <a:gd name="T30" fmla="*/ 27 w 40"/>
                    <a:gd name="T31" fmla="*/ 55 h 55"/>
                    <a:gd name="T32" fmla="*/ 24 w 40"/>
                    <a:gd name="T33" fmla="*/ 49 h 55"/>
                    <a:gd name="T34" fmla="*/ 24 w 40"/>
                    <a:gd name="T35" fmla="*/ 49 h 55"/>
                    <a:gd name="T36" fmla="*/ 30 w 40"/>
                    <a:gd name="T37" fmla="*/ 54 h 55"/>
                    <a:gd name="T38" fmla="*/ 32 w 40"/>
                    <a:gd name="T39" fmla="*/ 50 h 55"/>
                    <a:gd name="T40" fmla="*/ 29 w 40"/>
                    <a:gd name="T41" fmla="*/ 43 h 55"/>
                    <a:gd name="T42" fmla="*/ 28 w 40"/>
                    <a:gd name="T43" fmla="*/ 41 h 55"/>
                    <a:gd name="T44" fmla="*/ 30 w 40"/>
                    <a:gd name="T45" fmla="*/ 39 h 55"/>
                    <a:gd name="T46" fmla="*/ 34 w 40"/>
                    <a:gd name="T47" fmla="*/ 45 h 55"/>
                    <a:gd name="T48" fmla="*/ 39 w 40"/>
                    <a:gd name="T49" fmla="*/ 40 h 55"/>
                    <a:gd name="T50" fmla="*/ 38 w 40"/>
                    <a:gd name="T51" fmla="*/ 37 h 55"/>
                    <a:gd name="T52" fmla="*/ 38 w 40"/>
                    <a:gd name="T53" fmla="*/ 37 h 55"/>
                    <a:gd name="T54" fmla="*/ 36 w 40"/>
                    <a:gd name="T55" fmla="*/ 35 h 55"/>
                    <a:gd name="T56" fmla="*/ 31 w 40"/>
                    <a:gd name="T57" fmla="*/ 30 h 55"/>
                    <a:gd name="T58" fmla="*/ 34 w 40"/>
                    <a:gd name="T59" fmla="*/ 28 h 55"/>
                    <a:gd name="T60" fmla="*/ 33 w 40"/>
                    <a:gd name="T61" fmla="*/ 22 h 55"/>
                    <a:gd name="T62" fmla="*/ 30 w 40"/>
                    <a:gd name="T63" fmla="*/ 19 h 55"/>
                    <a:gd name="T64" fmla="*/ 28 w 40"/>
                    <a:gd name="T65" fmla="*/ 16 h 55"/>
                    <a:gd name="T66" fmla="*/ 26 w 40"/>
                    <a:gd name="T67" fmla="*/ 14 h 55"/>
                    <a:gd name="T68" fmla="*/ 23 w 40"/>
                    <a:gd name="T69" fmla="*/ 9 h 55"/>
                    <a:gd name="T70" fmla="*/ 19 w 40"/>
                    <a:gd name="T71" fmla="*/ 10 h 55"/>
                    <a:gd name="T72" fmla="*/ 17 w 40"/>
                    <a:gd name="T73" fmla="*/ 10 h 55"/>
                    <a:gd name="T74" fmla="*/ 18 w 40"/>
                    <a:gd name="T75" fmla="*/ 3 h 55"/>
                    <a:gd name="T76" fmla="*/ 10 w 40"/>
                    <a:gd name="T77" fmla="*/ 8 h 55"/>
                    <a:gd name="T78" fmla="*/ 9 w 40"/>
                    <a:gd name="T79" fmla="*/ 13 h 55"/>
                    <a:gd name="T80" fmla="*/ 8 w 40"/>
                    <a:gd name="T81" fmla="*/ 9 h 55"/>
                    <a:gd name="T82" fmla="*/ 13 w 40"/>
                    <a:gd name="T83" fmla="*/ 2 h 55"/>
                    <a:gd name="T84" fmla="*/ 3 w 40"/>
                    <a:gd name="T85" fmla="*/ 6 h 55"/>
                    <a:gd name="T86" fmla="*/ 1 w 40"/>
                    <a:gd name="T87" fmla="*/ 13 h 55"/>
                    <a:gd name="T88" fmla="*/ 1 w 40"/>
                    <a:gd name="T89" fmla="*/ 14 h 55"/>
                    <a:gd name="T90" fmla="*/ 3 w 40"/>
                    <a:gd name="T91" fmla="*/ 18 h 55"/>
                    <a:gd name="T92" fmla="*/ 8 w 40"/>
                    <a:gd name="T93" fmla="*/ 20 h 55"/>
                    <a:gd name="T94" fmla="*/ 21 w 40"/>
                    <a:gd name="T95" fmla="*/ 43 h 55"/>
                    <a:gd name="T96" fmla="*/ 33 w 40"/>
                    <a:gd name="T97" fmla="*/ 23 h 55"/>
                    <a:gd name="T98" fmla="*/ 32 w 40"/>
                    <a:gd name="T99" fmla="*/ 24 h 55"/>
                    <a:gd name="T100" fmla="*/ 17 w 40"/>
                    <a:gd name="T101" fmla="*/ 1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40" h="55">
                      <a:moveTo>
                        <a:pt x="8" y="20"/>
                      </a:moveTo>
                      <a:cubicBezTo>
                        <a:pt x="9" y="21"/>
                        <a:pt x="10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2"/>
                      </a:cubicBezTo>
                      <a:cubicBezTo>
                        <a:pt x="12" y="22"/>
                        <a:pt x="12" y="22"/>
                        <a:pt x="13" y="23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3" y="23"/>
                        <a:pt x="14" y="22"/>
                        <a:pt x="14" y="22"/>
                      </a:cubicBezTo>
                      <a:cubicBezTo>
                        <a:pt x="14" y="22"/>
                        <a:pt x="13" y="22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2" y="22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3" y="21"/>
                        <a:pt x="13" y="21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4" y="22"/>
                        <a:pt x="14" y="22"/>
                        <a:pt x="15" y="22"/>
                      </a:cubicBezTo>
                      <a:cubicBezTo>
                        <a:pt x="16" y="22"/>
                        <a:pt x="16" y="21"/>
                        <a:pt x="16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5" y="19"/>
                        <a:pt x="15" y="19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18"/>
                        <a:pt x="16" y="18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19"/>
                        <a:pt x="16" y="19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7" y="20"/>
                        <a:pt x="17" y="20"/>
                      </a:cubicBezTo>
                      <a:cubicBezTo>
                        <a:pt x="17" y="20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2"/>
                        <a:pt x="17" y="22"/>
                      </a:cubicBezTo>
                      <a:cubicBezTo>
                        <a:pt x="17" y="23"/>
                        <a:pt x="18" y="23"/>
                        <a:pt x="18" y="23"/>
                      </a:cubicBezTo>
                      <a:cubicBezTo>
                        <a:pt x="18" y="24"/>
                        <a:pt x="18" y="25"/>
                        <a:pt x="19" y="25"/>
                      </a:cubicBez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6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9" y="27"/>
                        <a:pt x="20" y="27"/>
                      </a:cubicBezTo>
                      <a:cubicBezTo>
                        <a:pt x="20" y="27"/>
                        <a:pt x="20" y="27"/>
                        <a:pt x="20" y="27"/>
                      </a:cubicBezTo>
                      <a:cubicBezTo>
                        <a:pt x="20" y="28"/>
                        <a:pt x="20" y="28"/>
                        <a:pt x="20" y="28"/>
                      </a:cubicBezTo>
                      <a:cubicBezTo>
                        <a:pt x="20" y="28"/>
                        <a:pt x="19" y="28"/>
                        <a:pt x="19" y="28"/>
                      </a:cubicBezTo>
                      <a:cubicBezTo>
                        <a:pt x="19" y="28"/>
                        <a:pt x="19" y="29"/>
                        <a:pt x="19" y="29"/>
                      </a:cubicBezTo>
                      <a:cubicBezTo>
                        <a:pt x="19" y="29"/>
                        <a:pt x="19" y="29"/>
                        <a:pt x="20" y="29"/>
                      </a:cubicBezTo>
                      <a:cubicBezTo>
                        <a:pt x="20" y="29"/>
                        <a:pt x="20" y="29"/>
                        <a:pt x="20" y="29"/>
                      </a:cubicBezTo>
                      <a:cubicBezTo>
                        <a:pt x="21" y="29"/>
                        <a:pt x="21" y="29"/>
                        <a:pt x="21" y="30"/>
                      </a:cubicBezTo>
                      <a:cubicBezTo>
                        <a:pt x="21" y="30"/>
                        <a:pt x="21" y="30"/>
                        <a:pt x="22" y="30"/>
                      </a:cubicBezTo>
                      <a:cubicBezTo>
                        <a:pt x="22" y="30"/>
                        <a:pt x="22" y="31"/>
                        <a:pt x="22" y="32"/>
                      </a:cubicBezTo>
                      <a:cubicBezTo>
                        <a:pt x="22" y="32"/>
                        <a:pt x="22" y="33"/>
                        <a:pt x="22" y="34"/>
                      </a:cubicBezTo>
                      <a:cubicBezTo>
                        <a:pt x="22" y="34"/>
                        <a:pt x="22" y="35"/>
                        <a:pt x="22" y="35"/>
                      </a:cubicBezTo>
                      <a:cubicBezTo>
                        <a:pt x="21" y="35"/>
                        <a:pt x="21" y="35"/>
                        <a:pt x="20" y="36"/>
                      </a:cubicBezTo>
                      <a:cubicBezTo>
                        <a:pt x="20" y="36"/>
                        <a:pt x="19" y="37"/>
                        <a:pt x="18" y="37"/>
                      </a:cubicBezTo>
                      <a:cubicBezTo>
                        <a:pt x="17" y="38"/>
                        <a:pt x="17" y="38"/>
                        <a:pt x="18" y="40"/>
                      </a:cubicBezTo>
                      <a:cubicBezTo>
                        <a:pt x="18" y="40"/>
                        <a:pt x="17" y="41"/>
                        <a:pt x="17" y="41"/>
                      </a:cubicBezTo>
                      <a:cubicBezTo>
                        <a:pt x="17" y="41"/>
                        <a:pt x="16" y="41"/>
                        <a:pt x="15" y="41"/>
                      </a:cubicBezTo>
                      <a:cubicBezTo>
                        <a:pt x="14" y="42"/>
                        <a:pt x="13" y="41"/>
                        <a:pt x="13" y="41"/>
                      </a:cubicBezTo>
                      <a:cubicBezTo>
                        <a:pt x="12" y="41"/>
                        <a:pt x="12" y="41"/>
                        <a:pt x="11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10" y="41"/>
                        <a:pt x="10" y="41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3"/>
                        <a:pt x="9" y="44"/>
                        <a:pt x="9" y="44"/>
                      </a:cubicBezTo>
                      <a:cubicBezTo>
                        <a:pt x="10" y="45"/>
                        <a:pt x="11" y="45"/>
                        <a:pt x="12" y="45"/>
                      </a:cubicBezTo>
                      <a:cubicBezTo>
                        <a:pt x="12" y="45"/>
                        <a:pt x="13" y="45"/>
                        <a:pt x="13" y="45"/>
                      </a:cubicBezTo>
                      <a:cubicBezTo>
                        <a:pt x="13" y="44"/>
                        <a:pt x="13" y="44"/>
                        <a:pt x="13" y="45"/>
                      </a:cubicBezTo>
                      <a:cubicBezTo>
                        <a:pt x="14" y="45"/>
                        <a:pt x="15" y="45"/>
                        <a:pt x="16" y="45"/>
                      </a:cubicBezTo>
                      <a:cubicBezTo>
                        <a:pt x="16" y="45"/>
                        <a:pt x="17" y="45"/>
                        <a:pt x="17" y="46"/>
                      </a:cubicBezTo>
                      <a:cubicBezTo>
                        <a:pt x="17" y="46"/>
                        <a:pt x="18" y="47"/>
                        <a:pt x="18" y="48"/>
                      </a:cubicBezTo>
                      <a:cubicBezTo>
                        <a:pt x="18" y="48"/>
                        <a:pt x="19" y="48"/>
                        <a:pt x="18" y="49"/>
                      </a:cubicBezTo>
                      <a:cubicBezTo>
                        <a:pt x="18" y="49"/>
                        <a:pt x="18" y="50"/>
                        <a:pt x="18" y="50"/>
                      </a:cubicBezTo>
                      <a:cubicBezTo>
                        <a:pt x="19" y="51"/>
                        <a:pt x="19" y="51"/>
                        <a:pt x="20" y="52"/>
                      </a:cubicBezTo>
                      <a:cubicBezTo>
                        <a:pt x="20" y="52"/>
                        <a:pt x="20" y="52"/>
                        <a:pt x="20" y="52"/>
                      </a:cubicBezTo>
                      <a:cubicBezTo>
                        <a:pt x="20" y="52"/>
                        <a:pt x="20" y="52"/>
                        <a:pt x="20" y="52"/>
                      </a:cubicBezTo>
                      <a:cubicBezTo>
                        <a:pt x="20" y="52"/>
                        <a:pt x="20" y="52"/>
                        <a:pt x="20" y="52"/>
                      </a:cubicBezTo>
                      <a:cubicBezTo>
                        <a:pt x="21" y="52"/>
                        <a:pt x="21" y="52"/>
                        <a:pt x="22" y="53"/>
                      </a:cubicBezTo>
                      <a:cubicBezTo>
                        <a:pt x="22" y="53"/>
                        <a:pt x="23" y="54"/>
                        <a:pt x="24" y="54"/>
                      </a:cubicBezTo>
                      <a:cubicBezTo>
                        <a:pt x="24" y="54"/>
                        <a:pt x="25" y="55"/>
                        <a:pt x="25" y="55"/>
                      </a:cubicBezTo>
                      <a:cubicBezTo>
                        <a:pt x="26" y="55"/>
                        <a:pt x="26" y="55"/>
                        <a:pt x="27" y="55"/>
                      </a:cubicBezTo>
                      <a:cubicBezTo>
                        <a:pt x="27" y="55"/>
                        <a:pt x="27" y="55"/>
                        <a:pt x="27" y="55"/>
                      </a:cubicBezTo>
                      <a:cubicBezTo>
                        <a:pt x="27" y="55"/>
                        <a:pt x="27" y="54"/>
                        <a:pt x="27" y="54"/>
                      </a:cubicBezTo>
                      <a:cubicBezTo>
                        <a:pt x="26" y="53"/>
                        <a:pt x="26" y="51"/>
                        <a:pt x="25" y="50"/>
                      </a:cubicBezTo>
                      <a:cubicBezTo>
                        <a:pt x="24" y="50"/>
                        <a:pt x="24" y="50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5" y="49"/>
                        <a:pt x="26" y="50"/>
                        <a:pt x="26" y="50"/>
                      </a:cubicBezTo>
                      <a:cubicBezTo>
                        <a:pt x="27" y="51"/>
                        <a:pt x="27" y="51"/>
                        <a:pt x="28" y="52"/>
                      </a:cubicBezTo>
                      <a:cubicBezTo>
                        <a:pt x="28" y="52"/>
                        <a:pt x="29" y="52"/>
                        <a:pt x="29" y="53"/>
                      </a:cubicBezTo>
                      <a:cubicBezTo>
                        <a:pt x="29" y="53"/>
                        <a:pt x="29" y="54"/>
                        <a:pt x="30" y="54"/>
                      </a:cubicBezTo>
                      <a:cubicBezTo>
                        <a:pt x="30" y="54"/>
                        <a:pt x="30" y="54"/>
                        <a:pt x="30" y="54"/>
                      </a:cubicBezTo>
                      <a:cubicBezTo>
                        <a:pt x="30" y="54"/>
                        <a:pt x="30" y="54"/>
                        <a:pt x="30" y="54"/>
                      </a:cubicBezTo>
                      <a:cubicBezTo>
                        <a:pt x="30" y="53"/>
                        <a:pt x="30" y="53"/>
                        <a:pt x="30" y="52"/>
                      </a:cubicBezTo>
                      <a:cubicBezTo>
                        <a:pt x="31" y="51"/>
                        <a:pt x="31" y="51"/>
                        <a:pt x="31" y="51"/>
                      </a:cubicBezTo>
                      <a:cubicBezTo>
                        <a:pt x="32" y="51"/>
                        <a:pt x="32" y="50"/>
                        <a:pt x="32" y="50"/>
                      </a:cubicBezTo>
                      <a:cubicBezTo>
                        <a:pt x="31" y="49"/>
                        <a:pt x="31" y="49"/>
                        <a:pt x="31" y="49"/>
                      </a:cubicBezTo>
                      <a:cubicBezTo>
                        <a:pt x="31" y="48"/>
                        <a:pt x="31" y="47"/>
                        <a:pt x="31" y="46"/>
                      </a:cubicBezTo>
                      <a:cubicBezTo>
                        <a:pt x="31" y="46"/>
                        <a:pt x="31" y="45"/>
                        <a:pt x="30" y="45"/>
                      </a:cubicBezTo>
                      <a:cubicBezTo>
                        <a:pt x="30" y="45"/>
                        <a:pt x="29" y="44"/>
                        <a:pt x="29" y="44"/>
                      </a:cubicBezTo>
                      <a:cubicBezTo>
                        <a:pt x="29" y="44"/>
                        <a:pt x="29" y="43"/>
                        <a:pt x="29" y="43"/>
                      </a:cubicBezTo>
                      <a:cubicBezTo>
                        <a:pt x="29" y="42"/>
                        <a:pt x="28" y="42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9" y="41"/>
                        <a:pt x="29" y="41"/>
                        <a:pt x="29" y="40"/>
                      </a:cubicBezTo>
                      <a:cubicBezTo>
                        <a:pt x="29" y="40"/>
                        <a:pt x="29" y="39"/>
                        <a:pt x="30" y="39"/>
                      </a:cubicBezTo>
                      <a:cubicBezTo>
                        <a:pt x="30" y="39"/>
                        <a:pt x="30" y="39"/>
                        <a:pt x="30" y="39"/>
                      </a:cubicBezTo>
                      <a:cubicBezTo>
                        <a:pt x="30" y="40"/>
                        <a:pt x="31" y="40"/>
                        <a:pt x="31" y="41"/>
                      </a:cubicBezTo>
                      <a:cubicBezTo>
                        <a:pt x="32" y="41"/>
                        <a:pt x="32" y="42"/>
                        <a:pt x="32" y="43"/>
                      </a:cubicBezTo>
                      <a:cubicBezTo>
                        <a:pt x="32" y="43"/>
                        <a:pt x="32" y="43"/>
                        <a:pt x="32" y="44"/>
                      </a:cubicBezTo>
                      <a:cubicBezTo>
                        <a:pt x="32" y="44"/>
                        <a:pt x="32" y="44"/>
                        <a:pt x="32" y="44"/>
                      </a:cubicBezTo>
                      <a:cubicBezTo>
                        <a:pt x="33" y="44"/>
                        <a:pt x="33" y="45"/>
                        <a:pt x="34" y="45"/>
                      </a:cubicBezTo>
                      <a:cubicBezTo>
                        <a:pt x="34" y="45"/>
                        <a:pt x="35" y="45"/>
                        <a:pt x="35" y="45"/>
                      </a:cubicBezTo>
                      <a:cubicBezTo>
                        <a:pt x="35" y="44"/>
                        <a:pt x="35" y="44"/>
                        <a:pt x="35" y="43"/>
                      </a:cubicBezTo>
                      <a:cubicBezTo>
                        <a:pt x="35" y="43"/>
                        <a:pt x="35" y="43"/>
                        <a:pt x="36" y="43"/>
                      </a:cubicBezTo>
                      <a:cubicBezTo>
                        <a:pt x="36" y="43"/>
                        <a:pt x="36" y="43"/>
                        <a:pt x="36" y="43"/>
                      </a:cubicBezTo>
                      <a:cubicBezTo>
                        <a:pt x="37" y="42"/>
                        <a:pt x="38" y="41"/>
                        <a:pt x="39" y="40"/>
                      </a:cubicBezTo>
                      <a:cubicBezTo>
                        <a:pt x="39" y="40"/>
                        <a:pt x="39" y="40"/>
                        <a:pt x="40" y="39"/>
                      </a:cubicBezTo>
                      <a:cubicBezTo>
                        <a:pt x="40" y="39"/>
                        <a:pt x="40" y="39"/>
                        <a:pt x="40" y="39"/>
                      </a:cubicBezTo>
                      <a:cubicBezTo>
                        <a:pt x="40" y="38"/>
                        <a:pt x="39" y="38"/>
                        <a:pt x="39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6"/>
                        <a:pt x="37" y="36"/>
                        <a:pt x="37" y="36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7" y="36"/>
                        <a:pt x="37" y="36"/>
                        <a:pt x="36" y="36"/>
                      </a:cubicBezTo>
                      <a:cubicBezTo>
                        <a:pt x="36" y="36"/>
                        <a:pt x="36" y="36"/>
                        <a:pt x="36" y="35"/>
                      </a:cubicBezTo>
                      <a:cubicBezTo>
                        <a:pt x="36" y="35"/>
                        <a:pt x="36" y="35"/>
                        <a:pt x="36" y="34"/>
                      </a:cubicBezTo>
                      <a:cubicBezTo>
                        <a:pt x="35" y="34"/>
                        <a:pt x="35" y="34"/>
                        <a:pt x="35" y="33"/>
                      </a:cubicBezTo>
                      <a:cubicBezTo>
                        <a:pt x="35" y="33"/>
                        <a:pt x="34" y="33"/>
                        <a:pt x="34" y="33"/>
                      </a:cubicBezTo>
                      <a:cubicBezTo>
                        <a:pt x="33" y="33"/>
                        <a:pt x="33" y="32"/>
                        <a:pt x="33" y="32"/>
                      </a:cubicBezTo>
                      <a:cubicBezTo>
                        <a:pt x="33" y="31"/>
                        <a:pt x="32" y="31"/>
                        <a:pt x="31" y="30"/>
                      </a:cubicBezTo>
                      <a:cubicBezTo>
                        <a:pt x="31" y="30"/>
                        <a:pt x="31" y="30"/>
                        <a:pt x="31" y="30"/>
                      </a:cubicBezTo>
                      <a:cubicBezTo>
                        <a:pt x="32" y="29"/>
                        <a:pt x="32" y="29"/>
                        <a:pt x="32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3" y="28"/>
                        <a:pt x="33" y="28"/>
                        <a:pt x="34" y="28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4" y="28"/>
                        <a:pt x="34" y="27"/>
                        <a:pt x="34" y="27"/>
                      </a:cubicBezTo>
                      <a:cubicBezTo>
                        <a:pt x="34" y="27"/>
                        <a:pt x="34" y="27"/>
                        <a:pt x="34" y="27"/>
                      </a:cubicBezTo>
                      <a:cubicBezTo>
                        <a:pt x="34" y="26"/>
                        <a:pt x="33" y="26"/>
                        <a:pt x="34" y="26"/>
                      </a:cubicBezTo>
                      <a:cubicBezTo>
                        <a:pt x="34" y="25"/>
                        <a:pt x="34" y="25"/>
                        <a:pt x="34" y="24"/>
                      </a:cubicBezTo>
                      <a:cubicBezTo>
                        <a:pt x="34" y="23"/>
                        <a:pt x="34" y="23"/>
                        <a:pt x="33" y="22"/>
                      </a:cubicBezTo>
                      <a:cubicBezTo>
                        <a:pt x="33" y="21"/>
                        <a:pt x="32" y="20"/>
                        <a:pt x="31" y="20"/>
                      </a:cubicBezTo>
                      <a:cubicBezTo>
                        <a:pt x="31" y="20"/>
                        <a:pt x="30" y="20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8"/>
                        <a:pt x="30" y="17"/>
                        <a:pt x="30" y="17"/>
                      </a:cubicBezTo>
                      <a:cubicBezTo>
                        <a:pt x="30" y="17"/>
                        <a:pt x="29" y="16"/>
                        <a:pt x="29" y="16"/>
                      </a:cubicBezTo>
                      <a:cubicBezTo>
                        <a:pt x="29" y="15"/>
                        <a:pt x="28" y="15"/>
                        <a:pt x="28" y="16"/>
                      </a:cubicBezTo>
                      <a:cubicBezTo>
                        <a:pt x="27" y="16"/>
                        <a:pt x="27" y="16"/>
                        <a:pt x="27" y="15"/>
                      </a:cubicBezTo>
                      <a:cubicBezTo>
                        <a:pt x="27" y="15"/>
                        <a:pt x="26" y="15"/>
                        <a:pt x="26" y="15"/>
                      </a:cubicBezTo>
                      <a:cubicBezTo>
                        <a:pt x="26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5" y="13"/>
                      </a:cubicBezTo>
                      <a:cubicBezTo>
                        <a:pt x="25" y="13"/>
                        <a:pt x="26" y="12"/>
                        <a:pt x="26" y="12"/>
                      </a:cubicBezTo>
                      <a:cubicBezTo>
                        <a:pt x="26" y="11"/>
                        <a:pt x="25" y="11"/>
                        <a:pt x="25" y="11"/>
                      </a:cubicBezTo>
                      <a:cubicBezTo>
                        <a:pt x="24" y="10"/>
                        <a:pt x="24" y="10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2" y="9"/>
                        <a:pt x="21" y="9"/>
                        <a:pt x="21" y="10"/>
                      </a:cubicBezTo>
                      <a:cubicBezTo>
                        <a:pt x="20" y="10"/>
                        <a:pt x="19" y="10"/>
                        <a:pt x="19" y="10"/>
                      </a:cubicBezTo>
                      <a:cubicBezTo>
                        <a:pt x="18" y="9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8" y="9"/>
                        <a:pt x="18" y="9"/>
                      </a:cubicBezTo>
                      <a:cubicBezTo>
                        <a:pt x="18" y="8"/>
                        <a:pt x="18" y="7"/>
                        <a:pt x="18" y="5"/>
                      </a:cubicBezTo>
                      <a:cubicBezTo>
                        <a:pt x="18" y="5"/>
                        <a:pt x="19" y="5"/>
                        <a:pt x="19" y="5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7" y="3"/>
                        <a:pt x="17" y="3"/>
                        <a:pt x="16" y="3"/>
                      </a:cubicBezTo>
                      <a:cubicBezTo>
                        <a:pt x="15" y="3"/>
                        <a:pt x="14" y="4"/>
                        <a:pt x="13" y="4"/>
                      </a:cubicBezTo>
                      <a:cubicBezTo>
                        <a:pt x="13" y="4"/>
                        <a:pt x="12" y="4"/>
                        <a:pt x="11" y="5"/>
                      </a:cubicBezTo>
                      <a:cubicBezTo>
                        <a:pt x="11" y="5"/>
                        <a:pt x="11" y="5"/>
                        <a:pt x="10" y="5"/>
                      </a:cubicBezTo>
                      <a:cubicBezTo>
                        <a:pt x="10" y="6"/>
                        <a:pt x="9" y="7"/>
                        <a:pt x="10" y="8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9" y="9"/>
                        <a:pt x="9" y="9"/>
                        <a:pt x="8" y="10"/>
                      </a:cubicBezTo>
                      <a:cubicBezTo>
                        <a:pt x="8" y="10"/>
                        <a:pt x="8" y="10"/>
                        <a:pt x="8" y="11"/>
                      </a:cubicBezTo>
                      <a:cubicBezTo>
                        <a:pt x="8" y="11"/>
                        <a:pt x="8" y="12"/>
                        <a:pt x="8" y="12"/>
                      </a:cubicBezTo>
                      <a:cubicBezTo>
                        <a:pt x="8" y="12"/>
                        <a:pt x="9" y="12"/>
                        <a:pt x="9" y="13"/>
                      </a:cubicBezTo>
                      <a:cubicBezTo>
                        <a:pt x="9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7" y="12"/>
                        <a:pt x="7" y="11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9"/>
                        <a:pt x="8" y="9"/>
                        <a:pt x="8" y="9"/>
                      </a:cubicBezTo>
                      <a:cubicBezTo>
                        <a:pt x="8" y="8"/>
                        <a:pt x="8" y="8"/>
                        <a:pt x="8" y="7"/>
                      </a:cubicBezTo>
                      <a:cubicBezTo>
                        <a:pt x="8" y="6"/>
                        <a:pt x="8" y="6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ubicBezTo>
                        <a:pt x="10" y="4"/>
                        <a:pt x="11" y="3"/>
                        <a:pt x="13" y="3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1"/>
                        <a:pt x="13" y="1"/>
                        <a:pt x="12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2"/>
                        <a:pt x="6" y="3"/>
                        <a:pt x="6" y="3"/>
                      </a:cubicBezTo>
                      <a:cubicBezTo>
                        <a:pt x="5" y="4"/>
                        <a:pt x="4" y="5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2" y="7"/>
                        <a:pt x="2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1" y="9"/>
                        <a:pt x="1" y="10"/>
                        <a:pt x="0" y="11"/>
                      </a:cubicBezTo>
                      <a:cubicBezTo>
                        <a:pt x="0" y="12"/>
                        <a:pt x="0" y="12"/>
                        <a:pt x="1" y="13"/>
                      </a:cubicBezTo>
                      <a:cubicBezTo>
                        <a:pt x="1" y="13"/>
                        <a:pt x="2" y="13"/>
                        <a:pt x="2" y="13"/>
                      </a:cubicBezTo>
                      <a:cubicBezTo>
                        <a:pt x="3" y="13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2" y="14"/>
                        <a:pt x="2" y="14"/>
                        <a:pt x="1" y="14"/>
                      </a:cubicBezTo>
                      <a:cubicBezTo>
                        <a:pt x="1" y="13"/>
                        <a:pt x="0" y="14"/>
                        <a:pt x="0" y="15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1" y="18"/>
                        <a:pt x="1" y="18"/>
                        <a:pt x="2" y="18"/>
                      </a:cubicBezTo>
                      <a:cubicBezTo>
                        <a:pt x="2" y="18"/>
                        <a:pt x="2" y="18"/>
                        <a:pt x="3" y="18"/>
                      </a:cubicBezTo>
                      <a:cubicBezTo>
                        <a:pt x="3" y="18"/>
                        <a:pt x="3" y="18"/>
                        <a:pt x="3" y="19"/>
                      </a:cubicBezTo>
                      <a:cubicBezTo>
                        <a:pt x="4" y="19"/>
                        <a:pt x="4" y="19"/>
                        <a:pt x="5" y="19"/>
                      </a:cubicBezTo>
                      <a:cubicBezTo>
                        <a:pt x="5" y="19"/>
                        <a:pt x="6" y="20"/>
                        <a:pt x="6" y="20"/>
                      </a:cubicBezTo>
                      <a:cubicBezTo>
                        <a:pt x="6" y="20"/>
                        <a:pt x="7" y="20"/>
                        <a:pt x="7" y="21"/>
                      </a:cubicBezTo>
                      <a:cubicBezTo>
                        <a:pt x="7" y="21"/>
                        <a:pt x="8" y="20"/>
                        <a:pt x="8" y="20"/>
                      </a:cubicBezTo>
                      <a:close/>
                      <a:moveTo>
                        <a:pt x="21" y="44"/>
                      </a:moveTo>
                      <a:cubicBezTo>
                        <a:pt x="21" y="44"/>
                        <a:pt x="20" y="44"/>
                        <a:pt x="20" y="44"/>
                      </a:cubicBezTo>
                      <a:cubicBezTo>
                        <a:pt x="20" y="44"/>
                        <a:pt x="20" y="44"/>
                        <a:pt x="20" y="44"/>
                      </a:cubicBezTo>
                      <a:cubicBezTo>
                        <a:pt x="20" y="44"/>
                        <a:pt x="21" y="43"/>
                        <a:pt x="21" y="4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2" y="44"/>
                        <a:pt x="21" y="44"/>
                        <a:pt x="21" y="44"/>
                      </a:cubicBezTo>
                      <a:close/>
                      <a:moveTo>
                        <a:pt x="32" y="23"/>
                      </a:moveTo>
                      <a:cubicBezTo>
                        <a:pt x="32" y="23"/>
                        <a:pt x="33" y="23"/>
                        <a:pt x="33" y="23"/>
                      </a:cubicBezTo>
                      <a:cubicBezTo>
                        <a:pt x="33" y="23"/>
                        <a:pt x="33" y="23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lose/>
                      <a:moveTo>
                        <a:pt x="17" y="11"/>
                      </a:move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lose/>
                      <a:moveTo>
                        <a:pt x="8" y="14"/>
                      </a:move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Oval 461">
                  <a:extLst>
                    <a:ext uri="{FF2B5EF4-FFF2-40B4-BE49-F238E27FC236}">
                      <a16:creationId xmlns:a16="http://schemas.microsoft.com/office/drawing/2014/main" id="{31587C64-506F-4FC3-BB6E-E2DA704677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8805" y="219302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462">
                  <a:extLst>
                    <a:ext uri="{FF2B5EF4-FFF2-40B4-BE49-F238E27FC236}">
                      <a16:creationId xmlns:a16="http://schemas.microsoft.com/office/drawing/2014/main" id="{6F139019-DD69-44E6-BFC0-CA101277E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34355" y="2189845"/>
                  <a:ext cx="109538" cy="96838"/>
                </a:xfrm>
                <a:custGeom>
                  <a:avLst/>
                  <a:gdLst>
                    <a:gd name="T0" fmla="*/ 11 w 30"/>
                    <a:gd name="T1" fmla="*/ 1 h 27"/>
                    <a:gd name="T2" fmla="*/ 9 w 30"/>
                    <a:gd name="T3" fmla="*/ 1 h 27"/>
                    <a:gd name="T4" fmla="*/ 4 w 30"/>
                    <a:gd name="T5" fmla="*/ 4 h 27"/>
                    <a:gd name="T6" fmla="*/ 3 w 30"/>
                    <a:gd name="T7" fmla="*/ 5 h 27"/>
                    <a:gd name="T8" fmla="*/ 2 w 30"/>
                    <a:gd name="T9" fmla="*/ 8 h 27"/>
                    <a:gd name="T10" fmla="*/ 3 w 30"/>
                    <a:gd name="T11" fmla="*/ 9 h 27"/>
                    <a:gd name="T12" fmla="*/ 5 w 30"/>
                    <a:gd name="T13" fmla="*/ 9 h 27"/>
                    <a:gd name="T14" fmla="*/ 3 w 30"/>
                    <a:gd name="T15" fmla="*/ 10 h 27"/>
                    <a:gd name="T16" fmla="*/ 1 w 30"/>
                    <a:gd name="T17" fmla="*/ 11 h 27"/>
                    <a:gd name="T18" fmla="*/ 2 w 30"/>
                    <a:gd name="T19" fmla="*/ 13 h 27"/>
                    <a:gd name="T20" fmla="*/ 7 w 30"/>
                    <a:gd name="T21" fmla="*/ 14 h 27"/>
                    <a:gd name="T22" fmla="*/ 10 w 30"/>
                    <a:gd name="T23" fmla="*/ 17 h 27"/>
                    <a:gd name="T24" fmla="*/ 6 w 30"/>
                    <a:gd name="T25" fmla="*/ 16 h 27"/>
                    <a:gd name="T26" fmla="*/ 1 w 30"/>
                    <a:gd name="T27" fmla="*/ 15 h 27"/>
                    <a:gd name="T28" fmla="*/ 0 w 30"/>
                    <a:gd name="T29" fmla="*/ 18 h 27"/>
                    <a:gd name="T30" fmla="*/ 3 w 30"/>
                    <a:gd name="T31" fmla="*/ 21 h 27"/>
                    <a:gd name="T32" fmla="*/ 3 w 30"/>
                    <a:gd name="T33" fmla="*/ 23 h 27"/>
                    <a:gd name="T34" fmla="*/ 3 w 30"/>
                    <a:gd name="T35" fmla="*/ 25 h 27"/>
                    <a:gd name="T36" fmla="*/ 4 w 30"/>
                    <a:gd name="T37" fmla="*/ 25 h 27"/>
                    <a:gd name="T38" fmla="*/ 10 w 30"/>
                    <a:gd name="T39" fmla="*/ 25 h 27"/>
                    <a:gd name="T40" fmla="*/ 12 w 30"/>
                    <a:gd name="T41" fmla="*/ 24 h 27"/>
                    <a:gd name="T42" fmla="*/ 15 w 30"/>
                    <a:gd name="T43" fmla="*/ 23 h 27"/>
                    <a:gd name="T44" fmla="*/ 16 w 30"/>
                    <a:gd name="T45" fmla="*/ 24 h 27"/>
                    <a:gd name="T46" fmla="*/ 17 w 30"/>
                    <a:gd name="T47" fmla="*/ 26 h 27"/>
                    <a:gd name="T48" fmla="*/ 20 w 30"/>
                    <a:gd name="T49" fmla="*/ 27 h 27"/>
                    <a:gd name="T50" fmla="*/ 23 w 30"/>
                    <a:gd name="T51" fmla="*/ 26 h 27"/>
                    <a:gd name="T52" fmla="*/ 23 w 30"/>
                    <a:gd name="T53" fmla="*/ 24 h 27"/>
                    <a:gd name="T54" fmla="*/ 22 w 30"/>
                    <a:gd name="T55" fmla="*/ 24 h 27"/>
                    <a:gd name="T56" fmla="*/ 23 w 30"/>
                    <a:gd name="T57" fmla="*/ 24 h 27"/>
                    <a:gd name="T58" fmla="*/ 23 w 30"/>
                    <a:gd name="T59" fmla="*/ 24 h 27"/>
                    <a:gd name="T60" fmla="*/ 23 w 30"/>
                    <a:gd name="T61" fmla="*/ 23 h 27"/>
                    <a:gd name="T62" fmla="*/ 25 w 30"/>
                    <a:gd name="T63" fmla="*/ 24 h 27"/>
                    <a:gd name="T64" fmla="*/ 27 w 30"/>
                    <a:gd name="T65" fmla="*/ 21 h 27"/>
                    <a:gd name="T66" fmla="*/ 25 w 30"/>
                    <a:gd name="T67" fmla="*/ 19 h 27"/>
                    <a:gd name="T68" fmla="*/ 24 w 30"/>
                    <a:gd name="T69" fmla="*/ 16 h 27"/>
                    <a:gd name="T70" fmla="*/ 25 w 30"/>
                    <a:gd name="T71" fmla="*/ 12 h 27"/>
                    <a:gd name="T72" fmla="*/ 26 w 30"/>
                    <a:gd name="T73" fmla="*/ 8 h 27"/>
                    <a:gd name="T74" fmla="*/ 30 w 30"/>
                    <a:gd name="T75" fmla="*/ 5 h 27"/>
                    <a:gd name="T76" fmla="*/ 29 w 30"/>
                    <a:gd name="T77" fmla="*/ 2 h 27"/>
                    <a:gd name="T78" fmla="*/ 26 w 30"/>
                    <a:gd name="T79" fmla="*/ 2 h 27"/>
                    <a:gd name="T80" fmla="*/ 26 w 30"/>
                    <a:gd name="T81" fmla="*/ 5 h 27"/>
                    <a:gd name="T82" fmla="*/ 26 w 30"/>
                    <a:gd name="T83" fmla="*/ 5 h 27"/>
                    <a:gd name="T84" fmla="*/ 26 w 30"/>
                    <a:gd name="T85" fmla="*/ 5 h 27"/>
                    <a:gd name="T86" fmla="*/ 25 w 30"/>
                    <a:gd name="T87" fmla="*/ 4 h 27"/>
                    <a:gd name="T88" fmla="*/ 23 w 30"/>
                    <a:gd name="T89" fmla="*/ 4 h 27"/>
                    <a:gd name="T90" fmla="*/ 21 w 30"/>
                    <a:gd name="T91" fmla="*/ 8 h 27"/>
                    <a:gd name="T92" fmla="*/ 20 w 30"/>
                    <a:gd name="T93" fmla="*/ 11 h 27"/>
                    <a:gd name="T94" fmla="*/ 20 w 30"/>
                    <a:gd name="T95" fmla="*/ 12 h 27"/>
                    <a:gd name="T96" fmla="*/ 20 w 30"/>
                    <a:gd name="T97" fmla="*/ 9 h 27"/>
                    <a:gd name="T98" fmla="*/ 20 w 30"/>
                    <a:gd name="T99" fmla="*/ 4 h 27"/>
                    <a:gd name="T100" fmla="*/ 19 w 30"/>
                    <a:gd name="T101" fmla="*/ 6 h 27"/>
                    <a:gd name="T102" fmla="*/ 16 w 30"/>
                    <a:gd name="T103" fmla="*/ 6 h 27"/>
                    <a:gd name="T104" fmla="*/ 16 w 30"/>
                    <a:gd name="T105" fmla="*/ 6 h 27"/>
                    <a:gd name="T106" fmla="*/ 17 w 30"/>
                    <a:gd name="T107" fmla="*/ 5 h 27"/>
                    <a:gd name="T108" fmla="*/ 14 w 30"/>
                    <a:gd name="T109" fmla="*/ 3 h 27"/>
                    <a:gd name="T110" fmla="*/ 13 w 30"/>
                    <a:gd name="T111" fmla="*/ 4 h 27"/>
                    <a:gd name="T112" fmla="*/ 14 w 30"/>
                    <a:gd name="T113" fmla="*/ 2 h 27"/>
                    <a:gd name="T114" fmla="*/ 13 w 30"/>
                    <a:gd name="T115" fmla="*/ 0 h 27"/>
                    <a:gd name="T116" fmla="*/ 13 w 30"/>
                    <a:gd name="T117" fmla="*/ 0 h 27"/>
                    <a:gd name="T118" fmla="*/ 12 w 30"/>
                    <a:gd name="T119" fmla="*/ 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0" h="27">
                      <a:moveTo>
                        <a:pt x="12" y="1"/>
                      </a:move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0" y="1"/>
                        <a:pt x="10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2"/>
                        <a:pt x="7" y="2"/>
                        <a:pt x="6" y="3"/>
                      </a:cubicBezTo>
                      <a:cubicBezTo>
                        <a:pt x="5" y="3"/>
                        <a:pt x="5" y="3"/>
                        <a:pt x="4" y="4"/>
                      </a:cubicBezTo>
                      <a:cubicBezTo>
                        <a:pt x="4" y="4"/>
                        <a:pt x="4" y="5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3" y="6"/>
                        <a:pt x="2" y="6"/>
                        <a:pt x="2" y="7"/>
                      </a:cubicBezTo>
                      <a:cubicBezTo>
                        <a:pt x="2" y="7"/>
                        <a:pt x="2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8"/>
                        <a:pt x="3" y="9"/>
                        <a:pt x="3" y="9"/>
                      </a:cubicBezTo>
                      <a:cubicBezTo>
                        <a:pt x="4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5" y="9"/>
                        <a:pt x="5" y="9"/>
                      </a:cubicBezTo>
                      <a:cubicBezTo>
                        <a:pt x="4" y="9"/>
                        <a:pt x="4" y="10"/>
                        <a:pt x="3" y="10"/>
                      </a:cubicBezTo>
                      <a:cubicBezTo>
                        <a:pt x="2" y="10"/>
                        <a:pt x="2" y="10"/>
                        <a:pt x="1" y="10"/>
                      </a:cubicBezTo>
                      <a:cubicBezTo>
                        <a:pt x="1" y="10"/>
                        <a:pt x="1" y="10"/>
                        <a:pt x="1" y="11"/>
                      </a:cubicBezTo>
                      <a:cubicBezTo>
                        <a:pt x="1" y="11"/>
                        <a:pt x="1" y="11"/>
                        <a:pt x="1" y="12"/>
                      </a:cubicBezTo>
                      <a:cubicBezTo>
                        <a:pt x="1" y="13"/>
                        <a:pt x="1" y="13"/>
                        <a:pt x="2" y="13"/>
                      </a:cubicBezTo>
                      <a:cubicBezTo>
                        <a:pt x="4" y="13"/>
                        <a:pt x="5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8" y="15"/>
                        <a:pt x="9" y="15"/>
                        <a:pt x="10" y="16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0" y="17"/>
                        <a:pt x="10" y="17"/>
                        <a:pt x="9" y="17"/>
                      </a:cubicBezTo>
                      <a:cubicBezTo>
                        <a:pt x="8" y="17"/>
                        <a:pt x="7" y="16"/>
                        <a:pt x="6" y="16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3" y="15"/>
                        <a:pt x="2" y="15"/>
                        <a:pt x="1" y="15"/>
                      </a:cubicBezTo>
                      <a:cubicBezTo>
                        <a:pt x="1" y="15"/>
                        <a:pt x="0" y="16"/>
                        <a:pt x="0" y="16"/>
                      </a:cubicBezTo>
                      <a:cubicBezTo>
                        <a:pt x="0" y="17"/>
                        <a:pt x="0" y="17"/>
                        <a:pt x="0" y="18"/>
                      </a:cubicBezTo>
                      <a:cubicBezTo>
                        <a:pt x="0" y="19"/>
                        <a:pt x="0" y="20"/>
                        <a:pt x="2" y="20"/>
                      </a:cubicBezTo>
                      <a:cubicBezTo>
                        <a:pt x="2" y="21"/>
                        <a:pt x="3" y="21"/>
                        <a:pt x="3" y="21"/>
                      </a:cubicBezTo>
                      <a:cubicBezTo>
                        <a:pt x="3" y="21"/>
                        <a:pt x="4" y="21"/>
                        <a:pt x="3" y="21"/>
                      </a:cubicBezTo>
                      <a:cubicBezTo>
                        <a:pt x="3" y="22"/>
                        <a:pt x="3" y="22"/>
                        <a:pt x="3" y="23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3" y="24"/>
                        <a:pt x="3" y="24"/>
                        <a:pt x="3" y="25"/>
                      </a:cubicBezTo>
                      <a:cubicBezTo>
                        <a:pt x="3" y="25"/>
                        <a:pt x="3" y="25"/>
                        <a:pt x="4" y="25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5" y="25"/>
                        <a:pt x="7" y="25"/>
                        <a:pt x="8" y="25"/>
                      </a:cubicBezTo>
                      <a:cubicBezTo>
                        <a:pt x="8" y="26"/>
                        <a:pt x="9" y="26"/>
                        <a:pt x="10" y="25"/>
                      </a:cubicBezTo>
                      <a:cubicBezTo>
                        <a:pt x="10" y="25"/>
                        <a:pt x="10" y="25"/>
                        <a:pt x="11" y="25"/>
                      </a:cubicBezTo>
                      <a:cubicBezTo>
                        <a:pt x="11" y="24"/>
                        <a:pt x="12" y="24"/>
                        <a:pt x="12" y="24"/>
                      </a:cubicBezTo>
                      <a:cubicBezTo>
                        <a:pt x="13" y="24"/>
                        <a:pt x="14" y="24"/>
                        <a:pt x="14" y="24"/>
                      </a:cubicBezTo>
                      <a:cubicBezTo>
                        <a:pt x="15" y="24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6" y="23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6" y="24"/>
                        <a:pt x="16" y="24"/>
                        <a:pt x="17" y="25"/>
                      </a:cubicBezTo>
                      <a:cubicBezTo>
                        <a:pt x="17" y="25"/>
                        <a:pt x="17" y="25"/>
                        <a:pt x="17" y="26"/>
                      </a:cubicBezTo>
                      <a:cubicBezTo>
                        <a:pt x="17" y="26"/>
                        <a:pt x="17" y="26"/>
                        <a:pt x="17" y="26"/>
                      </a:cubicBezTo>
                      <a:cubicBezTo>
                        <a:pt x="18" y="26"/>
                        <a:pt x="19" y="27"/>
                        <a:pt x="20" y="27"/>
                      </a:cubicBezTo>
                      <a:cubicBezTo>
                        <a:pt x="21" y="27"/>
                        <a:pt x="21" y="27"/>
                        <a:pt x="22" y="27"/>
                      </a:cubicBezTo>
                      <a:cubicBezTo>
                        <a:pt x="23" y="27"/>
                        <a:pt x="23" y="26"/>
                        <a:pt x="23" y="26"/>
                      </a:cubicBezTo>
                      <a:cubicBezTo>
                        <a:pt x="23" y="25"/>
                        <a:pt x="23" y="24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4"/>
                        <a:pt x="22" y="24"/>
                        <a:pt x="22" y="2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2" y="24"/>
                        <a:pt x="23" y="24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3" y="23"/>
                        <a:pt x="24" y="23"/>
                        <a:pt x="24" y="23"/>
                      </a:cubicBezTo>
                      <a:cubicBezTo>
                        <a:pt x="24" y="23"/>
                        <a:pt x="25" y="23"/>
                        <a:pt x="25" y="24"/>
                      </a:cubicBezTo>
                      <a:cubicBezTo>
                        <a:pt x="26" y="24"/>
                        <a:pt x="26" y="23"/>
                        <a:pt x="27" y="23"/>
                      </a:cubicBezTo>
                      <a:cubicBezTo>
                        <a:pt x="27" y="22"/>
                        <a:pt x="27" y="22"/>
                        <a:pt x="27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6" y="20"/>
                        <a:pt x="25" y="20"/>
                        <a:pt x="25" y="19"/>
                      </a:cubicBezTo>
                      <a:cubicBezTo>
                        <a:pt x="25" y="19"/>
                        <a:pt x="25" y="18"/>
                        <a:pt x="24" y="18"/>
                      </a:cubicBezTo>
                      <a:cubicBezTo>
                        <a:pt x="24" y="17"/>
                        <a:pt x="24" y="17"/>
                        <a:pt x="24" y="16"/>
                      </a:cubicBezTo>
                      <a:cubicBezTo>
                        <a:pt x="23" y="16"/>
                        <a:pt x="23" y="15"/>
                        <a:pt x="24" y="15"/>
                      </a:cubicBezTo>
                      <a:cubicBezTo>
                        <a:pt x="25" y="14"/>
                        <a:pt x="25" y="13"/>
                        <a:pt x="25" y="12"/>
                      </a:cubicBezTo>
                      <a:cubicBezTo>
                        <a:pt x="25" y="12"/>
                        <a:pt x="25" y="11"/>
                        <a:pt x="25" y="11"/>
                      </a:cubicBezTo>
                      <a:cubicBezTo>
                        <a:pt x="25" y="10"/>
                        <a:pt x="26" y="9"/>
                        <a:pt x="26" y="8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8" y="6"/>
                        <a:pt x="29" y="5"/>
                        <a:pt x="30" y="5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3"/>
                        <a:pt x="30" y="2"/>
                        <a:pt x="29" y="2"/>
                      </a:cubicBezTo>
                      <a:cubicBezTo>
                        <a:pt x="29" y="2"/>
                        <a:pt x="28" y="2"/>
                        <a:pt x="28" y="2"/>
                      </a:cubicBezTo>
                      <a:cubicBezTo>
                        <a:pt x="27" y="1"/>
                        <a:pt x="27" y="2"/>
                        <a:pt x="26" y="2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6" y="4"/>
                        <a:pt x="26" y="4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3"/>
                        <a:pt x="23" y="3"/>
                        <a:pt x="23" y="4"/>
                      </a:cubicBezTo>
                      <a:cubicBezTo>
                        <a:pt x="23" y="4"/>
                        <a:pt x="23" y="5"/>
                        <a:pt x="22" y="5"/>
                      </a:cubicBezTo>
                      <a:cubicBezTo>
                        <a:pt x="22" y="6"/>
                        <a:pt x="22" y="7"/>
                        <a:pt x="21" y="8"/>
                      </a:cubicBezTo>
                      <a:cubicBezTo>
                        <a:pt x="21" y="9"/>
                        <a:pt x="21" y="10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2"/>
                        <a:pt x="20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19" y="12"/>
                        <a:pt x="19" y="11"/>
                        <a:pt x="19" y="11"/>
                      </a:cubicBezTo>
                      <a:cubicBezTo>
                        <a:pt x="19" y="10"/>
                        <a:pt x="20" y="10"/>
                        <a:pt x="20" y="9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5"/>
                        <a:pt x="20" y="5"/>
                        <a:pt x="20" y="4"/>
                      </a:cubicBezTo>
                      <a:cubicBezTo>
                        <a:pt x="19" y="4"/>
                        <a:pt x="19" y="4"/>
                        <a:pt x="19" y="5"/>
                      </a:cubicBezTo>
                      <a:cubicBezTo>
                        <a:pt x="19" y="5"/>
                        <a:pt x="19" y="6"/>
                        <a:pt x="19" y="6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6"/>
                        <a:pt x="17" y="7"/>
                        <a:pt x="16" y="6"/>
                      </a:cubicBezTo>
                      <a:cubicBezTo>
                        <a:pt x="16" y="6"/>
                        <a:pt x="15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4"/>
                        <a:pt x="16" y="4"/>
                        <a:pt x="16" y="3"/>
                      </a:cubicBezTo>
                      <a:cubicBezTo>
                        <a:pt x="15" y="3"/>
                        <a:pt x="15" y="3"/>
                        <a:pt x="14" y="3"/>
                      </a:cubicBezTo>
                      <a:cubicBezTo>
                        <a:pt x="14" y="3"/>
                        <a:pt x="14" y="4"/>
                        <a:pt x="14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3"/>
                      </a:cubicBezTo>
                      <a:cubicBezTo>
                        <a:pt x="13" y="3"/>
                        <a:pt x="14" y="2"/>
                        <a:pt x="14" y="2"/>
                      </a:cubicBezTo>
                      <a:cubicBezTo>
                        <a:pt x="14" y="1"/>
                        <a:pt x="14" y="1"/>
                        <a:pt x="14" y="0"/>
                      </a:cubicBezTo>
                      <a:cubicBezTo>
                        <a:pt x="14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1"/>
                        <a:pt x="12" y="1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463">
                  <a:extLst>
                    <a:ext uri="{FF2B5EF4-FFF2-40B4-BE49-F238E27FC236}">
                      <a16:creationId xmlns:a16="http://schemas.microsoft.com/office/drawing/2014/main" id="{1FD9909D-C0A4-4A43-BDEE-949000FDCC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8055" y="2978833"/>
                  <a:ext cx="146050" cy="79375"/>
                </a:xfrm>
                <a:custGeom>
                  <a:avLst/>
                  <a:gdLst>
                    <a:gd name="T0" fmla="*/ 38 w 40"/>
                    <a:gd name="T1" fmla="*/ 19 h 22"/>
                    <a:gd name="T2" fmla="*/ 36 w 40"/>
                    <a:gd name="T3" fmla="*/ 17 h 22"/>
                    <a:gd name="T4" fmla="*/ 34 w 40"/>
                    <a:gd name="T5" fmla="*/ 15 h 22"/>
                    <a:gd name="T6" fmla="*/ 35 w 40"/>
                    <a:gd name="T7" fmla="*/ 14 h 22"/>
                    <a:gd name="T8" fmla="*/ 34 w 40"/>
                    <a:gd name="T9" fmla="*/ 12 h 22"/>
                    <a:gd name="T10" fmla="*/ 31 w 40"/>
                    <a:gd name="T11" fmla="*/ 10 h 22"/>
                    <a:gd name="T12" fmla="*/ 25 w 40"/>
                    <a:gd name="T13" fmla="*/ 6 h 22"/>
                    <a:gd name="T14" fmla="*/ 20 w 40"/>
                    <a:gd name="T15" fmla="*/ 4 h 22"/>
                    <a:gd name="T16" fmla="*/ 13 w 40"/>
                    <a:gd name="T17" fmla="*/ 4 h 22"/>
                    <a:gd name="T18" fmla="*/ 10 w 40"/>
                    <a:gd name="T19" fmla="*/ 6 h 22"/>
                    <a:gd name="T20" fmla="*/ 7 w 40"/>
                    <a:gd name="T21" fmla="*/ 5 h 22"/>
                    <a:gd name="T22" fmla="*/ 7 w 40"/>
                    <a:gd name="T23" fmla="*/ 3 h 22"/>
                    <a:gd name="T24" fmla="*/ 6 w 40"/>
                    <a:gd name="T25" fmla="*/ 1 h 22"/>
                    <a:gd name="T26" fmla="*/ 3 w 40"/>
                    <a:gd name="T27" fmla="*/ 0 h 22"/>
                    <a:gd name="T28" fmla="*/ 0 w 40"/>
                    <a:gd name="T29" fmla="*/ 2 h 22"/>
                    <a:gd name="T30" fmla="*/ 1 w 40"/>
                    <a:gd name="T31" fmla="*/ 3 h 22"/>
                    <a:gd name="T32" fmla="*/ 4 w 40"/>
                    <a:gd name="T33" fmla="*/ 5 h 22"/>
                    <a:gd name="T34" fmla="*/ 6 w 40"/>
                    <a:gd name="T35" fmla="*/ 5 h 22"/>
                    <a:gd name="T36" fmla="*/ 3 w 40"/>
                    <a:gd name="T37" fmla="*/ 5 h 22"/>
                    <a:gd name="T38" fmla="*/ 4 w 40"/>
                    <a:gd name="T39" fmla="*/ 8 h 22"/>
                    <a:gd name="T40" fmla="*/ 5 w 40"/>
                    <a:gd name="T41" fmla="*/ 8 h 22"/>
                    <a:gd name="T42" fmla="*/ 8 w 40"/>
                    <a:gd name="T43" fmla="*/ 8 h 22"/>
                    <a:gd name="T44" fmla="*/ 12 w 40"/>
                    <a:gd name="T45" fmla="*/ 10 h 22"/>
                    <a:gd name="T46" fmla="*/ 15 w 40"/>
                    <a:gd name="T47" fmla="*/ 12 h 22"/>
                    <a:gd name="T48" fmla="*/ 16 w 40"/>
                    <a:gd name="T49" fmla="*/ 14 h 22"/>
                    <a:gd name="T50" fmla="*/ 14 w 40"/>
                    <a:gd name="T51" fmla="*/ 16 h 22"/>
                    <a:gd name="T52" fmla="*/ 17 w 40"/>
                    <a:gd name="T53" fmla="*/ 17 h 22"/>
                    <a:gd name="T54" fmla="*/ 20 w 40"/>
                    <a:gd name="T55" fmla="*/ 18 h 22"/>
                    <a:gd name="T56" fmla="*/ 24 w 40"/>
                    <a:gd name="T57" fmla="*/ 19 h 22"/>
                    <a:gd name="T58" fmla="*/ 25 w 40"/>
                    <a:gd name="T59" fmla="*/ 18 h 22"/>
                    <a:gd name="T60" fmla="*/ 27 w 40"/>
                    <a:gd name="T61" fmla="*/ 16 h 22"/>
                    <a:gd name="T62" fmla="*/ 30 w 40"/>
                    <a:gd name="T63" fmla="*/ 17 h 22"/>
                    <a:gd name="T64" fmla="*/ 34 w 40"/>
                    <a:gd name="T65" fmla="*/ 20 h 22"/>
                    <a:gd name="T66" fmla="*/ 39 w 40"/>
                    <a:gd name="T67" fmla="*/ 22 h 22"/>
                    <a:gd name="T68" fmla="*/ 40 w 40"/>
                    <a:gd name="T69" fmla="*/ 22 h 22"/>
                    <a:gd name="T70" fmla="*/ 40 w 40"/>
                    <a:gd name="T71" fmla="*/ 21 h 22"/>
                    <a:gd name="T72" fmla="*/ 38 w 40"/>
                    <a:gd name="T73" fmla="*/ 19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0" h="22">
                      <a:moveTo>
                        <a:pt x="38" y="19"/>
                      </a:moveTo>
                      <a:cubicBezTo>
                        <a:pt x="38" y="19"/>
                        <a:pt x="38" y="19"/>
                        <a:pt x="38" y="19"/>
                      </a:cubicBezTo>
                      <a:cubicBezTo>
                        <a:pt x="37" y="19"/>
                        <a:pt x="37" y="19"/>
                        <a:pt x="37" y="18"/>
                      </a:cubicBezTo>
                      <a:cubicBezTo>
                        <a:pt x="36" y="18"/>
                        <a:pt x="36" y="17"/>
                        <a:pt x="36" y="17"/>
                      </a:cubicBezTo>
                      <a:cubicBezTo>
                        <a:pt x="35" y="17"/>
                        <a:pt x="35" y="16"/>
                        <a:pt x="35" y="16"/>
                      </a:cubicBezTo>
                      <a:cubicBezTo>
                        <a:pt x="35" y="16"/>
                        <a:pt x="34" y="15"/>
                        <a:pt x="34" y="15"/>
                      </a:cubicBezTo>
                      <a:cubicBezTo>
                        <a:pt x="34" y="15"/>
                        <a:pt x="34" y="14"/>
                        <a:pt x="34" y="14"/>
                      </a:cubicBezTo>
                      <a:cubicBezTo>
                        <a:pt x="34" y="14"/>
                        <a:pt x="35" y="14"/>
                        <a:pt x="35" y="14"/>
                      </a:cubicBezTo>
                      <a:cubicBezTo>
                        <a:pt x="35" y="13"/>
                        <a:pt x="35" y="13"/>
                        <a:pt x="35" y="12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3" y="12"/>
                        <a:pt x="33" y="12"/>
                        <a:pt x="32" y="11"/>
                      </a:cubicBezTo>
                      <a:cubicBezTo>
                        <a:pt x="32" y="11"/>
                        <a:pt x="31" y="11"/>
                        <a:pt x="31" y="10"/>
                      </a:cubicBezTo>
                      <a:cubicBezTo>
                        <a:pt x="31" y="10"/>
                        <a:pt x="31" y="9"/>
                        <a:pt x="30" y="9"/>
                      </a:cubicBezTo>
                      <a:cubicBezTo>
                        <a:pt x="29" y="8"/>
                        <a:pt x="27" y="7"/>
                        <a:pt x="25" y="6"/>
                      </a:cubicBezTo>
                      <a:cubicBezTo>
                        <a:pt x="24" y="6"/>
                        <a:pt x="23" y="6"/>
                        <a:pt x="23" y="5"/>
                      </a:cubicBezTo>
                      <a:cubicBezTo>
                        <a:pt x="22" y="5"/>
                        <a:pt x="21" y="5"/>
                        <a:pt x="20" y="4"/>
                      </a:cubicBezTo>
                      <a:cubicBezTo>
                        <a:pt x="18" y="4"/>
                        <a:pt x="17" y="4"/>
                        <a:pt x="16" y="3"/>
                      </a:cubicBezTo>
                      <a:cubicBezTo>
                        <a:pt x="15" y="3"/>
                        <a:pt x="14" y="2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1" y="5"/>
                        <a:pt x="10" y="6"/>
                      </a:cubicBezTo>
                      <a:cubicBezTo>
                        <a:pt x="10" y="6"/>
                        <a:pt x="9" y="6"/>
                        <a:pt x="9" y="6"/>
                      </a:cubicBezTo>
                      <a:cubicBezTo>
                        <a:pt x="8" y="6"/>
                        <a:pt x="8" y="5"/>
                        <a:pt x="7" y="5"/>
                      </a:cubicBezTo>
                      <a:cubicBezTo>
                        <a:pt x="7" y="5"/>
                        <a:pt x="7" y="4"/>
                        <a:pt x="7" y="4"/>
                      </a:cubicBezTo>
                      <a:cubicBezTo>
                        <a:pt x="7" y="4"/>
                        <a:pt x="7" y="3"/>
                        <a:pt x="7" y="3"/>
                      </a:cubicBezTo>
                      <a:cubicBezTo>
                        <a:pt x="7" y="2"/>
                        <a:pt x="7" y="2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5"/>
                        <a:pt x="4" y="5"/>
                      </a:cubicBezTo>
                      <a:cubicBezTo>
                        <a:pt x="4" y="4"/>
                        <a:pt x="5" y="4"/>
                        <a:pt x="5" y="4"/>
                      </a:cubicBezTo>
                      <a:cubicBezTo>
                        <a:pt x="6" y="4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4" y="5"/>
                        <a:pt x="3" y="5"/>
                      </a:cubicBezTo>
                      <a:cubicBezTo>
                        <a:pt x="3" y="5"/>
                        <a:pt x="3" y="6"/>
                        <a:pt x="3" y="6"/>
                      </a:cubicBezTo>
                      <a:cubicBezTo>
                        <a:pt x="3" y="6"/>
                        <a:pt x="4" y="7"/>
                        <a:pt x="4" y="8"/>
                      </a:cubicBezTo>
                      <a:cubicBezTo>
                        <a:pt x="4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7" y="8"/>
                        <a:pt x="7" y="8"/>
                        <a:pt x="8" y="8"/>
                      </a:cubicBezTo>
                      <a:cubicBezTo>
                        <a:pt x="8" y="9"/>
                        <a:pt x="9" y="9"/>
                        <a:pt x="9" y="9"/>
                      </a:cubicBezTo>
                      <a:cubicBezTo>
                        <a:pt x="10" y="9"/>
                        <a:pt x="11" y="10"/>
                        <a:pt x="12" y="10"/>
                      </a:cubicBezTo>
                      <a:cubicBezTo>
                        <a:pt x="12" y="10"/>
                        <a:pt x="13" y="10"/>
                        <a:pt x="13" y="10"/>
                      </a:cubicBezTo>
                      <a:cubicBezTo>
                        <a:pt x="14" y="11"/>
                        <a:pt x="15" y="11"/>
                        <a:pt x="15" y="12"/>
                      </a:cubicBezTo>
                      <a:cubicBezTo>
                        <a:pt x="15" y="13"/>
                        <a:pt x="15" y="13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5" y="15"/>
                        <a:pt x="15" y="16"/>
                        <a:pt x="14" y="16"/>
                      </a:cubicBezTo>
                      <a:cubicBezTo>
                        <a:pt x="14" y="17"/>
                        <a:pt x="14" y="17"/>
                        <a:pt x="15" y="17"/>
                      </a:cubicBezTo>
                      <a:cubicBezTo>
                        <a:pt x="15" y="17"/>
                        <a:pt x="16" y="17"/>
                        <a:pt x="17" y="17"/>
                      </a:cubicBezTo>
                      <a:cubicBezTo>
                        <a:pt x="18" y="17"/>
                        <a:pt x="19" y="17"/>
                        <a:pt x="19" y="18"/>
                      </a:cubicBezTo>
                      <a:cubicBezTo>
                        <a:pt x="19" y="18"/>
                        <a:pt x="19" y="18"/>
                        <a:pt x="20" y="18"/>
                      </a:cubicBezTo>
                      <a:cubicBezTo>
                        <a:pt x="20" y="19"/>
                        <a:pt x="20" y="19"/>
                        <a:pt x="21" y="19"/>
                      </a:cubicBezTo>
                      <a:cubicBezTo>
                        <a:pt x="22" y="19"/>
                        <a:pt x="23" y="19"/>
                        <a:pt x="24" y="19"/>
                      </a:cubicBezTo>
                      <a:cubicBezTo>
                        <a:pt x="24" y="20"/>
                        <a:pt x="25" y="19"/>
                        <a:pt x="25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8"/>
                        <a:pt x="25" y="18"/>
                        <a:pt x="25" y="18"/>
                      </a:cubicBezTo>
                      <a:cubicBezTo>
                        <a:pt x="26" y="17"/>
                        <a:pt x="27" y="17"/>
                        <a:pt x="27" y="16"/>
                      </a:cubicBezTo>
                      <a:cubicBezTo>
                        <a:pt x="28" y="16"/>
                        <a:pt x="28" y="16"/>
                        <a:pt x="29" y="16"/>
                      </a:cubicBezTo>
                      <a:cubicBezTo>
                        <a:pt x="29" y="16"/>
                        <a:pt x="30" y="17"/>
                        <a:pt x="30" y="17"/>
                      </a:cubicBezTo>
                      <a:cubicBezTo>
                        <a:pt x="31" y="17"/>
                        <a:pt x="31" y="17"/>
                        <a:pt x="32" y="18"/>
                      </a:cubicBezTo>
                      <a:cubicBezTo>
                        <a:pt x="32" y="19"/>
                        <a:pt x="33" y="20"/>
                        <a:pt x="34" y="20"/>
                      </a:cubicBezTo>
                      <a:cubicBezTo>
                        <a:pt x="34" y="21"/>
                        <a:pt x="35" y="21"/>
                        <a:pt x="36" y="21"/>
                      </a:cubicBezTo>
                      <a:cubicBezTo>
                        <a:pt x="37" y="21"/>
                        <a:pt x="38" y="22"/>
                        <a:pt x="39" y="22"/>
                      </a:cubicBezTo>
                      <a:cubicBezTo>
                        <a:pt x="40" y="22"/>
                        <a:pt x="40" y="22"/>
                        <a:pt x="40" y="22"/>
                      </a:cubicBezTo>
                      <a:cubicBezTo>
                        <a:pt x="40" y="22"/>
                        <a:pt x="40" y="22"/>
                        <a:pt x="40" y="22"/>
                      </a:cubicBezTo>
                      <a:cubicBezTo>
                        <a:pt x="40" y="22"/>
                        <a:pt x="40" y="22"/>
                        <a:pt x="40" y="22"/>
                      </a:cubicBezTo>
                      <a:cubicBezTo>
                        <a:pt x="40" y="21"/>
                        <a:pt x="40" y="21"/>
                        <a:pt x="40" y="21"/>
                      </a:cubicBezTo>
                      <a:cubicBezTo>
                        <a:pt x="39" y="21"/>
                        <a:pt x="39" y="20"/>
                        <a:pt x="39" y="20"/>
                      </a:cubicBezTo>
                      <a:cubicBezTo>
                        <a:pt x="39" y="20"/>
                        <a:pt x="38" y="20"/>
                        <a:pt x="38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464">
                  <a:extLst>
                    <a:ext uri="{FF2B5EF4-FFF2-40B4-BE49-F238E27FC236}">
                      <a16:creationId xmlns:a16="http://schemas.microsoft.com/office/drawing/2014/main" id="{A6D28037-331E-4C33-84B0-4B8E4AA5F3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6130" y="2924858"/>
                  <a:ext cx="76200" cy="84138"/>
                </a:xfrm>
                <a:custGeom>
                  <a:avLst/>
                  <a:gdLst>
                    <a:gd name="T0" fmla="*/ 0 w 21"/>
                    <a:gd name="T1" fmla="*/ 14 h 23"/>
                    <a:gd name="T2" fmla="*/ 1 w 21"/>
                    <a:gd name="T3" fmla="*/ 16 h 23"/>
                    <a:gd name="T4" fmla="*/ 2 w 21"/>
                    <a:gd name="T5" fmla="*/ 18 h 23"/>
                    <a:gd name="T6" fmla="*/ 2 w 21"/>
                    <a:gd name="T7" fmla="*/ 18 h 23"/>
                    <a:gd name="T8" fmla="*/ 2 w 21"/>
                    <a:gd name="T9" fmla="*/ 20 h 23"/>
                    <a:gd name="T10" fmla="*/ 3 w 21"/>
                    <a:gd name="T11" fmla="*/ 21 h 23"/>
                    <a:gd name="T12" fmla="*/ 5 w 21"/>
                    <a:gd name="T13" fmla="*/ 21 h 23"/>
                    <a:gd name="T14" fmla="*/ 6 w 21"/>
                    <a:gd name="T15" fmla="*/ 22 h 23"/>
                    <a:gd name="T16" fmla="*/ 7 w 21"/>
                    <a:gd name="T17" fmla="*/ 22 h 23"/>
                    <a:gd name="T18" fmla="*/ 8 w 21"/>
                    <a:gd name="T19" fmla="*/ 22 h 23"/>
                    <a:gd name="T20" fmla="*/ 9 w 21"/>
                    <a:gd name="T21" fmla="*/ 22 h 23"/>
                    <a:gd name="T22" fmla="*/ 11 w 21"/>
                    <a:gd name="T23" fmla="*/ 22 h 23"/>
                    <a:gd name="T24" fmla="*/ 11 w 21"/>
                    <a:gd name="T25" fmla="*/ 23 h 23"/>
                    <a:gd name="T26" fmla="*/ 12 w 21"/>
                    <a:gd name="T27" fmla="*/ 23 h 23"/>
                    <a:gd name="T28" fmla="*/ 13 w 21"/>
                    <a:gd name="T29" fmla="*/ 23 h 23"/>
                    <a:gd name="T30" fmla="*/ 14 w 21"/>
                    <a:gd name="T31" fmla="*/ 23 h 23"/>
                    <a:gd name="T32" fmla="*/ 15 w 21"/>
                    <a:gd name="T33" fmla="*/ 23 h 23"/>
                    <a:gd name="T34" fmla="*/ 15 w 21"/>
                    <a:gd name="T35" fmla="*/ 22 h 23"/>
                    <a:gd name="T36" fmla="*/ 15 w 21"/>
                    <a:gd name="T37" fmla="*/ 21 h 23"/>
                    <a:gd name="T38" fmla="*/ 15 w 21"/>
                    <a:gd name="T39" fmla="*/ 19 h 23"/>
                    <a:gd name="T40" fmla="*/ 16 w 21"/>
                    <a:gd name="T41" fmla="*/ 18 h 23"/>
                    <a:gd name="T42" fmla="*/ 17 w 21"/>
                    <a:gd name="T43" fmla="*/ 15 h 23"/>
                    <a:gd name="T44" fmla="*/ 18 w 21"/>
                    <a:gd name="T45" fmla="*/ 14 h 23"/>
                    <a:gd name="T46" fmla="*/ 18 w 21"/>
                    <a:gd name="T47" fmla="*/ 13 h 23"/>
                    <a:gd name="T48" fmla="*/ 19 w 21"/>
                    <a:gd name="T49" fmla="*/ 13 h 23"/>
                    <a:gd name="T50" fmla="*/ 20 w 21"/>
                    <a:gd name="T51" fmla="*/ 13 h 23"/>
                    <a:gd name="T52" fmla="*/ 20 w 21"/>
                    <a:gd name="T53" fmla="*/ 12 h 23"/>
                    <a:gd name="T54" fmla="*/ 18 w 21"/>
                    <a:gd name="T55" fmla="*/ 11 h 23"/>
                    <a:gd name="T56" fmla="*/ 18 w 21"/>
                    <a:gd name="T57" fmla="*/ 10 h 23"/>
                    <a:gd name="T58" fmla="*/ 18 w 21"/>
                    <a:gd name="T59" fmla="*/ 9 h 23"/>
                    <a:gd name="T60" fmla="*/ 18 w 21"/>
                    <a:gd name="T61" fmla="*/ 6 h 23"/>
                    <a:gd name="T62" fmla="*/ 19 w 21"/>
                    <a:gd name="T63" fmla="*/ 6 h 23"/>
                    <a:gd name="T64" fmla="*/ 19 w 21"/>
                    <a:gd name="T65" fmla="*/ 5 h 23"/>
                    <a:gd name="T66" fmla="*/ 20 w 21"/>
                    <a:gd name="T67" fmla="*/ 4 h 23"/>
                    <a:gd name="T68" fmla="*/ 21 w 21"/>
                    <a:gd name="T69" fmla="*/ 4 h 23"/>
                    <a:gd name="T70" fmla="*/ 21 w 21"/>
                    <a:gd name="T71" fmla="*/ 3 h 23"/>
                    <a:gd name="T72" fmla="*/ 21 w 21"/>
                    <a:gd name="T73" fmla="*/ 3 h 23"/>
                    <a:gd name="T74" fmla="*/ 19 w 21"/>
                    <a:gd name="T75" fmla="*/ 2 h 23"/>
                    <a:gd name="T76" fmla="*/ 18 w 21"/>
                    <a:gd name="T77" fmla="*/ 1 h 23"/>
                    <a:gd name="T78" fmla="*/ 17 w 21"/>
                    <a:gd name="T79" fmla="*/ 0 h 23"/>
                    <a:gd name="T80" fmla="*/ 16 w 21"/>
                    <a:gd name="T81" fmla="*/ 0 h 23"/>
                    <a:gd name="T82" fmla="*/ 15 w 21"/>
                    <a:gd name="T83" fmla="*/ 0 h 23"/>
                    <a:gd name="T84" fmla="*/ 14 w 21"/>
                    <a:gd name="T85" fmla="*/ 2 h 23"/>
                    <a:gd name="T86" fmla="*/ 14 w 21"/>
                    <a:gd name="T87" fmla="*/ 3 h 23"/>
                    <a:gd name="T88" fmla="*/ 12 w 21"/>
                    <a:gd name="T89" fmla="*/ 4 h 23"/>
                    <a:gd name="T90" fmla="*/ 10 w 21"/>
                    <a:gd name="T91" fmla="*/ 6 h 23"/>
                    <a:gd name="T92" fmla="*/ 9 w 21"/>
                    <a:gd name="T93" fmla="*/ 7 h 23"/>
                    <a:gd name="T94" fmla="*/ 6 w 21"/>
                    <a:gd name="T95" fmla="*/ 8 h 23"/>
                    <a:gd name="T96" fmla="*/ 5 w 21"/>
                    <a:gd name="T97" fmla="*/ 10 h 23"/>
                    <a:gd name="T98" fmla="*/ 4 w 21"/>
                    <a:gd name="T99" fmla="*/ 11 h 23"/>
                    <a:gd name="T100" fmla="*/ 3 w 21"/>
                    <a:gd name="T101" fmla="*/ 11 h 23"/>
                    <a:gd name="T102" fmla="*/ 2 w 21"/>
                    <a:gd name="T103" fmla="*/ 11 h 23"/>
                    <a:gd name="T104" fmla="*/ 1 w 21"/>
                    <a:gd name="T105" fmla="*/ 11 h 23"/>
                    <a:gd name="T106" fmla="*/ 0 w 21"/>
                    <a:gd name="T107" fmla="*/ 12 h 23"/>
                    <a:gd name="T108" fmla="*/ 0 w 21"/>
                    <a:gd name="T109" fmla="*/ 1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" h="23">
                      <a:moveTo>
                        <a:pt x="0" y="14"/>
                      </a:moveTo>
                      <a:cubicBezTo>
                        <a:pt x="0" y="15"/>
                        <a:pt x="0" y="16"/>
                        <a:pt x="1" y="16"/>
                      </a:cubicBezTo>
                      <a:cubicBezTo>
                        <a:pt x="1" y="17"/>
                        <a:pt x="1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9"/>
                        <a:pt x="2" y="19"/>
                        <a:pt x="2" y="20"/>
                      </a:cubicBezTo>
                      <a:cubicBezTo>
                        <a:pt x="2" y="21"/>
                        <a:pt x="3" y="21"/>
                        <a:pt x="3" y="21"/>
                      </a:cubicBezTo>
                      <a:cubicBezTo>
                        <a:pt x="4" y="21"/>
                        <a:pt x="4" y="21"/>
                        <a:pt x="5" y="21"/>
                      </a:cubicBezTo>
                      <a:cubicBezTo>
                        <a:pt x="5" y="21"/>
                        <a:pt x="5" y="21"/>
                        <a:pt x="6" y="22"/>
                      </a:cubicBezTo>
                      <a:cubicBezTo>
                        <a:pt x="6" y="22"/>
                        <a:pt x="6" y="22"/>
                        <a:pt x="7" y="22"/>
                      </a:cubicBezTo>
                      <a:cubicBezTo>
                        <a:pt x="7" y="22"/>
                        <a:pt x="8" y="22"/>
                        <a:pt x="8" y="22"/>
                      </a:cubicBezTo>
                      <a:cubicBezTo>
                        <a:pt x="8" y="22"/>
                        <a:pt x="8" y="22"/>
                        <a:pt x="9" y="22"/>
                      </a:cubicBezTo>
                      <a:cubicBezTo>
                        <a:pt x="9" y="22"/>
                        <a:pt x="10" y="22"/>
                        <a:pt x="11" y="22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3"/>
                        <a:pt x="12" y="23"/>
                        <a:pt x="12" y="23"/>
                      </a:cubicBezTo>
                      <a:cubicBezTo>
                        <a:pt x="12" y="23"/>
                        <a:pt x="13" y="23"/>
                        <a:pt x="13" y="23"/>
                      </a:cubicBezTo>
                      <a:cubicBezTo>
                        <a:pt x="14" y="23"/>
                        <a:pt x="14" y="23"/>
                        <a:pt x="14" y="23"/>
                      </a:cubicBezTo>
                      <a:cubicBezTo>
                        <a:pt x="14" y="23"/>
                        <a:pt x="15" y="23"/>
                        <a:pt x="15" y="23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1"/>
                        <a:pt x="15" y="21"/>
                      </a:cubicBezTo>
                      <a:cubicBezTo>
                        <a:pt x="15" y="20"/>
                        <a:pt x="15" y="20"/>
                        <a:pt x="15" y="19"/>
                      </a:cubicBezTo>
                      <a:cubicBezTo>
                        <a:pt x="15" y="19"/>
                        <a:pt x="15" y="18"/>
                        <a:pt x="16" y="18"/>
                      </a:cubicBezTo>
                      <a:cubicBezTo>
                        <a:pt x="16" y="17"/>
                        <a:pt x="17" y="16"/>
                        <a:pt x="17" y="15"/>
                      </a:cubicBezTo>
                      <a:cubicBezTo>
                        <a:pt x="17" y="15"/>
                        <a:pt x="18" y="14"/>
                        <a:pt x="18" y="14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20" y="13"/>
                        <a:pt x="20" y="13"/>
                      </a:cubicBezTo>
                      <a:cubicBezTo>
                        <a:pt x="20" y="13"/>
                        <a:pt x="20" y="12"/>
                        <a:pt x="20" y="12"/>
                      </a:cubicBezTo>
                      <a:cubicBezTo>
                        <a:pt x="20" y="12"/>
                        <a:pt x="19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18" y="10"/>
                        <a:pt x="18" y="9"/>
                        <a:pt x="18" y="9"/>
                      </a:cubicBezTo>
                      <a:cubicBezTo>
                        <a:pt x="17" y="8"/>
                        <a:pt x="17" y="7"/>
                        <a:pt x="18" y="6"/>
                      </a:cubicBezTo>
                      <a:cubicBezTo>
                        <a:pt x="18" y="6"/>
                        <a:pt x="18" y="6"/>
                        <a:pt x="19" y="6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9" y="4"/>
                        <a:pt x="19" y="4"/>
                        <a:pt x="20" y="4"/>
                      </a:cubicBezTo>
                      <a:cubicBezTo>
                        <a:pt x="20" y="4"/>
                        <a:pt x="20" y="4"/>
                        <a:pt x="21" y="4"/>
                      </a:cubicBezTo>
                      <a:cubicBezTo>
                        <a:pt x="21" y="4"/>
                        <a:pt x="21" y="3"/>
                        <a:pt x="21" y="3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0" y="3"/>
                        <a:pt x="19" y="3"/>
                        <a:pt x="19" y="2"/>
                      </a:cubicBezTo>
                      <a:cubicBezTo>
                        <a:pt x="18" y="2"/>
                        <a:pt x="18" y="2"/>
                        <a:pt x="18" y="1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4" y="1"/>
                        <a:pt x="14" y="2"/>
                      </a:cubicBezTo>
                      <a:cubicBezTo>
                        <a:pt x="14" y="2"/>
                        <a:pt x="14" y="2"/>
                        <a:pt x="14" y="3"/>
                      </a:cubicBezTo>
                      <a:cubicBezTo>
                        <a:pt x="13" y="3"/>
                        <a:pt x="12" y="3"/>
                        <a:pt x="12" y="4"/>
                      </a:cubicBezTo>
                      <a:cubicBezTo>
                        <a:pt x="11" y="4"/>
                        <a:pt x="10" y="5"/>
                        <a:pt x="10" y="6"/>
                      </a:cubicBezTo>
                      <a:cubicBezTo>
                        <a:pt x="9" y="6"/>
                        <a:pt x="9" y="6"/>
                        <a:pt x="9" y="7"/>
                      </a:cubicBezTo>
                      <a:cubicBezTo>
                        <a:pt x="8" y="8"/>
                        <a:pt x="7" y="8"/>
                        <a:pt x="6" y="8"/>
                      </a:cubicBezTo>
                      <a:cubicBezTo>
                        <a:pt x="6" y="9"/>
                        <a:pt x="5" y="9"/>
                        <a:pt x="5" y="10"/>
                      </a:cubicBezTo>
                      <a:cubicBezTo>
                        <a:pt x="5" y="10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3" y="11"/>
                      </a:cubicBezTo>
                      <a:cubicBezTo>
                        <a:pt x="3" y="11"/>
                        <a:pt x="2" y="11"/>
                        <a:pt x="2" y="11"/>
                      </a:cubicBezTo>
                      <a:cubicBezTo>
                        <a:pt x="1" y="10"/>
                        <a:pt x="1" y="11"/>
                        <a:pt x="1" y="11"/>
                      </a:cubicBezTo>
                      <a:cubicBezTo>
                        <a:pt x="0" y="11"/>
                        <a:pt x="0" y="11"/>
                        <a:pt x="0" y="12"/>
                      </a:cubicBezTo>
                      <a:cubicBezTo>
                        <a:pt x="0" y="12"/>
                        <a:pt x="0" y="13"/>
                        <a:pt x="0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465">
                  <a:extLst>
                    <a:ext uri="{FF2B5EF4-FFF2-40B4-BE49-F238E27FC236}">
                      <a16:creationId xmlns:a16="http://schemas.microsoft.com/office/drawing/2014/main" id="{D464E276-02E3-477E-8BD9-0835802767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2893" y="3066145"/>
                  <a:ext cx="58738" cy="104775"/>
                </a:xfrm>
                <a:custGeom>
                  <a:avLst/>
                  <a:gdLst>
                    <a:gd name="T0" fmla="*/ 15 w 16"/>
                    <a:gd name="T1" fmla="*/ 0 h 29"/>
                    <a:gd name="T2" fmla="*/ 14 w 16"/>
                    <a:gd name="T3" fmla="*/ 0 h 29"/>
                    <a:gd name="T4" fmla="*/ 13 w 16"/>
                    <a:gd name="T5" fmla="*/ 2 h 29"/>
                    <a:gd name="T6" fmla="*/ 13 w 16"/>
                    <a:gd name="T7" fmla="*/ 3 h 29"/>
                    <a:gd name="T8" fmla="*/ 12 w 16"/>
                    <a:gd name="T9" fmla="*/ 3 h 29"/>
                    <a:gd name="T10" fmla="*/ 11 w 16"/>
                    <a:gd name="T11" fmla="*/ 5 h 29"/>
                    <a:gd name="T12" fmla="*/ 10 w 16"/>
                    <a:gd name="T13" fmla="*/ 6 h 29"/>
                    <a:gd name="T14" fmla="*/ 8 w 16"/>
                    <a:gd name="T15" fmla="*/ 8 h 29"/>
                    <a:gd name="T16" fmla="*/ 6 w 16"/>
                    <a:gd name="T17" fmla="*/ 8 h 29"/>
                    <a:gd name="T18" fmla="*/ 6 w 16"/>
                    <a:gd name="T19" fmla="*/ 8 h 29"/>
                    <a:gd name="T20" fmla="*/ 4 w 16"/>
                    <a:gd name="T21" fmla="*/ 9 h 29"/>
                    <a:gd name="T22" fmla="*/ 3 w 16"/>
                    <a:gd name="T23" fmla="*/ 11 h 29"/>
                    <a:gd name="T24" fmla="*/ 3 w 16"/>
                    <a:gd name="T25" fmla="*/ 14 h 29"/>
                    <a:gd name="T26" fmla="*/ 3 w 16"/>
                    <a:gd name="T27" fmla="*/ 15 h 29"/>
                    <a:gd name="T28" fmla="*/ 3 w 16"/>
                    <a:gd name="T29" fmla="*/ 17 h 29"/>
                    <a:gd name="T30" fmla="*/ 1 w 16"/>
                    <a:gd name="T31" fmla="*/ 20 h 29"/>
                    <a:gd name="T32" fmla="*/ 1 w 16"/>
                    <a:gd name="T33" fmla="*/ 23 h 29"/>
                    <a:gd name="T34" fmla="*/ 1 w 16"/>
                    <a:gd name="T35" fmla="*/ 25 h 29"/>
                    <a:gd name="T36" fmla="*/ 1 w 16"/>
                    <a:gd name="T37" fmla="*/ 26 h 29"/>
                    <a:gd name="T38" fmla="*/ 1 w 16"/>
                    <a:gd name="T39" fmla="*/ 27 h 29"/>
                    <a:gd name="T40" fmla="*/ 4 w 16"/>
                    <a:gd name="T41" fmla="*/ 29 h 29"/>
                    <a:gd name="T42" fmla="*/ 6 w 16"/>
                    <a:gd name="T43" fmla="*/ 29 h 29"/>
                    <a:gd name="T44" fmla="*/ 7 w 16"/>
                    <a:gd name="T45" fmla="*/ 28 h 29"/>
                    <a:gd name="T46" fmla="*/ 9 w 16"/>
                    <a:gd name="T47" fmla="*/ 27 h 29"/>
                    <a:gd name="T48" fmla="*/ 10 w 16"/>
                    <a:gd name="T49" fmla="*/ 25 h 29"/>
                    <a:gd name="T50" fmla="*/ 11 w 16"/>
                    <a:gd name="T51" fmla="*/ 21 h 29"/>
                    <a:gd name="T52" fmla="*/ 14 w 16"/>
                    <a:gd name="T53" fmla="*/ 14 h 29"/>
                    <a:gd name="T54" fmla="*/ 14 w 16"/>
                    <a:gd name="T55" fmla="*/ 12 h 29"/>
                    <a:gd name="T56" fmla="*/ 15 w 16"/>
                    <a:gd name="T57" fmla="*/ 10 h 29"/>
                    <a:gd name="T58" fmla="*/ 16 w 16"/>
                    <a:gd name="T59" fmla="*/ 8 h 29"/>
                    <a:gd name="T60" fmla="*/ 16 w 16"/>
                    <a:gd name="T61" fmla="*/ 7 h 29"/>
                    <a:gd name="T62" fmla="*/ 16 w 16"/>
                    <a:gd name="T63" fmla="*/ 5 h 29"/>
                    <a:gd name="T64" fmla="*/ 15 w 16"/>
                    <a:gd name="T6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6" h="29">
                      <a:moveTo>
                        <a:pt x="15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1"/>
                        <a:pt x="13" y="1"/>
                        <a:pt x="13" y="2"/>
                      </a:cubicBezTo>
                      <a:cubicBezTo>
                        <a:pt x="13" y="2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2" y="3"/>
                      </a:cubicBezTo>
                      <a:cubicBezTo>
                        <a:pt x="12" y="4"/>
                        <a:pt x="11" y="4"/>
                        <a:pt x="11" y="5"/>
                      </a:cubicBezTo>
                      <a:cubicBezTo>
                        <a:pt x="11" y="5"/>
                        <a:pt x="11" y="6"/>
                        <a:pt x="10" y="6"/>
                      </a:cubicBezTo>
                      <a:cubicBezTo>
                        <a:pt x="9" y="7"/>
                        <a:pt x="9" y="7"/>
                        <a:pt x="8" y="8"/>
                      </a:cubicBezTo>
                      <a:cubicBezTo>
                        <a:pt x="8" y="8"/>
                        <a:pt x="7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9"/>
                        <a:pt x="5" y="9"/>
                        <a:pt x="4" y="9"/>
                      </a:cubicBezTo>
                      <a:cubicBezTo>
                        <a:pt x="4" y="10"/>
                        <a:pt x="3" y="10"/>
                        <a:pt x="3" y="11"/>
                      </a:cubicBezTo>
                      <a:cubicBezTo>
                        <a:pt x="2" y="12"/>
                        <a:pt x="3" y="13"/>
                        <a:pt x="3" y="14"/>
                      </a:cubicBezTo>
                      <a:cubicBezTo>
                        <a:pt x="3" y="14"/>
                        <a:pt x="3" y="14"/>
                        <a:pt x="3" y="15"/>
                      </a:cubicBezTo>
                      <a:cubicBezTo>
                        <a:pt x="4" y="16"/>
                        <a:pt x="4" y="17"/>
                        <a:pt x="3" y="17"/>
                      </a:cubicBezTo>
                      <a:cubicBezTo>
                        <a:pt x="2" y="18"/>
                        <a:pt x="2" y="19"/>
                        <a:pt x="1" y="20"/>
                      </a:cubicBezTo>
                      <a:cubicBezTo>
                        <a:pt x="1" y="21"/>
                        <a:pt x="0" y="22"/>
                        <a:pt x="1" y="23"/>
                      </a:cubicBezTo>
                      <a:cubicBezTo>
                        <a:pt x="1" y="24"/>
                        <a:pt x="1" y="24"/>
                        <a:pt x="1" y="25"/>
                      </a:cubicBezTo>
                      <a:cubicBezTo>
                        <a:pt x="1" y="25"/>
                        <a:pt x="1" y="26"/>
                        <a:pt x="1" y="26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2" y="28"/>
                        <a:pt x="3" y="29"/>
                        <a:pt x="4" y="29"/>
                      </a:cubicBezTo>
                      <a:cubicBezTo>
                        <a:pt x="5" y="29"/>
                        <a:pt x="5" y="29"/>
                        <a:pt x="6" y="29"/>
                      </a:cubicBezTo>
                      <a:cubicBezTo>
                        <a:pt x="6" y="29"/>
                        <a:pt x="6" y="28"/>
                        <a:pt x="7" y="28"/>
                      </a:cubicBezTo>
                      <a:cubicBezTo>
                        <a:pt x="8" y="28"/>
                        <a:pt x="8" y="28"/>
                        <a:pt x="9" y="27"/>
                      </a:cubicBezTo>
                      <a:cubicBezTo>
                        <a:pt x="9" y="26"/>
                        <a:pt x="9" y="26"/>
                        <a:pt x="10" y="25"/>
                      </a:cubicBezTo>
                      <a:cubicBezTo>
                        <a:pt x="10" y="24"/>
                        <a:pt x="11" y="22"/>
                        <a:pt x="11" y="21"/>
                      </a:cubicBezTo>
                      <a:cubicBezTo>
                        <a:pt x="12" y="19"/>
                        <a:pt x="13" y="16"/>
                        <a:pt x="14" y="14"/>
                      </a:cubicBezTo>
                      <a:cubicBezTo>
                        <a:pt x="14" y="14"/>
                        <a:pt x="14" y="13"/>
                        <a:pt x="14" y="12"/>
                      </a:cubicBezTo>
                      <a:cubicBezTo>
                        <a:pt x="14" y="12"/>
                        <a:pt x="15" y="11"/>
                        <a:pt x="15" y="10"/>
                      </a:cubicBezTo>
                      <a:cubicBezTo>
                        <a:pt x="15" y="9"/>
                        <a:pt x="15" y="8"/>
                        <a:pt x="16" y="8"/>
                      </a:cubicBezTo>
                      <a:cubicBezTo>
                        <a:pt x="16" y="8"/>
                        <a:pt x="16" y="7"/>
                        <a:pt x="16" y="7"/>
                      </a:cubicBezTo>
                      <a:cubicBezTo>
                        <a:pt x="16" y="6"/>
                        <a:pt x="16" y="6"/>
                        <a:pt x="16" y="5"/>
                      </a:cubicBezTo>
                      <a:cubicBezTo>
                        <a:pt x="16" y="3"/>
                        <a:pt x="16" y="2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466">
                  <a:extLst>
                    <a:ext uri="{FF2B5EF4-FFF2-40B4-BE49-F238E27FC236}">
                      <a16:creationId xmlns:a16="http://schemas.microsoft.com/office/drawing/2014/main" id="{4DBE3624-0431-4686-94FF-EA57D8E02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7493" y="2186670"/>
                  <a:ext cx="65088" cy="122238"/>
                </a:xfrm>
                <a:custGeom>
                  <a:avLst/>
                  <a:gdLst>
                    <a:gd name="T0" fmla="*/ 1 w 18"/>
                    <a:gd name="T1" fmla="*/ 22 h 34"/>
                    <a:gd name="T2" fmla="*/ 0 w 18"/>
                    <a:gd name="T3" fmla="*/ 24 h 34"/>
                    <a:gd name="T4" fmla="*/ 0 w 18"/>
                    <a:gd name="T5" fmla="*/ 25 h 34"/>
                    <a:gd name="T6" fmla="*/ 1 w 18"/>
                    <a:gd name="T7" fmla="*/ 26 h 34"/>
                    <a:gd name="T8" fmla="*/ 0 w 18"/>
                    <a:gd name="T9" fmla="*/ 27 h 34"/>
                    <a:gd name="T10" fmla="*/ 0 w 18"/>
                    <a:gd name="T11" fmla="*/ 28 h 34"/>
                    <a:gd name="T12" fmla="*/ 0 w 18"/>
                    <a:gd name="T13" fmla="*/ 30 h 34"/>
                    <a:gd name="T14" fmla="*/ 1 w 18"/>
                    <a:gd name="T15" fmla="*/ 31 h 34"/>
                    <a:gd name="T16" fmla="*/ 1 w 18"/>
                    <a:gd name="T17" fmla="*/ 31 h 34"/>
                    <a:gd name="T18" fmla="*/ 2 w 18"/>
                    <a:gd name="T19" fmla="*/ 31 h 34"/>
                    <a:gd name="T20" fmla="*/ 4 w 18"/>
                    <a:gd name="T21" fmla="*/ 31 h 34"/>
                    <a:gd name="T22" fmla="*/ 4 w 18"/>
                    <a:gd name="T23" fmla="*/ 32 h 34"/>
                    <a:gd name="T24" fmla="*/ 5 w 18"/>
                    <a:gd name="T25" fmla="*/ 33 h 34"/>
                    <a:gd name="T26" fmla="*/ 7 w 18"/>
                    <a:gd name="T27" fmla="*/ 34 h 34"/>
                    <a:gd name="T28" fmla="*/ 8 w 18"/>
                    <a:gd name="T29" fmla="*/ 34 h 34"/>
                    <a:gd name="T30" fmla="*/ 9 w 18"/>
                    <a:gd name="T31" fmla="*/ 34 h 34"/>
                    <a:gd name="T32" fmla="*/ 9 w 18"/>
                    <a:gd name="T33" fmla="*/ 34 h 34"/>
                    <a:gd name="T34" fmla="*/ 10 w 18"/>
                    <a:gd name="T35" fmla="*/ 34 h 34"/>
                    <a:gd name="T36" fmla="*/ 11 w 18"/>
                    <a:gd name="T37" fmla="*/ 34 h 34"/>
                    <a:gd name="T38" fmla="*/ 11 w 18"/>
                    <a:gd name="T39" fmla="*/ 33 h 34"/>
                    <a:gd name="T40" fmla="*/ 10 w 18"/>
                    <a:gd name="T41" fmla="*/ 32 h 34"/>
                    <a:gd name="T42" fmla="*/ 9 w 18"/>
                    <a:gd name="T43" fmla="*/ 31 h 34"/>
                    <a:gd name="T44" fmla="*/ 6 w 18"/>
                    <a:gd name="T45" fmla="*/ 28 h 34"/>
                    <a:gd name="T46" fmla="*/ 6 w 18"/>
                    <a:gd name="T47" fmla="*/ 25 h 34"/>
                    <a:gd name="T48" fmla="*/ 6 w 18"/>
                    <a:gd name="T49" fmla="*/ 22 h 34"/>
                    <a:gd name="T50" fmla="*/ 6 w 18"/>
                    <a:gd name="T51" fmla="*/ 21 h 34"/>
                    <a:gd name="T52" fmla="*/ 7 w 18"/>
                    <a:gd name="T53" fmla="*/ 20 h 34"/>
                    <a:gd name="T54" fmla="*/ 7 w 18"/>
                    <a:gd name="T55" fmla="*/ 16 h 34"/>
                    <a:gd name="T56" fmla="*/ 8 w 18"/>
                    <a:gd name="T57" fmla="*/ 14 h 34"/>
                    <a:gd name="T58" fmla="*/ 10 w 18"/>
                    <a:gd name="T59" fmla="*/ 12 h 34"/>
                    <a:gd name="T60" fmla="*/ 11 w 18"/>
                    <a:gd name="T61" fmla="*/ 10 h 34"/>
                    <a:gd name="T62" fmla="*/ 13 w 18"/>
                    <a:gd name="T63" fmla="*/ 7 h 34"/>
                    <a:gd name="T64" fmla="*/ 16 w 18"/>
                    <a:gd name="T65" fmla="*/ 5 h 34"/>
                    <a:gd name="T66" fmla="*/ 17 w 18"/>
                    <a:gd name="T67" fmla="*/ 4 h 34"/>
                    <a:gd name="T68" fmla="*/ 18 w 18"/>
                    <a:gd name="T69" fmla="*/ 2 h 34"/>
                    <a:gd name="T70" fmla="*/ 18 w 18"/>
                    <a:gd name="T71" fmla="*/ 1 h 34"/>
                    <a:gd name="T72" fmla="*/ 17 w 18"/>
                    <a:gd name="T73" fmla="*/ 0 h 34"/>
                    <a:gd name="T74" fmla="*/ 16 w 18"/>
                    <a:gd name="T75" fmla="*/ 0 h 34"/>
                    <a:gd name="T76" fmla="*/ 15 w 18"/>
                    <a:gd name="T77" fmla="*/ 0 h 34"/>
                    <a:gd name="T78" fmla="*/ 13 w 18"/>
                    <a:gd name="T79" fmla="*/ 2 h 34"/>
                    <a:gd name="T80" fmla="*/ 12 w 18"/>
                    <a:gd name="T81" fmla="*/ 4 h 34"/>
                    <a:gd name="T82" fmla="*/ 9 w 18"/>
                    <a:gd name="T83" fmla="*/ 5 h 34"/>
                    <a:gd name="T84" fmla="*/ 6 w 18"/>
                    <a:gd name="T85" fmla="*/ 7 h 34"/>
                    <a:gd name="T86" fmla="*/ 6 w 18"/>
                    <a:gd name="T87" fmla="*/ 7 h 34"/>
                    <a:gd name="T88" fmla="*/ 5 w 18"/>
                    <a:gd name="T89" fmla="*/ 8 h 34"/>
                    <a:gd name="T90" fmla="*/ 4 w 18"/>
                    <a:gd name="T91" fmla="*/ 8 h 34"/>
                    <a:gd name="T92" fmla="*/ 4 w 18"/>
                    <a:gd name="T93" fmla="*/ 9 h 34"/>
                    <a:gd name="T94" fmla="*/ 4 w 18"/>
                    <a:gd name="T95" fmla="*/ 11 h 34"/>
                    <a:gd name="T96" fmla="*/ 3 w 18"/>
                    <a:gd name="T97" fmla="*/ 11 h 34"/>
                    <a:gd name="T98" fmla="*/ 3 w 18"/>
                    <a:gd name="T99" fmla="*/ 11 h 34"/>
                    <a:gd name="T100" fmla="*/ 2 w 18"/>
                    <a:gd name="T101" fmla="*/ 12 h 34"/>
                    <a:gd name="T102" fmla="*/ 1 w 18"/>
                    <a:gd name="T103" fmla="*/ 12 h 34"/>
                    <a:gd name="T104" fmla="*/ 1 w 18"/>
                    <a:gd name="T105" fmla="*/ 13 h 34"/>
                    <a:gd name="T106" fmla="*/ 2 w 18"/>
                    <a:gd name="T107" fmla="*/ 14 h 34"/>
                    <a:gd name="T108" fmla="*/ 2 w 18"/>
                    <a:gd name="T109" fmla="*/ 16 h 34"/>
                    <a:gd name="T110" fmla="*/ 2 w 18"/>
                    <a:gd name="T111" fmla="*/ 18 h 34"/>
                    <a:gd name="T112" fmla="*/ 1 w 18"/>
                    <a:gd name="T113" fmla="*/ 19 h 34"/>
                    <a:gd name="T114" fmla="*/ 1 w 18"/>
                    <a:gd name="T115" fmla="*/ 20 h 34"/>
                    <a:gd name="T116" fmla="*/ 1 w 18"/>
                    <a:gd name="T117" fmla="*/ 2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8" h="34">
                      <a:moveTo>
                        <a:pt x="1" y="22"/>
                      </a:moveTo>
                      <a:cubicBezTo>
                        <a:pt x="1" y="22"/>
                        <a:pt x="1" y="23"/>
                        <a:pt x="0" y="24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1" y="25"/>
                        <a:pt x="1" y="26"/>
                        <a:pt x="1" y="26"/>
                      </a:cubicBezTo>
                      <a:cubicBezTo>
                        <a:pt x="1" y="26"/>
                        <a:pt x="1" y="27"/>
                        <a:pt x="0" y="27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9"/>
                        <a:pt x="0" y="29"/>
                        <a:pt x="0" y="30"/>
                      </a:cubicBezTo>
                      <a:cubicBezTo>
                        <a:pt x="0" y="30"/>
                        <a:pt x="0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3" y="31"/>
                        <a:pt x="3" y="31"/>
                        <a:pt x="4" y="31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4" y="33"/>
                        <a:pt x="5" y="33"/>
                        <a:pt x="5" y="33"/>
                      </a:cubicBezTo>
                      <a:cubicBezTo>
                        <a:pt x="6" y="34"/>
                        <a:pt x="6" y="34"/>
                        <a:pt x="7" y="34"/>
                      </a:cubicBezTo>
                      <a:cubicBezTo>
                        <a:pt x="7" y="34"/>
                        <a:pt x="7" y="34"/>
                        <a:pt x="8" y="34"/>
                      </a:cubicBezTo>
                      <a:cubicBezTo>
                        <a:pt x="8" y="34"/>
                        <a:pt x="8" y="34"/>
                        <a:pt x="9" y="34"/>
                      </a:cubicBezTo>
                      <a:cubicBezTo>
                        <a:pt x="9" y="34"/>
                        <a:pt x="9" y="34"/>
                        <a:pt x="9" y="34"/>
                      </a:cubicBezTo>
                      <a:cubicBezTo>
                        <a:pt x="9" y="34"/>
                        <a:pt x="10" y="34"/>
                        <a:pt x="10" y="34"/>
                      </a:cubicBezTo>
                      <a:cubicBezTo>
                        <a:pt x="10" y="34"/>
                        <a:pt x="10" y="34"/>
                        <a:pt x="11" y="34"/>
                      </a:cubicBezTo>
                      <a:cubicBezTo>
                        <a:pt x="11" y="34"/>
                        <a:pt x="11" y="33"/>
                        <a:pt x="11" y="33"/>
                      </a:cubicBezTo>
                      <a:cubicBezTo>
                        <a:pt x="11" y="33"/>
                        <a:pt x="11" y="32"/>
                        <a:pt x="10" y="32"/>
                      </a:cubicBezTo>
                      <a:cubicBezTo>
                        <a:pt x="10" y="32"/>
                        <a:pt x="9" y="32"/>
                        <a:pt x="9" y="31"/>
                      </a:cubicBezTo>
                      <a:cubicBezTo>
                        <a:pt x="8" y="30"/>
                        <a:pt x="7" y="29"/>
                        <a:pt x="6" y="28"/>
                      </a:cubicBezTo>
                      <a:cubicBezTo>
                        <a:pt x="6" y="27"/>
                        <a:pt x="6" y="26"/>
                        <a:pt x="6" y="25"/>
                      </a:cubicBezTo>
                      <a:cubicBezTo>
                        <a:pt x="5" y="24"/>
                        <a:pt x="6" y="23"/>
                        <a:pt x="6" y="22"/>
                      </a:cubicBezTo>
                      <a:cubicBezTo>
                        <a:pt x="6" y="22"/>
                        <a:pt x="6" y="21"/>
                        <a:pt x="6" y="21"/>
                      </a:cubicBezTo>
                      <a:cubicBezTo>
                        <a:pt x="6" y="21"/>
                        <a:pt x="7" y="20"/>
                        <a:pt x="7" y="20"/>
                      </a:cubicBezTo>
                      <a:cubicBezTo>
                        <a:pt x="7" y="19"/>
                        <a:pt x="7" y="17"/>
                        <a:pt x="7" y="16"/>
                      </a:cubicBezTo>
                      <a:cubicBezTo>
                        <a:pt x="7" y="15"/>
                        <a:pt x="7" y="15"/>
                        <a:pt x="8" y="14"/>
                      </a:cubicBezTo>
                      <a:cubicBezTo>
                        <a:pt x="9" y="14"/>
                        <a:pt x="9" y="13"/>
                        <a:pt x="10" y="12"/>
                      </a:cubicBezTo>
                      <a:cubicBezTo>
                        <a:pt x="10" y="11"/>
                        <a:pt x="11" y="11"/>
                        <a:pt x="11" y="10"/>
                      </a:cubicBezTo>
                      <a:cubicBezTo>
                        <a:pt x="12" y="9"/>
                        <a:pt x="12" y="8"/>
                        <a:pt x="13" y="7"/>
                      </a:cubicBezTo>
                      <a:cubicBezTo>
                        <a:pt x="14" y="7"/>
                        <a:pt x="15" y="6"/>
                        <a:pt x="16" y="5"/>
                      </a:cubicBezTo>
                      <a:cubicBezTo>
                        <a:pt x="16" y="5"/>
                        <a:pt x="17" y="5"/>
                        <a:pt x="17" y="4"/>
                      </a:cubicBezTo>
                      <a:cubicBezTo>
                        <a:pt x="18" y="4"/>
                        <a:pt x="18" y="3"/>
                        <a:pt x="18" y="2"/>
                      </a:cubicBezTo>
                      <a:cubicBezTo>
                        <a:pt x="18" y="2"/>
                        <a:pt x="18" y="2"/>
                        <a:pt x="18" y="1"/>
                      </a:cubicBezTo>
                      <a:cubicBezTo>
                        <a:pt x="18" y="1"/>
                        <a:pt x="17" y="1"/>
                        <a:pt x="17" y="0"/>
                      </a:cubicBezTo>
                      <a:cubicBezTo>
                        <a:pt x="17" y="0"/>
                        <a:pt x="17" y="0"/>
                        <a:pt x="16" y="0"/>
                      </a:cubicBezTo>
                      <a:cubicBezTo>
                        <a:pt x="16" y="0"/>
                        <a:pt x="15" y="0"/>
                        <a:pt x="15" y="0"/>
                      </a:cubicBezTo>
                      <a:cubicBezTo>
                        <a:pt x="14" y="0"/>
                        <a:pt x="13" y="1"/>
                        <a:pt x="13" y="2"/>
                      </a:cubicBezTo>
                      <a:cubicBezTo>
                        <a:pt x="13" y="3"/>
                        <a:pt x="12" y="3"/>
                        <a:pt x="12" y="4"/>
                      </a:cubicBezTo>
                      <a:cubicBezTo>
                        <a:pt x="11" y="4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5" y="7"/>
                        <a:pt x="5" y="8"/>
                      </a:cubicBezTo>
                      <a:cubicBezTo>
                        <a:pt x="5" y="8"/>
                        <a:pt x="4" y="8"/>
                        <a:pt x="4" y="8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10"/>
                        <a:pt x="3" y="10"/>
                        <a:pt x="4" y="11"/>
                      </a:cubicBezTo>
                      <a:cubicBezTo>
                        <a:pt x="4" y="11"/>
                        <a:pt x="3" y="11"/>
                        <a:pt x="3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11"/>
                        <a:pt x="3" y="12"/>
                        <a:pt x="2" y="12"/>
                      </a:cubicBezTo>
                      <a:cubicBezTo>
                        <a:pt x="2" y="12"/>
                        <a:pt x="2" y="12"/>
                        <a:pt x="1" y="12"/>
                      </a:cubicBezTo>
                      <a:cubicBezTo>
                        <a:pt x="1" y="12"/>
                        <a:pt x="1" y="13"/>
                        <a:pt x="1" y="13"/>
                      </a:cubicBezTo>
                      <a:cubicBezTo>
                        <a:pt x="1" y="13"/>
                        <a:pt x="2" y="14"/>
                        <a:pt x="2" y="14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2" y="17"/>
                        <a:pt x="2" y="17"/>
                        <a:pt x="2" y="18"/>
                      </a:cubicBezTo>
                      <a:cubicBezTo>
                        <a:pt x="1" y="18"/>
                        <a:pt x="1" y="19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ubicBezTo>
                        <a:pt x="2" y="21"/>
                        <a:pt x="2" y="21"/>
                        <a:pt x="1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467">
                  <a:extLst>
                    <a:ext uri="{FF2B5EF4-FFF2-40B4-BE49-F238E27FC236}">
                      <a16:creationId xmlns:a16="http://schemas.microsoft.com/office/drawing/2014/main" id="{198B40E9-ED15-4EA8-B787-4FEDB7168F6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63130" y="2604183"/>
                  <a:ext cx="76200" cy="112713"/>
                </a:xfrm>
                <a:custGeom>
                  <a:avLst/>
                  <a:gdLst>
                    <a:gd name="T0" fmla="*/ 4 w 21"/>
                    <a:gd name="T1" fmla="*/ 31 h 31"/>
                    <a:gd name="T2" fmla="*/ 5 w 21"/>
                    <a:gd name="T3" fmla="*/ 26 h 31"/>
                    <a:gd name="T4" fmla="*/ 3 w 21"/>
                    <a:gd name="T5" fmla="*/ 24 h 31"/>
                    <a:gd name="T6" fmla="*/ 3 w 21"/>
                    <a:gd name="T7" fmla="*/ 23 h 31"/>
                    <a:gd name="T8" fmla="*/ 5 w 21"/>
                    <a:gd name="T9" fmla="*/ 22 h 31"/>
                    <a:gd name="T10" fmla="*/ 7 w 21"/>
                    <a:gd name="T11" fmla="*/ 22 h 31"/>
                    <a:gd name="T12" fmla="*/ 8 w 21"/>
                    <a:gd name="T13" fmla="*/ 22 h 31"/>
                    <a:gd name="T14" fmla="*/ 6 w 21"/>
                    <a:gd name="T15" fmla="*/ 23 h 31"/>
                    <a:gd name="T16" fmla="*/ 5 w 21"/>
                    <a:gd name="T17" fmla="*/ 24 h 31"/>
                    <a:gd name="T18" fmla="*/ 6 w 21"/>
                    <a:gd name="T19" fmla="*/ 26 h 31"/>
                    <a:gd name="T20" fmla="*/ 7 w 21"/>
                    <a:gd name="T21" fmla="*/ 24 h 31"/>
                    <a:gd name="T22" fmla="*/ 9 w 21"/>
                    <a:gd name="T23" fmla="*/ 24 h 31"/>
                    <a:gd name="T24" fmla="*/ 9 w 21"/>
                    <a:gd name="T25" fmla="*/ 22 h 31"/>
                    <a:gd name="T26" fmla="*/ 9 w 21"/>
                    <a:gd name="T27" fmla="*/ 21 h 31"/>
                    <a:gd name="T28" fmla="*/ 10 w 21"/>
                    <a:gd name="T29" fmla="*/ 21 h 31"/>
                    <a:gd name="T30" fmla="*/ 10 w 21"/>
                    <a:gd name="T31" fmla="*/ 23 h 31"/>
                    <a:gd name="T32" fmla="*/ 12 w 21"/>
                    <a:gd name="T33" fmla="*/ 24 h 31"/>
                    <a:gd name="T34" fmla="*/ 14 w 21"/>
                    <a:gd name="T35" fmla="*/ 21 h 31"/>
                    <a:gd name="T36" fmla="*/ 17 w 21"/>
                    <a:gd name="T37" fmla="*/ 20 h 31"/>
                    <a:gd name="T38" fmla="*/ 18 w 21"/>
                    <a:gd name="T39" fmla="*/ 20 h 31"/>
                    <a:gd name="T40" fmla="*/ 19 w 21"/>
                    <a:gd name="T41" fmla="*/ 18 h 31"/>
                    <a:gd name="T42" fmla="*/ 19 w 21"/>
                    <a:gd name="T43" fmla="*/ 19 h 31"/>
                    <a:gd name="T44" fmla="*/ 21 w 21"/>
                    <a:gd name="T45" fmla="*/ 17 h 31"/>
                    <a:gd name="T46" fmla="*/ 20 w 21"/>
                    <a:gd name="T47" fmla="*/ 11 h 31"/>
                    <a:gd name="T48" fmla="*/ 20 w 21"/>
                    <a:gd name="T49" fmla="*/ 8 h 31"/>
                    <a:gd name="T50" fmla="*/ 19 w 21"/>
                    <a:gd name="T51" fmla="*/ 4 h 31"/>
                    <a:gd name="T52" fmla="*/ 16 w 21"/>
                    <a:gd name="T53" fmla="*/ 0 h 31"/>
                    <a:gd name="T54" fmla="*/ 16 w 21"/>
                    <a:gd name="T55" fmla="*/ 5 h 31"/>
                    <a:gd name="T56" fmla="*/ 15 w 21"/>
                    <a:gd name="T57" fmla="*/ 11 h 31"/>
                    <a:gd name="T58" fmla="*/ 13 w 21"/>
                    <a:gd name="T59" fmla="*/ 14 h 31"/>
                    <a:gd name="T60" fmla="*/ 12 w 21"/>
                    <a:gd name="T61" fmla="*/ 13 h 31"/>
                    <a:gd name="T62" fmla="*/ 11 w 21"/>
                    <a:gd name="T63" fmla="*/ 13 h 31"/>
                    <a:gd name="T64" fmla="*/ 11 w 21"/>
                    <a:gd name="T65" fmla="*/ 15 h 31"/>
                    <a:gd name="T66" fmla="*/ 10 w 21"/>
                    <a:gd name="T67" fmla="*/ 18 h 31"/>
                    <a:gd name="T68" fmla="*/ 6 w 21"/>
                    <a:gd name="T69" fmla="*/ 19 h 31"/>
                    <a:gd name="T70" fmla="*/ 2 w 21"/>
                    <a:gd name="T71" fmla="*/ 22 h 31"/>
                    <a:gd name="T72" fmla="*/ 1 w 21"/>
                    <a:gd name="T73" fmla="*/ 23 h 31"/>
                    <a:gd name="T74" fmla="*/ 0 w 21"/>
                    <a:gd name="T75" fmla="*/ 26 h 31"/>
                    <a:gd name="T76" fmla="*/ 0 w 21"/>
                    <a:gd name="T77" fmla="*/ 27 h 31"/>
                    <a:gd name="T78" fmla="*/ 0 w 21"/>
                    <a:gd name="T79" fmla="*/ 27 h 31"/>
                    <a:gd name="T80" fmla="*/ 1 w 21"/>
                    <a:gd name="T81" fmla="*/ 27 h 31"/>
                    <a:gd name="T82" fmla="*/ 1 w 21"/>
                    <a:gd name="T83" fmla="*/ 28 h 31"/>
                    <a:gd name="T84" fmla="*/ 1 w 21"/>
                    <a:gd name="T85" fmla="*/ 28 h 31"/>
                    <a:gd name="T86" fmla="*/ 3 w 21"/>
                    <a:gd name="T87" fmla="*/ 31 h 31"/>
                    <a:gd name="T88" fmla="*/ 17 w 21"/>
                    <a:gd name="T89" fmla="*/ 1 h 31"/>
                    <a:gd name="T90" fmla="*/ 16 w 21"/>
                    <a:gd name="T91" fmla="*/ 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1" h="31">
                      <a:moveTo>
                        <a:pt x="3" y="31"/>
                      </a:move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1"/>
                        <a:pt x="4" y="30"/>
                        <a:pt x="4" y="30"/>
                      </a:cubicBezTo>
                      <a:cubicBezTo>
                        <a:pt x="4" y="29"/>
                        <a:pt x="5" y="27"/>
                        <a:pt x="5" y="26"/>
                      </a:cubicBezTo>
                      <a:cubicBezTo>
                        <a:pt x="4" y="25"/>
                        <a:pt x="4" y="24"/>
                        <a:pt x="3" y="24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4" y="23"/>
                        <a:pt x="4" y="23"/>
                        <a:pt x="5" y="23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6" y="22"/>
                        <a:pt x="7" y="22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7" y="23"/>
                        <a:pt x="7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5" y="23"/>
                        <a:pt x="5" y="24"/>
                        <a:pt x="5" y="24"/>
                      </a:cubicBezTo>
                      <a:cubicBezTo>
                        <a:pt x="5" y="25"/>
                        <a:pt x="5" y="25"/>
                        <a:pt x="6" y="25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6"/>
                        <a:pt x="7" y="26"/>
                        <a:pt x="7" y="25"/>
                      </a:cubicBezTo>
                      <a:cubicBezTo>
                        <a:pt x="7" y="25"/>
                        <a:pt x="7" y="25"/>
                        <a:pt x="7" y="24"/>
                      </a:cubicBezTo>
                      <a:cubicBezTo>
                        <a:pt x="8" y="24"/>
                        <a:pt x="8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10" y="23"/>
                        <a:pt x="9" y="23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2"/>
                        <a:pt x="10" y="22"/>
                      </a:cubicBezTo>
                      <a:cubicBezTo>
                        <a:pt x="10" y="22"/>
                        <a:pt x="10" y="23"/>
                        <a:pt x="10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4"/>
                        <a:pt x="12" y="24"/>
                        <a:pt x="12" y="24"/>
                      </a:cubicBezTo>
                      <a:cubicBezTo>
                        <a:pt x="13" y="23"/>
                        <a:pt x="13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6" y="21"/>
                        <a:pt x="16" y="20"/>
                        <a:pt x="17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20"/>
                        <a:pt x="18" y="20"/>
                        <a:pt x="18" y="20"/>
                      </a:cubicBezTo>
                      <a:cubicBezTo>
                        <a:pt x="18" y="19"/>
                        <a:pt x="18" y="19"/>
                        <a:pt x="18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19"/>
                        <a:pt x="19" y="19"/>
                        <a:pt x="20" y="19"/>
                      </a:cubicBezTo>
                      <a:cubicBezTo>
                        <a:pt x="21" y="19"/>
                        <a:pt x="21" y="18"/>
                        <a:pt x="21" y="17"/>
                      </a:cubicBezTo>
                      <a:cubicBezTo>
                        <a:pt x="20" y="16"/>
                        <a:pt x="20" y="15"/>
                        <a:pt x="20" y="14"/>
                      </a:cubicBezTo>
                      <a:cubicBezTo>
                        <a:pt x="20" y="13"/>
                        <a:pt x="20" y="12"/>
                        <a:pt x="20" y="11"/>
                      </a:cubicBezTo>
                      <a:cubicBezTo>
                        <a:pt x="19" y="10"/>
                        <a:pt x="20" y="10"/>
                        <a:pt x="20" y="9"/>
                      </a:cubicBezTo>
                      <a:cubicBezTo>
                        <a:pt x="20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7"/>
                      </a:cubicBezTo>
                      <a:cubicBezTo>
                        <a:pt x="20" y="6"/>
                        <a:pt x="20" y="5"/>
                        <a:pt x="19" y="4"/>
                      </a:cubicBezTo>
                      <a:cubicBezTo>
                        <a:pt x="19" y="2"/>
                        <a:pt x="18" y="1"/>
                        <a:pt x="17" y="0"/>
                      </a:cubicBezTo>
                      <a:cubicBezTo>
                        <a:pt x="17" y="0"/>
                        <a:pt x="17" y="0"/>
                        <a:pt x="16" y="0"/>
                      </a:cubicBezTo>
                      <a:cubicBezTo>
                        <a:pt x="15" y="1"/>
                        <a:pt x="15" y="2"/>
                        <a:pt x="15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ubicBezTo>
                        <a:pt x="16" y="5"/>
                        <a:pt x="16" y="6"/>
                        <a:pt x="16" y="6"/>
                      </a:cubicBezTo>
                      <a:cubicBezTo>
                        <a:pt x="16" y="8"/>
                        <a:pt x="16" y="9"/>
                        <a:pt x="15" y="11"/>
                      </a:cubicBezTo>
                      <a:cubicBezTo>
                        <a:pt x="15" y="11"/>
                        <a:pt x="15" y="12"/>
                        <a:pt x="15" y="12"/>
                      </a:cubicBezTo>
                      <a:cubicBezTo>
                        <a:pt x="15" y="13"/>
                        <a:pt x="14" y="14"/>
                        <a:pt x="13" y="14"/>
                      </a:cubicBezTo>
                      <a:cubicBezTo>
                        <a:pt x="13" y="14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1" y="14"/>
                      </a:cubicBezTo>
                      <a:cubicBezTo>
                        <a:pt x="11" y="14"/>
                        <a:pt x="11" y="15"/>
                        <a:pt x="11" y="15"/>
                      </a:cubicBezTo>
                      <a:cubicBezTo>
                        <a:pt x="11" y="16"/>
                        <a:pt x="11" y="17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9" y="18"/>
                        <a:pt x="9" y="18"/>
                        <a:pt x="8" y="18"/>
                      </a:cubicBezTo>
                      <a:cubicBezTo>
                        <a:pt x="7" y="18"/>
                        <a:pt x="6" y="18"/>
                        <a:pt x="6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4" y="20"/>
                        <a:pt x="3" y="21"/>
                        <a:pt x="2" y="22"/>
                      </a:cubicBezTo>
                      <a:cubicBezTo>
                        <a:pt x="2" y="22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1" y="23"/>
                      </a:cubicBezTo>
                      <a:cubicBezTo>
                        <a:pt x="1" y="24"/>
                        <a:pt x="1" y="24"/>
                        <a:pt x="0" y="25"/>
                      </a:cubicBezTo>
                      <a:cubicBezTo>
                        <a:pt x="0" y="25"/>
                        <a:pt x="0" y="25"/>
                        <a:pt x="0" y="26"/>
                      </a:cubicBezTo>
                      <a:cubicBezTo>
                        <a:pt x="0" y="26"/>
                        <a:pt x="0" y="27"/>
                        <a:pt x="0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9"/>
                        <a:pt x="2" y="30"/>
                        <a:pt x="2" y="31"/>
                      </a:cubicBezTo>
                      <a:cubicBezTo>
                        <a:pt x="2" y="31"/>
                        <a:pt x="3" y="31"/>
                        <a:pt x="3" y="31"/>
                      </a:cubicBezTo>
                      <a:close/>
                      <a:moveTo>
                        <a:pt x="16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468">
                  <a:extLst>
                    <a:ext uri="{FF2B5EF4-FFF2-40B4-BE49-F238E27FC236}">
                      <a16:creationId xmlns:a16="http://schemas.microsoft.com/office/drawing/2014/main" id="{56DA7EDC-CFF6-4805-8E87-7524D8CF0D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8193" y="2056495"/>
                  <a:ext cx="50800" cy="79375"/>
                </a:xfrm>
                <a:custGeom>
                  <a:avLst/>
                  <a:gdLst>
                    <a:gd name="T0" fmla="*/ 2 w 14"/>
                    <a:gd name="T1" fmla="*/ 22 h 22"/>
                    <a:gd name="T2" fmla="*/ 5 w 14"/>
                    <a:gd name="T3" fmla="*/ 22 h 22"/>
                    <a:gd name="T4" fmla="*/ 6 w 14"/>
                    <a:gd name="T5" fmla="*/ 21 h 22"/>
                    <a:gd name="T6" fmla="*/ 6 w 14"/>
                    <a:gd name="T7" fmla="*/ 21 h 22"/>
                    <a:gd name="T8" fmla="*/ 9 w 14"/>
                    <a:gd name="T9" fmla="*/ 19 h 22"/>
                    <a:gd name="T10" fmla="*/ 10 w 14"/>
                    <a:gd name="T11" fmla="*/ 18 h 22"/>
                    <a:gd name="T12" fmla="*/ 10 w 14"/>
                    <a:gd name="T13" fmla="*/ 18 h 22"/>
                    <a:gd name="T14" fmla="*/ 10 w 14"/>
                    <a:gd name="T15" fmla="*/ 18 h 22"/>
                    <a:gd name="T16" fmla="*/ 11 w 14"/>
                    <a:gd name="T17" fmla="*/ 19 h 22"/>
                    <a:gd name="T18" fmla="*/ 13 w 14"/>
                    <a:gd name="T19" fmla="*/ 16 h 22"/>
                    <a:gd name="T20" fmla="*/ 13 w 14"/>
                    <a:gd name="T21" fmla="*/ 13 h 22"/>
                    <a:gd name="T22" fmla="*/ 14 w 14"/>
                    <a:gd name="T23" fmla="*/ 11 h 22"/>
                    <a:gd name="T24" fmla="*/ 14 w 14"/>
                    <a:gd name="T25" fmla="*/ 8 h 22"/>
                    <a:gd name="T26" fmla="*/ 12 w 14"/>
                    <a:gd name="T27" fmla="*/ 6 h 22"/>
                    <a:gd name="T28" fmla="*/ 11 w 14"/>
                    <a:gd name="T29" fmla="*/ 4 h 22"/>
                    <a:gd name="T30" fmla="*/ 11 w 14"/>
                    <a:gd name="T31" fmla="*/ 0 h 22"/>
                    <a:gd name="T32" fmla="*/ 8 w 14"/>
                    <a:gd name="T33" fmla="*/ 0 h 22"/>
                    <a:gd name="T34" fmla="*/ 10 w 14"/>
                    <a:gd name="T35" fmla="*/ 1 h 22"/>
                    <a:gd name="T36" fmla="*/ 10 w 14"/>
                    <a:gd name="T37" fmla="*/ 2 h 22"/>
                    <a:gd name="T38" fmla="*/ 7 w 14"/>
                    <a:gd name="T39" fmla="*/ 2 h 22"/>
                    <a:gd name="T40" fmla="*/ 7 w 14"/>
                    <a:gd name="T41" fmla="*/ 4 h 22"/>
                    <a:gd name="T42" fmla="*/ 7 w 14"/>
                    <a:gd name="T43" fmla="*/ 5 h 22"/>
                    <a:gd name="T44" fmla="*/ 4 w 14"/>
                    <a:gd name="T45" fmla="*/ 5 h 22"/>
                    <a:gd name="T46" fmla="*/ 4 w 14"/>
                    <a:gd name="T47" fmla="*/ 7 h 22"/>
                    <a:gd name="T48" fmla="*/ 5 w 14"/>
                    <a:gd name="T49" fmla="*/ 8 h 22"/>
                    <a:gd name="T50" fmla="*/ 5 w 14"/>
                    <a:gd name="T51" fmla="*/ 8 h 22"/>
                    <a:gd name="T52" fmla="*/ 5 w 14"/>
                    <a:gd name="T53" fmla="*/ 8 h 22"/>
                    <a:gd name="T54" fmla="*/ 3 w 14"/>
                    <a:gd name="T55" fmla="*/ 8 h 22"/>
                    <a:gd name="T56" fmla="*/ 1 w 14"/>
                    <a:gd name="T57" fmla="*/ 12 h 22"/>
                    <a:gd name="T58" fmla="*/ 3 w 14"/>
                    <a:gd name="T59" fmla="*/ 14 h 22"/>
                    <a:gd name="T60" fmla="*/ 4 w 14"/>
                    <a:gd name="T61" fmla="*/ 14 h 22"/>
                    <a:gd name="T62" fmla="*/ 3 w 14"/>
                    <a:gd name="T63" fmla="*/ 15 h 22"/>
                    <a:gd name="T64" fmla="*/ 0 w 14"/>
                    <a:gd name="T65" fmla="*/ 1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4" h="22">
                      <a:moveTo>
                        <a:pt x="2" y="21"/>
                      </a:moveTo>
                      <a:cubicBezTo>
                        <a:pt x="2" y="21"/>
                        <a:pt x="2" y="22"/>
                        <a:pt x="2" y="22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4" y="22"/>
                        <a:pt x="5" y="22"/>
                        <a:pt x="5" y="22"/>
                      </a:cubicBezTo>
                      <a:cubicBezTo>
                        <a:pt x="5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7" y="21"/>
                        <a:pt x="7" y="20"/>
                      </a:cubicBezTo>
                      <a:cubicBezTo>
                        <a:pt x="8" y="20"/>
                        <a:pt x="8" y="19"/>
                        <a:pt x="9" y="19"/>
                      </a:cubicBezTo>
                      <a:cubicBezTo>
                        <a:pt x="9" y="19"/>
                        <a:pt x="9" y="19"/>
                        <a:pt x="9" y="18"/>
                      </a:cubicBezTo>
                      <a:cubicBezTo>
                        <a:pt x="9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7"/>
                        <a:pt x="10" y="17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2" y="18"/>
                        <a:pt x="12" y="17"/>
                        <a:pt x="12" y="17"/>
                      </a:cubicBezTo>
                      <a:cubicBezTo>
                        <a:pt x="13" y="17"/>
                        <a:pt x="13" y="16"/>
                        <a:pt x="13" y="16"/>
                      </a:cubicBezTo>
                      <a:cubicBezTo>
                        <a:pt x="13" y="15"/>
                        <a:pt x="13" y="14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2" y="13"/>
                        <a:pt x="12" y="13"/>
                        <a:pt x="13" y="12"/>
                      </a:cubicBezTo>
                      <a:cubicBezTo>
                        <a:pt x="13" y="12"/>
                        <a:pt x="13" y="11"/>
                        <a:pt x="14" y="11"/>
                      </a:cubicBezTo>
                      <a:cubicBezTo>
                        <a:pt x="14" y="11"/>
                        <a:pt x="13" y="10"/>
                        <a:pt x="14" y="9"/>
                      </a:cubicBezTo>
                      <a:cubicBezTo>
                        <a:pt x="14" y="9"/>
                        <a:pt x="14" y="9"/>
                        <a:pt x="14" y="8"/>
                      </a:cubicBezTo>
                      <a:cubicBezTo>
                        <a:pt x="14" y="8"/>
                        <a:pt x="13" y="8"/>
                        <a:pt x="13" y="7"/>
                      </a:cubicBezTo>
                      <a:cubicBezTo>
                        <a:pt x="13" y="7"/>
                        <a:pt x="12" y="7"/>
                        <a:pt x="12" y="6"/>
                      </a:cubicBezTo>
                      <a:cubicBezTo>
                        <a:pt x="12" y="6"/>
                        <a:pt x="11" y="6"/>
                        <a:pt x="11" y="6"/>
                      </a:cubicBezTo>
                      <a:cubicBezTo>
                        <a:pt x="11" y="5"/>
                        <a:pt x="11" y="5"/>
                        <a:pt x="11" y="4"/>
                      </a:cubicBezTo>
                      <a:cubicBezTo>
                        <a:pt x="12" y="3"/>
                        <a:pt x="12" y="3"/>
                        <a:pt x="12" y="2"/>
                      </a:cubicBezTo>
                      <a:cubicBezTo>
                        <a:pt x="12" y="1"/>
                        <a:pt x="11" y="1"/>
                        <a:pt x="11" y="0"/>
                      </a:cubicBezTo>
                      <a:cubicBezTo>
                        <a:pt x="10" y="0"/>
                        <a:pt x="10" y="0"/>
                        <a:pt x="9" y="0"/>
                      </a:cubicBezTo>
                      <a:cubicBezTo>
                        <a:pt x="9" y="0"/>
                        <a:pt x="9" y="0"/>
                        <a:pt x="8" y="0"/>
                      </a:cubicBezTo>
                      <a:cubicBezTo>
                        <a:pt x="8" y="1"/>
                        <a:pt x="9" y="1"/>
                        <a:pt x="9" y="1"/>
                      </a:cubicBezTo>
                      <a:cubicBezTo>
                        <a:pt x="9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9" y="2"/>
                        <a:pt x="9" y="2"/>
                        <a:pt x="8" y="2"/>
                      </a:cubicBezTo>
                      <a:cubicBezTo>
                        <a:pt x="8" y="2"/>
                        <a:pt x="8" y="2"/>
                        <a:pt x="7" y="2"/>
                      </a:cubicBezTo>
                      <a:cubicBezTo>
                        <a:pt x="7" y="2"/>
                        <a:pt x="6" y="3"/>
                        <a:pt x="7" y="3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5" y="5"/>
                        <a:pt x="5" y="5"/>
                        <a:pt x="4" y="5"/>
                      </a:cubicBezTo>
                      <a:cubicBezTo>
                        <a:pt x="3" y="5"/>
                        <a:pt x="3" y="5"/>
                        <a:pt x="3" y="6"/>
                      </a:cubicBezTo>
                      <a:cubicBezTo>
                        <a:pt x="4" y="6"/>
                        <a:pt x="4" y="7"/>
                        <a:pt x="4" y="7"/>
                      </a:cubicBezTo>
                      <a:cubicBezTo>
                        <a:pt x="4" y="7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4" y="8"/>
                        <a:pt x="4" y="8"/>
                        <a:pt x="3" y="8"/>
                      </a:cubicBezTo>
                      <a:cubicBezTo>
                        <a:pt x="3" y="7"/>
                        <a:pt x="3" y="8"/>
                        <a:pt x="3" y="8"/>
                      </a:cubicBezTo>
                      <a:cubicBezTo>
                        <a:pt x="2" y="9"/>
                        <a:pt x="2" y="11"/>
                        <a:pt x="1" y="12"/>
                      </a:cubicBezTo>
                      <a:cubicBezTo>
                        <a:pt x="1" y="12"/>
                        <a:pt x="1" y="13"/>
                        <a:pt x="1" y="13"/>
                      </a:cubicBezTo>
                      <a:cubicBezTo>
                        <a:pt x="2" y="13"/>
                        <a:pt x="2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5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5"/>
                        <a:pt x="1" y="15"/>
                        <a:pt x="1" y="16"/>
                      </a:cubicBezTo>
                      <a:cubicBezTo>
                        <a:pt x="0" y="17"/>
                        <a:pt x="0" y="18"/>
                        <a:pt x="0" y="18"/>
                      </a:cubicBezTo>
                      <a:cubicBezTo>
                        <a:pt x="0" y="20"/>
                        <a:pt x="1" y="21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Oval 469">
                  <a:extLst>
                    <a:ext uri="{FF2B5EF4-FFF2-40B4-BE49-F238E27FC236}">
                      <a16:creationId xmlns:a16="http://schemas.microsoft.com/office/drawing/2014/main" id="{90966CF2-22C4-47DC-A820-CBF0FD7BC3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1530" y="212475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470">
                  <a:extLst>
                    <a:ext uri="{FF2B5EF4-FFF2-40B4-BE49-F238E27FC236}">
                      <a16:creationId xmlns:a16="http://schemas.microsoft.com/office/drawing/2014/main" id="{34AF6462-31E0-4753-A075-EED8A76F3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1355" y="2932795"/>
                  <a:ext cx="87313" cy="90488"/>
                </a:xfrm>
                <a:custGeom>
                  <a:avLst/>
                  <a:gdLst>
                    <a:gd name="T0" fmla="*/ 23 w 24"/>
                    <a:gd name="T1" fmla="*/ 19 h 25"/>
                    <a:gd name="T2" fmla="*/ 23 w 24"/>
                    <a:gd name="T3" fmla="*/ 19 h 25"/>
                    <a:gd name="T4" fmla="*/ 22 w 24"/>
                    <a:gd name="T5" fmla="*/ 18 h 25"/>
                    <a:gd name="T6" fmla="*/ 22 w 24"/>
                    <a:gd name="T7" fmla="*/ 18 h 25"/>
                    <a:gd name="T8" fmla="*/ 22 w 24"/>
                    <a:gd name="T9" fmla="*/ 18 h 25"/>
                    <a:gd name="T10" fmla="*/ 22 w 24"/>
                    <a:gd name="T11" fmla="*/ 18 h 25"/>
                    <a:gd name="T12" fmla="*/ 22 w 24"/>
                    <a:gd name="T13" fmla="*/ 18 h 25"/>
                    <a:gd name="T14" fmla="*/ 22 w 24"/>
                    <a:gd name="T15" fmla="*/ 18 h 25"/>
                    <a:gd name="T16" fmla="*/ 23 w 24"/>
                    <a:gd name="T17" fmla="*/ 19 h 25"/>
                    <a:gd name="T18" fmla="*/ 23 w 24"/>
                    <a:gd name="T19" fmla="*/ 19 h 25"/>
                    <a:gd name="T20" fmla="*/ 24 w 24"/>
                    <a:gd name="T21" fmla="*/ 19 h 25"/>
                    <a:gd name="T22" fmla="*/ 24 w 24"/>
                    <a:gd name="T23" fmla="*/ 19 h 25"/>
                    <a:gd name="T24" fmla="*/ 24 w 24"/>
                    <a:gd name="T25" fmla="*/ 19 h 25"/>
                    <a:gd name="T26" fmla="*/ 23 w 24"/>
                    <a:gd name="T27" fmla="*/ 16 h 25"/>
                    <a:gd name="T28" fmla="*/ 22 w 24"/>
                    <a:gd name="T29" fmla="*/ 16 h 25"/>
                    <a:gd name="T30" fmla="*/ 22 w 24"/>
                    <a:gd name="T31" fmla="*/ 17 h 25"/>
                    <a:gd name="T32" fmla="*/ 21 w 24"/>
                    <a:gd name="T33" fmla="*/ 17 h 25"/>
                    <a:gd name="T34" fmla="*/ 20 w 24"/>
                    <a:gd name="T35" fmla="*/ 17 h 25"/>
                    <a:gd name="T36" fmla="*/ 20 w 24"/>
                    <a:gd name="T37" fmla="*/ 16 h 25"/>
                    <a:gd name="T38" fmla="*/ 19 w 24"/>
                    <a:gd name="T39" fmla="*/ 15 h 25"/>
                    <a:gd name="T40" fmla="*/ 18 w 24"/>
                    <a:gd name="T41" fmla="*/ 15 h 25"/>
                    <a:gd name="T42" fmla="*/ 18 w 24"/>
                    <a:gd name="T43" fmla="*/ 14 h 25"/>
                    <a:gd name="T44" fmla="*/ 18 w 24"/>
                    <a:gd name="T45" fmla="*/ 13 h 25"/>
                    <a:gd name="T46" fmla="*/ 18 w 24"/>
                    <a:gd name="T47" fmla="*/ 12 h 25"/>
                    <a:gd name="T48" fmla="*/ 17 w 24"/>
                    <a:gd name="T49" fmla="*/ 11 h 25"/>
                    <a:gd name="T50" fmla="*/ 16 w 24"/>
                    <a:gd name="T51" fmla="*/ 10 h 25"/>
                    <a:gd name="T52" fmla="*/ 15 w 24"/>
                    <a:gd name="T53" fmla="*/ 9 h 25"/>
                    <a:gd name="T54" fmla="*/ 14 w 24"/>
                    <a:gd name="T55" fmla="*/ 9 h 25"/>
                    <a:gd name="T56" fmla="*/ 13 w 24"/>
                    <a:gd name="T57" fmla="*/ 8 h 25"/>
                    <a:gd name="T58" fmla="*/ 11 w 24"/>
                    <a:gd name="T59" fmla="*/ 7 h 25"/>
                    <a:gd name="T60" fmla="*/ 10 w 24"/>
                    <a:gd name="T61" fmla="*/ 6 h 25"/>
                    <a:gd name="T62" fmla="*/ 9 w 24"/>
                    <a:gd name="T63" fmla="*/ 5 h 25"/>
                    <a:gd name="T64" fmla="*/ 6 w 24"/>
                    <a:gd name="T65" fmla="*/ 2 h 25"/>
                    <a:gd name="T66" fmla="*/ 4 w 24"/>
                    <a:gd name="T67" fmla="*/ 1 h 25"/>
                    <a:gd name="T68" fmla="*/ 1 w 24"/>
                    <a:gd name="T69" fmla="*/ 0 h 25"/>
                    <a:gd name="T70" fmla="*/ 1 w 24"/>
                    <a:gd name="T71" fmla="*/ 1 h 25"/>
                    <a:gd name="T72" fmla="*/ 0 w 24"/>
                    <a:gd name="T73" fmla="*/ 1 h 25"/>
                    <a:gd name="T74" fmla="*/ 1 w 24"/>
                    <a:gd name="T75" fmla="*/ 3 h 25"/>
                    <a:gd name="T76" fmla="*/ 3 w 24"/>
                    <a:gd name="T77" fmla="*/ 4 h 25"/>
                    <a:gd name="T78" fmla="*/ 4 w 24"/>
                    <a:gd name="T79" fmla="*/ 6 h 25"/>
                    <a:gd name="T80" fmla="*/ 5 w 24"/>
                    <a:gd name="T81" fmla="*/ 7 h 25"/>
                    <a:gd name="T82" fmla="*/ 7 w 24"/>
                    <a:gd name="T83" fmla="*/ 9 h 25"/>
                    <a:gd name="T84" fmla="*/ 8 w 24"/>
                    <a:gd name="T85" fmla="*/ 10 h 25"/>
                    <a:gd name="T86" fmla="*/ 8 w 24"/>
                    <a:gd name="T87" fmla="*/ 11 h 25"/>
                    <a:gd name="T88" fmla="*/ 9 w 24"/>
                    <a:gd name="T89" fmla="*/ 12 h 25"/>
                    <a:gd name="T90" fmla="*/ 11 w 24"/>
                    <a:gd name="T91" fmla="*/ 15 h 25"/>
                    <a:gd name="T92" fmla="*/ 12 w 24"/>
                    <a:gd name="T93" fmla="*/ 17 h 25"/>
                    <a:gd name="T94" fmla="*/ 12 w 24"/>
                    <a:gd name="T95" fmla="*/ 18 h 25"/>
                    <a:gd name="T96" fmla="*/ 15 w 24"/>
                    <a:gd name="T97" fmla="*/ 21 h 25"/>
                    <a:gd name="T98" fmla="*/ 17 w 24"/>
                    <a:gd name="T99" fmla="*/ 23 h 25"/>
                    <a:gd name="T100" fmla="*/ 19 w 24"/>
                    <a:gd name="T101" fmla="*/ 25 h 25"/>
                    <a:gd name="T102" fmla="*/ 20 w 24"/>
                    <a:gd name="T103" fmla="*/ 25 h 25"/>
                    <a:gd name="T104" fmla="*/ 22 w 24"/>
                    <a:gd name="T105" fmla="*/ 25 h 25"/>
                    <a:gd name="T106" fmla="*/ 23 w 24"/>
                    <a:gd name="T107" fmla="*/ 22 h 25"/>
                    <a:gd name="T108" fmla="*/ 23 w 24"/>
                    <a:gd name="T109" fmla="*/ 19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4" h="25">
                      <a:moveTo>
                        <a:pt x="23" y="19"/>
                      </a:moveTo>
                      <a:cubicBezTo>
                        <a:pt x="23" y="19"/>
                        <a:pt x="23" y="19"/>
                        <a:pt x="23" y="19"/>
                      </a:cubicBezTo>
                      <a:cubicBezTo>
                        <a:pt x="23" y="19"/>
                        <a:pt x="23" y="19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3" y="19"/>
                        <a:pt x="23" y="19"/>
                        <a:pt x="23" y="19"/>
                      </a:cubicBezTo>
                      <a:cubicBezTo>
                        <a:pt x="23" y="19"/>
                        <a:pt x="23" y="19"/>
                        <a:pt x="23" y="19"/>
                      </a:cubicBezTo>
                      <a:cubicBezTo>
                        <a:pt x="23" y="19"/>
                        <a:pt x="24" y="19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8"/>
                        <a:pt x="23" y="17"/>
                        <a:pt x="23" y="16"/>
                      </a:cubicBezTo>
                      <a:cubicBezTo>
                        <a:pt x="23" y="16"/>
                        <a:pt x="23" y="16"/>
                        <a:pt x="22" y="16"/>
                      </a:cubicBezTo>
                      <a:cubicBezTo>
                        <a:pt x="22" y="16"/>
                        <a:pt x="22" y="16"/>
                        <a:pt x="22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0" y="17"/>
                      </a:cubicBezTo>
                      <a:cubicBezTo>
                        <a:pt x="20" y="17"/>
                        <a:pt x="20" y="16"/>
                        <a:pt x="20" y="16"/>
                      </a:cubicBezTo>
                      <a:cubicBezTo>
                        <a:pt x="20" y="15"/>
                        <a:pt x="20" y="15"/>
                        <a:pt x="19" y="15"/>
                      </a:cubicBezTo>
                      <a:cubicBezTo>
                        <a:pt x="19" y="15"/>
                        <a:pt x="19" y="15"/>
                        <a:pt x="18" y="15"/>
                      </a:cubicBezTo>
                      <a:cubicBezTo>
                        <a:pt x="18" y="15"/>
                        <a:pt x="18" y="14"/>
                        <a:pt x="18" y="14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3"/>
                        <a:pt x="18" y="12"/>
                        <a:pt x="18" y="12"/>
                      </a:cubicBezTo>
                      <a:cubicBezTo>
                        <a:pt x="18" y="12"/>
                        <a:pt x="17" y="11"/>
                        <a:pt x="17" y="11"/>
                      </a:cubicBezTo>
                      <a:cubicBezTo>
                        <a:pt x="17" y="10"/>
                        <a:pt x="16" y="10"/>
                        <a:pt x="16" y="10"/>
                      </a:cubicBezTo>
                      <a:cubicBezTo>
                        <a:pt x="16" y="10"/>
                        <a:pt x="15" y="10"/>
                        <a:pt x="15" y="9"/>
                      </a:cubicBezTo>
                      <a:cubicBezTo>
                        <a:pt x="15" y="9"/>
                        <a:pt x="14" y="9"/>
                        <a:pt x="14" y="9"/>
                      </a:cubicBezTo>
                      <a:cubicBezTo>
                        <a:pt x="14" y="8"/>
                        <a:pt x="13" y="8"/>
                        <a:pt x="13" y="8"/>
                      </a:cubicBezTo>
                      <a:cubicBezTo>
                        <a:pt x="13" y="8"/>
                        <a:pt x="12" y="7"/>
                        <a:pt x="11" y="7"/>
                      </a:cubicBezTo>
                      <a:cubicBezTo>
                        <a:pt x="11" y="7"/>
                        <a:pt x="11" y="7"/>
                        <a:pt x="10" y="6"/>
                      </a:cubicBezTo>
                      <a:cubicBezTo>
                        <a:pt x="10" y="6"/>
                        <a:pt x="10" y="5"/>
                        <a:pt x="9" y="5"/>
                      </a:cubicBezTo>
                      <a:cubicBezTo>
                        <a:pt x="8" y="4"/>
                        <a:pt x="7" y="3"/>
                        <a:pt x="6" y="2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2" y="3"/>
                        <a:pt x="2" y="4"/>
                        <a:pt x="3" y="4"/>
                      </a:cubicBezTo>
                      <a:cubicBezTo>
                        <a:pt x="4" y="5"/>
                        <a:pt x="4" y="5"/>
                        <a:pt x="4" y="6"/>
                      </a:cubicBezTo>
                      <a:cubicBezTo>
                        <a:pt x="5" y="6"/>
                        <a:pt x="5" y="6"/>
                        <a:pt x="5" y="7"/>
                      </a:cubicBezTo>
                      <a:cubicBezTo>
                        <a:pt x="6" y="8"/>
                        <a:pt x="7" y="8"/>
                        <a:pt x="7" y="9"/>
                      </a:cubicBezTo>
                      <a:cubicBezTo>
                        <a:pt x="8" y="9"/>
                        <a:pt x="8" y="10"/>
                        <a:pt x="8" y="10"/>
                      </a:cubicBezTo>
                      <a:cubicBezTo>
                        <a:pt x="8" y="10"/>
                        <a:pt x="8" y="11"/>
                        <a:pt x="8" y="11"/>
                      </a:cubicBez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10" y="13"/>
                        <a:pt x="11" y="14"/>
                        <a:pt x="11" y="15"/>
                      </a:cubicBezTo>
                      <a:cubicBezTo>
                        <a:pt x="11" y="16"/>
                        <a:pt x="11" y="16"/>
                        <a:pt x="12" y="17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3" y="19"/>
                        <a:pt x="14" y="20"/>
                        <a:pt x="15" y="21"/>
                      </a:cubicBezTo>
                      <a:cubicBezTo>
                        <a:pt x="15" y="22"/>
                        <a:pt x="16" y="22"/>
                        <a:pt x="17" y="23"/>
                      </a:cubicBezTo>
                      <a:cubicBezTo>
                        <a:pt x="18" y="23"/>
                        <a:pt x="18" y="24"/>
                        <a:pt x="19" y="25"/>
                      </a:cubicBezTo>
                      <a:cubicBezTo>
                        <a:pt x="19" y="25"/>
                        <a:pt x="20" y="25"/>
                        <a:pt x="20" y="25"/>
                      </a:cubicBezTo>
                      <a:cubicBezTo>
                        <a:pt x="21" y="25"/>
                        <a:pt x="22" y="25"/>
                        <a:pt x="22" y="25"/>
                      </a:cubicBezTo>
                      <a:cubicBezTo>
                        <a:pt x="23" y="24"/>
                        <a:pt x="23" y="23"/>
                        <a:pt x="23" y="22"/>
                      </a:cubicBezTo>
                      <a:cubicBezTo>
                        <a:pt x="23" y="21"/>
                        <a:pt x="23" y="20"/>
                        <a:pt x="2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471">
                  <a:extLst>
                    <a:ext uri="{FF2B5EF4-FFF2-40B4-BE49-F238E27FC236}">
                      <a16:creationId xmlns:a16="http://schemas.microsoft.com/office/drawing/2014/main" id="{AE5CFB27-B943-477D-812B-8377B9C9AE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0730" y="3023283"/>
                  <a:ext cx="3175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472">
                  <a:extLst>
                    <a:ext uri="{FF2B5EF4-FFF2-40B4-BE49-F238E27FC236}">
                      <a16:creationId xmlns:a16="http://schemas.microsoft.com/office/drawing/2014/main" id="{F7070D9E-01A1-4D53-94F3-F37AEE1F4D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08955" y="2158095"/>
                  <a:ext cx="73025" cy="57150"/>
                </a:xfrm>
                <a:custGeom>
                  <a:avLst/>
                  <a:gdLst>
                    <a:gd name="T0" fmla="*/ 1 w 20"/>
                    <a:gd name="T1" fmla="*/ 14 h 16"/>
                    <a:gd name="T2" fmla="*/ 1 w 20"/>
                    <a:gd name="T3" fmla="*/ 16 h 16"/>
                    <a:gd name="T4" fmla="*/ 2 w 20"/>
                    <a:gd name="T5" fmla="*/ 16 h 16"/>
                    <a:gd name="T6" fmla="*/ 4 w 20"/>
                    <a:gd name="T7" fmla="*/ 16 h 16"/>
                    <a:gd name="T8" fmla="*/ 4 w 20"/>
                    <a:gd name="T9" fmla="*/ 16 h 16"/>
                    <a:gd name="T10" fmla="*/ 4 w 20"/>
                    <a:gd name="T11" fmla="*/ 16 h 16"/>
                    <a:gd name="T12" fmla="*/ 4 w 20"/>
                    <a:gd name="T13" fmla="*/ 16 h 16"/>
                    <a:gd name="T14" fmla="*/ 4 w 20"/>
                    <a:gd name="T15" fmla="*/ 16 h 16"/>
                    <a:gd name="T16" fmla="*/ 5 w 20"/>
                    <a:gd name="T17" fmla="*/ 16 h 16"/>
                    <a:gd name="T18" fmla="*/ 6 w 20"/>
                    <a:gd name="T19" fmla="*/ 16 h 16"/>
                    <a:gd name="T20" fmla="*/ 7 w 20"/>
                    <a:gd name="T21" fmla="*/ 15 h 16"/>
                    <a:gd name="T22" fmla="*/ 8 w 20"/>
                    <a:gd name="T23" fmla="*/ 14 h 16"/>
                    <a:gd name="T24" fmla="*/ 10 w 20"/>
                    <a:gd name="T25" fmla="*/ 13 h 16"/>
                    <a:gd name="T26" fmla="*/ 11 w 20"/>
                    <a:gd name="T27" fmla="*/ 12 h 16"/>
                    <a:gd name="T28" fmla="*/ 12 w 20"/>
                    <a:gd name="T29" fmla="*/ 11 h 16"/>
                    <a:gd name="T30" fmla="*/ 13 w 20"/>
                    <a:gd name="T31" fmla="*/ 11 h 16"/>
                    <a:gd name="T32" fmla="*/ 15 w 20"/>
                    <a:gd name="T33" fmla="*/ 10 h 16"/>
                    <a:gd name="T34" fmla="*/ 16 w 20"/>
                    <a:gd name="T35" fmla="*/ 10 h 16"/>
                    <a:gd name="T36" fmla="*/ 16 w 20"/>
                    <a:gd name="T37" fmla="*/ 10 h 16"/>
                    <a:gd name="T38" fmla="*/ 16 w 20"/>
                    <a:gd name="T39" fmla="*/ 10 h 16"/>
                    <a:gd name="T40" fmla="*/ 16 w 20"/>
                    <a:gd name="T41" fmla="*/ 10 h 16"/>
                    <a:gd name="T42" fmla="*/ 18 w 20"/>
                    <a:gd name="T43" fmla="*/ 10 h 16"/>
                    <a:gd name="T44" fmla="*/ 19 w 20"/>
                    <a:gd name="T45" fmla="*/ 10 h 16"/>
                    <a:gd name="T46" fmla="*/ 20 w 20"/>
                    <a:gd name="T47" fmla="*/ 9 h 16"/>
                    <a:gd name="T48" fmla="*/ 20 w 20"/>
                    <a:gd name="T49" fmla="*/ 5 h 16"/>
                    <a:gd name="T50" fmla="*/ 19 w 20"/>
                    <a:gd name="T51" fmla="*/ 3 h 16"/>
                    <a:gd name="T52" fmla="*/ 18 w 20"/>
                    <a:gd name="T53" fmla="*/ 3 h 16"/>
                    <a:gd name="T54" fmla="*/ 16 w 20"/>
                    <a:gd name="T55" fmla="*/ 2 h 16"/>
                    <a:gd name="T56" fmla="*/ 15 w 20"/>
                    <a:gd name="T57" fmla="*/ 2 h 16"/>
                    <a:gd name="T58" fmla="*/ 13 w 20"/>
                    <a:gd name="T59" fmla="*/ 1 h 16"/>
                    <a:gd name="T60" fmla="*/ 11 w 20"/>
                    <a:gd name="T61" fmla="*/ 1 h 16"/>
                    <a:gd name="T62" fmla="*/ 10 w 20"/>
                    <a:gd name="T63" fmla="*/ 1 h 16"/>
                    <a:gd name="T64" fmla="*/ 9 w 20"/>
                    <a:gd name="T65" fmla="*/ 1 h 16"/>
                    <a:gd name="T66" fmla="*/ 9 w 20"/>
                    <a:gd name="T67" fmla="*/ 3 h 16"/>
                    <a:gd name="T68" fmla="*/ 8 w 20"/>
                    <a:gd name="T69" fmla="*/ 4 h 16"/>
                    <a:gd name="T70" fmla="*/ 6 w 20"/>
                    <a:gd name="T71" fmla="*/ 6 h 16"/>
                    <a:gd name="T72" fmla="*/ 5 w 20"/>
                    <a:gd name="T73" fmla="*/ 7 h 16"/>
                    <a:gd name="T74" fmla="*/ 5 w 20"/>
                    <a:gd name="T75" fmla="*/ 8 h 16"/>
                    <a:gd name="T76" fmla="*/ 1 w 20"/>
                    <a:gd name="T77" fmla="*/ 11 h 16"/>
                    <a:gd name="T78" fmla="*/ 0 w 20"/>
                    <a:gd name="T79" fmla="*/ 11 h 16"/>
                    <a:gd name="T80" fmla="*/ 1 w 20"/>
                    <a:gd name="T81" fmla="*/ 12 h 16"/>
                    <a:gd name="T82" fmla="*/ 1 w 20"/>
                    <a:gd name="T83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0" h="16">
                      <a:moveTo>
                        <a:pt x="1" y="14"/>
                      </a:moveTo>
                      <a:cubicBezTo>
                        <a:pt x="1" y="15"/>
                        <a:pt x="1" y="15"/>
                        <a:pt x="1" y="16"/>
                      </a:cubicBezTo>
                      <a:cubicBezTo>
                        <a:pt x="1" y="16"/>
                        <a:pt x="2" y="16"/>
                        <a:pt x="2" y="16"/>
                      </a:cubicBezTo>
                      <a:cubicBezTo>
                        <a:pt x="3" y="16"/>
                        <a:pt x="3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7" y="16"/>
                        <a:pt x="7" y="15"/>
                        <a:pt x="7" y="15"/>
                      </a:cubicBezTo>
                      <a:cubicBezTo>
                        <a:pt x="7" y="15"/>
                        <a:pt x="8" y="14"/>
                        <a:pt x="8" y="14"/>
                      </a:cubicBezTo>
                      <a:cubicBezTo>
                        <a:pt x="8" y="13"/>
                        <a:pt x="9" y="13"/>
                        <a:pt x="10" y="13"/>
                      </a:cubicBezTo>
                      <a:cubicBezTo>
                        <a:pt x="10" y="13"/>
                        <a:pt x="11" y="13"/>
                        <a:pt x="11" y="12"/>
                      </a:cubicBezTo>
                      <a:cubicBezTo>
                        <a:pt x="11" y="12"/>
                        <a:pt x="12" y="12"/>
                        <a:pt x="12" y="11"/>
                      </a:cubicBezTo>
                      <a:cubicBezTo>
                        <a:pt x="12" y="11"/>
                        <a:pt x="12" y="11"/>
                        <a:pt x="13" y="11"/>
                      </a:cubicBezTo>
                      <a:cubicBezTo>
                        <a:pt x="14" y="11"/>
                        <a:pt x="14" y="10"/>
                        <a:pt x="15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7" y="10"/>
                        <a:pt x="17" y="10"/>
                        <a:pt x="18" y="10"/>
                      </a:cubicBezTo>
                      <a:cubicBezTo>
                        <a:pt x="18" y="10"/>
                        <a:pt x="18" y="10"/>
                        <a:pt x="19" y="10"/>
                      </a:cubicBezTo>
                      <a:cubicBezTo>
                        <a:pt x="19" y="9"/>
                        <a:pt x="20" y="9"/>
                        <a:pt x="20" y="9"/>
                      </a:cubicBezTo>
                      <a:cubicBezTo>
                        <a:pt x="20" y="8"/>
                        <a:pt x="20" y="6"/>
                        <a:pt x="20" y="5"/>
                      </a:cubicBezTo>
                      <a:cubicBezTo>
                        <a:pt x="20" y="4"/>
                        <a:pt x="20" y="4"/>
                        <a:pt x="19" y="3"/>
                      </a:cubicBezTo>
                      <a:cubicBezTo>
                        <a:pt x="19" y="3"/>
                        <a:pt x="19" y="3"/>
                        <a:pt x="18" y="3"/>
                      </a:cubicBezTo>
                      <a:cubicBezTo>
                        <a:pt x="17" y="3"/>
                        <a:pt x="17" y="3"/>
                        <a:pt x="16" y="2"/>
                      </a:cubicBezTo>
                      <a:cubicBezTo>
                        <a:pt x="16" y="2"/>
                        <a:pt x="16" y="2"/>
                        <a:pt x="15" y="2"/>
                      </a:cubicBezTo>
                      <a:cubicBezTo>
                        <a:pt x="15" y="1"/>
                        <a:pt x="14" y="0"/>
                        <a:pt x="13" y="1"/>
                      </a:cubicBezTo>
                      <a:cubicBezTo>
                        <a:pt x="12" y="1"/>
                        <a:pt x="12" y="1"/>
                        <a:pt x="11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2"/>
                        <a:pt x="9" y="2"/>
                        <a:pt x="9" y="3"/>
                      </a:cubicBezTo>
                      <a:cubicBezTo>
                        <a:pt x="9" y="3"/>
                        <a:pt x="8" y="4"/>
                        <a:pt x="8" y="4"/>
                      </a:cubicBezTo>
                      <a:cubicBezTo>
                        <a:pt x="7" y="5"/>
                        <a:pt x="6" y="5"/>
                        <a:pt x="6" y="6"/>
                      </a:cubicBezTo>
                      <a:cubicBezTo>
                        <a:pt x="5" y="6"/>
                        <a:pt x="5" y="7"/>
                        <a:pt x="5" y="7"/>
                      </a:cubicBezTo>
                      <a:cubicBezTo>
                        <a:pt x="5" y="7"/>
                        <a:pt x="5" y="8"/>
                        <a:pt x="5" y="8"/>
                      </a:cubicBezTo>
                      <a:cubicBezTo>
                        <a:pt x="3" y="9"/>
                        <a:pt x="2" y="10"/>
                        <a:pt x="1" y="11"/>
                      </a:cubicBezTo>
                      <a:cubicBezTo>
                        <a:pt x="1" y="11"/>
                        <a:pt x="0" y="11"/>
                        <a:pt x="0" y="11"/>
                      </a:cubicBezTo>
                      <a:cubicBezTo>
                        <a:pt x="0" y="12"/>
                        <a:pt x="1" y="12"/>
                        <a:pt x="1" y="12"/>
                      </a:cubicBezTo>
                      <a:cubicBezTo>
                        <a:pt x="1" y="13"/>
                        <a:pt x="1" y="13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473">
                  <a:extLst>
                    <a:ext uri="{FF2B5EF4-FFF2-40B4-BE49-F238E27FC236}">
                      <a16:creationId xmlns:a16="http://schemas.microsoft.com/office/drawing/2014/main" id="{27ABE898-EC07-410B-BA6F-FD64D6D4DE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705" y="2481945"/>
                  <a:ext cx="57150" cy="87313"/>
                </a:xfrm>
                <a:custGeom>
                  <a:avLst/>
                  <a:gdLst>
                    <a:gd name="T0" fmla="*/ 1 w 16"/>
                    <a:gd name="T1" fmla="*/ 5 h 24"/>
                    <a:gd name="T2" fmla="*/ 2 w 16"/>
                    <a:gd name="T3" fmla="*/ 7 h 24"/>
                    <a:gd name="T4" fmla="*/ 2 w 16"/>
                    <a:gd name="T5" fmla="*/ 8 h 24"/>
                    <a:gd name="T6" fmla="*/ 3 w 16"/>
                    <a:gd name="T7" fmla="*/ 8 h 24"/>
                    <a:gd name="T8" fmla="*/ 3 w 16"/>
                    <a:gd name="T9" fmla="*/ 9 h 24"/>
                    <a:gd name="T10" fmla="*/ 4 w 16"/>
                    <a:gd name="T11" fmla="*/ 11 h 24"/>
                    <a:gd name="T12" fmla="*/ 5 w 16"/>
                    <a:gd name="T13" fmla="*/ 11 h 24"/>
                    <a:gd name="T14" fmla="*/ 6 w 16"/>
                    <a:gd name="T15" fmla="*/ 12 h 24"/>
                    <a:gd name="T16" fmla="*/ 4 w 16"/>
                    <a:gd name="T17" fmla="*/ 15 h 24"/>
                    <a:gd name="T18" fmla="*/ 4 w 16"/>
                    <a:gd name="T19" fmla="*/ 15 h 24"/>
                    <a:gd name="T20" fmla="*/ 4 w 16"/>
                    <a:gd name="T21" fmla="*/ 18 h 24"/>
                    <a:gd name="T22" fmla="*/ 3 w 16"/>
                    <a:gd name="T23" fmla="*/ 19 h 24"/>
                    <a:gd name="T24" fmla="*/ 3 w 16"/>
                    <a:gd name="T25" fmla="*/ 20 h 24"/>
                    <a:gd name="T26" fmla="*/ 6 w 16"/>
                    <a:gd name="T27" fmla="*/ 21 h 24"/>
                    <a:gd name="T28" fmla="*/ 4 w 16"/>
                    <a:gd name="T29" fmla="*/ 22 h 24"/>
                    <a:gd name="T30" fmla="*/ 2 w 16"/>
                    <a:gd name="T31" fmla="*/ 24 h 24"/>
                    <a:gd name="T32" fmla="*/ 3 w 16"/>
                    <a:gd name="T33" fmla="*/ 24 h 24"/>
                    <a:gd name="T34" fmla="*/ 6 w 16"/>
                    <a:gd name="T35" fmla="*/ 23 h 24"/>
                    <a:gd name="T36" fmla="*/ 10 w 16"/>
                    <a:gd name="T37" fmla="*/ 23 h 24"/>
                    <a:gd name="T38" fmla="*/ 15 w 16"/>
                    <a:gd name="T39" fmla="*/ 21 h 24"/>
                    <a:gd name="T40" fmla="*/ 14 w 16"/>
                    <a:gd name="T41" fmla="*/ 20 h 24"/>
                    <a:gd name="T42" fmla="*/ 15 w 16"/>
                    <a:gd name="T43" fmla="*/ 18 h 24"/>
                    <a:gd name="T44" fmla="*/ 13 w 16"/>
                    <a:gd name="T45" fmla="*/ 15 h 24"/>
                    <a:gd name="T46" fmla="*/ 13 w 16"/>
                    <a:gd name="T47" fmla="*/ 16 h 24"/>
                    <a:gd name="T48" fmla="*/ 13 w 16"/>
                    <a:gd name="T49" fmla="*/ 15 h 24"/>
                    <a:gd name="T50" fmla="*/ 12 w 16"/>
                    <a:gd name="T51" fmla="*/ 12 h 24"/>
                    <a:gd name="T52" fmla="*/ 9 w 16"/>
                    <a:gd name="T53" fmla="*/ 9 h 24"/>
                    <a:gd name="T54" fmla="*/ 7 w 16"/>
                    <a:gd name="T55" fmla="*/ 7 h 24"/>
                    <a:gd name="T56" fmla="*/ 8 w 16"/>
                    <a:gd name="T57" fmla="*/ 3 h 24"/>
                    <a:gd name="T58" fmla="*/ 7 w 16"/>
                    <a:gd name="T59" fmla="*/ 2 h 24"/>
                    <a:gd name="T60" fmla="*/ 5 w 16"/>
                    <a:gd name="T61" fmla="*/ 2 h 24"/>
                    <a:gd name="T62" fmla="*/ 6 w 16"/>
                    <a:gd name="T63" fmla="*/ 0 h 24"/>
                    <a:gd name="T64" fmla="*/ 5 w 16"/>
                    <a:gd name="T65" fmla="*/ 0 h 24"/>
                    <a:gd name="T66" fmla="*/ 3 w 16"/>
                    <a:gd name="T67" fmla="*/ 0 h 24"/>
                    <a:gd name="T68" fmla="*/ 1 w 16"/>
                    <a:gd name="T69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6" h="24">
                      <a:moveTo>
                        <a:pt x="1" y="3"/>
                      </a:move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6"/>
                        <a:pt x="2" y="7"/>
                        <a:pt x="2" y="7"/>
                      </a:cubicBezTo>
                      <a:cubicBezTo>
                        <a:pt x="1" y="7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9"/>
                        <a:pt x="2" y="9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10"/>
                      </a:cubicBezTo>
                      <a:cubicBezTo>
                        <a:pt x="3" y="10"/>
                        <a:pt x="3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5"/>
                        <a:pt x="6" y="15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6"/>
                        <a:pt x="4" y="16"/>
                        <a:pt x="4" y="17"/>
                      </a:cubicBezTo>
                      <a:cubicBezTo>
                        <a:pt x="5" y="17"/>
                        <a:pt x="4" y="18"/>
                        <a:pt x="4" y="18"/>
                      </a:cubicBezTo>
                      <a:cubicBezTo>
                        <a:pt x="4" y="18"/>
                        <a:pt x="4" y="18"/>
                        <a:pt x="3" y="18"/>
                      </a:cubicBezTo>
                      <a:cubicBezTo>
                        <a:pt x="3" y="18"/>
                        <a:pt x="3" y="19"/>
                        <a:pt x="3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3" y="20"/>
                        <a:pt x="3" y="20"/>
                      </a:cubicBezTo>
                      <a:cubicBezTo>
                        <a:pt x="4" y="20"/>
                        <a:pt x="5" y="20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5" y="21"/>
                        <a:pt x="4" y="21"/>
                        <a:pt x="4" y="22"/>
                      </a:cubicBezTo>
                      <a:cubicBezTo>
                        <a:pt x="3" y="23"/>
                        <a:pt x="3" y="23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3" y="24"/>
                        <a:pt x="3" y="24"/>
                      </a:cubicBezTo>
                      <a:cubicBezTo>
                        <a:pt x="3" y="24"/>
                        <a:pt x="4" y="24"/>
                        <a:pt x="4" y="24"/>
                      </a:cubicBezTo>
                      <a:cubicBezTo>
                        <a:pt x="5" y="24"/>
                        <a:pt x="6" y="24"/>
                        <a:pt x="6" y="23"/>
                      </a:cubicBezTo>
                      <a:cubicBezTo>
                        <a:pt x="6" y="23"/>
                        <a:pt x="7" y="23"/>
                        <a:pt x="7" y="23"/>
                      </a:cubicBezTo>
                      <a:cubicBezTo>
                        <a:pt x="8" y="23"/>
                        <a:pt x="9" y="23"/>
                        <a:pt x="10" y="23"/>
                      </a:cubicBezTo>
                      <a:cubicBezTo>
                        <a:pt x="11" y="22"/>
                        <a:pt x="12" y="22"/>
                        <a:pt x="13" y="22"/>
                      </a:cubicBezTo>
                      <a:cubicBezTo>
                        <a:pt x="13" y="22"/>
                        <a:pt x="14" y="22"/>
                        <a:pt x="15" y="21"/>
                      </a:cubicBezTo>
                      <a:cubicBezTo>
                        <a:pt x="15" y="21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4" y="20"/>
                      </a:cubicBezTo>
                      <a:cubicBezTo>
                        <a:pt x="14" y="20"/>
                        <a:pt x="14" y="20"/>
                        <a:pt x="14" y="19"/>
                      </a:cubicBezTo>
                      <a:cubicBezTo>
                        <a:pt x="15" y="19"/>
                        <a:pt x="15" y="18"/>
                        <a:pt x="15" y="18"/>
                      </a:cubicBezTo>
                      <a:cubicBezTo>
                        <a:pt x="16" y="17"/>
                        <a:pt x="15" y="16"/>
                        <a:pt x="14" y="16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2" y="14"/>
                        <a:pt x="12" y="13"/>
                        <a:pt x="12" y="12"/>
                      </a:cubicBezTo>
                      <a:cubicBezTo>
                        <a:pt x="11" y="12"/>
                        <a:pt x="11" y="12"/>
                        <a:pt x="11" y="11"/>
                      </a:cubicBezTo>
                      <a:cubicBezTo>
                        <a:pt x="10" y="11"/>
                        <a:pt x="9" y="10"/>
                        <a:pt x="9" y="9"/>
                      </a:cubicBezTo>
                      <a:cubicBezTo>
                        <a:pt x="9" y="8"/>
                        <a:pt x="8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6"/>
                        <a:pt x="7" y="6"/>
                        <a:pt x="7" y="5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6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474">
                  <a:extLst>
                    <a:ext uri="{FF2B5EF4-FFF2-40B4-BE49-F238E27FC236}">
                      <a16:creationId xmlns:a16="http://schemas.microsoft.com/office/drawing/2014/main" id="{B9126B56-7508-4EB9-AD20-6FEFE39CB1E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66193" y="2153333"/>
                  <a:ext cx="71438" cy="73025"/>
                </a:xfrm>
                <a:custGeom>
                  <a:avLst/>
                  <a:gdLst>
                    <a:gd name="T0" fmla="*/ 2 w 20"/>
                    <a:gd name="T1" fmla="*/ 8 h 20"/>
                    <a:gd name="T2" fmla="*/ 5 w 20"/>
                    <a:gd name="T3" fmla="*/ 12 h 20"/>
                    <a:gd name="T4" fmla="*/ 5 w 20"/>
                    <a:gd name="T5" fmla="*/ 12 h 20"/>
                    <a:gd name="T6" fmla="*/ 6 w 20"/>
                    <a:gd name="T7" fmla="*/ 9 h 20"/>
                    <a:gd name="T8" fmla="*/ 7 w 20"/>
                    <a:gd name="T9" fmla="*/ 9 h 20"/>
                    <a:gd name="T10" fmla="*/ 8 w 20"/>
                    <a:gd name="T11" fmla="*/ 10 h 20"/>
                    <a:gd name="T12" fmla="*/ 7 w 20"/>
                    <a:gd name="T13" fmla="*/ 11 h 20"/>
                    <a:gd name="T14" fmla="*/ 5 w 20"/>
                    <a:gd name="T15" fmla="*/ 12 h 20"/>
                    <a:gd name="T16" fmla="*/ 5 w 20"/>
                    <a:gd name="T17" fmla="*/ 13 h 20"/>
                    <a:gd name="T18" fmla="*/ 7 w 20"/>
                    <a:gd name="T19" fmla="*/ 14 h 20"/>
                    <a:gd name="T20" fmla="*/ 7 w 20"/>
                    <a:gd name="T21" fmla="*/ 14 h 20"/>
                    <a:gd name="T22" fmla="*/ 7 w 20"/>
                    <a:gd name="T23" fmla="*/ 14 h 20"/>
                    <a:gd name="T24" fmla="*/ 7 w 20"/>
                    <a:gd name="T25" fmla="*/ 14 h 20"/>
                    <a:gd name="T26" fmla="*/ 7 w 20"/>
                    <a:gd name="T27" fmla="*/ 14 h 20"/>
                    <a:gd name="T28" fmla="*/ 6 w 20"/>
                    <a:gd name="T29" fmla="*/ 16 h 20"/>
                    <a:gd name="T30" fmla="*/ 9 w 20"/>
                    <a:gd name="T31" fmla="*/ 18 h 20"/>
                    <a:gd name="T32" fmla="*/ 9 w 20"/>
                    <a:gd name="T33" fmla="*/ 18 h 20"/>
                    <a:gd name="T34" fmla="*/ 9 w 20"/>
                    <a:gd name="T35" fmla="*/ 19 h 20"/>
                    <a:gd name="T36" fmla="*/ 11 w 20"/>
                    <a:gd name="T37" fmla="*/ 20 h 20"/>
                    <a:gd name="T38" fmla="*/ 11 w 20"/>
                    <a:gd name="T39" fmla="*/ 16 h 20"/>
                    <a:gd name="T40" fmla="*/ 12 w 20"/>
                    <a:gd name="T41" fmla="*/ 14 h 20"/>
                    <a:gd name="T42" fmla="*/ 13 w 20"/>
                    <a:gd name="T43" fmla="*/ 10 h 20"/>
                    <a:gd name="T44" fmla="*/ 14 w 20"/>
                    <a:gd name="T45" fmla="*/ 8 h 20"/>
                    <a:gd name="T46" fmla="*/ 15 w 20"/>
                    <a:gd name="T47" fmla="*/ 12 h 20"/>
                    <a:gd name="T48" fmla="*/ 15 w 20"/>
                    <a:gd name="T49" fmla="*/ 15 h 20"/>
                    <a:gd name="T50" fmla="*/ 17 w 20"/>
                    <a:gd name="T51" fmla="*/ 15 h 20"/>
                    <a:gd name="T52" fmla="*/ 18 w 20"/>
                    <a:gd name="T53" fmla="*/ 15 h 20"/>
                    <a:gd name="T54" fmla="*/ 20 w 20"/>
                    <a:gd name="T55" fmla="*/ 13 h 20"/>
                    <a:gd name="T56" fmla="*/ 19 w 20"/>
                    <a:gd name="T57" fmla="*/ 12 h 20"/>
                    <a:gd name="T58" fmla="*/ 17 w 20"/>
                    <a:gd name="T59" fmla="*/ 10 h 20"/>
                    <a:gd name="T60" fmla="*/ 17 w 20"/>
                    <a:gd name="T61" fmla="*/ 9 h 20"/>
                    <a:gd name="T62" fmla="*/ 15 w 20"/>
                    <a:gd name="T63" fmla="*/ 7 h 20"/>
                    <a:gd name="T64" fmla="*/ 14 w 20"/>
                    <a:gd name="T65" fmla="*/ 6 h 20"/>
                    <a:gd name="T66" fmla="*/ 11 w 20"/>
                    <a:gd name="T67" fmla="*/ 4 h 20"/>
                    <a:gd name="T68" fmla="*/ 10 w 20"/>
                    <a:gd name="T69" fmla="*/ 2 h 20"/>
                    <a:gd name="T70" fmla="*/ 8 w 20"/>
                    <a:gd name="T71" fmla="*/ 0 h 20"/>
                    <a:gd name="T72" fmla="*/ 7 w 20"/>
                    <a:gd name="T73" fmla="*/ 3 h 20"/>
                    <a:gd name="T74" fmla="*/ 7 w 20"/>
                    <a:gd name="T75" fmla="*/ 3 h 20"/>
                    <a:gd name="T76" fmla="*/ 7 w 20"/>
                    <a:gd name="T77" fmla="*/ 4 h 20"/>
                    <a:gd name="T78" fmla="*/ 7 w 20"/>
                    <a:gd name="T79" fmla="*/ 3 h 20"/>
                    <a:gd name="T80" fmla="*/ 7 w 20"/>
                    <a:gd name="T81" fmla="*/ 3 h 20"/>
                    <a:gd name="T82" fmla="*/ 5 w 20"/>
                    <a:gd name="T83" fmla="*/ 3 h 20"/>
                    <a:gd name="T84" fmla="*/ 5 w 20"/>
                    <a:gd name="T85" fmla="*/ 3 h 20"/>
                    <a:gd name="T86" fmla="*/ 4 w 20"/>
                    <a:gd name="T87" fmla="*/ 3 h 20"/>
                    <a:gd name="T88" fmla="*/ 4 w 20"/>
                    <a:gd name="T89" fmla="*/ 3 h 20"/>
                    <a:gd name="T90" fmla="*/ 5 w 20"/>
                    <a:gd name="T91" fmla="*/ 3 h 20"/>
                    <a:gd name="T92" fmla="*/ 5 w 20"/>
                    <a:gd name="T93" fmla="*/ 2 h 20"/>
                    <a:gd name="T94" fmla="*/ 2 w 20"/>
                    <a:gd name="T95" fmla="*/ 2 h 20"/>
                    <a:gd name="T96" fmla="*/ 1 w 20"/>
                    <a:gd name="T97" fmla="*/ 4 h 20"/>
                    <a:gd name="T98" fmla="*/ 1 w 20"/>
                    <a:gd name="T99" fmla="*/ 7 h 20"/>
                    <a:gd name="T100" fmla="*/ 7 w 20"/>
                    <a:gd name="T101" fmla="*/ 13 h 20"/>
                    <a:gd name="T102" fmla="*/ 7 w 20"/>
                    <a:gd name="T103" fmla="*/ 6 h 20"/>
                    <a:gd name="T104" fmla="*/ 7 w 20"/>
                    <a:gd name="T105" fmla="*/ 6 h 20"/>
                    <a:gd name="T106" fmla="*/ 7 w 20"/>
                    <a:gd name="T107" fmla="*/ 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0" h="20">
                      <a:moveTo>
                        <a:pt x="1" y="7"/>
                      </a:moveTo>
                      <a:cubicBezTo>
                        <a:pt x="1" y="7"/>
                        <a:pt x="2" y="8"/>
                        <a:pt x="2" y="8"/>
                      </a:cubicBezTo>
                      <a:cubicBezTo>
                        <a:pt x="3" y="9"/>
                        <a:pt x="3" y="9"/>
                        <a:pt x="3" y="10"/>
                      </a:cubicBezTo>
                      <a:cubicBezTo>
                        <a:pt x="4" y="10"/>
                        <a:pt x="4" y="11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1"/>
                        <a:pt x="6" y="11"/>
                        <a:pt x="6" y="10"/>
                      </a:cubicBezTo>
                      <a:cubicBezTo>
                        <a:pt x="6" y="10"/>
                        <a:pt x="6" y="10"/>
                        <a:pt x="6" y="9"/>
                      </a:cubicBezTo>
                      <a:cubicBezTo>
                        <a:pt x="6" y="9"/>
                        <a:pt x="6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7" y="11"/>
                        <a:pt x="7" y="11"/>
                      </a:cubicBezTo>
                      <a:cubicBezTo>
                        <a:pt x="6" y="12"/>
                        <a:pt x="6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3"/>
                        <a:pt x="5" y="13"/>
                      </a:cubicBezTo>
                      <a:cubicBezTo>
                        <a:pt x="5" y="13"/>
                        <a:pt x="5" y="14"/>
                        <a:pt x="6" y="14"/>
                      </a:cubicBezTo>
                      <a:cubicBezTo>
                        <a:pt x="6" y="14"/>
                        <a:pt x="6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8" y="14"/>
                        <a:pt x="8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6" y="14"/>
                        <a:pt x="6" y="14"/>
                        <a:pt x="6" y="15"/>
                      </a:cubicBezTo>
                      <a:cubicBezTo>
                        <a:pt x="6" y="15"/>
                        <a:pt x="6" y="15"/>
                        <a:pt x="6" y="16"/>
                      </a:cubicBezTo>
                      <a:cubicBezTo>
                        <a:pt x="6" y="17"/>
                        <a:pt x="7" y="18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9"/>
                        <a:pt x="9" y="19"/>
                      </a:cubicBezTo>
                      <a:cubicBezTo>
                        <a:pt x="9" y="19"/>
                        <a:pt x="9" y="20"/>
                        <a:pt x="10" y="20"/>
                      </a:cubicBezTo>
                      <a:cubicBezTo>
                        <a:pt x="10" y="20"/>
                        <a:pt x="10" y="20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19"/>
                        <a:pt x="11" y="18"/>
                        <a:pt x="11" y="16"/>
                      </a:cubicBezTo>
                      <a:cubicBezTo>
                        <a:pt x="11" y="16"/>
                        <a:pt x="11" y="15"/>
                        <a:pt x="12" y="15"/>
                      </a:cubicBezTo>
                      <a:cubicBezTo>
                        <a:pt x="12" y="15"/>
                        <a:pt x="12" y="14"/>
                        <a:pt x="12" y="14"/>
                      </a:cubicBezTo>
                      <a:cubicBezTo>
                        <a:pt x="12" y="13"/>
                        <a:pt x="13" y="11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9"/>
                        <a:pt x="13" y="9"/>
                        <a:pt x="14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5" y="10"/>
                        <a:pt x="15" y="11"/>
                        <a:pt x="15" y="12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5" y="14"/>
                        <a:pt x="15" y="14"/>
                        <a:pt x="15" y="15"/>
                      </a:cubicBezTo>
                      <a:cubicBezTo>
                        <a:pt x="15" y="15"/>
                        <a:pt x="16" y="15"/>
                        <a:pt x="16" y="15"/>
                      </a:cubicBezTo>
                      <a:cubicBezTo>
                        <a:pt x="16" y="15"/>
                        <a:pt x="17" y="15"/>
                        <a:pt x="17" y="15"/>
                      </a:cubicBezTo>
                      <a:cubicBezTo>
                        <a:pt x="17" y="15"/>
                        <a:pt x="17" y="15"/>
                        <a:pt x="18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9" y="15"/>
                        <a:pt x="20" y="14"/>
                        <a:pt x="20" y="13"/>
                      </a:cubicBezTo>
                      <a:cubicBezTo>
                        <a:pt x="20" y="13"/>
                        <a:pt x="20" y="12"/>
                        <a:pt x="20" y="12"/>
                      </a:cubicBezTo>
                      <a:cubicBezTo>
                        <a:pt x="20" y="12"/>
                        <a:pt x="20" y="12"/>
                        <a:pt x="19" y="12"/>
                      </a:cubicBezTo>
                      <a:cubicBezTo>
                        <a:pt x="19" y="12"/>
                        <a:pt x="18" y="12"/>
                        <a:pt x="18" y="11"/>
                      </a:cubicBezTo>
                      <a:cubicBezTo>
                        <a:pt x="18" y="10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9"/>
                        <a:pt x="17" y="9"/>
                      </a:cubicBezTo>
                      <a:cubicBezTo>
                        <a:pt x="17" y="9"/>
                        <a:pt x="17" y="8"/>
                        <a:pt x="16" y="8"/>
                      </a:cubicBezTo>
                      <a:cubicBezTo>
                        <a:pt x="16" y="8"/>
                        <a:pt x="15" y="8"/>
                        <a:pt x="15" y="7"/>
                      </a:cubicBezTo>
                      <a:cubicBezTo>
                        <a:pt x="15" y="7"/>
                        <a:pt x="14" y="7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3" y="6"/>
                        <a:pt x="13" y="6"/>
                        <a:pt x="13" y="5"/>
                      </a:cubicBezTo>
                      <a:cubicBezTo>
                        <a:pt x="12" y="5"/>
                        <a:pt x="11" y="5"/>
                        <a:pt x="11" y="4"/>
                      </a:cubicBezTo>
                      <a:cubicBezTo>
                        <a:pt x="11" y="3"/>
                        <a:pt x="11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7" y="1"/>
                        <a:pt x="7" y="2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6" y="2"/>
                        <a:pt x="5" y="2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1"/>
                        <a:pt x="4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1" y="6"/>
                        <a:pt x="2" y="6"/>
                        <a:pt x="1" y="7"/>
                      </a:cubicBezTo>
                      <a:close/>
                      <a:moveTo>
                        <a:pt x="8" y="13"/>
                      </a:move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lose/>
                      <a:moveTo>
                        <a:pt x="7" y="6"/>
                      </a:move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5"/>
                        <a:pt x="7" y="5"/>
                        <a:pt x="7" y="5"/>
                      </a:cubicBez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475">
                  <a:extLst>
                    <a:ext uri="{FF2B5EF4-FFF2-40B4-BE49-F238E27FC236}">
                      <a16:creationId xmlns:a16="http://schemas.microsoft.com/office/drawing/2014/main" id="{5D34D0BF-7C08-4301-AE51-C0CD7AA08F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8505" y="2146983"/>
                  <a:ext cx="76200" cy="68263"/>
                </a:xfrm>
                <a:custGeom>
                  <a:avLst/>
                  <a:gdLst>
                    <a:gd name="T0" fmla="*/ 20 w 21"/>
                    <a:gd name="T1" fmla="*/ 14 h 19"/>
                    <a:gd name="T2" fmla="*/ 19 w 21"/>
                    <a:gd name="T3" fmla="*/ 13 h 19"/>
                    <a:gd name="T4" fmla="*/ 18 w 21"/>
                    <a:gd name="T5" fmla="*/ 12 h 19"/>
                    <a:gd name="T6" fmla="*/ 16 w 21"/>
                    <a:gd name="T7" fmla="*/ 12 h 19"/>
                    <a:gd name="T8" fmla="*/ 15 w 21"/>
                    <a:gd name="T9" fmla="*/ 12 h 19"/>
                    <a:gd name="T10" fmla="*/ 12 w 21"/>
                    <a:gd name="T11" fmla="*/ 12 h 19"/>
                    <a:gd name="T12" fmla="*/ 10 w 21"/>
                    <a:gd name="T13" fmla="*/ 12 h 19"/>
                    <a:gd name="T14" fmla="*/ 10 w 21"/>
                    <a:gd name="T15" fmla="*/ 11 h 19"/>
                    <a:gd name="T16" fmla="*/ 8 w 21"/>
                    <a:gd name="T17" fmla="*/ 9 h 19"/>
                    <a:gd name="T18" fmla="*/ 7 w 21"/>
                    <a:gd name="T19" fmla="*/ 8 h 19"/>
                    <a:gd name="T20" fmla="*/ 7 w 21"/>
                    <a:gd name="T21" fmla="*/ 8 h 19"/>
                    <a:gd name="T22" fmla="*/ 7 w 21"/>
                    <a:gd name="T23" fmla="*/ 8 h 19"/>
                    <a:gd name="T24" fmla="*/ 7 w 21"/>
                    <a:gd name="T25" fmla="*/ 8 h 19"/>
                    <a:gd name="T26" fmla="*/ 7 w 21"/>
                    <a:gd name="T27" fmla="*/ 8 h 19"/>
                    <a:gd name="T28" fmla="*/ 7 w 21"/>
                    <a:gd name="T29" fmla="*/ 8 h 19"/>
                    <a:gd name="T30" fmla="*/ 7 w 21"/>
                    <a:gd name="T31" fmla="*/ 8 h 19"/>
                    <a:gd name="T32" fmla="*/ 9 w 21"/>
                    <a:gd name="T33" fmla="*/ 8 h 19"/>
                    <a:gd name="T34" fmla="*/ 9 w 21"/>
                    <a:gd name="T35" fmla="*/ 7 h 19"/>
                    <a:gd name="T36" fmla="*/ 9 w 21"/>
                    <a:gd name="T37" fmla="*/ 7 h 19"/>
                    <a:gd name="T38" fmla="*/ 8 w 21"/>
                    <a:gd name="T39" fmla="*/ 5 h 19"/>
                    <a:gd name="T40" fmla="*/ 7 w 21"/>
                    <a:gd name="T41" fmla="*/ 4 h 19"/>
                    <a:gd name="T42" fmla="*/ 6 w 21"/>
                    <a:gd name="T43" fmla="*/ 4 h 19"/>
                    <a:gd name="T44" fmla="*/ 5 w 21"/>
                    <a:gd name="T45" fmla="*/ 3 h 19"/>
                    <a:gd name="T46" fmla="*/ 5 w 21"/>
                    <a:gd name="T47" fmla="*/ 3 h 19"/>
                    <a:gd name="T48" fmla="*/ 5 w 21"/>
                    <a:gd name="T49" fmla="*/ 2 h 19"/>
                    <a:gd name="T50" fmla="*/ 3 w 21"/>
                    <a:gd name="T51" fmla="*/ 0 h 19"/>
                    <a:gd name="T52" fmla="*/ 1 w 21"/>
                    <a:gd name="T53" fmla="*/ 1 h 19"/>
                    <a:gd name="T54" fmla="*/ 0 w 21"/>
                    <a:gd name="T55" fmla="*/ 2 h 19"/>
                    <a:gd name="T56" fmla="*/ 1 w 21"/>
                    <a:gd name="T57" fmla="*/ 5 h 19"/>
                    <a:gd name="T58" fmla="*/ 1 w 21"/>
                    <a:gd name="T59" fmla="*/ 5 h 19"/>
                    <a:gd name="T60" fmla="*/ 3 w 21"/>
                    <a:gd name="T61" fmla="*/ 6 h 19"/>
                    <a:gd name="T62" fmla="*/ 4 w 21"/>
                    <a:gd name="T63" fmla="*/ 7 h 19"/>
                    <a:gd name="T64" fmla="*/ 4 w 21"/>
                    <a:gd name="T65" fmla="*/ 8 h 19"/>
                    <a:gd name="T66" fmla="*/ 3 w 21"/>
                    <a:gd name="T67" fmla="*/ 10 h 19"/>
                    <a:gd name="T68" fmla="*/ 2 w 21"/>
                    <a:gd name="T69" fmla="*/ 11 h 19"/>
                    <a:gd name="T70" fmla="*/ 2 w 21"/>
                    <a:gd name="T71" fmla="*/ 14 h 19"/>
                    <a:gd name="T72" fmla="*/ 3 w 21"/>
                    <a:gd name="T73" fmla="*/ 15 h 19"/>
                    <a:gd name="T74" fmla="*/ 3 w 21"/>
                    <a:gd name="T75" fmla="*/ 15 h 19"/>
                    <a:gd name="T76" fmla="*/ 5 w 21"/>
                    <a:gd name="T77" fmla="*/ 16 h 19"/>
                    <a:gd name="T78" fmla="*/ 6 w 21"/>
                    <a:gd name="T79" fmla="*/ 15 h 19"/>
                    <a:gd name="T80" fmla="*/ 6 w 21"/>
                    <a:gd name="T81" fmla="*/ 16 h 19"/>
                    <a:gd name="T82" fmla="*/ 6 w 21"/>
                    <a:gd name="T83" fmla="*/ 16 h 19"/>
                    <a:gd name="T84" fmla="*/ 6 w 21"/>
                    <a:gd name="T85" fmla="*/ 17 h 19"/>
                    <a:gd name="T86" fmla="*/ 9 w 21"/>
                    <a:gd name="T87" fmla="*/ 18 h 19"/>
                    <a:gd name="T88" fmla="*/ 13 w 21"/>
                    <a:gd name="T89" fmla="*/ 18 h 19"/>
                    <a:gd name="T90" fmla="*/ 14 w 21"/>
                    <a:gd name="T91" fmla="*/ 19 h 19"/>
                    <a:gd name="T92" fmla="*/ 16 w 21"/>
                    <a:gd name="T93" fmla="*/ 19 h 19"/>
                    <a:gd name="T94" fmla="*/ 18 w 21"/>
                    <a:gd name="T95" fmla="*/ 19 h 19"/>
                    <a:gd name="T96" fmla="*/ 18 w 21"/>
                    <a:gd name="T97" fmla="*/ 19 h 19"/>
                    <a:gd name="T98" fmla="*/ 20 w 21"/>
                    <a:gd name="T99" fmla="*/ 18 h 19"/>
                    <a:gd name="T100" fmla="*/ 20 w 21"/>
                    <a:gd name="T101" fmla="*/ 17 h 19"/>
                    <a:gd name="T102" fmla="*/ 20 w 21"/>
                    <a:gd name="T103" fmla="*/ 16 h 19"/>
                    <a:gd name="T104" fmla="*/ 20 w 21"/>
                    <a:gd name="T105" fmla="*/ 1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" h="19">
                      <a:moveTo>
                        <a:pt x="20" y="14"/>
                      </a:moveTo>
                      <a:cubicBezTo>
                        <a:pt x="20" y="13"/>
                        <a:pt x="20" y="13"/>
                        <a:pt x="19" y="13"/>
                      </a:cubicBezTo>
                      <a:cubicBezTo>
                        <a:pt x="19" y="12"/>
                        <a:pt x="19" y="12"/>
                        <a:pt x="18" y="12"/>
                      </a:cubicBezTo>
                      <a:cubicBezTo>
                        <a:pt x="17" y="12"/>
                        <a:pt x="17" y="12"/>
                        <a:pt x="16" y="12"/>
                      </a:cubicBezTo>
                      <a:cubicBezTo>
                        <a:pt x="16" y="12"/>
                        <a:pt x="16" y="12"/>
                        <a:pt x="15" y="12"/>
                      </a:cubicBezTo>
                      <a:cubicBezTo>
                        <a:pt x="14" y="12"/>
                        <a:pt x="13" y="12"/>
                        <a:pt x="12" y="12"/>
                      </a:cubicBezTo>
                      <a:cubicBezTo>
                        <a:pt x="11" y="12"/>
                        <a:pt x="11" y="12"/>
                        <a:pt x="10" y="1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9" y="11"/>
                        <a:pt x="8" y="10"/>
                        <a:pt x="8" y="9"/>
                      </a:cubicBezTo>
                      <a:cubicBezTo>
                        <a:pt x="7" y="9"/>
                        <a:pt x="7" y="9"/>
                        <a:pt x="7" y="8"/>
                      </a:cubicBezTo>
                      <a:cubicBezTo>
                        <a:pt x="6" y="8"/>
                        <a:pt x="6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8" y="6"/>
                        <a:pt x="8" y="6"/>
                        <a:pt x="8" y="5"/>
                      </a:cubicBezTo>
                      <a:cubicBezTo>
                        <a:pt x="8" y="5"/>
                        <a:pt x="8" y="4"/>
                        <a:pt x="7" y="4"/>
                      </a:cubicBezTo>
                      <a:cubicBezTo>
                        <a:pt x="7" y="4"/>
                        <a:pt x="7" y="4"/>
                        <a:pt x="6" y="4"/>
                      </a:cubicBezTo>
                      <a:cubicBezTo>
                        <a:pt x="6" y="4"/>
                        <a:pt x="5" y="4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1"/>
                        <a:pt x="4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3"/>
                        <a:pt x="1" y="4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3" y="5"/>
                        <a:pt x="3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7"/>
                        <a:pt x="4" y="8"/>
                        <a:pt x="4" y="8"/>
                      </a:cubicBezTo>
                      <a:cubicBezTo>
                        <a:pt x="4" y="9"/>
                        <a:pt x="4" y="9"/>
                        <a:pt x="3" y="10"/>
                      </a:cubicBezTo>
                      <a:cubicBezTo>
                        <a:pt x="3" y="10"/>
                        <a:pt x="3" y="10"/>
                        <a:pt x="2" y="11"/>
                      </a:cubicBezTo>
                      <a:cubicBezTo>
                        <a:pt x="2" y="12"/>
                        <a:pt x="2" y="13"/>
                        <a:pt x="2" y="14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4" y="16"/>
                        <a:pt x="4" y="16"/>
                        <a:pt x="5" y="16"/>
                      </a:cubicBezTo>
                      <a:cubicBezTo>
                        <a:pt x="5" y="16"/>
                        <a:pt x="5" y="15"/>
                        <a:pt x="6" y="15"/>
                      </a:cubicBezTo>
                      <a:cubicBezTo>
                        <a:pt x="6" y="15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7" y="17"/>
                        <a:pt x="8" y="18"/>
                        <a:pt x="9" y="18"/>
                      </a:cubicBezTo>
                      <a:cubicBezTo>
                        <a:pt x="10" y="18"/>
                        <a:pt x="12" y="18"/>
                        <a:pt x="13" y="18"/>
                      </a:cubicBezTo>
                      <a:cubicBezTo>
                        <a:pt x="14" y="18"/>
                        <a:pt x="14" y="19"/>
                        <a:pt x="14" y="19"/>
                      </a:cubicBezTo>
                      <a:cubicBezTo>
                        <a:pt x="15" y="19"/>
                        <a:pt x="16" y="19"/>
                        <a:pt x="16" y="19"/>
                      </a:cubicBezTo>
                      <a:cubicBezTo>
                        <a:pt x="17" y="19"/>
                        <a:pt x="17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18"/>
                        <a:pt x="19" y="18"/>
                        <a:pt x="20" y="18"/>
                      </a:cubicBezTo>
                      <a:cubicBezTo>
                        <a:pt x="20" y="18"/>
                        <a:pt x="20" y="17"/>
                        <a:pt x="20" y="17"/>
                      </a:cubicBezTo>
                      <a:cubicBezTo>
                        <a:pt x="20" y="17"/>
                        <a:pt x="20" y="16"/>
                        <a:pt x="20" y="16"/>
                      </a:cubicBezTo>
                      <a:cubicBezTo>
                        <a:pt x="21" y="15"/>
                        <a:pt x="21" y="14"/>
                        <a:pt x="20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476">
                  <a:extLst>
                    <a:ext uri="{FF2B5EF4-FFF2-40B4-BE49-F238E27FC236}">
                      <a16:creationId xmlns:a16="http://schemas.microsoft.com/office/drawing/2014/main" id="{ACF4A83F-B0D8-4EDB-BD31-3DA51191E0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3093" y="2127933"/>
                  <a:ext cx="71438" cy="47625"/>
                </a:xfrm>
                <a:custGeom>
                  <a:avLst/>
                  <a:gdLst>
                    <a:gd name="T0" fmla="*/ 13 w 20"/>
                    <a:gd name="T1" fmla="*/ 8 h 13"/>
                    <a:gd name="T2" fmla="*/ 11 w 20"/>
                    <a:gd name="T3" fmla="*/ 7 h 13"/>
                    <a:gd name="T4" fmla="*/ 11 w 20"/>
                    <a:gd name="T5" fmla="*/ 7 h 13"/>
                    <a:gd name="T6" fmla="*/ 11 w 20"/>
                    <a:gd name="T7" fmla="*/ 5 h 13"/>
                    <a:gd name="T8" fmla="*/ 11 w 20"/>
                    <a:gd name="T9" fmla="*/ 3 h 13"/>
                    <a:gd name="T10" fmla="*/ 10 w 20"/>
                    <a:gd name="T11" fmla="*/ 2 h 13"/>
                    <a:gd name="T12" fmla="*/ 9 w 20"/>
                    <a:gd name="T13" fmla="*/ 1 h 13"/>
                    <a:gd name="T14" fmla="*/ 8 w 20"/>
                    <a:gd name="T15" fmla="*/ 0 h 13"/>
                    <a:gd name="T16" fmla="*/ 7 w 20"/>
                    <a:gd name="T17" fmla="*/ 0 h 13"/>
                    <a:gd name="T18" fmla="*/ 5 w 20"/>
                    <a:gd name="T19" fmla="*/ 2 h 13"/>
                    <a:gd name="T20" fmla="*/ 4 w 20"/>
                    <a:gd name="T21" fmla="*/ 2 h 13"/>
                    <a:gd name="T22" fmla="*/ 3 w 20"/>
                    <a:gd name="T23" fmla="*/ 3 h 13"/>
                    <a:gd name="T24" fmla="*/ 2 w 20"/>
                    <a:gd name="T25" fmla="*/ 4 h 13"/>
                    <a:gd name="T26" fmla="*/ 2 w 20"/>
                    <a:gd name="T27" fmla="*/ 5 h 13"/>
                    <a:gd name="T28" fmla="*/ 3 w 20"/>
                    <a:gd name="T29" fmla="*/ 5 h 13"/>
                    <a:gd name="T30" fmla="*/ 3 w 20"/>
                    <a:gd name="T31" fmla="*/ 5 h 13"/>
                    <a:gd name="T32" fmla="*/ 3 w 20"/>
                    <a:gd name="T33" fmla="*/ 5 h 13"/>
                    <a:gd name="T34" fmla="*/ 1 w 20"/>
                    <a:gd name="T35" fmla="*/ 5 h 13"/>
                    <a:gd name="T36" fmla="*/ 0 w 20"/>
                    <a:gd name="T37" fmla="*/ 6 h 13"/>
                    <a:gd name="T38" fmla="*/ 0 w 20"/>
                    <a:gd name="T39" fmla="*/ 7 h 13"/>
                    <a:gd name="T40" fmla="*/ 1 w 20"/>
                    <a:gd name="T41" fmla="*/ 8 h 13"/>
                    <a:gd name="T42" fmla="*/ 4 w 20"/>
                    <a:gd name="T43" fmla="*/ 9 h 13"/>
                    <a:gd name="T44" fmla="*/ 5 w 20"/>
                    <a:gd name="T45" fmla="*/ 9 h 13"/>
                    <a:gd name="T46" fmla="*/ 7 w 20"/>
                    <a:gd name="T47" fmla="*/ 9 h 13"/>
                    <a:gd name="T48" fmla="*/ 7 w 20"/>
                    <a:gd name="T49" fmla="*/ 9 h 13"/>
                    <a:gd name="T50" fmla="*/ 7 w 20"/>
                    <a:gd name="T51" fmla="*/ 10 h 13"/>
                    <a:gd name="T52" fmla="*/ 3 w 20"/>
                    <a:gd name="T53" fmla="*/ 10 h 13"/>
                    <a:gd name="T54" fmla="*/ 3 w 20"/>
                    <a:gd name="T55" fmla="*/ 11 h 13"/>
                    <a:gd name="T56" fmla="*/ 4 w 20"/>
                    <a:gd name="T57" fmla="*/ 12 h 13"/>
                    <a:gd name="T58" fmla="*/ 4 w 20"/>
                    <a:gd name="T59" fmla="*/ 13 h 13"/>
                    <a:gd name="T60" fmla="*/ 6 w 20"/>
                    <a:gd name="T61" fmla="*/ 13 h 13"/>
                    <a:gd name="T62" fmla="*/ 9 w 20"/>
                    <a:gd name="T63" fmla="*/ 12 h 13"/>
                    <a:gd name="T64" fmla="*/ 10 w 20"/>
                    <a:gd name="T65" fmla="*/ 12 h 13"/>
                    <a:gd name="T66" fmla="*/ 12 w 20"/>
                    <a:gd name="T67" fmla="*/ 11 h 13"/>
                    <a:gd name="T68" fmla="*/ 12 w 20"/>
                    <a:gd name="T69" fmla="*/ 12 h 13"/>
                    <a:gd name="T70" fmla="*/ 14 w 20"/>
                    <a:gd name="T71" fmla="*/ 12 h 13"/>
                    <a:gd name="T72" fmla="*/ 15 w 20"/>
                    <a:gd name="T73" fmla="*/ 12 h 13"/>
                    <a:gd name="T74" fmla="*/ 16 w 20"/>
                    <a:gd name="T75" fmla="*/ 12 h 13"/>
                    <a:gd name="T76" fmla="*/ 17 w 20"/>
                    <a:gd name="T77" fmla="*/ 11 h 13"/>
                    <a:gd name="T78" fmla="*/ 20 w 20"/>
                    <a:gd name="T79" fmla="*/ 9 h 13"/>
                    <a:gd name="T80" fmla="*/ 20 w 20"/>
                    <a:gd name="T81" fmla="*/ 8 h 13"/>
                    <a:gd name="T82" fmla="*/ 19 w 20"/>
                    <a:gd name="T83" fmla="*/ 6 h 13"/>
                    <a:gd name="T84" fmla="*/ 19 w 20"/>
                    <a:gd name="T85" fmla="*/ 6 h 13"/>
                    <a:gd name="T86" fmla="*/ 18 w 20"/>
                    <a:gd name="T87" fmla="*/ 7 h 13"/>
                    <a:gd name="T88" fmla="*/ 18 w 20"/>
                    <a:gd name="T89" fmla="*/ 7 h 13"/>
                    <a:gd name="T90" fmla="*/ 17 w 20"/>
                    <a:gd name="T91" fmla="*/ 6 h 13"/>
                    <a:gd name="T92" fmla="*/ 17 w 20"/>
                    <a:gd name="T93" fmla="*/ 5 h 13"/>
                    <a:gd name="T94" fmla="*/ 17 w 20"/>
                    <a:gd name="T95" fmla="*/ 4 h 13"/>
                    <a:gd name="T96" fmla="*/ 18 w 20"/>
                    <a:gd name="T97" fmla="*/ 2 h 13"/>
                    <a:gd name="T98" fmla="*/ 18 w 20"/>
                    <a:gd name="T99" fmla="*/ 1 h 13"/>
                    <a:gd name="T100" fmla="*/ 17 w 20"/>
                    <a:gd name="T101" fmla="*/ 1 h 13"/>
                    <a:gd name="T102" fmla="*/ 15 w 20"/>
                    <a:gd name="T103" fmla="*/ 3 h 13"/>
                    <a:gd name="T104" fmla="*/ 14 w 20"/>
                    <a:gd name="T105" fmla="*/ 4 h 13"/>
                    <a:gd name="T106" fmla="*/ 14 w 20"/>
                    <a:gd name="T107" fmla="*/ 4 h 13"/>
                    <a:gd name="T108" fmla="*/ 14 w 20"/>
                    <a:gd name="T109" fmla="*/ 5 h 13"/>
                    <a:gd name="T110" fmla="*/ 14 w 20"/>
                    <a:gd name="T111" fmla="*/ 5 h 13"/>
                    <a:gd name="T112" fmla="*/ 13 w 20"/>
                    <a:gd name="T113" fmla="*/ 7 h 13"/>
                    <a:gd name="T114" fmla="*/ 14 w 20"/>
                    <a:gd name="T115" fmla="*/ 7 h 13"/>
                    <a:gd name="T116" fmla="*/ 13 w 20"/>
                    <a:gd name="T117" fmla="*/ 8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0" h="13">
                      <a:moveTo>
                        <a:pt x="13" y="8"/>
                      </a:moveTo>
                      <a:cubicBezTo>
                        <a:pt x="12" y="8"/>
                        <a:pt x="12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11" y="4"/>
                        <a:pt x="11" y="4"/>
                        <a:pt x="11" y="3"/>
                      </a:cubicBezTo>
                      <a:cubicBezTo>
                        <a:pt x="11" y="2"/>
                        <a:pt x="10" y="2"/>
                        <a:pt x="10" y="2"/>
                      </a:cubicBezTo>
                      <a:cubicBezTo>
                        <a:pt x="9" y="2"/>
                        <a:pt x="9" y="2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6" y="1"/>
                        <a:pt x="5" y="1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3"/>
                        <a:pt x="3" y="4"/>
                        <a:pt x="2" y="4"/>
                      </a:cubicBezTo>
                      <a:cubicBezTo>
                        <a:pt x="2" y="4"/>
                        <a:pt x="2" y="4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1" y="5"/>
                      </a:cubicBezTo>
                      <a:cubicBezTo>
                        <a:pt x="1" y="5"/>
                        <a:pt x="0" y="6"/>
                        <a:pt x="0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9"/>
                        <a:pt x="3" y="9"/>
                        <a:pt x="4" y="9"/>
                      </a:cubicBezTo>
                      <a:cubicBezTo>
                        <a:pt x="4" y="9"/>
                        <a:pt x="5" y="9"/>
                        <a:pt x="5" y="9"/>
                      </a:cubicBezTo>
                      <a:cubicBezTo>
                        <a:pt x="5" y="9"/>
                        <a:pt x="6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10"/>
                      </a:cubicBezTo>
                      <a:cubicBezTo>
                        <a:pt x="5" y="10"/>
                        <a:pt x="4" y="10"/>
                        <a:pt x="3" y="10"/>
                      </a:cubicBezTo>
                      <a:cubicBezTo>
                        <a:pt x="3" y="10"/>
                        <a:pt x="3" y="10"/>
                        <a:pt x="3" y="11"/>
                      </a:cubicBezTo>
                      <a:cubicBezTo>
                        <a:pt x="3" y="12"/>
                        <a:pt x="3" y="12"/>
                        <a:pt x="4" y="12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7" y="13"/>
                        <a:pt x="8" y="13"/>
                        <a:pt x="9" y="12"/>
                      </a:cubicBezTo>
                      <a:cubicBezTo>
                        <a:pt x="9" y="12"/>
                        <a:pt x="9" y="12"/>
                        <a:pt x="10" y="12"/>
                      </a:cubicBezTo>
                      <a:cubicBezTo>
                        <a:pt x="10" y="12"/>
                        <a:pt x="11" y="12"/>
                        <a:pt x="12" y="11"/>
                      </a:cubicBezTo>
                      <a:cubicBezTo>
                        <a:pt x="12" y="11"/>
                        <a:pt x="12" y="11"/>
                        <a:pt x="12" y="12"/>
                      </a:cubicBezTo>
                      <a:cubicBezTo>
                        <a:pt x="13" y="12"/>
                        <a:pt x="13" y="12"/>
                        <a:pt x="14" y="12"/>
                      </a:cubicBez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5" y="12"/>
                        <a:pt x="16" y="12"/>
                        <a:pt x="16" y="12"/>
                      </a:cubicBezTo>
                      <a:cubicBezTo>
                        <a:pt x="16" y="12"/>
                        <a:pt x="17" y="12"/>
                        <a:pt x="17" y="11"/>
                      </a:cubicBezTo>
                      <a:cubicBezTo>
                        <a:pt x="18" y="11"/>
                        <a:pt x="19" y="10"/>
                        <a:pt x="20" y="9"/>
                      </a:cubicBezTo>
                      <a:cubicBezTo>
                        <a:pt x="20" y="9"/>
                        <a:pt x="20" y="9"/>
                        <a:pt x="20" y="8"/>
                      </a:cubicBezTo>
                      <a:cubicBezTo>
                        <a:pt x="20" y="8"/>
                        <a:pt x="20" y="7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6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7" y="7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5"/>
                        <a:pt x="17" y="4"/>
                        <a:pt x="17" y="4"/>
                      </a:cubicBezTo>
                      <a:cubicBezTo>
                        <a:pt x="17" y="3"/>
                        <a:pt x="17" y="2"/>
                        <a:pt x="18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6" y="2"/>
                        <a:pt x="15" y="2"/>
                        <a:pt x="15" y="3"/>
                      </a:cubicBezTo>
                      <a:cubicBezTo>
                        <a:pt x="14" y="3"/>
                        <a:pt x="14" y="3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6"/>
                        <a:pt x="13" y="6"/>
                        <a:pt x="13" y="7"/>
                      </a:cubicBezTo>
                      <a:cubicBezTo>
                        <a:pt x="13" y="7"/>
                        <a:pt x="14" y="7"/>
                        <a:pt x="14" y="7"/>
                      </a:cubicBezTo>
                      <a:cubicBezTo>
                        <a:pt x="14" y="7"/>
                        <a:pt x="13" y="8"/>
                        <a:pt x="1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477">
                  <a:extLst>
                    <a:ext uri="{FF2B5EF4-FFF2-40B4-BE49-F238E27FC236}">
                      <a16:creationId xmlns:a16="http://schemas.microsoft.com/office/drawing/2014/main" id="{E7EBDFBB-3C31-49C0-B575-0AE939078C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968" y="3361420"/>
                  <a:ext cx="76200" cy="76200"/>
                </a:xfrm>
                <a:custGeom>
                  <a:avLst/>
                  <a:gdLst>
                    <a:gd name="T0" fmla="*/ 21 w 21"/>
                    <a:gd name="T1" fmla="*/ 2 h 21"/>
                    <a:gd name="T2" fmla="*/ 20 w 21"/>
                    <a:gd name="T3" fmla="*/ 2 h 21"/>
                    <a:gd name="T4" fmla="*/ 19 w 21"/>
                    <a:gd name="T5" fmla="*/ 1 h 21"/>
                    <a:gd name="T6" fmla="*/ 19 w 21"/>
                    <a:gd name="T7" fmla="*/ 1 h 21"/>
                    <a:gd name="T8" fmla="*/ 18 w 21"/>
                    <a:gd name="T9" fmla="*/ 1 h 21"/>
                    <a:gd name="T10" fmla="*/ 17 w 21"/>
                    <a:gd name="T11" fmla="*/ 1 h 21"/>
                    <a:gd name="T12" fmla="*/ 15 w 21"/>
                    <a:gd name="T13" fmla="*/ 4 h 21"/>
                    <a:gd name="T14" fmla="*/ 14 w 21"/>
                    <a:gd name="T15" fmla="*/ 5 h 21"/>
                    <a:gd name="T16" fmla="*/ 14 w 21"/>
                    <a:gd name="T17" fmla="*/ 6 h 21"/>
                    <a:gd name="T18" fmla="*/ 12 w 21"/>
                    <a:gd name="T19" fmla="*/ 8 h 21"/>
                    <a:gd name="T20" fmla="*/ 9 w 21"/>
                    <a:gd name="T21" fmla="*/ 10 h 21"/>
                    <a:gd name="T22" fmla="*/ 7 w 21"/>
                    <a:gd name="T23" fmla="*/ 11 h 21"/>
                    <a:gd name="T24" fmla="*/ 6 w 21"/>
                    <a:gd name="T25" fmla="*/ 11 h 21"/>
                    <a:gd name="T26" fmla="*/ 3 w 21"/>
                    <a:gd name="T27" fmla="*/ 14 h 21"/>
                    <a:gd name="T28" fmla="*/ 1 w 21"/>
                    <a:gd name="T29" fmla="*/ 18 h 21"/>
                    <a:gd name="T30" fmla="*/ 1 w 21"/>
                    <a:gd name="T31" fmla="*/ 19 h 21"/>
                    <a:gd name="T32" fmla="*/ 3 w 21"/>
                    <a:gd name="T33" fmla="*/ 20 h 21"/>
                    <a:gd name="T34" fmla="*/ 3 w 21"/>
                    <a:gd name="T35" fmla="*/ 20 h 21"/>
                    <a:gd name="T36" fmla="*/ 5 w 21"/>
                    <a:gd name="T37" fmla="*/ 21 h 21"/>
                    <a:gd name="T38" fmla="*/ 9 w 21"/>
                    <a:gd name="T39" fmla="*/ 18 h 21"/>
                    <a:gd name="T40" fmla="*/ 10 w 21"/>
                    <a:gd name="T41" fmla="*/ 17 h 21"/>
                    <a:gd name="T42" fmla="*/ 10 w 21"/>
                    <a:gd name="T43" fmla="*/ 16 h 21"/>
                    <a:gd name="T44" fmla="*/ 11 w 21"/>
                    <a:gd name="T45" fmla="*/ 14 h 21"/>
                    <a:gd name="T46" fmla="*/ 14 w 21"/>
                    <a:gd name="T47" fmla="*/ 12 h 21"/>
                    <a:gd name="T48" fmla="*/ 15 w 21"/>
                    <a:gd name="T49" fmla="*/ 12 h 21"/>
                    <a:gd name="T50" fmla="*/ 16 w 21"/>
                    <a:gd name="T51" fmla="*/ 11 h 21"/>
                    <a:gd name="T52" fmla="*/ 17 w 21"/>
                    <a:gd name="T53" fmla="*/ 9 h 21"/>
                    <a:gd name="T54" fmla="*/ 18 w 21"/>
                    <a:gd name="T55" fmla="*/ 8 h 21"/>
                    <a:gd name="T56" fmla="*/ 20 w 21"/>
                    <a:gd name="T57" fmla="*/ 5 h 21"/>
                    <a:gd name="T58" fmla="*/ 21 w 21"/>
                    <a:gd name="T59" fmla="*/ 4 h 21"/>
                    <a:gd name="T60" fmla="*/ 21 w 21"/>
                    <a:gd name="T61" fmla="*/ 4 h 21"/>
                    <a:gd name="T62" fmla="*/ 21 w 21"/>
                    <a:gd name="T63" fmla="*/ 3 h 21"/>
                    <a:gd name="T64" fmla="*/ 21 w 21"/>
                    <a:gd name="T65" fmla="*/ 3 h 21"/>
                    <a:gd name="T66" fmla="*/ 21 w 21"/>
                    <a:gd name="T67" fmla="*/ 2 h 21"/>
                    <a:gd name="T68" fmla="*/ 21 w 21"/>
                    <a:gd name="T6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1" h="21">
                      <a:moveTo>
                        <a:pt x="21" y="2"/>
                      </a:move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19" y="2"/>
                        <a:pt x="19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"/>
                        <a:pt x="18" y="0"/>
                        <a:pt x="18" y="1"/>
                      </a:cubicBezTo>
                      <a:cubicBezTo>
                        <a:pt x="18" y="1"/>
                        <a:pt x="17" y="1"/>
                        <a:pt x="17" y="1"/>
                      </a:cubicBezTo>
                      <a:cubicBezTo>
                        <a:pt x="17" y="2"/>
                        <a:pt x="16" y="4"/>
                        <a:pt x="15" y="4"/>
                      </a:cubicBezTo>
                      <a:cubicBezTo>
                        <a:pt x="15" y="4"/>
                        <a:pt x="14" y="5"/>
                        <a:pt x="14" y="5"/>
                      </a:cubicBezTo>
                      <a:cubicBezTo>
                        <a:pt x="14" y="5"/>
                        <a:pt x="14" y="6"/>
                        <a:pt x="14" y="6"/>
                      </a:cubicBezTo>
                      <a:cubicBezTo>
                        <a:pt x="13" y="7"/>
                        <a:pt x="13" y="8"/>
                        <a:pt x="12" y="8"/>
                      </a:cubicBezTo>
                      <a:cubicBezTo>
                        <a:pt x="11" y="9"/>
                        <a:pt x="10" y="9"/>
                        <a:pt x="9" y="10"/>
                      </a:cubicBezTo>
                      <a:cubicBezTo>
                        <a:pt x="8" y="10"/>
                        <a:pt x="8" y="11"/>
                        <a:pt x="7" y="11"/>
                      </a:cubicBezTo>
                      <a:cubicBezTo>
                        <a:pt x="7" y="11"/>
                        <a:pt x="6" y="11"/>
                        <a:pt x="6" y="11"/>
                      </a:cubicBezTo>
                      <a:cubicBezTo>
                        <a:pt x="5" y="12"/>
                        <a:pt x="4" y="13"/>
                        <a:pt x="3" y="14"/>
                      </a:cubicBezTo>
                      <a:cubicBezTo>
                        <a:pt x="2" y="15"/>
                        <a:pt x="1" y="16"/>
                        <a:pt x="1" y="18"/>
                      </a:cubicBezTo>
                      <a:cubicBezTo>
                        <a:pt x="0" y="18"/>
                        <a:pt x="1" y="18"/>
                        <a:pt x="1" y="19"/>
                      </a:cubicBezTo>
                      <a:cubicBezTo>
                        <a:pt x="2" y="19"/>
                        <a:pt x="3" y="19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4" y="21"/>
                        <a:pt x="5" y="21"/>
                        <a:pt x="5" y="21"/>
                      </a:cubicBezTo>
                      <a:cubicBezTo>
                        <a:pt x="7" y="20"/>
                        <a:pt x="7" y="19"/>
                        <a:pt x="9" y="18"/>
                      </a:cubicBezTo>
                      <a:cubicBezTo>
                        <a:pt x="9" y="18"/>
                        <a:pt x="9" y="17"/>
                        <a:pt x="10" y="17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1" y="15"/>
                        <a:pt x="11" y="15"/>
                        <a:pt x="11" y="14"/>
                      </a:cubicBezTo>
                      <a:cubicBezTo>
                        <a:pt x="12" y="12"/>
                        <a:pt x="12" y="13"/>
                        <a:pt x="14" y="12"/>
                      </a:cubicBez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6" y="12"/>
                        <a:pt x="16" y="11"/>
                        <a:pt x="16" y="11"/>
                      </a:cubicBezTo>
                      <a:cubicBezTo>
                        <a:pt x="16" y="10"/>
                        <a:pt x="16" y="9"/>
                        <a:pt x="17" y="9"/>
                      </a:cubicBezTo>
                      <a:cubicBezTo>
                        <a:pt x="17" y="9"/>
                        <a:pt x="17" y="9"/>
                        <a:pt x="18" y="8"/>
                      </a:cubicBezTo>
                      <a:cubicBezTo>
                        <a:pt x="19" y="7"/>
                        <a:pt x="20" y="6"/>
                        <a:pt x="20" y="5"/>
                      </a:cubicBezTo>
                      <a:cubicBezTo>
                        <a:pt x="21" y="5"/>
                        <a:pt x="21" y="5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3"/>
                        <a:pt x="21" y="3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478">
                  <a:extLst>
                    <a:ext uri="{FF2B5EF4-FFF2-40B4-BE49-F238E27FC236}">
                      <a16:creationId xmlns:a16="http://schemas.microsoft.com/office/drawing/2014/main" id="{52FC4055-D495-47D8-85DA-873BBD5422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69343" y="2380345"/>
                  <a:ext cx="65088" cy="39688"/>
                </a:xfrm>
                <a:custGeom>
                  <a:avLst/>
                  <a:gdLst>
                    <a:gd name="T0" fmla="*/ 9 w 18"/>
                    <a:gd name="T1" fmla="*/ 11 h 11"/>
                    <a:gd name="T2" fmla="*/ 13 w 18"/>
                    <a:gd name="T3" fmla="*/ 9 h 11"/>
                    <a:gd name="T4" fmla="*/ 14 w 18"/>
                    <a:gd name="T5" fmla="*/ 9 h 11"/>
                    <a:gd name="T6" fmla="*/ 16 w 18"/>
                    <a:gd name="T7" fmla="*/ 8 h 11"/>
                    <a:gd name="T8" fmla="*/ 17 w 18"/>
                    <a:gd name="T9" fmla="*/ 7 h 11"/>
                    <a:gd name="T10" fmla="*/ 17 w 18"/>
                    <a:gd name="T11" fmla="*/ 6 h 11"/>
                    <a:gd name="T12" fmla="*/ 18 w 18"/>
                    <a:gd name="T13" fmla="*/ 6 h 11"/>
                    <a:gd name="T14" fmla="*/ 18 w 18"/>
                    <a:gd name="T15" fmla="*/ 4 h 11"/>
                    <a:gd name="T16" fmla="*/ 18 w 18"/>
                    <a:gd name="T17" fmla="*/ 4 h 11"/>
                    <a:gd name="T18" fmla="*/ 18 w 18"/>
                    <a:gd name="T19" fmla="*/ 4 h 11"/>
                    <a:gd name="T20" fmla="*/ 17 w 18"/>
                    <a:gd name="T21" fmla="*/ 3 h 11"/>
                    <a:gd name="T22" fmla="*/ 17 w 18"/>
                    <a:gd name="T23" fmla="*/ 2 h 11"/>
                    <a:gd name="T24" fmla="*/ 16 w 18"/>
                    <a:gd name="T25" fmla="*/ 1 h 11"/>
                    <a:gd name="T26" fmla="*/ 16 w 18"/>
                    <a:gd name="T27" fmla="*/ 1 h 11"/>
                    <a:gd name="T28" fmla="*/ 15 w 18"/>
                    <a:gd name="T29" fmla="*/ 1 h 11"/>
                    <a:gd name="T30" fmla="*/ 13 w 18"/>
                    <a:gd name="T31" fmla="*/ 1 h 11"/>
                    <a:gd name="T32" fmla="*/ 11 w 18"/>
                    <a:gd name="T33" fmla="*/ 1 h 11"/>
                    <a:gd name="T34" fmla="*/ 10 w 18"/>
                    <a:gd name="T35" fmla="*/ 1 h 11"/>
                    <a:gd name="T36" fmla="*/ 8 w 18"/>
                    <a:gd name="T37" fmla="*/ 2 h 11"/>
                    <a:gd name="T38" fmla="*/ 8 w 18"/>
                    <a:gd name="T39" fmla="*/ 2 h 11"/>
                    <a:gd name="T40" fmla="*/ 8 w 18"/>
                    <a:gd name="T41" fmla="*/ 1 h 11"/>
                    <a:gd name="T42" fmla="*/ 7 w 18"/>
                    <a:gd name="T43" fmla="*/ 1 h 11"/>
                    <a:gd name="T44" fmla="*/ 7 w 18"/>
                    <a:gd name="T45" fmla="*/ 2 h 11"/>
                    <a:gd name="T46" fmla="*/ 6 w 18"/>
                    <a:gd name="T47" fmla="*/ 3 h 11"/>
                    <a:gd name="T48" fmla="*/ 6 w 18"/>
                    <a:gd name="T49" fmla="*/ 4 h 11"/>
                    <a:gd name="T50" fmla="*/ 6 w 18"/>
                    <a:gd name="T51" fmla="*/ 4 h 11"/>
                    <a:gd name="T52" fmla="*/ 6 w 18"/>
                    <a:gd name="T53" fmla="*/ 4 h 11"/>
                    <a:gd name="T54" fmla="*/ 6 w 18"/>
                    <a:gd name="T55" fmla="*/ 4 h 11"/>
                    <a:gd name="T56" fmla="*/ 6 w 18"/>
                    <a:gd name="T57" fmla="*/ 4 h 11"/>
                    <a:gd name="T58" fmla="*/ 5 w 18"/>
                    <a:gd name="T59" fmla="*/ 2 h 11"/>
                    <a:gd name="T60" fmla="*/ 5 w 18"/>
                    <a:gd name="T61" fmla="*/ 1 h 11"/>
                    <a:gd name="T62" fmla="*/ 4 w 18"/>
                    <a:gd name="T63" fmla="*/ 1 h 11"/>
                    <a:gd name="T64" fmla="*/ 3 w 18"/>
                    <a:gd name="T65" fmla="*/ 1 h 11"/>
                    <a:gd name="T66" fmla="*/ 3 w 18"/>
                    <a:gd name="T67" fmla="*/ 1 h 11"/>
                    <a:gd name="T68" fmla="*/ 3 w 18"/>
                    <a:gd name="T69" fmla="*/ 1 h 11"/>
                    <a:gd name="T70" fmla="*/ 3 w 18"/>
                    <a:gd name="T71" fmla="*/ 1 h 11"/>
                    <a:gd name="T72" fmla="*/ 3 w 18"/>
                    <a:gd name="T73" fmla="*/ 1 h 11"/>
                    <a:gd name="T74" fmla="*/ 2 w 18"/>
                    <a:gd name="T75" fmla="*/ 1 h 11"/>
                    <a:gd name="T76" fmla="*/ 0 w 18"/>
                    <a:gd name="T77" fmla="*/ 3 h 11"/>
                    <a:gd name="T78" fmla="*/ 1 w 18"/>
                    <a:gd name="T79" fmla="*/ 4 h 11"/>
                    <a:gd name="T80" fmla="*/ 2 w 18"/>
                    <a:gd name="T81" fmla="*/ 3 h 11"/>
                    <a:gd name="T82" fmla="*/ 3 w 18"/>
                    <a:gd name="T83" fmla="*/ 4 h 11"/>
                    <a:gd name="T84" fmla="*/ 3 w 18"/>
                    <a:gd name="T85" fmla="*/ 4 h 11"/>
                    <a:gd name="T86" fmla="*/ 2 w 18"/>
                    <a:gd name="T87" fmla="*/ 5 h 11"/>
                    <a:gd name="T88" fmla="*/ 1 w 18"/>
                    <a:gd name="T89" fmla="*/ 5 h 11"/>
                    <a:gd name="T90" fmla="*/ 1 w 18"/>
                    <a:gd name="T91" fmla="*/ 6 h 11"/>
                    <a:gd name="T92" fmla="*/ 1 w 18"/>
                    <a:gd name="T93" fmla="*/ 6 h 11"/>
                    <a:gd name="T94" fmla="*/ 2 w 18"/>
                    <a:gd name="T95" fmla="*/ 6 h 11"/>
                    <a:gd name="T96" fmla="*/ 3 w 18"/>
                    <a:gd name="T97" fmla="*/ 7 h 11"/>
                    <a:gd name="T98" fmla="*/ 3 w 18"/>
                    <a:gd name="T99" fmla="*/ 8 h 11"/>
                    <a:gd name="T100" fmla="*/ 3 w 18"/>
                    <a:gd name="T101" fmla="*/ 8 h 11"/>
                    <a:gd name="T102" fmla="*/ 3 w 18"/>
                    <a:gd name="T103" fmla="*/ 8 h 11"/>
                    <a:gd name="T104" fmla="*/ 2 w 18"/>
                    <a:gd name="T105" fmla="*/ 9 h 11"/>
                    <a:gd name="T106" fmla="*/ 3 w 18"/>
                    <a:gd name="T107" fmla="*/ 10 h 11"/>
                    <a:gd name="T108" fmla="*/ 4 w 18"/>
                    <a:gd name="T109" fmla="*/ 10 h 11"/>
                    <a:gd name="T110" fmla="*/ 6 w 18"/>
                    <a:gd name="T111" fmla="*/ 10 h 11"/>
                    <a:gd name="T112" fmla="*/ 8 w 18"/>
                    <a:gd name="T113" fmla="*/ 11 h 11"/>
                    <a:gd name="T114" fmla="*/ 9 w 18"/>
                    <a:gd name="T115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" h="11">
                      <a:moveTo>
                        <a:pt x="9" y="11"/>
                      </a:moveTo>
                      <a:cubicBezTo>
                        <a:pt x="11" y="11"/>
                        <a:pt x="12" y="10"/>
                        <a:pt x="13" y="9"/>
                      </a:cubicBezTo>
                      <a:cubicBezTo>
                        <a:pt x="13" y="9"/>
                        <a:pt x="13" y="9"/>
                        <a:pt x="14" y="9"/>
                      </a:cubicBezTo>
                      <a:cubicBezTo>
                        <a:pt x="14" y="8"/>
                        <a:pt x="15" y="8"/>
                        <a:pt x="16" y="8"/>
                      </a:cubicBezTo>
                      <a:cubicBezTo>
                        <a:pt x="16" y="8"/>
                        <a:pt x="16" y="8"/>
                        <a:pt x="17" y="7"/>
                      </a:cubicBezTo>
                      <a:cubicBezTo>
                        <a:pt x="17" y="7"/>
                        <a:pt x="17" y="7"/>
                        <a:pt x="17" y="6"/>
                      </a:cubicBezTo>
                      <a:cubicBezTo>
                        <a:pt x="17" y="6"/>
                        <a:pt x="18" y="6"/>
                        <a:pt x="18" y="6"/>
                      </a:cubicBezTo>
                      <a:cubicBezTo>
                        <a:pt x="17" y="5"/>
                        <a:pt x="17" y="5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6" y="3"/>
                        <a:pt x="17" y="2"/>
                        <a:pt x="17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4" y="0"/>
                        <a:pt x="14" y="0"/>
                        <a:pt x="13" y="1"/>
                      </a:cubicBezTo>
                      <a:cubicBezTo>
                        <a:pt x="13" y="1"/>
                        <a:pt x="12" y="2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9" y="1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3"/>
                        <a:pt x="6" y="3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2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2" y="3"/>
                      </a:cubicBezTo>
                      <a:cubicBezTo>
                        <a:pt x="2" y="3"/>
                        <a:pt x="3" y="3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5"/>
                        <a:pt x="2" y="5"/>
                      </a:cubicBezTo>
                      <a:cubicBezTo>
                        <a:pt x="2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2" y="6"/>
                        <a:pt x="3" y="6"/>
                        <a:pt x="3" y="7"/>
                      </a:cubicBezTo>
                      <a:cubicBezTo>
                        <a:pt x="3" y="7"/>
                        <a:pt x="3" y="7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9"/>
                        <a:pt x="2" y="10"/>
                        <a:pt x="3" y="10"/>
                      </a:cubicBezTo>
                      <a:cubicBezTo>
                        <a:pt x="3" y="10"/>
                        <a:pt x="3" y="10"/>
                        <a:pt x="4" y="10"/>
                      </a:cubicBezTo>
                      <a:cubicBezTo>
                        <a:pt x="5" y="10"/>
                        <a:pt x="5" y="10"/>
                        <a:pt x="6" y="10"/>
                      </a:cubicBezTo>
                      <a:cubicBezTo>
                        <a:pt x="7" y="11"/>
                        <a:pt x="8" y="11"/>
                        <a:pt x="8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479">
                  <a:extLst>
                    <a:ext uri="{FF2B5EF4-FFF2-40B4-BE49-F238E27FC236}">
                      <a16:creationId xmlns:a16="http://schemas.microsoft.com/office/drawing/2014/main" id="{DFC8E1AF-9771-4397-B46A-30F9BBA422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37668" y="2056495"/>
                  <a:ext cx="61913" cy="53975"/>
                </a:xfrm>
                <a:custGeom>
                  <a:avLst/>
                  <a:gdLst>
                    <a:gd name="T0" fmla="*/ 0 w 17"/>
                    <a:gd name="T1" fmla="*/ 8 h 15"/>
                    <a:gd name="T2" fmla="*/ 1 w 17"/>
                    <a:gd name="T3" fmla="*/ 9 h 15"/>
                    <a:gd name="T4" fmla="*/ 2 w 17"/>
                    <a:gd name="T5" fmla="*/ 9 h 15"/>
                    <a:gd name="T6" fmla="*/ 3 w 17"/>
                    <a:gd name="T7" fmla="*/ 9 h 15"/>
                    <a:gd name="T8" fmla="*/ 3 w 17"/>
                    <a:gd name="T9" fmla="*/ 9 h 15"/>
                    <a:gd name="T10" fmla="*/ 3 w 17"/>
                    <a:gd name="T11" fmla="*/ 10 h 15"/>
                    <a:gd name="T12" fmla="*/ 2 w 17"/>
                    <a:gd name="T13" fmla="*/ 10 h 15"/>
                    <a:gd name="T14" fmla="*/ 1 w 17"/>
                    <a:gd name="T15" fmla="*/ 10 h 15"/>
                    <a:gd name="T16" fmla="*/ 2 w 17"/>
                    <a:gd name="T17" fmla="*/ 11 h 15"/>
                    <a:gd name="T18" fmla="*/ 3 w 17"/>
                    <a:gd name="T19" fmla="*/ 12 h 15"/>
                    <a:gd name="T20" fmla="*/ 4 w 17"/>
                    <a:gd name="T21" fmla="*/ 12 h 15"/>
                    <a:gd name="T22" fmla="*/ 5 w 17"/>
                    <a:gd name="T23" fmla="*/ 10 h 15"/>
                    <a:gd name="T24" fmla="*/ 5 w 17"/>
                    <a:gd name="T25" fmla="*/ 10 h 15"/>
                    <a:gd name="T26" fmla="*/ 5 w 17"/>
                    <a:gd name="T27" fmla="*/ 9 h 15"/>
                    <a:gd name="T28" fmla="*/ 5 w 17"/>
                    <a:gd name="T29" fmla="*/ 9 h 15"/>
                    <a:gd name="T30" fmla="*/ 6 w 17"/>
                    <a:gd name="T31" fmla="*/ 11 h 15"/>
                    <a:gd name="T32" fmla="*/ 6 w 17"/>
                    <a:gd name="T33" fmla="*/ 12 h 15"/>
                    <a:gd name="T34" fmla="*/ 6 w 17"/>
                    <a:gd name="T35" fmla="*/ 13 h 15"/>
                    <a:gd name="T36" fmla="*/ 8 w 17"/>
                    <a:gd name="T37" fmla="*/ 14 h 15"/>
                    <a:gd name="T38" fmla="*/ 10 w 17"/>
                    <a:gd name="T39" fmla="*/ 15 h 15"/>
                    <a:gd name="T40" fmla="*/ 14 w 17"/>
                    <a:gd name="T41" fmla="*/ 15 h 15"/>
                    <a:gd name="T42" fmla="*/ 15 w 17"/>
                    <a:gd name="T43" fmla="*/ 15 h 15"/>
                    <a:gd name="T44" fmla="*/ 16 w 17"/>
                    <a:gd name="T45" fmla="*/ 14 h 15"/>
                    <a:gd name="T46" fmla="*/ 16 w 17"/>
                    <a:gd name="T47" fmla="*/ 13 h 15"/>
                    <a:gd name="T48" fmla="*/ 16 w 17"/>
                    <a:gd name="T49" fmla="*/ 13 h 15"/>
                    <a:gd name="T50" fmla="*/ 15 w 17"/>
                    <a:gd name="T51" fmla="*/ 12 h 15"/>
                    <a:gd name="T52" fmla="*/ 15 w 17"/>
                    <a:gd name="T53" fmla="*/ 11 h 15"/>
                    <a:gd name="T54" fmla="*/ 14 w 17"/>
                    <a:gd name="T55" fmla="*/ 9 h 15"/>
                    <a:gd name="T56" fmla="*/ 12 w 17"/>
                    <a:gd name="T57" fmla="*/ 7 h 15"/>
                    <a:gd name="T58" fmla="*/ 11 w 17"/>
                    <a:gd name="T59" fmla="*/ 7 h 15"/>
                    <a:gd name="T60" fmla="*/ 10 w 17"/>
                    <a:gd name="T61" fmla="*/ 7 h 15"/>
                    <a:gd name="T62" fmla="*/ 8 w 17"/>
                    <a:gd name="T63" fmla="*/ 7 h 15"/>
                    <a:gd name="T64" fmla="*/ 8 w 17"/>
                    <a:gd name="T65" fmla="*/ 7 h 15"/>
                    <a:gd name="T66" fmla="*/ 8 w 17"/>
                    <a:gd name="T67" fmla="*/ 7 h 15"/>
                    <a:gd name="T68" fmla="*/ 8 w 17"/>
                    <a:gd name="T69" fmla="*/ 7 h 15"/>
                    <a:gd name="T70" fmla="*/ 6 w 17"/>
                    <a:gd name="T71" fmla="*/ 8 h 15"/>
                    <a:gd name="T72" fmla="*/ 6 w 17"/>
                    <a:gd name="T73" fmla="*/ 8 h 15"/>
                    <a:gd name="T74" fmla="*/ 6 w 17"/>
                    <a:gd name="T75" fmla="*/ 8 h 15"/>
                    <a:gd name="T76" fmla="*/ 8 w 17"/>
                    <a:gd name="T77" fmla="*/ 7 h 15"/>
                    <a:gd name="T78" fmla="*/ 8 w 17"/>
                    <a:gd name="T79" fmla="*/ 7 h 15"/>
                    <a:gd name="T80" fmla="*/ 8 w 17"/>
                    <a:gd name="T81" fmla="*/ 7 h 15"/>
                    <a:gd name="T82" fmla="*/ 7 w 17"/>
                    <a:gd name="T83" fmla="*/ 5 h 15"/>
                    <a:gd name="T84" fmla="*/ 6 w 17"/>
                    <a:gd name="T85" fmla="*/ 3 h 15"/>
                    <a:gd name="T86" fmla="*/ 6 w 17"/>
                    <a:gd name="T87" fmla="*/ 3 h 15"/>
                    <a:gd name="T88" fmla="*/ 3 w 17"/>
                    <a:gd name="T89" fmla="*/ 1 h 15"/>
                    <a:gd name="T90" fmla="*/ 2 w 17"/>
                    <a:gd name="T91" fmla="*/ 1 h 15"/>
                    <a:gd name="T92" fmla="*/ 1 w 17"/>
                    <a:gd name="T93" fmla="*/ 1 h 15"/>
                    <a:gd name="T94" fmla="*/ 0 w 17"/>
                    <a:gd name="T95" fmla="*/ 3 h 15"/>
                    <a:gd name="T96" fmla="*/ 0 w 17"/>
                    <a:gd name="T97" fmla="*/ 6 h 15"/>
                    <a:gd name="T98" fmla="*/ 0 w 17"/>
                    <a:gd name="T99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" h="15">
                      <a:moveTo>
                        <a:pt x="0" y="8"/>
                      </a:moveTo>
                      <a:cubicBezTo>
                        <a:pt x="0" y="8"/>
                        <a:pt x="0" y="8"/>
                        <a:pt x="1" y="9"/>
                      </a:cubicBezTo>
                      <a:cubicBezTo>
                        <a:pt x="1" y="9"/>
                        <a:pt x="1" y="8"/>
                        <a:pt x="2" y="9"/>
                      </a:cubicBezTo>
                      <a:cubicBezTo>
                        <a:pt x="2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10"/>
                        <a:pt x="3" y="10"/>
                      </a:cubicBezTo>
                      <a:cubicBezTo>
                        <a:pt x="3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1" y="10"/>
                      </a:cubicBezTo>
                      <a:cubicBezTo>
                        <a:pt x="1" y="10"/>
                        <a:pt x="1" y="11"/>
                        <a:pt x="2" y="11"/>
                      </a:cubicBezTo>
                      <a:cubicBezTo>
                        <a:pt x="2" y="11"/>
                        <a:pt x="3" y="12"/>
                        <a:pt x="3" y="12"/>
                      </a:cubicBezTo>
                      <a:cubicBezTo>
                        <a:pt x="3" y="12"/>
                        <a:pt x="3" y="13"/>
                        <a:pt x="4" y="12"/>
                      </a:cubicBezTo>
                      <a:cubicBezTo>
                        <a:pt x="5" y="12"/>
                        <a:pt x="5" y="11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10"/>
                        <a:pt x="6" y="10"/>
                        <a:pt x="6" y="11"/>
                      </a:cubicBezTo>
                      <a:cubicBezTo>
                        <a:pt x="6" y="11"/>
                        <a:pt x="6" y="12"/>
                        <a:pt x="6" y="12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7" y="13"/>
                        <a:pt x="8" y="13"/>
                        <a:pt x="8" y="14"/>
                      </a:cubicBezTo>
                      <a:cubicBezTo>
                        <a:pt x="8" y="14"/>
                        <a:pt x="9" y="15"/>
                        <a:pt x="10" y="15"/>
                      </a:cubicBezTo>
                      <a:cubicBezTo>
                        <a:pt x="11" y="15"/>
                        <a:pt x="13" y="15"/>
                        <a:pt x="14" y="15"/>
                      </a:cubicBezTo>
                      <a:cubicBezTo>
                        <a:pt x="14" y="15"/>
                        <a:pt x="15" y="15"/>
                        <a:pt x="15" y="15"/>
                      </a:cubicBezTo>
                      <a:cubicBezTo>
                        <a:pt x="15" y="15"/>
                        <a:pt x="16" y="15"/>
                        <a:pt x="16" y="14"/>
                      </a:cubicBezTo>
                      <a:cubicBezTo>
                        <a:pt x="17" y="14"/>
                        <a:pt x="17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2"/>
                        <a:pt x="15" y="12"/>
                      </a:cubicBezTo>
                      <a:cubicBezTo>
                        <a:pt x="15" y="12"/>
                        <a:pt x="15" y="12"/>
                        <a:pt x="15" y="11"/>
                      </a:cubicBezTo>
                      <a:cubicBezTo>
                        <a:pt x="15" y="11"/>
                        <a:pt x="14" y="10"/>
                        <a:pt x="14" y="9"/>
                      </a:cubicBezTo>
                      <a:cubicBezTo>
                        <a:pt x="14" y="8"/>
                        <a:pt x="13" y="8"/>
                        <a:pt x="12" y="7"/>
                      </a:cubicBezTo>
                      <a:cubicBezTo>
                        <a:pt x="12" y="7"/>
                        <a:pt x="11" y="7"/>
                        <a:pt x="11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9" y="6"/>
                        <a:pt x="9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7" y="8"/>
                        <a:pt x="7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6"/>
                        <a:pt x="8" y="6"/>
                        <a:pt x="7" y="5"/>
                      </a:cubicBezTo>
                      <a:cubicBezTo>
                        <a:pt x="6" y="5"/>
                        <a:pt x="6" y="4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4" y="3"/>
                        <a:pt x="4" y="2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0" y="3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6"/>
                        <a:pt x="1" y="7"/>
                        <a:pt x="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480">
                  <a:extLst>
                    <a:ext uri="{FF2B5EF4-FFF2-40B4-BE49-F238E27FC236}">
                      <a16:creationId xmlns:a16="http://schemas.microsoft.com/office/drawing/2014/main" id="{20CA53E4-F0CD-4B24-B8C2-B61AC64458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6343" y="3289983"/>
                  <a:ext cx="39688" cy="85725"/>
                </a:xfrm>
                <a:custGeom>
                  <a:avLst/>
                  <a:gdLst>
                    <a:gd name="T0" fmla="*/ 11 w 11"/>
                    <a:gd name="T1" fmla="*/ 12 h 24"/>
                    <a:gd name="T2" fmla="*/ 10 w 11"/>
                    <a:gd name="T3" fmla="*/ 12 h 24"/>
                    <a:gd name="T4" fmla="*/ 10 w 11"/>
                    <a:gd name="T5" fmla="*/ 12 h 24"/>
                    <a:gd name="T6" fmla="*/ 8 w 11"/>
                    <a:gd name="T7" fmla="*/ 12 h 24"/>
                    <a:gd name="T8" fmla="*/ 7 w 11"/>
                    <a:gd name="T9" fmla="*/ 10 h 24"/>
                    <a:gd name="T10" fmla="*/ 7 w 11"/>
                    <a:gd name="T11" fmla="*/ 9 h 24"/>
                    <a:gd name="T12" fmla="*/ 6 w 11"/>
                    <a:gd name="T13" fmla="*/ 8 h 24"/>
                    <a:gd name="T14" fmla="*/ 6 w 11"/>
                    <a:gd name="T15" fmla="*/ 8 h 24"/>
                    <a:gd name="T16" fmla="*/ 6 w 11"/>
                    <a:gd name="T17" fmla="*/ 8 h 24"/>
                    <a:gd name="T18" fmla="*/ 6 w 11"/>
                    <a:gd name="T19" fmla="*/ 8 h 24"/>
                    <a:gd name="T20" fmla="*/ 5 w 11"/>
                    <a:gd name="T21" fmla="*/ 9 h 24"/>
                    <a:gd name="T22" fmla="*/ 5 w 11"/>
                    <a:gd name="T23" fmla="*/ 8 h 24"/>
                    <a:gd name="T24" fmla="*/ 5 w 11"/>
                    <a:gd name="T25" fmla="*/ 5 h 24"/>
                    <a:gd name="T26" fmla="*/ 5 w 11"/>
                    <a:gd name="T27" fmla="*/ 3 h 24"/>
                    <a:gd name="T28" fmla="*/ 3 w 11"/>
                    <a:gd name="T29" fmla="*/ 1 h 24"/>
                    <a:gd name="T30" fmla="*/ 3 w 11"/>
                    <a:gd name="T31" fmla="*/ 0 h 24"/>
                    <a:gd name="T32" fmla="*/ 3 w 11"/>
                    <a:gd name="T33" fmla="*/ 0 h 24"/>
                    <a:gd name="T34" fmla="*/ 2 w 11"/>
                    <a:gd name="T35" fmla="*/ 0 h 24"/>
                    <a:gd name="T36" fmla="*/ 2 w 11"/>
                    <a:gd name="T37" fmla="*/ 0 h 24"/>
                    <a:gd name="T38" fmla="*/ 3 w 11"/>
                    <a:gd name="T39" fmla="*/ 2 h 24"/>
                    <a:gd name="T40" fmla="*/ 3 w 11"/>
                    <a:gd name="T41" fmla="*/ 4 h 24"/>
                    <a:gd name="T42" fmla="*/ 3 w 11"/>
                    <a:gd name="T43" fmla="*/ 6 h 24"/>
                    <a:gd name="T44" fmla="*/ 3 w 11"/>
                    <a:gd name="T45" fmla="*/ 8 h 24"/>
                    <a:gd name="T46" fmla="*/ 4 w 11"/>
                    <a:gd name="T47" fmla="*/ 9 h 24"/>
                    <a:gd name="T48" fmla="*/ 4 w 11"/>
                    <a:gd name="T49" fmla="*/ 10 h 24"/>
                    <a:gd name="T50" fmla="*/ 3 w 11"/>
                    <a:gd name="T51" fmla="*/ 12 h 24"/>
                    <a:gd name="T52" fmla="*/ 3 w 11"/>
                    <a:gd name="T53" fmla="*/ 14 h 24"/>
                    <a:gd name="T54" fmla="*/ 2 w 11"/>
                    <a:gd name="T55" fmla="*/ 15 h 24"/>
                    <a:gd name="T56" fmla="*/ 1 w 11"/>
                    <a:gd name="T57" fmla="*/ 15 h 24"/>
                    <a:gd name="T58" fmla="*/ 0 w 11"/>
                    <a:gd name="T59" fmla="*/ 17 h 24"/>
                    <a:gd name="T60" fmla="*/ 1 w 11"/>
                    <a:gd name="T61" fmla="*/ 18 h 24"/>
                    <a:gd name="T62" fmla="*/ 2 w 11"/>
                    <a:gd name="T63" fmla="*/ 20 h 24"/>
                    <a:gd name="T64" fmla="*/ 1 w 11"/>
                    <a:gd name="T65" fmla="*/ 21 h 24"/>
                    <a:gd name="T66" fmla="*/ 0 w 11"/>
                    <a:gd name="T67" fmla="*/ 23 h 24"/>
                    <a:gd name="T68" fmla="*/ 0 w 11"/>
                    <a:gd name="T69" fmla="*/ 23 h 24"/>
                    <a:gd name="T70" fmla="*/ 1 w 11"/>
                    <a:gd name="T71" fmla="*/ 24 h 24"/>
                    <a:gd name="T72" fmla="*/ 1 w 11"/>
                    <a:gd name="T73" fmla="*/ 24 h 24"/>
                    <a:gd name="T74" fmla="*/ 3 w 11"/>
                    <a:gd name="T75" fmla="*/ 23 h 24"/>
                    <a:gd name="T76" fmla="*/ 5 w 11"/>
                    <a:gd name="T77" fmla="*/ 20 h 24"/>
                    <a:gd name="T78" fmla="*/ 7 w 11"/>
                    <a:gd name="T79" fmla="*/ 18 h 24"/>
                    <a:gd name="T80" fmla="*/ 8 w 11"/>
                    <a:gd name="T81" fmla="*/ 16 h 24"/>
                    <a:gd name="T82" fmla="*/ 8 w 11"/>
                    <a:gd name="T83" fmla="*/ 16 h 24"/>
                    <a:gd name="T84" fmla="*/ 9 w 11"/>
                    <a:gd name="T85" fmla="*/ 16 h 24"/>
                    <a:gd name="T86" fmla="*/ 10 w 11"/>
                    <a:gd name="T87" fmla="*/ 15 h 24"/>
                    <a:gd name="T88" fmla="*/ 11 w 11"/>
                    <a:gd name="T89" fmla="*/ 14 h 24"/>
                    <a:gd name="T90" fmla="*/ 11 w 11"/>
                    <a:gd name="T91" fmla="*/ 12 h 24"/>
                    <a:gd name="T92" fmla="*/ 11 w 11"/>
                    <a:gd name="T9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11"/>
                        <a:pt x="10" y="11"/>
                        <a:pt x="10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7" y="11"/>
                        <a:pt x="7" y="11"/>
                        <a:pt x="7" y="10"/>
                      </a:cubicBezTo>
                      <a:cubicBezTo>
                        <a:pt x="7" y="10"/>
                        <a:pt x="7" y="9"/>
                        <a:pt x="7" y="9"/>
                      </a:cubicBezTo>
                      <a:cubicBezTo>
                        <a:pt x="7" y="9"/>
                        <a:pt x="7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9"/>
                        <a:pt x="6" y="9"/>
                        <a:pt x="5" y="9"/>
                      </a:cubicBezTo>
                      <a:cubicBezTo>
                        <a:pt x="5" y="9"/>
                        <a:pt x="5" y="9"/>
                        <a:pt x="5" y="8"/>
                      </a:cubicBezTo>
                      <a:cubicBezTo>
                        <a:pt x="5" y="7"/>
                        <a:pt x="5" y="6"/>
                        <a:pt x="5" y="5"/>
                      </a:cubicBezTo>
                      <a:cubicBezTo>
                        <a:pt x="6" y="4"/>
                        <a:pt x="6" y="4"/>
                        <a:pt x="5" y="3"/>
                      </a:cubicBezTo>
                      <a:cubicBezTo>
                        <a:pt x="4" y="2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3" y="2"/>
                        <a:pt x="3" y="2"/>
                      </a:cubicBezTo>
                      <a:cubicBezTo>
                        <a:pt x="2" y="3"/>
                        <a:pt x="2" y="3"/>
                        <a:pt x="3" y="4"/>
                      </a:cubicBezTo>
                      <a:cubicBezTo>
                        <a:pt x="3" y="4"/>
                        <a:pt x="3" y="5"/>
                        <a:pt x="3" y="6"/>
                      </a:cubicBezTo>
                      <a:cubicBezTo>
                        <a:pt x="3" y="7"/>
                        <a:pt x="4" y="7"/>
                        <a:pt x="3" y="8"/>
                      </a:cubicBezTo>
                      <a:cubicBezTo>
                        <a:pt x="3" y="8"/>
                        <a:pt x="4" y="8"/>
                        <a:pt x="4" y="9"/>
                      </a:cubicBezTo>
                      <a:cubicBezTo>
                        <a:pt x="4" y="9"/>
                        <a:pt x="4" y="9"/>
                        <a:pt x="4" y="10"/>
                      </a:cubicBezTo>
                      <a:cubicBezTo>
                        <a:pt x="4" y="10"/>
                        <a:pt x="4" y="11"/>
                        <a:pt x="3" y="12"/>
                      </a:cubicBezTo>
                      <a:cubicBezTo>
                        <a:pt x="3" y="13"/>
                        <a:pt x="3" y="13"/>
                        <a:pt x="3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0" y="16"/>
                        <a:pt x="0" y="17"/>
                        <a:pt x="0" y="17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2" y="19"/>
                        <a:pt x="2" y="19"/>
                        <a:pt x="2" y="20"/>
                      </a:cubicBezTo>
                      <a:cubicBezTo>
                        <a:pt x="2" y="20"/>
                        <a:pt x="2" y="21"/>
                        <a:pt x="1" y="21"/>
                      </a:cubicBezTo>
                      <a:cubicBezTo>
                        <a:pt x="1" y="22"/>
                        <a:pt x="0" y="22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1" y="24"/>
                        <a:pt x="1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2" y="24"/>
                        <a:pt x="3" y="23"/>
                        <a:pt x="3" y="23"/>
                      </a:cubicBezTo>
                      <a:cubicBezTo>
                        <a:pt x="4" y="22"/>
                        <a:pt x="5" y="21"/>
                        <a:pt x="5" y="20"/>
                      </a:cubicBezTo>
                      <a:cubicBezTo>
                        <a:pt x="6" y="20"/>
                        <a:pt x="7" y="19"/>
                        <a:pt x="7" y="18"/>
                      </a:cubicBezTo>
                      <a:cubicBezTo>
                        <a:pt x="7" y="17"/>
                        <a:pt x="7" y="17"/>
                        <a:pt x="8" y="16"/>
                      </a:cubicBezTo>
                      <a:cubicBezTo>
                        <a:pt x="8" y="16"/>
                        <a:pt x="8" y="17"/>
                        <a:pt x="8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9" y="16"/>
                        <a:pt x="10" y="15"/>
                        <a:pt x="10" y="15"/>
                      </a:cubicBezTo>
                      <a:cubicBezTo>
                        <a:pt x="10" y="14"/>
                        <a:pt x="11" y="14"/>
                        <a:pt x="11" y="14"/>
                      </a:cubicBezTo>
                      <a:cubicBezTo>
                        <a:pt x="11" y="13"/>
                        <a:pt x="11" y="13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481">
                  <a:extLst>
                    <a:ext uri="{FF2B5EF4-FFF2-40B4-BE49-F238E27FC236}">
                      <a16:creationId xmlns:a16="http://schemas.microsoft.com/office/drawing/2014/main" id="{87BD5726-F275-47C1-A203-6FFD25C2CBB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28180" y="2088245"/>
                  <a:ext cx="53975" cy="36513"/>
                </a:xfrm>
                <a:custGeom>
                  <a:avLst/>
                  <a:gdLst>
                    <a:gd name="T0" fmla="*/ 1 w 15"/>
                    <a:gd name="T1" fmla="*/ 5 h 10"/>
                    <a:gd name="T2" fmla="*/ 2 w 15"/>
                    <a:gd name="T3" fmla="*/ 7 h 10"/>
                    <a:gd name="T4" fmla="*/ 3 w 15"/>
                    <a:gd name="T5" fmla="*/ 8 h 10"/>
                    <a:gd name="T6" fmla="*/ 4 w 15"/>
                    <a:gd name="T7" fmla="*/ 8 h 10"/>
                    <a:gd name="T8" fmla="*/ 6 w 15"/>
                    <a:gd name="T9" fmla="*/ 9 h 10"/>
                    <a:gd name="T10" fmla="*/ 7 w 15"/>
                    <a:gd name="T11" fmla="*/ 10 h 10"/>
                    <a:gd name="T12" fmla="*/ 8 w 15"/>
                    <a:gd name="T13" fmla="*/ 10 h 10"/>
                    <a:gd name="T14" fmla="*/ 9 w 15"/>
                    <a:gd name="T15" fmla="*/ 9 h 10"/>
                    <a:gd name="T16" fmla="*/ 9 w 15"/>
                    <a:gd name="T17" fmla="*/ 8 h 10"/>
                    <a:gd name="T18" fmla="*/ 10 w 15"/>
                    <a:gd name="T19" fmla="*/ 7 h 10"/>
                    <a:gd name="T20" fmla="*/ 12 w 15"/>
                    <a:gd name="T21" fmla="*/ 6 h 10"/>
                    <a:gd name="T22" fmla="*/ 13 w 15"/>
                    <a:gd name="T23" fmla="*/ 6 h 10"/>
                    <a:gd name="T24" fmla="*/ 13 w 15"/>
                    <a:gd name="T25" fmla="*/ 6 h 10"/>
                    <a:gd name="T26" fmla="*/ 13 w 15"/>
                    <a:gd name="T27" fmla="*/ 5 h 10"/>
                    <a:gd name="T28" fmla="*/ 14 w 15"/>
                    <a:gd name="T29" fmla="*/ 5 h 10"/>
                    <a:gd name="T30" fmla="*/ 14 w 15"/>
                    <a:gd name="T31" fmla="*/ 4 h 10"/>
                    <a:gd name="T32" fmla="*/ 14 w 15"/>
                    <a:gd name="T33" fmla="*/ 4 h 10"/>
                    <a:gd name="T34" fmla="*/ 14 w 15"/>
                    <a:gd name="T35" fmla="*/ 3 h 10"/>
                    <a:gd name="T36" fmla="*/ 14 w 15"/>
                    <a:gd name="T37" fmla="*/ 2 h 10"/>
                    <a:gd name="T38" fmla="*/ 13 w 15"/>
                    <a:gd name="T39" fmla="*/ 0 h 10"/>
                    <a:gd name="T40" fmla="*/ 10 w 15"/>
                    <a:gd name="T41" fmla="*/ 0 h 10"/>
                    <a:gd name="T42" fmla="*/ 10 w 15"/>
                    <a:gd name="T43" fmla="*/ 0 h 10"/>
                    <a:gd name="T44" fmla="*/ 9 w 15"/>
                    <a:gd name="T45" fmla="*/ 0 h 10"/>
                    <a:gd name="T46" fmla="*/ 9 w 15"/>
                    <a:gd name="T47" fmla="*/ 1 h 10"/>
                    <a:gd name="T48" fmla="*/ 10 w 15"/>
                    <a:gd name="T49" fmla="*/ 3 h 10"/>
                    <a:gd name="T50" fmla="*/ 10 w 15"/>
                    <a:gd name="T51" fmla="*/ 4 h 10"/>
                    <a:gd name="T52" fmla="*/ 10 w 15"/>
                    <a:gd name="T53" fmla="*/ 4 h 10"/>
                    <a:gd name="T54" fmla="*/ 10 w 15"/>
                    <a:gd name="T55" fmla="*/ 4 h 10"/>
                    <a:gd name="T56" fmla="*/ 10 w 15"/>
                    <a:gd name="T57" fmla="*/ 4 h 10"/>
                    <a:gd name="T58" fmla="*/ 10 w 15"/>
                    <a:gd name="T59" fmla="*/ 4 h 10"/>
                    <a:gd name="T60" fmla="*/ 10 w 15"/>
                    <a:gd name="T61" fmla="*/ 3 h 10"/>
                    <a:gd name="T62" fmla="*/ 9 w 15"/>
                    <a:gd name="T63" fmla="*/ 1 h 10"/>
                    <a:gd name="T64" fmla="*/ 8 w 15"/>
                    <a:gd name="T65" fmla="*/ 0 h 10"/>
                    <a:gd name="T66" fmla="*/ 6 w 15"/>
                    <a:gd name="T67" fmla="*/ 0 h 10"/>
                    <a:gd name="T68" fmla="*/ 6 w 15"/>
                    <a:gd name="T69" fmla="*/ 0 h 10"/>
                    <a:gd name="T70" fmla="*/ 5 w 15"/>
                    <a:gd name="T71" fmla="*/ 1 h 10"/>
                    <a:gd name="T72" fmla="*/ 5 w 15"/>
                    <a:gd name="T73" fmla="*/ 2 h 10"/>
                    <a:gd name="T74" fmla="*/ 5 w 15"/>
                    <a:gd name="T75" fmla="*/ 2 h 10"/>
                    <a:gd name="T76" fmla="*/ 6 w 15"/>
                    <a:gd name="T77" fmla="*/ 2 h 10"/>
                    <a:gd name="T78" fmla="*/ 5 w 15"/>
                    <a:gd name="T79" fmla="*/ 2 h 10"/>
                    <a:gd name="T80" fmla="*/ 5 w 15"/>
                    <a:gd name="T81" fmla="*/ 2 h 10"/>
                    <a:gd name="T82" fmla="*/ 4 w 15"/>
                    <a:gd name="T83" fmla="*/ 1 h 10"/>
                    <a:gd name="T84" fmla="*/ 2 w 15"/>
                    <a:gd name="T85" fmla="*/ 0 h 10"/>
                    <a:gd name="T86" fmla="*/ 1 w 15"/>
                    <a:gd name="T87" fmla="*/ 1 h 10"/>
                    <a:gd name="T88" fmla="*/ 0 w 15"/>
                    <a:gd name="T89" fmla="*/ 3 h 10"/>
                    <a:gd name="T90" fmla="*/ 0 w 15"/>
                    <a:gd name="T91" fmla="*/ 3 h 10"/>
                    <a:gd name="T92" fmla="*/ 1 w 15"/>
                    <a:gd name="T93" fmla="*/ 5 h 10"/>
                    <a:gd name="T94" fmla="*/ 10 w 15"/>
                    <a:gd name="T95" fmla="*/ 4 h 10"/>
                    <a:gd name="T96" fmla="*/ 11 w 15"/>
                    <a:gd name="T97" fmla="*/ 4 h 10"/>
                    <a:gd name="T98" fmla="*/ 10 w 15"/>
                    <a:gd name="T99" fmla="*/ 4 h 10"/>
                    <a:gd name="T100" fmla="*/ 10 w 15"/>
                    <a:gd name="T101" fmla="*/ 4 h 10"/>
                    <a:gd name="T102" fmla="*/ 10 w 15"/>
                    <a:gd name="T103" fmla="*/ 4 h 10"/>
                    <a:gd name="T104" fmla="*/ 6 w 15"/>
                    <a:gd name="T105" fmla="*/ 3 h 10"/>
                    <a:gd name="T106" fmla="*/ 6 w 15"/>
                    <a:gd name="T107" fmla="*/ 3 h 10"/>
                    <a:gd name="T108" fmla="*/ 6 w 15"/>
                    <a:gd name="T109" fmla="*/ 3 h 10"/>
                    <a:gd name="T110" fmla="*/ 6 w 15"/>
                    <a:gd name="T111" fmla="*/ 2 h 10"/>
                    <a:gd name="T112" fmla="*/ 6 w 15"/>
                    <a:gd name="T113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5" h="10">
                      <a:moveTo>
                        <a:pt x="1" y="5"/>
                      </a:moveTo>
                      <a:cubicBezTo>
                        <a:pt x="2" y="6"/>
                        <a:pt x="2" y="6"/>
                        <a:pt x="2" y="7"/>
                      </a:cubicBezTo>
                      <a:cubicBezTo>
                        <a:pt x="2" y="7"/>
                        <a:pt x="3" y="7"/>
                        <a:pt x="3" y="8"/>
                      </a:cubicBezTo>
                      <a:cubicBezTo>
                        <a:pt x="3" y="8"/>
                        <a:pt x="4" y="8"/>
                        <a:pt x="4" y="8"/>
                      </a:cubicBezTo>
                      <a:cubicBezTo>
                        <a:pt x="5" y="8"/>
                        <a:pt x="5" y="9"/>
                        <a:pt x="6" y="9"/>
                      </a:cubicBezTo>
                      <a:cubicBezTo>
                        <a:pt x="6" y="9"/>
                        <a:pt x="6" y="10"/>
                        <a:pt x="7" y="10"/>
                      </a:cubicBezTo>
                      <a:cubicBezTo>
                        <a:pt x="7" y="9"/>
                        <a:pt x="8" y="10"/>
                        <a:pt x="8" y="10"/>
                      </a:cubicBezTo>
                      <a:cubicBezTo>
                        <a:pt x="8" y="9"/>
                        <a:pt x="9" y="9"/>
                        <a:pt x="9" y="9"/>
                      </a:cubicBezTo>
                      <a:cubicBezTo>
                        <a:pt x="9" y="9"/>
                        <a:pt x="9" y="8"/>
                        <a:pt x="9" y="8"/>
                      </a:cubicBezTo>
                      <a:cubicBezTo>
                        <a:pt x="10" y="8"/>
                        <a:pt x="10" y="7"/>
                        <a:pt x="10" y="7"/>
                      </a:cubicBezTo>
                      <a:cubicBezTo>
                        <a:pt x="11" y="6"/>
                        <a:pt x="11" y="6"/>
                        <a:pt x="12" y="6"/>
                      </a:cubicBezTo>
                      <a:cubicBezTo>
                        <a:pt x="12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5"/>
                        <a:pt x="13" y="5"/>
                      </a:cubicBezTo>
                      <a:cubicBezTo>
                        <a:pt x="13" y="5"/>
                        <a:pt x="14" y="5"/>
                        <a:pt x="14" y="5"/>
                      </a:cubicBezTo>
                      <a:cubicBezTo>
                        <a:pt x="14" y="5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3"/>
                        <a:pt x="15" y="3"/>
                        <a:pt x="14" y="3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1"/>
                        <a:pt x="14" y="1"/>
                        <a:pt x="13" y="0"/>
                      </a:cubicBez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1"/>
                      </a:cubicBezTo>
                      <a:cubicBezTo>
                        <a:pt x="10" y="1"/>
                        <a:pt x="10" y="2"/>
                        <a:pt x="10" y="3"/>
                      </a:cubicBezTo>
                      <a:cubicBezTo>
                        <a:pt x="10" y="3"/>
                        <a:pt x="10" y="3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3"/>
                        <a:pt x="9" y="2"/>
                        <a:pt x="9" y="1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4" y="2"/>
                        <a:pt x="4" y="1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1" y="5"/>
                      </a:cubicBezTo>
                      <a:close/>
                      <a:moveTo>
                        <a:pt x="10" y="4"/>
                      </a:move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lose/>
                      <a:moveTo>
                        <a:pt x="6" y="3"/>
                      </a:move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ubicBezTo>
                        <a:pt x="6" y="2"/>
                        <a:pt x="6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482">
                  <a:extLst>
                    <a:ext uri="{FF2B5EF4-FFF2-40B4-BE49-F238E27FC236}">
                      <a16:creationId xmlns:a16="http://schemas.microsoft.com/office/drawing/2014/main" id="{7F6ED682-5E51-46C5-BD99-C3E8442D21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7068" y="2200958"/>
                  <a:ext cx="39688" cy="50800"/>
                </a:xfrm>
                <a:custGeom>
                  <a:avLst/>
                  <a:gdLst>
                    <a:gd name="T0" fmla="*/ 11 w 11"/>
                    <a:gd name="T1" fmla="*/ 3 h 14"/>
                    <a:gd name="T2" fmla="*/ 11 w 11"/>
                    <a:gd name="T3" fmla="*/ 2 h 14"/>
                    <a:gd name="T4" fmla="*/ 10 w 11"/>
                    <a:gd name="T5" fmla="*/ 2 h 14"/>
                    <a:gd name="T6" fmla="*/ 9 w 11"/>
                    <a:gd name="T7" fmla="*/ 1 h 14"/>
                    <a:gd name="T8" fmla="*/ 8 w 11"/>
                    <a:gd name="T9" fmla="*/ 1 h 14"/>
                    <a:gd name="T10" fmla="*/ 8 w 11"/>
                    <a:gd name="T11" fmla="*/ 1 h 14"/>
                    <a:gd name="T12" fmla="*/ 8 w 11"/>
                    <a:gd name="T13" fmla="*/ 1 h 14"/>
                    <a:gd name="T14" fmla="*/ 8 w 11"/>
                    <a:gd name="T15" fmla="*/ 1 h 14"/>
                    <a:gd name="T16" fmla="*/ 7 w 11"/>
                    <a:gd name="T17" fmla="*/ 1 h 14"/>
                    <a:gd name="T18" fmla="*/ 7 w 11"/>
                    <a:gd name="T19" fmla="*/ 0 h 14"/>
                    <a:gd name="T20" fmla="*/ 5 w 11"/>
                    <a:gd name="T21" fmla="*/ 1 h 14"/>
                    <a:gd name="T22" fmla="*/ 5 w 11"/>
                    <a:gd name="T23" fmla="*/ 1 h 14"/>
                    <a:gd name="T24" fmla="*/ 4 w 11"/>
                    <a:gd name="T25" fmla="*/ 2 h 14"/>
                    <a:gd name="T26" fmla="*/ 4 w 11"/>
                    <a:gd name="T27" fmla="*/ 3 h 14"/>
                    <a:gd name="T28" fmla="*/ 4 w 11"/>
                    <a:gd name="T29" fmla="*/ 4 h 14"/>
                    <a:gd name="T30" fmla="*/ 4 w 11"/>
                    <a:gd name="T31" fmla="*/ 6 h 14"/>
                    <a:gd name="T32" fmla="*/ 3 w 11"/>
                    <a:gd name="T33" fmla="*/ 6 h 14"/>
                    <a:gd name="T34" fmla="*/ 2 w 11"/>
                    <a:gd name="T35" fmla="*/ 5 h 14"/>
                    <a:gd name="T36" fmla="*/ 1 w 11"/>
                    <a:gd name="T37" fmla="*/ 4 h 14"/>
                    <a:gd name="T38" fmla="*/ 0 w 11"/>
                    <a:gd name="T39" fmla="*/ 6 h 14"/>
                    <a:gd name="T40" fmla="*/ 0 w 11"/>
                    <a:gd name="T41" fmla="*/ 8 h 14"/>
                    <a:gd name="T42" fmla="*/ 0 w 11"/>
                    <a:gd name="T43" fmla="*/ 8 h 14"/>
                    <a:gd name="T44" fmla="*/ 1 w 11"/>
                    <a:gd name="T45" fmla="*/ 9 h 14"/>
                    <a:gd name="T46" fmla="*/ 2 w 11"/>
                    <a:gd name="T47" fmla="*/ 13 h 14"/>
                    <a:gd name="T48" fmla="*/ 3 w 11"/>
                    <a:gd name="T49" fmla="*/ 14 h 14"/>
                    <a:gd name="T50" fmla="*/ 3 w 11"/>
                    <a:gd name="T51" fmla="*/ 14 h 14"/>
                    <a:gd name="T52" fmla="*/ 5 w 11"/>
                    <a:gd name="T53" fmla="*/ 13 h 14"/>
                    <a:gd name="T54" fmla="*/ 6 w 11"/>
                    <a:gd name="T55" fmla="*/ 13 h 14"/>
                    <a:gd name="T56" fmla="*/ 7 w 11"/>
                    <a:gd name="T57" fmla="*/ 12 h 14"/>
                    <a:gd name="T58" fmla="*/ 8 w 11"/>
                    <a:gd name="T59" fmla="*/ 12 h 14"/>
                    <a:gd name="T60" fmla="*/ 9 w 11"/>
                    <a:gd name="T61" fmla="*/ 9 h 14"/>
                    <a:gd name="T62" fmla="*/ 9 w 11"/>
                    <a:gd name="T63" fmla="*/ 8 h 14"/>
                    <a:gd name="T64" fmla="*/ 9 w 11"/>
                    <a:gd name="T65" fmla="*/ 7 h 14"/>
                    <a:gd name="T66" fmla="*/ 8 w 11"/>
                    <a:gd name="T67" fmla="*/ 6 h 14"/>
                    <a:gd name="T68" fmla="*/ 8 w 11"/>
                    <a:gd name="T69" fmla="*/ 5 h 14"/>
                    <a:gd name="T70" fmla="*/ 9 w 11"/>
                    <a:gd name="T71" fmla="*/ 5 h 14"/>
                    <a:gd name="T72" fmla="*/ 10 w 11"/>
                    <a:gd name="T73" fmla="*/ 4 h 14"/>
                    <a:gd name="T74" fmla="*/ 11 w 11"/>
                    <a:gd name="T7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" h="14">
                      <a:moveTo>
                        <a:pt x="11" y="3"/>
                      </a:moveTo>
                      <a:cubicBezTo>
                        <a:pt x="11" y="3"/>
                        <a:pt x="11" y="2"/>
                        <a:pt x="11" y="2"/>
                      </a:cubicBezTo>
                      <a:cubicBezTo>
                        <a:pt x="11" y="2"/>
                        <a:pt x="11" y="2"/>
                        <a:pt x="10" y="2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3" y="2"/>
                        <a:pt x="3" y="3"/>
                        <a:pt x="4" y="3"/>
                      </a:cubicBezTo>
                      <a:cubicBezTo>
                        <a:pt x="4" y="3"/>
                        <a:pt x="4" y="3"/>
                        <a:pt x="4" y="4"/>
                      </a:cubicBezTo>
                      <a:cubicBezTo>
                        <a:pt x="4" y="5"/>
                        <a:pt x="4" y="5"/>
                        <a:pt x="4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1" y="4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1" y="10"/>
                        <a:pt x="2" y="11"/>
                        <a:pt x="2" y="13"/>
                      </a:cubicBezTo>
                      <a:cubicBezTo>
                        <a:pt x="2" y="13"/>
                        <a:pt x="2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4"/>
                        <a:pt x="4" y="13"/>
                        <a:pt x="5" y="13"/>
                      </a:cubicBez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6" y="13"/>
                        <a:pt x="7" y="12"/>
                        <a:pt x="7" y="12"/>
                      </a:cubicBezTo>
                      <a:cubicBezTo>
                        <a:pt x="7" y="12"/>
                        <a:pt x="8" y="12"/>
                        <a:pt x="8" y="12"/>
                      </a:cubicBezTo>
                      <a:cubicBezTo>
                        <a:pt x="8" y="11"/>
                        <a:pt x="8" y="10"/>
                        <a:pt x="9" y="9"/>
                      </a:cubicBezTo>
                      <a:cubicBezTo>
                        <a:pt x="9" y="9"/>
                        <a:pt x="9" y="8"/>
                        <a:pt x="9" y="8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8" y="6"/>
                        <a:pt x="8" y="6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9" y="5"/>
                        <a:pt x="9" y="5"/>
                      </a:cubicBezTo>
                      <a:cubicBezTo>
                        <a:pt x="10" y="5"/>
                        <a:pt x="10" y="4"/>
                        <a:pt x="10" y="4"/>
                      </a:cubicBezTo>
                      <a:cubicBezTo>
                        <a:pt x="10" y="3"/>
                        <a:pt x="10" y="3"/>
                        <a:pt x="1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483">
                  <a:extLst>
                    <a:ext uri="{FF2B5EF4-FFF2-40B4-BE49-F238E27FC236}">
                      <a16:creationId xmlns:a16="http://schemas.microsoft.com/office/drawing/2014/main" id="{94C151C6-40C6-4A16-A955-228F8D564BA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09155" y="2964545"/>
                  <a:ext cx="46038" cy="58738"/>
                </a:xfrm>
                <a:custGeom>
                  <a:avLst/>
                  <a:gdLst>
                    <a:gd name="T0" fmla="*/ 9 w 13"/>
                    <a:gd name="T1" fmla="*/ 3 h 16"/>
                    <a:gd name="T2" fmla="*/ 13 w 13"/>
                    <a:gd name="T3" fmla="*/ 0 h 16"/>
                    <a:gd name="T4" fmla="*/ 12 w 13"/>
                    <a:gd name="T5" fmla="*/ 1 h 16"/>
                    <a:gd name="T6" fmla="*/ 7 w 13"/>
                    <a:gd name="T7" fmla="*/ 1 h 16"/>
                    <a:gd name="T8" fmla="*/ 3 w 13"/>
                    <a:gd name="T9" fmla="*/ 2 h 16"/>
                    <a:gd name="T10" fmla="*/ 2 w 13"/>
                    <a:gd name="T11" fmla="*/ 3 h 16"/>
                    <a:gd name="T12" fmla="*/ 1 w 13"/>
                    <a:gd name="T13" fmla="*/ 5 h 16"/>
                    <a:gd name="T14" fmla="*/ 0 w 13"/>
                    <a:gd name="T15" fmla="*/ 9 h 16"/>
                    <a:gd name="T16" fmla="*/ 0 w 13"/>
                    <a:gd name="T17" fmla="*/ 11 h 16"/>
                    <a:gd name="T18" fmla="*/ 1 w 13"/>
                    <a:gd name="T19" fmla="*/ 13 h 16"/>
                    <a:gd name="T20" fmla="*/ 1 w 13"/>
                    <a:gd name="T21" fmla="*/ 15 h 16"/>
                    <a:gd name="T22" fmla="*/ 3 w 13"/>
                    <a:gd name="T23" fmla="*/ 15 h 16"/>
                    <a:gd name="T24" fmla="*/ 4 w 13"/>
                    <a:gd name="T25" fmla="*/ 10 h 16"/>
                    <a:gd name="T26" fmla="*/ 5 w 13"/>
                    <a:gd name="T27" fmla="*/ 12 h 16"/>
                    <a:gd name="T28" fmla="*/ 6 w 13"/>
                    <a:gd name="T29" fmla="*/ 14 h 16"/>
                    <a:gd name="T30" fmla="*/ 7 w 13"/>
                    <a:gd name="T31" fmla="*/ 14 h 16"/>
                    <a:gd name="T32" fmla="*/ 7 w 13"/>
                    <a:gd name="T33" fmla="*/ 14 h 16"/>
                    <a:gd name="T34" fmla="*/ 8 w 13"/>
                    <a:gd name="T35" fmla="*/ 15 h 16"/>
                    <a:gd name="T36" fmla="*/ 9 w 13"/>
                    <a:gd name="T37" fmla="*/ 15 h 16"/>
                    <a:gd name="T38" fmla="*/ 8 w 13"/>
                    <a:gd name="T39" fmla="*/ 12 h 16"/>
                    <a:gd name="T40" fmla="*/ 7 w 13"/>
                    <a:gd name="T41" fmla="*/ 11 h 16"/>
                    <a:gd name="T42" fmla="*/ 6 w 13"/>
                    <a:gd name="T43" fmla="*/ 8 h 16"/>
                    <a:gd name="T44" fmla="*/ 8 w 13"/>
                    <a:gd name="T45" fmla="*/ 7 h 16"/>
                    <a:gd name="T46" fmla="*/ 9 w 13"/>
                    <a:gd name="T47" fmla="*/ 7 h 16"/>
                    <a:gd name="T48" fmla="*/ 10 w 13"/>
                    <a:gd name="T49" fmla="*/ 5 h 16"/>
                    <a:gd name="T50" fmla="*/ 9 w 13"/>
                    <a:gd name="T51" fmla="*/ 5 h 16"/>
                    <a:gd name="T52" fmla="*/ 5 w 13"/>
                    <a:gd name="T53" fmla="*/ 6 h 16"/>
                    <a:gd name="T54" fmla="*/ 3 w 13"/>
                    <a:gd name="T55" fmla="*/ 5 h 16"/>
                    <a:gd name="T56" fmla="*/ 7 w 13"/>
                    <a:gd name="T57" fmla="*/ 13 h 16"/>
                    <a:gd name="T58" fmla="*/ 8 w 13"/>
                    <a:gd name="T59" fmla="*/ 13 h 16"/>
                    <a:gd name="T60" fmla="*/ 8 w 13"/>
                    <a:gd name="T61" fmla="*/ 14 h 16"/>
                    <a:gd name="T62" fmla="*/ 8 w 13"/>
                    <a:gd name="T63" fmla="*/ 13 h 16"/>
                    <a:gd name="T64" fmla="*/ 7 w 13"/>
                    <a:gd name="T65" fmla="*/ 13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" h="16">
                      <a:moveTo>
                        <a:pt x="4" y="3"/>
                      </a:moveTo>
                      <a:cubicBezTo>
                        <a:pt x="6" y="3"/>
                        <a:pt x="8" y="3"/>
                        <a:pt x="9" y="3"/>
                      </a:cubicBezTo>
                      <a:cubicBezTo>
                        <a:pt x="11" y="3"/>
                        <a:pt x="12" y="3"/>
                        <a:pt x="13" y="1"/>
                      </a:cubicBezTo>
                      <a:cubicBezTo>
                        <a:pt x="13" y="1"/>
                        <a:pt x="13" y="1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2"/>
                        <a:pt x="11" y="2"/>
                        <a:pt x="10" y="2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6" y="1"/>
                        <a:pt x="6" y="1"/>
                        <a:pt x="5" y="1"/>
                      </a:cubicBezTo>
                      <a:cubicBezTo>
                        <a:pt x="4" y="1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1" y="5"/>
                      </a:cubicBezTo>
                      <a:cubicBezTo>
                        <a:pt x="1" y="6"/>
                        <a:pt x="1" y="6"/>
                        <a:pt x="1" y="7"/>
                      </a:cubicBezTo>
                      <a:cubicBezTo>
                        <a:pt x="1" y="8"/>
                        <a:pt x="1" y="8"/>
                        <a:pt x="0" y="9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0"/>
                        <a:pt x="0" y="11"/>
                        <a:pt x="0" y="11"/>
                      </a:cubicBezTo>
                      <a:cubicBezTo>
                        <a:pt x="0" y="11"/>
                        <a:pt x="1" y="11"/>
                        <a:pt x="1" y="12"/>
                      </a:cubicBezTo>
                      <a:cubicBezTo>
                        <a:pt x="1" y="12"/>
                        <a:pt x="1" y="12"/>
                        <a:pt x="1" y="13"/>
                      </a:cubicBezTo>
                      <a:cubicBezTo>
                        <a:pt x="1" y="14"/>
                        <a:pt x="1" y="14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2" y="16"/>
                        <a:pt x="2" y="1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3" y="13"/>
                        <a:pt x="3" y="12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1"/>
                        <a:pt x="4" y="12"/>
                        <a:pt x="5" y="12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5"/>
                        <a:pt x="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9" y="15"/>
                        <a:pt x="9" y="15"/>
                      </a:cubicBezTo>
                      <a:cubicBezTo>
                        <a:pt x="9" y="14"/>
                        <a:pt x="9" y="14"/>
                        <a:pt x="9" y="13"/>
                      </a:cubicBezTo>
                      <a:cubicBezTo>
                        <a:pt x="9" y="13"/>
                        <a:pt x="9" y="12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1"/>
                        <a:pt x="7" y="11"/>
                        <a:pt x="7" y="11"/>
                      </a:cubicBezTo>
                      <a:cubicBezTo>
                        <a:pt x="8" y="10"/>
                        <a:pt x="7" y="10"/>
                        <a:pt x="7" y="10"/>
                      </a:cubicBezTo>
                      <a:cubicBezTo>
                        <a:pt x="7" y="9"/>
                        <a:pt x="7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10" y="6"/>
                        <a:pt x="10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5"/>
                        <a:pt x="7" y="5"/>
                        <a:pt x="7" y="5"/>
                      </a:cubicBezTo>
                      <a:cubicBezTo>
                        <a:pt x="6" y="5"/>
                        <a:pt x="5" y="6"/>
                        <a:pt x="5" y="6"/>
                      </a:cubicBezTo>
                      <a:cubicBezTo>
                        <a:pt x="5" y="6"/>
                        <a:pt x="4" y="6"/>
                        <a:pt x="4" y="6"/>
                      </a:cubicBezTo>
                      <a:cubicBezTo>
                        <a:pt x="3" y="6"/>
                        <a:pt x="3" y="5"/>
                        <a:pt x="3" y="5"/>
                      </a:cubicBezTo>
                      <a:cubicBezTo>
                        <a:pt x="3" y="4"/>
                        <a:pt x="3" y="3"/>
                        <a:pt x="4" y="3"/>
                      </a:cubicBezTo>
                      <a:close/>
                      <a:moveTo>
                        <a:pt x="7" y="13"/>
                      </a:moveTo>
                      <a:cubicBezTo>
                        <a:pt x="7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7" y="13"/>
                        <a:pt x="7" y="13"/>
                        <a:pt x="7" y="14"/>
                      </a:cubicBezTo>
                      <a:cubicBezTo>
                        <a:pt x="7" y="13"/>
                        <a:pt x="7" y="13"/>
                        <a:pt x="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484">
                  <a:extLst>
                    <a:ext uri="{FF2B5EF4-FFF2-40B4-BE49-F238E27FC236}">
                      <a16:creationId xmlns:a16="http://schemas.microsoft.com/office/drawing/2014/main" id="{8EC71BB0-3206-40E0-9907-721D598C35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6618" y="2578783"/>
                  <a:ext cx="0" cy="4763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485">
                  <a:extLst>
                    <a:ext uri="{FF2B5EF4-FFF2-40B4-BE49-F238E27FC236}">
                      <a16:creationId xmlns:a16="http://schemas.microsoft.com/office/drawing/2014/main" id="{97F619BB-9CDD-4451-9DFD-1E1BB32BEB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13755" y="2543858"/>
                  <a:ext cx="46038" cy="49213"/>
                </a:xfrm>
                <a:custGeom>
                  <a:avLst/>
                  <a:gdLst>
                    <a:gd name="T0" fmla="*/ 12 w 13"/>
                    <a:gd name="T1" fmla="*/ 7 h 14"/>
                    <a:gd name="T2" fmla="*/ 11 w 13"/>
                    <a:gd name="T3" fmla="*/ 6 h 14"/>
                    <a:gd name="T4" fmla="*/ 11 w 13"/>
                    <a:gd name="T5" fmla="*/ 6 h 14"/>
                    <a:gd name="T6" fmla="*/ 10 w 13"/>
                    <a:gd name="T7" fmla="*/ 5 h 14"/>
                    <a:gd name="T8" fmla="*/ 10 w 13"/>
                    <a:gd name="T9" fmla="*/ 6 h 14"/>
                    <a:gd name="T10" fmla="*/ 8 w 13"/>
                    <a:gd name="T11" fmla="*/ 6 h 14"/>
                    <a:gd name="T12" fmla="*/ 8 w 13"/>
                    <a:gd name="T13" fmla="*/ 5 h 14"/>
                    <a:gd name="T14" fmla="*/ 8 w 13"/>
                    <a:gd name="T15" fmla="*/ 5 h 14"/>
                    <a:gd name="T16" fmla="*/ 7 w 13"/>
                    <a:gd name="T17" fmla="*/ 4 h 14"/>
                    <a:gd name="T18" fmla="*/ 6 w 13"/>
                    <a:gd name="T19" fmla="*/ 4 h 14"/>
                    <a:gd name="T20" fmla="*/ 6 w 13"/>
                    <a:gd name="T21" fmla="*/ 4 h 14"/>
                    <a:gd name="T22" fmla="*/ 6 w 13"/>
                    <a:gd name="T23" fmla="*/ 4 h 14"/>
                    <a:gd name="T24" fmla="*/ 6 w 13"/>
                    <a:gd name="T25" fmla="*/ 4 h 14"/>
                    <a:gd name="T26" fmla="*/ 6 w 13"/>
                    <a:gd name="T27" fmla="*/ 4 h 14"/>
                    <a:gd name="T28" fmla="*/ 8 w 13"/>
                    <a:gd name="T29" fmla="*/ 2 h 14"/>
                    <a:gd name="T30" fmla="*/ 9 w 13"/>
                    <a:gd name="T31" fmla="*/ 1 h 14"/>
                    <a:gd name="T32" fmla="*/ 9 w 13"/>
                    <a:gd name="T33" fmla="*/ 0 h 14"/>
                    <a:gd name="T34" fmla="*/ 8 w 13"/>
                    <a:gd name="T35" fmla="*/ 0 h 14"/>
                    <a:gd name="T36" fmla="*/ 6 w 13"/>
                    <a:gd name="T37" fmla="*/ 1 h 14"/>
                    <a:gd name="T38" fmla="*/ 3 w 13"/>
                    <a:gd name="T39" fmla="*/ 6 h 14"/>
                    <a:gd name="T40" fmla="*/ 1 w 13"/>
                    <a:gd name="T41" fmla="*/ 8 h 14"/>
                    <a:gd name="T42" fmla="*/ 1 w 13"/>
                    <a:gd name="T43" fmla="*/ 8 h 14"/>
                    <a:gd name="T44" fmla="*/ 1 w 13"/>
                    <a:gd name="T45" fmla="*/ 9 h 14"/>
                    <a:gd name="T46" fmla="*/ 0 w 13"/>
                    <a:gd name="T47" fmla="*/ 10 h 14"/>
                    <a:gd name="T48" fmla="*/ 0 w 13"/>
                    <a:gd name="T49" fmla="*/ 10 h 14"/>
                    <a:gd name="T50" fmla="*/ 1 w 13"/>
                    <a:gd name="T51" fmla="*/ 11 h 14"/>
                    <a:gd name="T52" fmla="*/ 3 w 13"/>
                    <a:gd name="T53" fmla="*/ 11 h 14"/>
                    <a:gd name="T54" fmla="*/ 5 w 13"/>
                    <a:gd name="T55" fmla="*/ 11 h 14"/>
                    <a:gd name="T56" fmla="*/ 7 w 13"/>
                    <a:gd name="T57" fmla="*/ 11 h 14"/>
                    <a:gd name="T58" fmla="*/ 7 w 13"/>
                    <a:gd name="T59" fmla="*/ 12 h 14"/>
                    <a:gd name="T60" fmla="*/ 6 w 13"/>
                    <a:gd name="T61" fmla="*/ 12 h 14"/>
                    <a:gd name="T62" fmla="*/ 6 w 13"/>
                    <a:gd name="T63" fmla="*/ 13 h 14"/>
                    <a:gd name="T64" fmla="*/ 7 w 13"/>
                    <a:gd name="T65" fmla="*/ 13 h 14"/>
                    <a:gd name="T66" fmla="*/ 8 w 13"/>
                    <a:gd name="T67" fmla="*/ 12 h 14"/>
                    <a:gd name="T68" fmla="*/ 9 w 13"/>
                    <a:gd name="T69" fmla="*/ 11 h 14"/>
                    <a:gd name="T70" fmla="*/ 10 w 13"/>
                    <a:gd name="T71" fmla="*/ 11 h 14"/>
                    <a:gd name="T72" fmla="*/ 9 w 13"/>
                    <a:gd name="T73" fmla="*/ 12 h 14"/>
                    <a:gd name="T74" fmla="*/ 10 w 13"/>
                    <a:gd name="T75" fmla="*/ 13 h 14"/>
                    <a:gd name="T76" fmla="*/ 11 w 13"/>
                    <a:gd name="T77" fmla="*/ 14 h 14"/>
                    <a:gd name="T78" fmla="*/ 12 w 13"/>
                    <a:gd name="T79" fmla="*/ 13 h 14"/>
                    <a:gd name="T80" fmla="*/ 13 w 13"/>
                    <a:gd name="T81" fmla="*/ 12 h 14"/>
                    <a:gd name="T82" fmla="*/ 12 w 13"/>
                    <a:gd name="T83" fmla="*/ 11 h 14"/>
                    <a:gd name="T84" fmla="*/ 12 w 13"/>
                    <a:gd name="T85" fmla="*/ 11 h 14"/>
                    <a:gd name="T86" fmla="*/ 12 w 13"/>
                    <a:gd name="T87" fmla="*/ 11 h 14"/>
                    <a:gd name="T88" fmla="*/ 12 w 13"/>
                    <a:gd name="T89" fmla="*/ 11 h 14"/>
                    <a:gd name="T90" fmla="*/ 12 w 13"/>
                    <a:gd name="T91" fmla="*/ 11 h 14"/>
                    <a:gd name="T92" fmla="*/ 12 w 13"/>
                    <a:gd name="T93" fmla="*/ 10 h 14"/>
                    <a:gd name="T94" fmla="*/ 11 w 13"/>
                    <a:gd name="T95" fmla="*/ 10 h 14"/>
                    <a:gd name="T96" fmla="*/ 11 w 13"/>
                    <a:gd name="T97" fmla="*/ 10 h 14"/>
                    <a:gd name="T98" fmla="*/ 11 w 13"/>
                    <a:gd name="T99" fmla="*/ 9 h 14"/>
                    <a:gd name="T100" fmla="*/ 12 w 13"/>
                    <a:gd name="T101" fmla="*/ 9 h 14"/>
                    <a:gd name="T102" fmla="*/ 12 w 13"/>
                    <a:gd name="T103" fmla="*/ 8 h 14"/>
                    <a:gd name="T104" fmla="*/ 12 w 13"/>
                    <a:gd name="T105" fmla="*/ 8 h 14"/>
                    <a:gd name="T106" fmla="*/ 11 w 13"/>
                    <a:gd name="T107" fmla="*/ 8 h 14"/>
                    <a:gd name="T108" fmla="*/ 11 w 13"/>
                    <a:gd name="T109" fmla="*/ 7 h 14"/>
                    <a:gd name="T110" fmla="*/ 12 w 13"/>
                    <a:gd name="T111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3" h="14">
                      <a:moveTo>
                        <a:pt x="12" y="7"/>
                      </a:moveTo>
                      <a:cubicBezTo>
                        <a:pt x="12" y="7"/>
                        <a:pt x="12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5"/>
                        <a:pt x="11" y="5"/>
                        <a:pt x="10" y="5"/>
                      </a:cubicBezTo>
                      <a:cubicBezTo>
                        <a:pt x="10" y="5"/>
                        <a:pt x="10" y="6"/>
                        <a:pt x="10" y="6"/>
                      </a:cubicBezTo>
                      <a:cubicBezTo>
                        <a:pt x="9" y="6"/>
                        <a:pt x="9" y="6"/>
                        <a:pt x="8" y="6"/>
                      </a:cubicBezTo>
                      <a:cubicBezTo>
                        <a:pt x="8" y="6"/>
                        <a:pt x="7" y="6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3"/>
                        <a:pt x="7" y="3"/>
                        <a:pt x="8" y="2"/>
                      </a:cubicBezTo>
                      <a:cubicBezTo>
                        <a:pt x="8" y="2"/>
                        <a:pt x="8" y="1"/>
                        <a:pt x="9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7" y="0"/>
                        <a:pt x="7" y="1"/>
                        <a:pt x="6" y="1"/>
                      </a:cubicBezTo>
                      <a:cubicBezTo>
                        <a:pt x="5" y="3"/>
                        <a:pt x="4" y="4"/>
                        <a:pt x="3" y="6"/>
                      </a:cubicBezTo>
                      <a:cubicBezTo>
                        <a:pt x="2" y="7"/>
                        <a:pt x="2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0" y="9"/>
                        <a:pt x="0" y="10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2" y="11"/>
                        <a:pt x="3" y="11"/>
                        <a:pt x="3" y="11"/>
                      </a:cubicBezTo>
                      <a:cubicBezTo>
                        <a:pt x="4" y="11"/>
                        <a:pt x="5" y="11"/>
                        <a:pt x="5" y="11"/>
                      </a:cubicBezTo>
                      <a:cubicBezTo>
                        <a:pt x="6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7" y="12"/>
                        <a:pt x="7" y="12"/>
                        <a:pt x="6" y="12"/>
                      </a:cubicBezTo>
                      <a:cubicBezTo>
                        <a:pt x="6" y="12"/>
                        <a:pt x="6" y="13"/>
                        <a:pt x="6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8" y="13"/>
                        <a:pt x="8" y="12"/>
                      </a:cubicBezTo>
                      <a:cubicBezTo>
                        <a:pt x="8" y="12"/>
                        <a:pt x="9" y="12"/>
                        <a:pt x="9" y="11"/>
                      </a:cubicBezTo>
                      <a:cubicBezTo>
                        <a:pt x="9" y="11"/>
                        <a:pt x="10" y="11"/>
                        <a:pt x="10" y="11"/>
                      </a:cubicBezTo>
                      <a:cubicBezTo>
                        <a:pt x="10" y="12"/>
                        <a:pt x="9" y="12"/>
                        <a:pt x="9" y="12"/>
                      </a:cubicBezTo>
                      <a:cubicBezTo>
                        <a:pt x="9" y="13"/>
                        <a:pt x="9" y="13"/>
                        <a:pt x="10" y="13"/>
                      </a:cubicBezTo>
                      <a:cubicBezTo>
                        <a:pt x="10" y="13"/>
                        <a:pt x="10" y="14"/>
                        <a:pt x="11" y="14"/>
                      </a:cubicBezTo>
                      <a:cubicBezTo>
                        <a:pt x="11" y="14"/>
                        <a:pt x="12" y="13"/>
                        <a:pt x="12" y="13"/>
                      </a:cubicBezTo>
                      <a:cubicBezTo>
                        <a:pt x="12" y="13"/>
                        <a:pt x="12" y="12"/>
                        <a:pt x="13" y="12"/>
                      </a:cubicBezTo>
                      <a:cubicBezTo>
                        <a:pt x="13" y="11"/>
                        <a:pt x="13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0"/>
                      </a:cubicBezTo>
                      <a:cubicBezTo>
                        <a:pt x="12" y="10"/>
                        <a:pt x="12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9"/>
                        <a:pt x="11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7"/>
                      </a:cubicBezTo>
                      <a:cubicBezTo>
                        <a:pt x="11" y="7"/>
                        <a:pt x="11" y="7"/>
                        <a:pt x="1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486">
                  <a:extLst>
                    <a:ext uri="{FF2B5EF4-FFF2-40B4-BE49-F238E27FC236}">
                      <a16:creationId xmlns:a16="http://schemas.microsoft.com/office/drawing/2014/main" id="{F6912ABC-A0DE-4296-9880-66E88E73F9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8805" y="2104120"/>
                  <a:ext cx="53975" cy="28575"/>
                </a:xfrm>
                <a:custGeom>
                  <a:avLst/>
                  <a:gdLst>
                    <a:gd name="T0" fmla="*/ 0 w 15"/>
                    <a:gd name="T1" fmla="*/ 6 h 8"/>
                    <a:gd name="T2" fmla="*/ 2 w 15"/>
                    <a:gd name="T3" fmla="*/ 7 h 8"/>
                    <a:gd name="T4" fmla="*/ 2 w 15"/>
                    <a:gd name="T5" fmla="*/ 8 h 8"/>
                    <a:gd name="T6" fmla="*/ 4 w 15"/>
                    <a:gd name="T7" fmla="*/ 8 h 8"/>
                    <a:gd name="T8" fmla="*/ 5 w 15"/>
                    <a:gd name="T9" fmla="*/ 7 h 8"/>
                    <a:gd name="T10" fmla="*/ 5 w 15"/>
                    <a:gd name="T11" fmla="*/ 7 h 8"/>
                    <a:gd name="T12" fmla="*/ 6 w 15"/>
                    <a:gd name="T13" fmla="*/ 7 h 8"/>
                    <a:gd name="T14" fmla="*/ 7 w 15"/>
                    <a:gd name="T15" fmla="*/ 5 h 8"/>
                    <a:gd name="T16" fmla="*/ 8 w 15"/>
                    <a:gd name="T17" fmla="*/ 4 h 8"/>
                    <a:gd name="T18" fmla="*/ 9 w 15"/>
                    <a:gd name="T19" fmla="*/ 4 h 8"/>
                    <a:gd name="T20" fmla="*/ 9 w 15"/>
                    <a:gd name="T21" fmla="*/ 5 h 8"/>
                    <a:gd name="T22" fmla="*/ 8 w 15"/>
                    <a:gd name="T23" fmla="*/ 6 h 8"/>
                    <a:gd name="T24" fmla="*/ 8 w 15"/>
                    <a:gd name="T25" fmla="*/ 7 h 8"/>
                    <a:gd name="T26" fmla="*/ 9 w 15"/>
                    <a:gd name="T27" fmla="*/ 7 h 8"/>
                    <a:gd name="T28" fmla="*/ 9 w 15"/>
                    <a:gd name="T29" fmla="*/ 7 h 8"/>
                    <a:gd name="T30" fmla="*/ 11 w 15"/>
                    <a:gd name="T31" fmla="*/ 6 h 8"/>
                    <a:gd name="T32" fmla="*/ 11 w 15"/>
                    <a:gd name="T33" fmla="*/ 6 h 8"/>
                    <a:gd name="T34" fmla="*/ 12 w 15"/>
                    <a:gd name="T35" fmla="*/ 5 h 8"/>
                    <a:gd name="T36" fmla="*/ 13 w 15"/>
                    <a:gd name="T37" fmla="*/ 3 h 8"/>
                    <a:gd name="T38" fmla="*/ 14 w 15"/>
                    <a:gd name="T39" fmla="*/ 2 h 8"/>
                    <a:gd name="T40" fmla="*/ 15 w 15"/>
                    <a:gd name="T41" fmla="*/ 2 h 8"/>
                    <a:gd name="T42" fmla="*/ 15 w 15"/>
                    <a:gd name="T43" fmla="*/ 2 h 8"/>
                    <a:gd name="T44" fmla="*/ 15 w 15"/>
                    <a:gd name="T45" fmla="*/ 1 h 8"/>
                    <a:gd name="T46" fmla="*/ 14 w 15"/>
                    <a:gd name="T47" fmla="*/ 0 h 8"/>
                    <a:gd name="T48" fmla="*/ 14 w 15"/>
                    <a:gd name="T49" fmla="*/ 0 h 8"/>
                    <a:gd name="T50" fmla="*/ 13 w 15"/>
                    <a:gd name="T51" fmla="*/ 0 h 8"/>
                    <a:gd name="T52" fmla="*/ 11 w 15"/>
                    <a:gd name="T53" fmla="*/ 0 h 8"/>
                    <a:gd name="T54" fmla="*/ 9 w 15"/>
                    <a:gd name="T55" fmla="*/ 0 h 8"/>
                    <a:gd name="T56" fmla="*/ 4 w 15"/>
                    <a:gd name="T57" fmla="*/ 3 h 8"/>
                    <a:gd name="T58" fmla="*/ 3 w 15"/>
                    <a:gd name="T59" fmla="*/ 3 h 8"/>
                    <a:gd name="T60" fmla="*/ 0 w 15"/>
                    <a:gd name="T61" fmla="*/ 4 h 8"/>
                    <a:gd name="T62" fmla="*/ 0 w 15"/>
                    <a:gd name="T63" fmla="*/ 6 h 8"/>
                    <a:gd name="T64" fmla="*/ 0 w 15"/>
                    <a:gd name="T65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5" h="8">
                      <a:moveTo>
                        <a:pt x="0" y="6"/>
                      </a:move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3" y="8"/>
                        <a:pt x="3" y="8"/>
                        <a:pt x="4" y="8"/>
                      </a:cubicBezTo>
                      <a:cubicBezTo>
                        <a:pt x="4" y="8"/>
                        <a:pt x="4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6" y="7"/>
                        <a:pt x="6" y="7"/>
                      </a:cubicBezTo>
                      <a:cubicBezTo>
                        <a:pt x="6" y="7"/>
                        <a:pt x="7" y="6"/>
                        <a:pt x="7" y="5"/>
                      </a:cubicBezTo>
                      <a:cubicBezTo>
                        <a:pt x="7" y="5"/>
                        <a:pt x="8" y="4"/>
                        <a:pt x="8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4"/>
                        <a:pt x="9" y="4"/>
                        <a:pt x="9" y="5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8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10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2" y="6"/>
                        <a:pt x="12" y="5"/>
                      </a:cubicBezTo>
                      <a:cubicBezTo>
                        <a:pt x="12" y="5"/>
                        <a:pt x="13" y="4"/>
                        <a:pt x="13" y="3"/>
                      </a:cubicBezTo>
                      <a:cubicBezTo>
                        <a:pt x="13" y="3"/>
                        <a:pt x="14" y="3"/>
                        <a:pt x="14" y="2"/>
                      </a:cubicBezTo>
                      <a:cubicBezTo>
                        <a:pt x="14" y="2"/>
                        <a:pt x="14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0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3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10" y="0"/>
                        <a:pt x="10" y="0"/>
                        <a:pt x="9" y="0"/>
                      </a:cubicBezTo>
                      <a:cubicBezTo>
                        <a:pt x="8" y="1"/>
                        <a:pt x="6" y="2"/>
                        <a:pt x="4" y="3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2" y="4"/>
                        <a:pt x="1" y="4"/>
                        <a:pt x="0" y="4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487">
                  <a:extLst>
                    <a:ext uri="{FF2B5EF4-FFF2-40B4-BE49-F238E27FC236}">
                      <a16:creationId xmlns:a16="http://schemas.microsoft.com/office/drawing/2014/main" id="{7EADCB19-447A-4467-9205-7A4E02D6AD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1118" y="2143808"/>
                  <a:ext cx="44450" cy="28575"/>
                </a:xfrm>
                <a:custGeom>
                  <a:avLst/>
                  <a:gdLst>
                    <a:gd name="T0" fmla="*/ 0 w 12"/>
                    <a:gd name="T1" fmla="*/ 4 h 8"/>
                    <a:gd name="T2" fmla="*/ 2 w 12"/>
                    <a:gd name="T3" fmla="*/ 5 h 8"/>
                    <a:gd name="T4" fmla="*/ 3 w 12"/>
                    <a:gd name="T5" fmla="*/ 5 h 8"/>
                    <a:gd name="T6" fmla="*/ 3 w 12"/>
                    <a:gd name="T7" fmla="*/ 5 h 8"/>
                    <a:gd name="T8" fmla="*/ 3 w 12"/>
                    <a:gd name="T9" fmla="*/ 5 h 8"/>
                    <a:gd name="T10" fmla="*/ 4 w 12"/>
                    <a:gd name="T11" fmla="*/ 5 h 8"/>
                    <a:gd name="T12" fmla="*/ 4 w 12"/>
                    <a:gd name="T13" fmla="*/ 5 h 8"/>
                    <a:gd name="T14" fmla="*/ 4 w 12"/>
                    <a:gd name="T15" fmla="*/ 5 h 8"/>
                    <a:gd name="T16" fmla="*/ 3 w 12"/>
                    <a:gd name="T17" fmla="*/ 5 h 8"/>
                    <a:gd name="T18" fmla="*/ 3 w 12"/>
                    <a:gd name="T19" fmla="*/ 5 h 8"/>
                    <a:gd name="T20" fmla="*/ 3 w 12"/>
                    <a:gd name="T21" fmla="*/ 5 h 8"/>
                    <a:gd name="T22" fmla="*/ 3 w 12"/>
                    <a:gd name="T23" fmla="*/ 6 h 8"/>
                    <a:gd name="T24" fmla="*/ 3 w 12"/>
                    <a:gd name="T25" fmla="*/ 6 h 8"/>
                    <a:gd name="T26" fmla="*/ 4 w 12"/>
                    <a:gd name="T27" fmla="*/ 7 h 8"/>
                    <a:gd name="T28" fmla="*/ 5 w 12"/>
                    <a:gd name="T29" fmla="*/ 7 h 8"/>
                    <a:gd name="T30" fmla="*/ 7 w 12"/>
                    <a:gd name="T31" fmla="*/ 8 h 8"/>
                    <a:gd name="T32" fmla="*/ 8 w 12"/>
                    <a:gd name="T33" fmla="*/ 8 h 8"/>
                    <a:gd name="T34" fmla="*/ 9 w 12"/>
                    <a:gd name="T35" fmla="*/ 7 h 8"/>
                    <a:gd name="T36" fmla="*/ 11 w 12"/>
                    <a:gd name="T37" fmla="*/ 6 h 8"/>
                    <a:gd name="T38" fmla="*/ 11 w 12"/>
                    <a:gd name="T39" fmla="*/ 5 h 8"/>
                    <a:gd name="T40" fmla="*/ 12 w 12"/>
                    <a:gd name="T41" fmla="*/ 2 h 8"/>
                    <a:gd name="T42" fmla="*/ 11 w 12"/>
                    <a:gd name="T43" fmla="*/ 2 h 8"/>
                    <a:gd name="T44" fmla="*/ 8 w 12"/>
                    <a:gd name="T45" fmla="*/ 1 h 8"/>
                    <a:gd name="T46" fmla="*/ 7 w 12"/>
                    <a:gd name="T47" fmla="*/ 1 h 8"/>
                    <a:gd name="T48" fmla="*/ 6 w 12"/>
                    <a:gd name="T49" fmla="*/ 1 h 8"/>
                    <a:gd name="T50" fmla="*/ 6 w 12"/>
                    <a:gd name="T51" fmla="*/ 0 h 8"/>
                    <a:gd name="T52" fmla="*/ 6 w 12"/>
                    <a:gd name="T53" fmla="*/ 0 h 8"/>
                    <a:gd name="T54" fmla="*/ 5 w 12"/>
                    <a:gd name="T55" fmla="*/ 1 h 8"/>
                    <a:gd name="T56" fmla="*/ 5 w 12"/>
                    <a:gd name="T57" fmla="*/ 1 h 8"/>
                    <a:gd name="T58" fmla="*/ 5 w 12"/>
                    <a:gd name="T59" fmla="*/ 2 h 8"/>
                    <a:gd name="T60" fmla="*/ 4 w 12"/>
                    <a:gd name="T61" fmla="*/ 2 h 8"/>
                    <a:gd name="T62" fmla="*/ 4 w 12"/>
                    <a:gd name="T63" fmla="*/ 2 h 8"/>
                    <a:gd name="T64" fmla="*/ 2 w 12"/>
                    <a:gd name="T65" fmla="*/ 1 h 8"/>
                    <a:gd name="T66" fmla="*/ 2 w 12"/>
                    <a:gd name="T67" fmla="*/ 0 h 8"/>
                    <a:gd name="T68" fmla="*/ 1 w 12"/>
                    <a:gd name="T69" fmla="*/ 1 h 8"/>
                    <a:gd name="T70" fmla="*/ 1 w 12"/>
                    <a:gd name="T71" fmla="*/ 1 h 8"/>
                    <a:gd name="T72" fmla="*/ 1 w 12"/>
                    <a:gd name="T73" fmla="*/ 2 h 8"/>
                    <a:gd name="T74" fmla="*/ 1 w 12"/>
                    <a:gd name="T75" fmla="*/ 2 h 8"/>
                    <a:gd name="T76" fmla="*/ 0 w 12"/>
                    <a:gd name="T77" fmla="*/ 2 h 8"/>
                    <a:gd name="T78" fmla="*/ 0 w 12"/>
                    <a:gd name="T79" fmla="*/ 3 h 8"/>
                    <a:gd name="T80" fmla="*/ 0 w 12"/>
                    <a:gd name="T81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" h="8">
                      <a:moveTo>
                        <a:pt x="0" y="4"/>
                      </a:moveTo>
                      <a:cubicBezTo>
                        <a:pt x="0" y="5"/>
                        <a:pt x="1" y="5"/>
                        <a:pt x="2" y="5"/>
                      </a:cubicBezTo>
                      <a:cubicBezTo>
                        <a:pt x="2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6"/>
                      </a:cubicBezTo>
                      <a:cubicBezTo>
                        <a:pt x="2" y="6"/>
                        <a:pt x="2" y="6"/>
                        <a:pt x="3" y="6"/>
                      </a:cubicBezTo>
                      <a:cubicBezTo>
                        <a:pt x="3" y="7"/>
                        <a:pt x="3" y="7"/>
                        <a:pt x="4" y="7"/>
                      </a:cubicBezTo>
                      <a:cubicBezTo>
                        <a:pt x="4" y="7"/>
                        <a:pt x="5" y="7"/>
                        <a:pt x="5" y="7"/>
                      </a:cubicBezTo>
                      <a:cubicBezTo>
                        <a:pt x="6" y="7"/>
                        <a:pt x="6" y="7"/>
                        <a:pt x="7" y="8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9" y="8"/>
                        <a:pt x="9" y="7"/>
                        <a:pt x="9" y="7"/>
                      </a:cubicBezTo>
                      <a:cubicBezTo>
                        <a:pt x="10" y="7"/>
                        <a:pt x="11" y="7"/>
                        <a:pt x="11" y="6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12" y="4"/>
                        <a:pt x="12" y="3"/>
                        <a:pt x="12" y="2"/>
                      </a:cubicBezTo>
                      <a:cubicBezTo>
                        <a:pt x="12" y="2"/>
                        <a:pt x="11" y="2"/>
                        <a:pt x="11" y="2"/>
                      </a:cubicBezTo>
                      <a:cubicBezTo>
                        <a:pt x="10" y="2"/>
                        <a:pt x="9" y="1"/>
                        <a:pt x="8" y="1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1"/>
                        <a:pt x="6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488">
                  <a:extLst>
                    <a:ext uri="{FF2B5EF4-FFF2-40B4-BE49-F238E27FC236}">
                      <a16:creationId xmlns:a16="http://schemas.microsoft.com/office/drawing/2014/main" id="{5729FF89-5CF2-4744-B320-3C91A753EF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5643" y="2143808"/>
                  <a:ext cx="36513" cy="38100"/>
                </a:xfrm>
                <a:custGeom>
                  <a:avLst/>
                  <a:gdLst>
                    <a:gd name="T0" fmla="*/ 1 w 10"/>
                    <a:gd name="T1" fmla="*/ 0 h 11"/>
                    <a:gd name="T2" fmla="*/ 0 w 10"/>
                    <a:gd name="T3" fmla="*/ 1 h 11"/>
                    <a:gd name="T4" fmla="*/ 0 w 10"/>
                    <a:gd name="T5" fmla="*/ 3 h 11"/>
                    <a:gd name="T6" fmla="*/ 0 w 10"/>
                    <a:gd name="T7" fmla="*/ 3 h 11"/>
                    <a:gd name="T8" fmla="*/ 0 w 10"/>
                    <a:gd name="T9" fmla="*/ 5 h 11"/>
                    <a:gd name="T10" fmla="*/ 0 w 10"/>
                    <a:gd name="T11" fmla="*/ 6 h 11"/>
                    <a:gd name="T12" fmla="*/ 0 w 10"/>
                    <a:gd name="T13" fmla="*/ 6 h 11"/>
                    <a:gd name="T14" fmla="*/ 1 w 10"/>
                    <a:gd name="T15" fmla="*/ 7 h 11"/>
                    <a:gd name="T16" fmla="*/ 4 w 10"/>
                    <a:gd name="T17" fmla="*/ 7 h 11"/>
                    <a:gd name="T18" fmla="*/ 4 w 10"/>
                    <a:gd name="T19" fmla="*/ 7 h 11"/>
                    <a:gd name="T20" fmla="*/ 4 w 10"/>
                    <a:gd name="T21" fmla="*/ 8 h 11"/>
                    <a:gd name="T22" fmla="*/ 3 w 10"/>
                    <a:gd name="T23" fmla="*/ 8 h 11"/>
                    <a:gd name="T24" fmla="*/ 2 w 10"/>
                    <a:gd name="T25" fmla="*/ 9 h 11"/>
                    <a:gd name="T26" fmla="*/ 2 w 10"/>
                    <a:gd name="T27" fmla="*/ 10 h 11"/>
                    <a:gd name="T28" fmla="*/ 2 w 10"/>
                    <a:gd name="T29" fmla="*/ 11 h 11"/>
                    <a:gd name="T30" fmla="*/ 4 w 10"/>
                    <a:gd name="T31" fmla="*/ 11 h 11"/>
                    <a:gd name="T32" fmla="*/ 6 w 10"/>
                    <a:gd name="T33" fmla="*/ 10 h 11"/>
                    <a:gd name="T34" fmla="*/ 6 w 10"/>
                    <a:gd name="T35" fmla="*/ 10 h 11"/>
                    <a:gd name="T36" fmla="*/ 7 w 10"/>
                    <a:gd name="T37" fmla="*/ 9 h 11"/>
                    <a:gd name="T38" fmla="*/ 8 w 10"/>
                    <a:gd name="T39" fmla="*/ 8 h 11"/>
                    <a:gd name="T40" fmla="*/ 9 w 10"/>
                    <a:gd name="T41" fmla="*/ 6 h 11"/>
                    <a:gd name="T42" fmla="*/ 9 w 10"/>
                    <a:gd name="T43" fmla="*/ 6 h 11"/>
                    <a:gd name="T44" fmla="*/ 10 w 10"/>
                    <a:gd name="T45" fmla="*/ 4 h 11"/>
                    <a:gd name="T46" fmla="*/ 10 w 10"/>
                    <a:gd name="T47" fmla="*/ 3 h 11"/>
                    <a:gd name="T48" fmla="*/ 10 w 10"/>
                    <a:gd name="T49" fmla="*/ 3 h 11"/>
                    <a:gd name="T50" fmla="*/ 9 w 10"/>
                    <a:gd name="T51" fmla="*/ 2 h 11"/>
                    <a:gd name="T52" fmla="*/ 8 w 10"/>
                    <a:gd name="T53" fmla="*/ 2 h 11"/>
                    <a:gd name="T54" fmla="*/ 6 w 10"/>
                    <a:gd name="T55" fmla="*/ 2 h 11"/>
                    <a:gd name="T56" fmla="*/ 5 w 10"/>
                    <a:gd name="T57" fmla="*/ 3 h 11"/>
                    <a:gd name="T58" fmla="*/ 5 w 10"/>
                    <a:gd name="T59" fmla="*/ 5 h 11"/>
                    <a:gd name="T60" fmla="*/ 5 w 10"/>
                    <a:gd name="T61" fmla="*/ 5 h 11"/>
                    <a:gd name="T62" fmla="*/ 5 w 10"/>
                    <a:gd name="T63" fmla="*/ 5 h 11"/>
                    <a:gd name="T64" fmla="*/ 4 w 10"/>
                    <a:gd name="T65" fmla="*/ 3 h 11"/>
                    <a:gd name="T66" fmla="*/ 4 w 10"/>
                    <a:gd name="T67" fmla="*/ 3 h 11"/>
                    <a:gd name="T68" fmla="*/ 3 w 10"/>
                    <a:gd name="T69" fmla="*/ 3 h 11"/>
                    <a:gd name="T70" fmla="*/ 2 w 10"/>
                    <a:gd name="T71" fmla="*/ 5 h 11"/>
                    <a:gd name="T72" fmla="*/ 2 w 10"/>
                    <a:gd name="T73" fmla="*/ 5 h 11"/>
                    <a:gd name="T74" fmla="*/ 2 w 10"/>
                    <a:gd name="T75" fmla="*/ 5 h 11"/>
                    <a:gd name="T76" fmla="*/ 2 w 10"/>
                    <a:gd name="T77" fmla="*/ 5 h 11"/>
                    <a:gd name="T78" fmla="*/ 2 w 10"/>
                    <a:gd name="T79" fmla="*/ 5 h 11"/>
                    <a:gd name="T80" fmla="*/ 2 w 10"/>
                    <a:gd name="T81" fmla="*/ 4 h 11"/>
                    <a:gd name="T82" fmla="*/ 2 w 10"/>
                    <a:gd name="T83" fmla="*/ 3 h 11"/>
                    <a:gd name="T84" fmla="*/ 2 w 10"/>
                    <a:gd name="T85" fmla="*/ 1 h 11"/>
                    <a:gd name="T86" fmla="*/ 2 w 10"/>
                    <a:gd name="T87" fmla="*/ 1 h 11"/>
                    <a:gd name="T88" fmla="*/ 2 w 10"/>
                    <a:gd name="T89" fmla="*/ 0 h 11"/>
                    <a:gd name="T90" fmla="*/ 1 w 10"/>
                    <a:gd name="T9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" h="11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2" y="7"/>
                        <a:pt x="3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2" y="8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2" y="10"/>
                        <a:pt x="2" y="11"/>
                        <a:pt x="2" y="11"/>
                      </a:cubicBezTo>
                      <a:cubicBezTo>
                        <a:pt x="3" y="11"/>
                        <a:pt x="3" y="11"/>
                        <a:pt x="4" y="11"/>
                      </a:cubicBezTo>
                      <a:cubicBezTo>
                        <a:pt x="5" y="11"/>
                        <a:pt x="6" y="11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9"/>
                        <a:pt x="7" y="9"/>
                        <a:pt x="7" y="9"/>
                      </a:cubicBezTo>
                      <a:cubicBezTo>
                        <a:pt x="7" y="9"/>
                        <a:pt x="8" y="8"/>
                        <a:pt x="8" y="8"/>
                      </a:cubicBezTo>
                      <a:cubicBezTo>
                        <a:pt x="8" y="7"/>
                        <a:pt x="8" y="7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5"/>
                        <a:pt x="10" y="5"/>
                        <a:pt x="10" y="4"/>
                      </a:cubicBezTo>
                      <a:cubicBezTo>
                        <a:pt x="10" y="4"/>
                        <a:pt x="10" y="4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2"/>
                        <a:pt x="9" y="2"/>
                        <a:pt x="9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5" y="2"/>
                        <a:pt x="5" y="2"/>
                        <a:pt x="5" y="3"/>
                      </a:cubicBezTo>
                      <a:cubicBezTo>
                        <a:pt x="5" y="4"/>
                        <a:pt x="5" y="4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3" y="4"/>
                        <a:pt x="3" y="4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489">
                  <a:extLst>
                    <a:ext uri="{FF2B5EF4-FFF2-40B4-BE49-F238E27FC236}">
                      <a16:creationId xmlns:a16="http://schemas.microsoft.com/office/drawing/2014/main" id="{D4102BED-CF2D-45DF-88CA-A53AA02F6B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0305" y="2513695"/>
                  <a:ext cx="31750" cy="39688"/>
                </a:xfrm>
                <a:custGeom>
                  <a:avLst/>
                  <a:gdLst>
                    <a:gd name="T0" fmla="*/ 4 w 9"/>
                    <a:gd name="T1" fmla="*/ 1 h 11"/>
                    <a:gd name="T2" fmla="*/ 3 w 9"/>
                    <a:gd name="T3" fmla="*/ 2 h 11"/>
                    <a:gd name="T4" fmla="*/ 3 w 9"/>
                    <a:gd name="T5" fmla="*/ 2 h 11"/>
                    <a:gd name="T6" fmla="*/ 2 w 9"/>
                    <a:gd name="T7" fmla="*/ 3 h 11"/>
                    <a:gd name="T8" fmla="*/ 1 w 9"/>
                    <a:gd name="T9" fmla="*/ 3 h 11"/>
                    <a:gd name="T10" fmla="*/ 1 w 9"/>
                    <a:gd name="T11" fmla="*/ 4 h 11"/>
                    <a:gd name="T12" fmla="*/ 1 w 9"/>
                    <a:gd name="T13" fmla="*/ 6 h 11"/>
                    <a:gd name="T14" fmla="*/ 1 w 9"/>
                    <a:gd name="T15" fmla="*/ 7 h 11"/>
                    <a:gd name="T16" fmla="*/ 1 w 9"/>
                    <a:gd name="T17" fmla="*/ 8 h 11"/>
                    <a:gd name="T18" fmla="*/ 0 w 9"/>
                    <a:gd name="T19" fmla="*/ 9 h 11"/>
                    <a:gd name="T20" fmla="*/ 1 w 9"/>
                    <a:gd name="T21" fmla="*/ 10 h 11"/>
                    <a:gd name="T22" fmla="*/ 3 w 9"/>
                    <a:gd name="T23" fmla="*/ 11 h 11"/>
                    <a:gd name="T24" fmla="*/ 4 w 9"/>
                    <a:gd name="T25" fmla="*/ 10 h 11"/>
                    <a:gd name="T26" fmla="*/ 7 w 9"/>
                    <a:gd name="T27" fmla="*/ 9 h 11"/>
                    <a:gd name="T28" fmla="*/ 7 w 9"/>
                    <a:gd name="T29" fmla="*/ 8 h 11"/>
                    <a:gd name="T30" fmla="*/ 8 w 9"/>
                    <a:gd name="T31" fmla="*/ 5 h 11"/>
                    <a:gd name="T32" fmla="*/ 8 w 9"/>
                    <a:gd name="T33" fmla="*/ 5 h 11"/>
                    <a:gd name="T34" fmla="*/ 8 w 9"/>
                    <a:gd name="T35" fmla="*/ 4 h 11"/>
                    <a:gd name="T36" fmla="*/ 9 w 9"/>
                    <a:gd name="T37" fmla="*/ 3 h 11"/>
                    <a:gd name="T38" fmla="*/ 9 w 9"/>
                    <a:gd name="T39" fmla="*/ 2 h 11"/>
                    <a:gd name="T40" fmla="*/ 8 w 9"/>
                    <a:gd name="T41" fmla="*/ 1 h 11"/>
                    <a:gd name="T42" fmla="*/ 8 w 9"/>
                    <a:gd name="T43" fmla="*/ 0 h 11"/>
                    <a:gd name="T44" fmla="*/ 6 w 9"/>
                    <a:gd name="T45" fmla="*/ 0 h 11"/>
                    <a:gd name="T46" fmla="*/ 5 w 9"/>
                    <a:gd name="T47" fmla="*/ 0 h 11"/>
                    <a:gd name="T48" fmla="*/ 4 w 9"/>
                    <a:gd name="T4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" h="11">
                      <a:moveTo>
                        <a:pt x="4" y="1"/>
                      </a:moveTo>
                      <a:cubicBezTo>
                        <a:pt x="4" y="1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1" y="6"/>
                      </a:cubicBezTo>
                      <a:cubicBezTo>
                        <a:pt x="2" y="6"/>
                        <a:pt x="2" y="6"/>
                        <a:pt x="1" y="7"/>
                      </a:cubicBezTo>
                      <a:cubicBezTo>
                        <a:pt x="1" y="7"/>
                        <a:pt x="1" y="8"/>
                        <a:pt x="1" y="8"/>
                      </a:cubicBezTo>
                      <a:cubicBezTo>
                        <a:pt x="1" y="8"/>
                        <a:pt x="0" y="8"/>
                        <a:pt x="0" y="9"/>
                      </a:cubicBezTo>
                      <a:cubicBezTo>
                        <a:pt x="0" y="9"/>
                        <a:pt x="0" y="10"/>
                        <a:pt x="1" y="10"/>
                      </a:cubicBezTo>
                      <a:cubicBezTo>
                        <a:pt x="1" y="11"/>
                        <a:pt x="2" y="11"/>
                        <a:pt x="3" y="11"/>
                      </a:cubicBezTo>
                      <a:cubicBezTo>
                        <a:pt x="3" y="10"/>
                        <a:pt x="4" y="10"/>
                        <a:pt x="4" y="10"/>
                      </a:cubicBezTo>
                      <a:cubicBezTo>
                        <a:pt x="5" y="9"/>
                        <a:pt x="6" y="9"/>
                        <a:pt x="7" y="9"/>
                      </a:cubicBezTo>
                      <a:cubicBezTo>
                        <a:pt x="7" y="9"/>
                        <a:pt x="7" y="9"/>
                        <a:pt x="7" y="8"/>
                      </a:cubicBezTo>
                      <a:cubicBezTo>
                        <a:pt x="8" y="8"/>
                        <a:pt x="8" y="7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9" y="3"/>
                      </a:cubicBezTo>
                      <a:cubicBezTo>
                        <a:pt x="9" y="3"/>
                        <a:pt x="9" y="2"/>
                        <a:pt x="9" y="2"/>
                      </a:cubicBezTo>
                      <a:cubicBezTo>
                        <a:pt x="9" y="1"/>
                        <a:pt x="8" y="1"/>
                        <a:pt x="8" y="1"/>
                      </a:cubicBezTo>
                      <a:cubicBezTo>
                        <a:pt x="8" y="1"/>
                        <a:pt x="8" y="0"/>
                        <a:pt x="8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490">
                  <a:extLst>
                    <a:ext uri="{FF2B5EF4-FFF2-40B4-BE49-F238E27FC236}">
                      <a16:creationId xmlns:a16="http://schemas.microsoft.com/office/drawing/2014/main" id="{8545A99B-75DD-496E-9A59-B12A273A56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9168" y="2558145"/>
                  <a:ext cx="39688" cy="46038"/>
                </a:xfrm>
                <a:custGeom>
                  <a:avLst/>
                  <a:gdLst>
                    <a:gd name="T0" fmla="*/ 0 w 11"/>
                    <a:gd name="T1" fmla="*/ 10 h 13"/>
                    <a:gd name="T2" fmla="*/ 1 w 11"/>
                    <a:gd name="T3" fmla="*/ 11 h 13"/>
                    <a:gd name="T4" fmla="*/ 1 w 11"/>
                    <a:gd name="T5" fmla="*/ 13 h 13"/>
                    <a:gd name="T6" fmla="*/ 2 w 11"/>
                    <a:gd name="T7" fmla="*/ 13 h 13"/>
                    <a:gd name="T8" fmla="*/ 3 w 11"/>
                    <a:gd name="T9" fmla="*/ 12 h 13"/>
                    <a:gd name="T10" fmla="*/ 3 w 11"/>
                    <a:gd name="T11" fmla="*/ 11 h 13"/>
                    <a:gd name="T12" fmla="*/ 2 w 11"/>
                    <a:gd name="T13" fmla="*/ 10 h 13"/>
                    <a:gd name="T14" fmla="*/ 2 w 11"/>
                    <a:gd name="T15" fmla="*/ 10 h 13"/>
                    <a:gd name="T16" fmla="*/ 3 w 11"/>
                    <a:gd name="T17" fmla="*/ 10 h 13"/>
                    <a:gd name="T18" fmla="*/ 5 w 11"/>
                    <a:gd name="T19" fmla="*/ 10 h 13"/>
                    <a:gd name="T20" fmla="*/ 7 w 11"/>
                    <a:gd name="T21" fmla="*/ 10 h 13"/>
                    <a:gd name="T22" fmla="*/ 7 w 11"/>
                    <a:gd name="T23" fmla="*/ 10 h 13"/>
                    <a:gd name="T24" fmla="*/ 8 w 11"/>
                    <a:gd name="T25" fmla="*/ 9 h 13"/>
                    <a:gd name="T26" fmla="*/ 9 w 11"/>
                    <a:gd name="T27" fmla="*/ 8 h 13"/>
                    <a:gd name="T28" fmla="*/ 10 w 11"/>
                    <a:gd name="T29" fmla="*/ 7 h 13"/>
                    <a:gd name="T30" fmla="*/ 11 w 11"/>
                    <a:gd name="T31" fmla="*/ 6 h 13"/>
                    <a:gd name="T32" fmla="*/ 10 w 11"/>
                    <a:gd name="T33" fmla="*/ 5 h 13"/>
                    <a:gd name="T34" fmla="*/ 9 w 11"/>
                    <a:gd name="T35" fmla="*/ 4 h 13"/>
                    <a:gd name="T36" fmla="*/ 9 w 11"/>
                    <a:gd name="T37" fmla="*/ 4 h 13"/>
                    <a:gd name="T38" fmla="*/ 7 w 11"/>
                    <a:gd name="T39" fmla="*/ 4 h 13"/>
                    <a:gd name="T40" fmla="*/ 4 w 11"/>
                    <a:gd name="T41" fmla="*/ 2 h 13"/>
                    <a:gd name="T42" fmla="*/ 2 w 11"/>
                    <a:gd name="T43" fmla="*/ 0 h 13"/>
                    <a:gd name="T44" fmla="*/ 1 w 11"/>
                    <a:gd name="T45" fmla="*/ 0 h 13"/>
                    <a:gd name="T46" fmla="*/ 1 w 11"/>
                    <a:gd name="T47" fmla="*/ 1 h 13"/>
                    <a:gd name="T48" fmla="*/ 1 w 11"/>
                    <a:gd name="T49" fmla="*/ 2 h 13"/>
                    <a:gd name="T50" fmla="*/ 2 w 11"/>
                    <a:gd name="T51" fmla="*/ 3 h 13"/>
                    <a:gd name="T52" fmla="*/ 2 w 11"/>
                    <a:gd name="T53" fmla="*/ 7 h 13"/>
                    <a:gd name="T54" fmla="*/ 2 w 11"/>
                    <a:gd name="T55" fmla="*/ 7 h 13"/>
                    <a:gd name="T56" fmla="*/ 1 w 11"/>
                    <a:gd name="T57" fmla="*/ 7 h 13"/>
                    <a:gd name="T58" fmla="*/ 1 w 11"/>
                    <a:gd name="T59" fmla="*/ 8 h 13"/>
                    <a:gd name="T60" fmla="*/ 1 w 11"/>
                    <a:gd name="T61" fmla="*/ 8 h 13"/>
                    <a:gd name="T62" fmla="*/ 0 w 11"/>
                    <a:gd name="T63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" h="13">
                      <a:moveTo>
                        <a:pt x="0" y="10"/>
                      </a:move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1" y="12"/>
                        <a:pt x="1" y="12"/>
                        <a:pt x="1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3" y="12"/>
                        <a:pt x="3" y="12"/>
                      </a:cubicBezTo>
                      <a:cubicBezTo>
                        <a:pt x="4" y="12"/>
                        <a:pt x="4" y="11"/>
                        <a:pt x="3" y="11"/>
                      </a:cubicBezTo>
                      <a:cubicBezTo>
                        <a:pt x="3" y="11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3" y="10"/>
                      </a:cubicBezTo>
                      <a:cubicBezTo>
                        <a:pt x="4" y="9"/>
                        <a:pt x="5" y="9"/>
                        <a:pt x="5" y="10"/>
                      </a:cubicBezTo>
                      <a:cubicBezTo>
                        <a:pt x="6" y="10"/>
                        <a:pt x="6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8" y="9"/>
                        <a:pt x="8" y="9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11" y="7"/>
                        <a:pt x="11" y="6"/>
                        <a:pt x="11" y="6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9" y="3"/>
                        <a:pt x="9" y="3"/>
                        <a:pt x="9" y="4"/>
                      </a:cubicBez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6" y="3"/>
                        <a:pt x="5" y="2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4"/>
                        <a:pt x="2" y="6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491">
                  <a:extLst>
                    <a:ext uri="{FF2B5EF4-FFF2-40B4-BE49-F238E27FC236}">
                      <a16:creationId xmlns:a16="http://schemas.microsoft.com/office/drawing/2014/main" id="{BAADB909-4D2B-4E1C-A7A0-8160E4AEB5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1043" y="2085070"/>
                  <a:ext cx="33338" cy="42863"/>
                </a:xfrm>
                <a:custGeom>
                  <a:avLst/>
                  <a:gdLst>
                    <a:gd name="T0" fmla="*/ 1 w 9"/>
                    <a:gd name="T1" fmla="*/ 7 h 12"/>
                    <a:gd name="T2" fmla="*/ 2 w 9"/>
                    <a:gd name="T3" fmla="*/ 7 h 12"/>
                    <a:gd name="T4" fmla="*/ 2 w 9"/>
                    <a:gd name="T5" fmla="*/ 7 h 12"/>
                    <a:gd name="T6" fmla="*/ 2 w 9"/>
                    <a:gd name="T7" fmla="*/ 7 h 12"/>
                    <a:gd name="T8" fmla="*/ 3 w 9"/>
                    <a:gd name="T9" fmla="*/ 8 h 12"/>
                    <a:gd name="T10" fmla="*/ 4 w 9"/>
                    <a:gd name="T11" fmla="*/ 11 h 12"/>
                    <a:gd name="T12" fmla="*/ 4 w 9"/>
                    <a:gd name="T13" fmla="*/ 12 h 12"/>
                    <a:gd name="T14" fmla="*/ 6 w 9"/>
                    <a:gd name="T15" fmla="*/ 12 h 12"/>
                    <a:gd name="T16" fmla="*/ 7 w 9"/>
                    <a:gd name="T17" fmla="*/ 10 h 12"/>
                    <a:gd name="T18" fmla="*/ 8 w 9"/>
                    <a:gd name="T19" fmla="*/ 8 h 12"/>
                    <a:gd name="T20" fmla="*/ 9 w 9"/>
                    <a:gd name="T21" fmla="*/ 7 h 12"/>
                    <a:gd name="T22" fmla="*/ 8 w 9"/>
                    <a:gd name="T23" fmla="*/ 5 h 12"/>
                    <a:gd name="T24" fmla="*/ 8 w 9"/>
                    <a:gd name="T25" fmla="*/ 4 h 12"/>
                    <a:gd name="T26" fmla="*/ 8 w 9"/>
                    <a:gd name="T27" fmla="*/ 4 h 12"/>
                    <a:gd name="T28" fmla="*/ 7 w 9"/>
                    <a:gd name="T29" fmla="*/ 2 h 12"/>
                    <a:gd name="T30" fmla="*/ 6 w 9"/>
                    <a:gd name="T31" fmla="*/ 3 h 12"/>
                    <a:gd name="T32" fmla="*/ 6 w 9"/>
                    <a:gd name="T33" fmla="*/ 3 h 12"/>
                    <a:gd name="T34" fmla="*/ 6 w 9"/>
                    <a:gd name="T35" fmla="*/ 3 h 12"/>
                    <a:gd name="T36" fmla="*/ 6 w 9"/>
                    <a:gd name="T37" fmla="*/ 3 h 12"/>
                    <a:gd name="T38" fmla="*/ 6 w 9"/>
                    <a:gd name="T39" fmla="*/ 1 h 12"/>
                    <a:gd name="T40" fmla="*/ 5 w 9"/>
                    <a:gd name="T41" fmla="*/ 0 h 12"/>
                    <a:gd name="T42" fmla="*/ 3 w 9"/>
                    <a:gd name="T43" fmla="*/ 0 h 12"/>
                    <a:gd name="T44" fmla="*/ 3 w 9"/>
                    <a:gd name="T45" fmla="*/ 0 h 12"/>
                    <a:gd name="T46" fmla="*/ 2 w 9"/>
                    <a:gd name="T47" fmla="*/ 2 h 12"/>
                    <a:gd name="T48" fmla="*/ 2 w 9"/>
                    <a:gd name="T49" fmla="*/ 2 h 12"/>
                    <a:gd name="T50" fmla="*/ 3 w 9"/>
                    <a:gd name="T51" fmla="*/ 3 h 12"/>
                    <a:gd name="T52" fmla="*/ 3 w 9"/>
                    <a:gd name="T53" fmla="*/ 3 h 12"/>
                    <a:gd name="T54" fmla="*/ 3 w 9"/>
                    <a:gd name="T55" fmla="*/ 3 h 12"/>
                    <a:gd name="T56" fmla="*/ 3 w 9"/>
                    <a:gd name="T57" fmla="*/ 3 h 12"/>
                    <a:gd name="T58" fmla="*/ 3 w 9"/>
                    <a:gd name="T59" fmla="*/ 3 h 12"/>
                    <a:gd name="T60" fmla="*/ 3 w 9"/>
                    <a:gd name="T61" fmla="*/ 3 h 12"/>
                    <a:gd name="T62" fmla="*/ 3 w 9"/>
                    <a:gd name="T63" fmla="*/ 3 h 12"/>
                    <a:gd name="T64" fmla="*/ 3 w 9"/>
                    <a:gd name="T65" fmla="*/ 4 h 12"/>
                    <a:gd name="T66" fmla="*/ 3 w 9"/>
                    <a:gd name="T67" fmla="*/ 5 h 12"/>
                    <a:gd name="T68" fmla="*/ 2 w 9"/>
                    <a:gd name="T69" fmla="*/ 5 h 12"/>
                    <a:gd name="T70" fmla="*/ 1 w 9"/>
                    <a:gd name="T71" fmla="*/ 5 h 12"/>
                    <a:gd name="T72" fmla="*/ 1 w 9"/>
                    <a:gd name="T73" fmla="*/ 5 h 12"/>
                    <a:gd name="T74" fmla="*/ 0 w 9"/>
                    <a:gd name="T75" fmla="*/ 5 h 12"/>
                    <a:gd name="T76" fmla="*/ 1 w 9"/>
                    <a:gd name="T7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" h="12">
                      <a:moveTo>
                        <a:pt x="1" y="7"/>
                      </a:move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3" y="7"/>
                        <a:pt x="3" y="8"/>
                        <a:pt x="3" y="8"/>
                      </a:cubicBezTo>
                      <a:cubicBezTo>
                        <a:pt x="4" y="8"/>
                        <a:pt x="5" y="9"/>
                        <a:pt x="4" y="11"/>
                      </a:cubicBezTo>
                      <a:cubicBezTo>
                        <a:pt x="4" y="11"/>
                        <a:pt x="4" y="11"/>
                        <a:pt x="4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1"/>
                        <a:pt x="7" y="11"/>
                        <a:pt x="7" y="10"/>
                      </a:cubicBezTo>
                      <a:cubicBezTo>
                        <a:pt x="7" y="9"/>
                        <a:pt x="7" y="8"/>
                        <a:pt x="8" y="8"/>
                      </a:cubicBezTo>
                      <a:cubicBezTo>
                        <a:pt x="8" y="7"/>
                        <a:pt x="9" y="7"/>
                        <a:pt x="9" y="7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2"/>
                        <a:pt x="8" y="2"/>
                        <a:pt x="7" y="2"/>
                      </a:cubicBezTo>
                      <a:cubicBezTo>
                        <a:pt x="7" y="2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3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492">
                  <a:extLst>
                    <a:ext uri="{FF2B5EF4-FFF2-40B4-BE49-F238E27FC236}">
                      <a16:creationId xmlns:a16="http://schemas.microsoft.com/office/drawing/2014/main" id="{B0ABD1E3-DB9D-4F55-93E6-ED32C6F622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0730" y="3023283"/>
                  <a:ext cx="73025" cy="20638"/>
                </a:xfrm>
                <a:custGeom>
                  <a:avLst/>
                  <a:gdLst>
                    <a:gd name="T0" fmla="*/ 14 w 20"/>
                    <a:gd name="T1" fmla="*/ 6 h 6"/>
                    <a:gd name="T2" fmla="*/ 17 w 20"/>
                    <a:gd name="T3" fmla="*/ 6 h 6"/>
                    <a:gd name="T4" fmla="*/ 18 w 20"/>
                    <a:gd name="T5" fmla="*/ 6 h 6"/>
                    <a:gd name="T6" fmla="*/ 18 w 20"/>
                    <a:gd name="T7" fmla="*/ 6 h 6"/>
                    <a:gd name="T8" fmla="*/ 19 w 20"/>
                    <a:gd name="T9" fmla="*/ 6 h 6"/>
                    <a:gd name="T10" fmla="*/ 20 w 20"/>
                    <a:gd name="T11" fmla="*/ 5 h 6"/>
                    <a:gd name="T12" fmla="*/ 19 w 20"/>
                    <a:gd name="T13" fmla="*/ 5 h 6"/>
                    <a:gd name="T14" fmla="*/ 17 w 20"/>
                    <a:gd name="T15" fmla="*/ 4 h 6"/>
                    <a:gd name="T16" fmla="*/ 17 w 20"/>
                    <a:gd name="T17" fmla="*/ 4 h 6"/>
                    <a:gd name="T18" fmla="*/ 16 w 20"/>
                    <a:gd name="T19" fmla="*/ 4 h 6"/>
                    <a:gd name="T20" fmla="*/ 15 w 20"/>
                    <a:gd name="T21" fmla="*/ 4 h 6"/>
                    <a:gd name="T22" fmla="*/ 15 w 20"/>
                    <a:gd name="T23" fmla="*/ 3 h 6"/>
                    <a:gd name="T24" fmla="*/ 16 w 20"/>
                    <a:gd name="T25" fmla="*/ 3 h 6"/>
                    <a:gd name="T26" fmla="*/ 16 w 20"/>
                    <a:gd name="T27" fmla="*/ 3 h 6"/>
                    <a:gd name="T28" fmla="*/ 16 w 20"/>
                    <a:gd name="T29" fmla="*/ 2 h 6"/>
                    <a:gd name="T30" fmla="*/ 13 w 20"/>
                    <a:gd name="T31" fmla="*/ 2 h 6"/>
                    <a:gd name="T32" fmla="*/ 11 w 20"/>
                    <a:gd name="T33" fmla="*/ 1 h 6"/>
                    <a:gd name="T34" fmla="*/ 10 w 20"/>
                    <a:gd name="T35" fmla="*/ 2 h 6"/>
                    <a:gd name="T36" fmla="*/ 9 w 20"/>
                    <a:gd name="T37" fmla="*/ 2 h 6"/>
                    <a:gd name="T38" fmla="*/ 8 w 20"/>
                    <a:gd name="T39" fmla="*/ 2 h 6"/>
                    <a:gd name="T40" fmla="*/ 6 w 20"/>
                    <a:gd name="T41" fmla="*/ 1 h 6"/>
                    <a:gd name="T42" fmla="*/ 3 w 20"/>
                    <a:gd name="T43" fmla="*/ 0 h 6"/>
                    <a:gd name="T44" fmla="*/ 1 w 20"/>
                    <a:gd name="T45" fmla="*/ 0 h 6"/>
                    <a:gd name="T46" fmla="*/ 0 w 20"/>
                    <a:gd name="T47" fmla="*/ 2 h 6"/>
                    <a:gd name="T48" fmla="*/ 0 w 20"/>
                    <a:gd name="T49" fmla="*/ 2 h 6"/>
                    <a:gd name="T50" fmla="*/ 1 w 20"/>
                    <a:gd name="T51" fmla="*/ 3 h 6"/>
                    <a:gd name="T52" fmla="*/ 2 w 20"/>
                    <a:gd name="T53" fmla="*/ 4 h 6"/>
                    <a:gd name="T54" fmla="*/ 4 w 20"/>
                    <a:gd name="T55" fmla="*/ 4 h 6"/>
                    <a:gd name="T56" fmla="*/ 6 w 20"/>
                    <a:gd name="T57" fmla="*/ 4 h 6"/>
                    <a:gd name="T58" fmla="*/ 9 w 20"/>
                    <a:gd name="T59" fmla="*/ 5 h 6"/>
                    <a:gd name="T60" fmla="*/ 12 w 20"/>
                    <a:gd name="T61" fmla="*/ 5 h 6"/>
                    <a:gd name="T62" fmla="*/ 14 w 20"/>
                    <a:gd name="T6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0" h="6">
                      <a:moveTo>
                        <a:pt x="14" y="6"/>
                      </a:moveTo>
                      <a:cubicBezTo>
                        <a:pt x="15" y="5"/>
                        <a:pt x="16" y="6"/>
                        <a:pt x="17" y="6"/>
                      </a:cubicBezTo>
                      <a:cubicBezTo>
                        <a:pt x="17" y="6"/>
                        <a:pt x="17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20" y="6"/>
                        <a:pt x="20" y="6"/>
                        <a:pt x="20" y="5"/>
                      </a:cubicBezTo>
                      <a:cubicBezTo>
                        <a:pt x="20" y="5"/>
                        <a:pt x="20" y="5"/>
                        <a:pt x="19" y="5"/>
                      </a:cubicBezTo>
                      <a:cubicBezTo>
                        <a:pt x="19" y="5"/>
                        <a:pt x="18" y="5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2"/>
                        <a:pt x="16" y="2"/>
                      </a:cubicBezTo>
                      <a:cubicBezTo>
                        <a:pt x="15" y="2"/>
                        <a:pt x="14" y="2"/>
                        <a:pt x="13" y="2"/>
                      </a:cubicBezTo>
                      <a:cubicBezTo>
                        <a:pt x="12" y="2"/>
                        <a:pt x="12" y="2"/>
                        <a:pt x="11" y="1"/>
                      </a:cubicBezTo>
                      <a:cubicBezTo>
                        <a:pt x="11" y="1"/>
                        <a:pt x="10" y="1"/>
                        <a:pt x="10" y="2"/>
                      </a:cubicBezTo>
                      <a:cubicBezTo>
                        <a:pt x="10" y="2"/>
                        <a:pt x="9" y="2"/>
                        <a:pt x="9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2"/>
                        <a:pt x="6" y="2"/>
                        <a:pt x="6" y="1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2" y="3"/>
                        <a:pt x="2" y="4"/>
                        <a:pt x="2" y="4"/>
                      </a:cubicBezTo>
                      <a:cubicBezTo>
                        <a:pt x="3" y="4"/>
                        <a:pt x="4" y="4"/>
                        <a:pt x="4" y="4"/>
                      </a:cubicBezTo>
                      <a:cubicBezTo>
                        <a:pt x="5" y="4"/>
                        <a:pt x="5" y="4"/>
                        <a:pt x="6" y="4"/>
                      </a:cubicBezTo>
                      <a:cubicBezTo>
                        <a:pt x="7" y="4"/>
                        <a:pt x="8" y="4"/>
                        <a:pt x="9" y="5"/>
                      </a:cubicBezTo>
                      <a:cubicBezTo>
                        <a:pt x="10" y="5"/>
                        <a:pt x="11" y="5"/>
                        <a:pt x="12" y="5"/>
                      </a:cubicBezTo>
                      <a:cubicBezTo>
                        <a:pt x="12" y="5"/>
                        <a:pt x="13" y="6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493">
                  <a:extLst>
                    <a:ext uri="{FF2B5EF4-FFF2-40B4-BE49-F238E27FC236}">
                      <a16:creationId xmlns:a16="http://schemas.microsoft.com/office/drawing/2014/main" id="{216671E7-5DC8-4186-B8F0-F76A2A34AD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2330" y="2828020"/>
                  <a:ext cx="31750" cy="57150"/>
                </a:xfrm>
                <a:custGeom>
                  <a:avLst/>
                  <a:gdLst>
                    <a:gd name="T0" fmla="*/ 4 w 9"/>
                    <a:gd name="T1" fmla="*/ 1 h 16"/>
                    <a:gd name="T2" fmla="*/ 2 w 9"/>
                    <a:gd name="T3" fmla="*/ 1 h 16"/>
                    <a:gd name="T4" fmla="*/ 1 w 9"/>
                    <a:gd name="T5" fmla="*/ 1 h 16"/>
                    <a:gd name="T6" fmla="*/ 0 w 9"/>
                    <a:gd name="T7" fmla="*/ 2 h 16"/>
                    <a:gd name="T8" fmla="*/ 0 w 9"/>
                    <a:gd name="T9" fmla="*/ 5 h 16"/>
                    <a:gd name="T10" fmla="*/ 0 w 9"/>
                    <a:gd name="T11" fmla="*/ 6 h 16"/>
                    <a:gd name="T12" fmla="*/ 0 w 9"/>
                    <a:gd name="T13" fmla="*/ 6 h 16"/>
                    <a:gd name="T14" fmla="*/ 0 w 9"/>
                    <a:gd name="T15" fmla="*/ 9 h 16"/>
                    <a:gd name="T16" fmla="*/ 1 w 9"/>
                    <a:gd name="T17" fmla="*/ 10 h 16"/>
                    <a:gd name="T18" fmla="*/ 1 w 9"/>
                    <a:gd name="T19" fmla="*/ 10 h 16"/>
                    <a:gd name="T20" fmla="*/ 2 w 9"/>
                    <a:gd name="T21" fmla="*/ 10 h 16"/>
                    <a:gd name="T22" fmla="*/ 1 w 9"/>
                    <a:gd name="T23" fmla="*/ 10 h 16"/>
                    <a:gd name="T24" fmla="*/ 1 w 9"/>
                    <a:gd name="T25" fmla="*/ 10 h 16"/>
                    <a:gd name="T26" fmla="*/ 2 w 9"/>
                    <a:gd name="T27" fmla="*/ 12 h 16"/>
                    <a:gd name="T28" fmla="*/ 3 w 9"/>
                    <a:gd name="T29" fmla="*/ 12 h 16"/>
                    <a:gd name="T30" fmla="*/ 3 w 9"/>
                    <a:gd name="T31" fmla="*/ 12 h 16"/>
                    <a:gd name="T32" fmla="*/ 3 w 9"/>
                    <a:gd name="T33" fmla="*/ 12 h 16"/>
                    <a:gd name="T34" fmla="*/ 3 w 9"/>
                    <a:gd name="T35" fmla="*/ 12 h 16"/>
                    <a:gd name="T36" fmla="*/ 4 w 9"/>
                    <a:gd name="T37" fmla="*/ 11 h 16"/>
                    <a:gd name="T38" fmla="*/ 5 w 9"/>
                    <a:gd name="T39" fmla="*/ 11 h 16"/>
                    <a:gd name="T40" fmla="*/ 5 w 9"/>
                    <a:gd name="T41" fmla="*/ 12 h 16"/>
                    <a:gd name="T42" fmla="*/ 7 w 9"/>
                    <a:gd name="T43" fmla="*/ 12 h 16"/>
                    <a:gd name="T44" fmla="*/ 6 w 9"/>
                    <a:gd name="T45" fmla="*/ 12 h 16"/>
                    <a:gd name="T46" fmla="*/ 7 w 9"/>
                    <a:gd name="T47" fmla="*/ 12 h 16"/>
                    <a:gd name="T48" fmla="*/ 7 w 9"/>
                    <a:gd name="T49" fmla="*/ 12 h 16"/>
                    <a:gd name="T50" fmla="*/ 7 w 9"/>
                    <a:gd name="T51" fmla="*/ 12 h 16"/>
                    <a:gd name="T52" fmla="*/ 7 w 9"/>
                    <a:gd name="T53" fmla="*/ 12 h 16"/>
                    <a:gd name="T54" fmla="*/ 8 w 9"/>
                    <a:gd name="T55" fmla="*/ 14 h 16"/>
                    <a:gd name="T56" fmla="*/ 8 w 9"/>
                    <a:gd name="T57" fmla="*/ 14 h 16"/>
                    <a:gd name="T58" fmla="*/ 8 w 9"/>
                    <a:gd name="T59" fmla="*/ 15 h 16"/>
                    <a:gd name="T60" fmla="*/ 9 w 9"/>
                    <a:gd name="T61" fmla="*/ 16 h 16"/>
                    <a:gd name="T62" fmla="*/ 9 w 9"/>
                    <a:gd name="T63" fmla="*/ 15 h 16"/>
                    <a:gd name="T64" fmla="*/ 9 w 9"/>
                    <a:gd name="T65" fmla="*/ 14 h 16"/>
                    <a:gd name="T66" fmla="*/ 9 w 9"/>
                    <a:gd name="T67" fmla="*/ 13 h 16"/>
                    <a:gd name="T68" fmla="*/ 8 w 9"/>
                    <a:gd name="T69" fmla="*/ 12 h 16"/>
                    <a:gd name="T70" fmla="*/ 7 w 9"/>
                    <a:gd name="T71" fmla="*/ 11 h 16"/>
                    <a:gd name="T72" fmla="*/ 6 w 9"/>
                    <a:gd name="T73" fmla="*/ 10 h 16"/>
                    <a:gd name="T74" fmla="*/ 5 w 9"/>
                    <a:gd name="T75" fmla="*/ 10 h 16"/>
                    <a:gd name="T76" fmla="*/ 5 w 9"/>
                    <a:gd name="T77" fmla="*/ 10 h 16"/>
                    <a:gd name="T78" fmla="*/ 5 w 9"/>
                    <a:gd name="T79" fmla="*/ 10 h 16"/>
                    <a:gd name="T80" fmla="*/ 4 w 9"/>
                    <a:gd name="T81" fmla="*/ 10 h 16"/>
                    <a:gd name="T82" fmla="*/ 4 w 9"/>
                    <a:gd name="T83" fmla="*/ 9 h 16"/>
                    <a:gd name="T84" fmla="*/ 4 w 9"/>
                    <a:gd name="T85" fmla="*/ 9 h 16"/>
                    <a:gd name="T86" fmla="*/ 4 w 9"/>
                    <a:gd name="T87" fmla="*/ 8 h 16"/>
                    <a:gd name="T88" fmla="*/ 4 w 9"/>
                    <a:gd name="T89" fmla="*/ 7 h 16"/>
                    <a:gd name="T90" fmla="*/ 4 w 9"/>
                    <a:gd name="T91" fmla="*/ 6 h 16"/>
                    <a:gd name="T92" fmla="*/ 5 w 9"/>
                    <a:gd name="T93" fmla="*/ 3 h 16"/>
                    <a:gd name="T94" fmla="*/ 4 w 9"/>
                    <a:gd name="T95" fmla="*/ 1 h 16"/>
                    <a:gd name="T96" fmla="*/ 4 w 9"/>
                    <a:gd name="T97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9" h="16">
                      <a:moveTo>
                        <a:pt x="4" y="1"/>
                      </a:move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0" y="8"/>
                        <a:pt x="0" y="9"/>
                      </a:cubicBezTo>
                      <a:cubicBezTo>
                        <a:pt x="0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2" y="10"/>
                      </a:cubicBezTo>
                      <a:cubicBezTo>
                        <a:pt x="2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1"/>
                        <a:pt x="2" y="11"/>
                        <a:pt x="2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4" y="12"/>
                        <a:pt x="4" y="11"/>
                      </a:cubicBezTo>
                      <a:cubicBezTo>
                        <a:pt x="4" y="11"/>
                        <a:pt x="4" y="11"/>
                        <a:pt x="5" y="11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6" y="12"/>
                        <a:pt x="7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3"/>
                        <a:pt x="7" y="13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7" y="15"/>
                        <a:pt x="7" y="15"/>
                        <a:pt x="8" y="15"/>
                      </a:cubicBezTo>
                      <a:cubicBezTo>
                        <a:pt x="8" y="15"/>
                        <a:pt x="9" y="16"/>
                        <a:pt x="9" y="16"/>
                      </a:cubicBezTo>
                      <a:cubicBezTo>
                        <a:pt x="9" y="16"/>
                        <a:pt x="9" y="15"/>
                        <a:pt x="9" y="15"/>
                      </a:cubicBezTo>
                      <a:cubicBezTo>
                        <a:pt x="9" y="15"/>
                        <a:pt x="9" y="14"/>
                        <a:pt x="9" y="14"/>
                      </a:cubicBezTo>
                      <a:cubicBezTo>
                        <a:pt x="9" y="14"/>
                        <a:pt x="9" y="13"/>
                        <a:pt x="9" y="13"/>
                      </a:cubicBezTo>
                      <a:cubicBezTo>
                        <a:pt x="9" y="13"/>
                        <a:pt x="8" y="13"/>
                        <a:pt x="8" y="12"/>
                      </a:cubicBezTo>
                      <a:cubicBezTo>
                        <a:pt x="8" y="11"/>
                        <a:pt x="8" y="11"/>
                        <a:pt x="7" y="11"/>
                      </a:cubicBezTo>
                      <a:cubicBezTo>
                        <a:pt x="7" y="11"/>
                        <a:pt x="7" y="10"/>
                        <a:pt x="6" y="10"/>
                      </a:cubicBezTo>
                      <a:cubicBezTo>
                        <a:pt x="6" y="10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9"/>
                      </a:cubicBezTo>
                      <a:cubicBezTo>
                        <a:pt x="5" y="9"/>
                        <a:pt x="5" y="9"/>
                        <a:pt x="4" y="9"/>
                      </a:cubicBez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7"/>
                        <a:pt x="4" y="7"/>
                      </a:cubicBezTo>
                      <a:cubicBezTo>
                        <a:pt x="4" y="7"/>
                        <a:pt x="4" y="6"/>
                        <a:pt x="4" y="6"/>
                      </a:cubicBezTo>
                      <a:cubicBezTo>
                        <a:pt x="5" y="5"/>
                        <a:pt x="5" y="4"/>
                        <a:pt x="5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494">
                  <a:extLst>
                    <a:ext uri="{FF2B5EF4-FFF2-40B4-BE49-F238E27FC236}">
                      <a16:creationId xmlns:a16="http://schemas.microsoft.com/office/drawing/2014/main" id="{2E84BAB7-54A2-43C1-B68D-D551AE7D0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8855" y="3343958"/>
                  <a:ext cx="30163" cy="36513"/>
                </a:xfrm>
                <a:custGeom>
                  <a:avLst/>
                  <a:gdLst>
                    <a:gd name="T0" fmla="*/ 7 w 8"/>
                    <a:gd name="T1" fmla="*/ 1 h 10"/>
                    <a:gd name="T2" fmla="*/ 5 w 8"/>
                    <a:gd name="T3" fmla="*/ 2 h 10"/>
                    <a:gd name="T4" fmla="*/ 3 w 8"/>
                    <a:gd name="T5" fmla="*/ 1 h 10"/>
                    <a:gd name="T6" fmla="*/ 2 w 8"/>
                    <a:gd name="T7" fmla="*/ 0 h 10"/>
                    <a:gd name="T8" fmla="*/ 1 w 8"/>
                    <a:gd name="T9" fmla="*/ 0 h 10"/>
                    <a:gd name="T10" fmla="*/ 0 w 8"/>
                    <a:gd name="T11" fmla="*/ 1 h 10"/>
                    <a:gd name="T12" fmla="*/ 0 w 8"/>
                    <a:gd name="T13" fmla="*/ 1 h 10"/>
                    <a:gd name="T14" fmla="*/ 0 w 8"/>
                    <a:gd name="T15" fmla="*/ 6 h 10"/>
                    <a:gd name="T16" fmla="*/ 0 w 8"/>
                    <a:gd name="T17" fmla="*/ 6 h 10"/>
                    <a:gd name="T18" fmla="*/ 0 w 8"/>
                    <a:gd name="T19" fmla="*/ 8 h 10"/>
                    <a:gd name="T20" fmla="*/ 2 w 8"/>
                    <a:gd name="T21" fmla="*/ 10 h 10"/>
                    <a:gd name="T22" fmla="*/ 2 w 8"/>
                    <a:gd name="T23" fmla="*/ 10 h 10"/>
                    <a:gd name="T24" fmla="*/ 3 w 8"/>
                    <a:gd name="T25" fmla="*/ 9 h 10"/>
                    <a:gd name="T26" fmla="*/ 5 w 8"/>
                    <a:gd name="T27" fmla="*/ 9 h 10"/>
                    <a:gd name="T28" fmla="*/ 5 w 8"/>
                    <a:gd name="T29" fmla="*/ 8 h 10"/>
                    <a:gd name="T30" fmla="*/ 7 w 8"/>
                    <a:gd name="T31" fmla="*/ 5 h 10"/>
                    <a:gd name="T32" fmla="*/ 7 w 8"/>
                    <a:gd name="T33" fmla="*/ 5 h 10"/>
                    <a:gd name="T34" fmla="*/ 8 w 8"/>
                    <a:gd name="T35" fmla="*/ 2 h 10"/>
                    <a:gd name="T36" fmla="*/ 8 w 8"/>
                    <a:gd name="T37" fmla="*/ 2 h 10"/>
                    <a:gd name="T38" fmla="*/ 7 w 8"/>
                    <a:gd name="T3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" h="10">
                      <a:moveTo>
                        <a:pt x="7" y="1"/>
                      </a:moveTo>
                      <a:cubicBezTo>
                        <a:pt x="6" y="1"/>
                        <a:pt x="5" y="1"/>
                        <a:pt x="5" y="2"/>
                      </a:cubicBezTo>
                      <a:cubicBezTo>
                        <a:pt x="4" y="2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0" y="8"/>
                        <a:pt x="0" y="8"/>
                      </a:cubicBezTo>
                      <a:cubicBezTo>
                        <a:pt x="0" y="9"/>
                        <a:pt x="1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3" y="10"/>
                        <a:pt x="3" y="9"/>
                        <a:pt x="3" y="9"/>
                      </a:cubicBezTo>
                      <a:cubicBezTo>
                        <a:pt x="4" y="9"/>
                        <a:pt x="4" y="8"/>
                        <a:pt x="5" y="9"/>
                      </a:cubicBezTo>
                      <a:cubicBezTo>
                        <a:pt x="5" y="9"/>
                        <a:pt x="5" y="8"/>
                        <a:pt x="5" y="8"/>
                      </a:cubicBezTo>
                      <a:cubicBezTo>
                        <a:pt x="6" y="7"/>
                        <a:pt x="6" y="6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4"/>
                        <a:pt x="7" y="3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495">
                  <a:extLst>
                    <a:ext uri="{FF2B5EF4-FFF2-40B4-BE49-F238E27FC236}">
                      <a16:creationId xmlns:a16="http://schemas.microsoft.com/office/drawing/2014/main" id="{5B202BD3-771F-461B-9BD6-E51D765BF8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9443" y="2796270"/>
                  <a:ext cx="76200" cy="28575"/>
                </a:xfrm>
                <a:custGeom>
                  <a:avLst/>
                  <a:gdLst>
                    <a:gd name="T0" fmla="*/ 21 w 21"/>
                    <a:gd name="T1" fmla="*/ 7 h 8"/>
                    <a:gd name="T2" fmla="*/ 21 w 21"/>
                    <a:gd name="T3" fmla="*/ 7 h 8"/>
                    <a:gd name="T4" fmla="*/ 20 w 21"/>
                    <a:gd name="T5" fmla="*/ 6 h 8"/>
                    <a:gd name="T6" fmla="*/ 15 w 21"/>
                    <a:gd name="T7" fmla="*/ 4 h 8"/>
                    <a:gd name="T8" fmla="*/ 14 w 21"/>
                    <a:gd name="T9" fmla="*/ 3 h 8"/>
                    <a:gd name="T10" fmla="*/ 12 w 21"/>
                    <a:gd name="T11" fmla="*/ 2 h 8"/>
                    <a:gd name="T12" fmla="*/ 11 w 21"/>
                    <a:gd name="T13" fmla="*/ 2 h 8"/>
                    <a:gd name="T14" fmla="*/ 9 w 21"/>
                    <a:gd name="T15" fmla="*/ 1 h 8"/>
                    <a:gd name="T16" fmla="*/ 7 w 21"/>
                    <a:gd name="T17" fmla="*/ 0 h 8"/>
                    <a:gd name="T18" fmla="*/ 5 w 21"/>
                    <a:gd name="T19" fmla="*/ 0 h 8"/>
                    <a:gd name="T20" fmla="*/ 2 w 21"/>
                    <a:gd name="T21" fmla="*/ 1 h 8"/>
                    <a:gd name="T22" fmla="*/ 0 w 21"/>
                    <a:gd name="T23" fmla="*/ 3 h 8"/>
                    <a:gd name="T24" fmla="*/ 0 w 21"/>
                    <a:gd name="T25" fmla="*/ 3 h 8"/>
                    <a:gd name="T26" fmla="*/ 1 w 21"/>
                    <a:gd name="T27" fmla="*/ 3 h 8"/>
                    <a:gd name="T28" fmla="*/ 5 w 21"/>
                    <a:gd name="T29" fmla="*/ 2 h 8"/>
                    <a:gd name="T30" fmla="*/ 5 w 21"/>
                    <a:gd name="T31" fmla="*/ 2 h 8"/>
                    <a:gd name="T32" fmla="*/ 6 w 21"/>
                    <a:gd name="T33" fmla="*/ 3 h 8"/>
                    <a:gd name="T34" fmla="*/ 8 w 21"/>
                    <a:gd name="T35" fmla="*/ 3 h 8"/>
                    <a:gd name="T36" fmla="*/ 9 w 21"/>
                    <a:gd name="T37" fmla="*/ 3 h 8"/>
                    <a:gd name="T38" fmla="*/ 12 w 21"/>
                    <a:gd name="T39" fmla="*/ 4 h 8"/>
                    <a:gd name="T40" fmla="*/ 13 w 21"/>
                    <a:gd name="T41" fmla="*/ 5 h 8"/>
                    <a:gd name="T42" fmla="*/ 15 w 21"/>
                    <a:gd name="T43" fmla="*/ 6 h 8"/>
                    <a:gd name="T44" fmla="*/ 15 w 21"/>
                    <a:gd name="T45" fmla="*/ 6 h 8"/>
                    <a:gd name="T46" fmla="*/ 15 w 21"/>
                    <a:gd name="T47" fmla="*/ 7 h 8"/>
                    <a:gd name="T48" fmla="*/ 15 w 21"/>
                    <a:gd name="T49" fmla="*/ 7 h 8"/>
                    <a:gd name="T50" fmla="*/ 15 w 21"/>
                    <a:gd name="T51" fmla="*/ 8 h 8"/>
                    <a:gd name="T52" fmla="*/ 17 w 21"/>
                    <a:gd name="T53" fmla="*/ 8 h 8"/>
                    <a:gd name="T54" fmla="*/ 21 w 21"/>
                    <a:gd name="T55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1" h="8">
                      <a:moveTo>
                        <a:pt x="21" y="7"/>
                      </a:move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6"/>
                        <a:pt x="21" y="6"/>
                        <a:pt x="20" y="6"/>
                      </a:cubicBezTo>
                      <a:cubicBezTo>
                        <a:pt x="19" y="5"/>
                        <a:pt x="17" y="4"/>
                        <a:pt x="15" y="4"/>
                      </a:cubicBezTo>
                      <a:cubicBezTo>
                        <a:pt x="15" y="4"/>
                        <a:pt x="14" y="3"/>
                        <a:pt x="14" y="3"/>
                      </a:cubicBezTo>
                      <a:cubicBezTo>
                        <a:pt x="13" y="3"/>
                        <a:pt x="13" y="2"/>
                        <a:pt x="12" y="2"/>
                      </a:cubicBezTo>
                      <a:cubicBezTo>
                        <a:pt x="12" y="2"/>
                        <a:pt x="11" y="2"/>
                        <a:pt x="11" y="2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1"/>
                        <a:pt x="7" y="1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3"/>
                        <a:pt x="4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6" y="3"/>
                        <a:pt x="6" y="3"/>
                      </a:cubicBezTo>
                      <a:cubicBezTo>
                        <a:pt x="7" y="3"/>
                        <a:pt x="8" y="3"/>
                        <a:pt x="8" y="3"/>
                      </a:cubicBezTo>
                      <a:cubicBezTo>
                        <a:pt x="8" y="3"/>
                        <a:pt x="9" y="3"/>
                        <a:pt x="9" y="3"/>
                      </a:cubicBezTo>
                      <a:cubicBezTo>
                        <a:pt x="10" y="4"/>
                        <a:pt x="11" y="4"/>
                        <a:pt x="12" y="4"/>
                      </a:cubicBezTo>
                      <a:cubicBezTo>
                        <a:pt x="12" y="4"/>
                        <a:pt x="12" y="4"/>
                        <a:pt x="13" y="5"/>
                      </a:cubicBezTo>
                      <a:cubicBezTo>
                        <a:pt x="13" y="6"/>
                        <a:pt x="14" y="6"/>
                        <a:pt x="15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6" y="8"/>
                        <a:pt x="16" y="8"/>
                        <a:pt x="17" y="8"/>
                      </a:cubicBezTo>
                      <a:cubicBezTo>
                        <a:pt x="18" y="8"/>
                        <a:pt x="19" y="8"/>
                        <a:pt x="2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496">
                  <a:extLst>
                    <a:ext uri="{FF2B5EF4-FFF2-40B4-BE49-F238E27FC236}">
                      <a16:creationId xmlns:a16="http://schemas.microsoft.com/office/drawing/2014/main" id="{7F3C7AE9-5EC0-4F75-873E-F162B42D76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9580" y="2088245"/>
                  <a:ext cx="31750" cy="36513"/>
                </a:xfrm>
                <a:custGeom>
                  <a:avLst/>
                  <a:gdLst>
                    <a:gd name="T0" fmla="*/ 2 w 9"/>
                    <a:gd name="T1" fmla="*/ 4 h 10"/>
                    <a:gd name="T2" fmla="*/ 2 w 9"/>
                    <a:gd name="T3" fmla="*/ 5 h 10"/>
                    <a:gd name="T4" fmla="*/ 2 w 9"/>
                    <a:gd name="T5" fmla="*/ 6 h 10"/>
                    <a:gd name="T6" fmla="*/ 2 w 9"/>
                    <a:gd name="T7" fmla="*/ 9 h 10"/>
                    <a:gd name="T8" fmla="*/ 3 w 9"/>
                    <a:gd name="T9" fmla="*/ 10 h 10"/>
                    <a:gd name="T10" fmla="*/ 4 w 9"/>
                    <a:gd name="T11" fmla="*/ 10 h 10"/>
                    <a:gd name="T12" fmla="*/ 4 w 9"/>
                    <a:gd name="T13" fmla="*/ 10 h 10"/>
                    <a:gd name="T14" fmla="*/ 7 w 9"/>
                    <a:gd name="T15" fmla="*/ 8 h 10"/>
                    <a:gd name="T16" fmla="*/ 8 w 9"/>
                    <a:gd name="T17" fmla="*/ 7 h 10"/>
                    <a:gd name="T18" fmla="*/ 9 w 9"/>
                    <a:gd name="T19" fmla="*/ 6 h 10"/>
                    <a:gd name="T20" fmla="*/ 9 w 9"/>
                    <a:gd name="T21" fmla="*/ 5 h 10"/>
                    <a:gd name="T22" fmla="*/ 8 w 9"/>
                    <a:gd name="T23" fmla="*/ 4 h 10"/>
                    <a:gd name="T24" fmla="*/ 7 w 9"/>
                    <a:gd name="T25" fmla="*/ 3 h 10"/>
                    <a:gd name="T26" fmla="*/ 5 w 9"/>
                    <a:gd name="T27" fmla="*/ 2 h 10"/>
                    <a:gd name="T28" fmla="*/ 2 w 9"/>
                    <a:gd name="T29" fmla="*/ 1 h 10"/>
                    <a:gd name="T30" fmla="*/ 2 w 9"/>
                    <a:gd name="T31" fmla="*/ 0 h 10"/>
                    <a:gd name="T32" fmla="*/ 1 w 9"/>
                    <a:gd name="T33" fmla="*/ 1 h 10"/>
                    <a:gd name="T34" fmla="*/ 1 w 9"/>
                    <a:gd name="T35" fmla="*/ 3 h 10"/>
                    <a:gd name="T36" fmla="*/ 2 w 9"/>
                    <a:gd name="T37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" h="10">
                      <a:moveTo>
                        <a:pt x="2" y="4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2" y="7"/>
                        <a:pt x="2" y="8"/>
                        <a:pt x="2" y="9"/>
                      </a:cubicBezTo>
                      <a:cubicBezTo>
                        <a:pt x="2" y="9"/>
                        <a:pt x="3" y="10"/>
                        <a:pt x="3" y="10"/>
                      </a:cubicBezTo>
                      <a:cubicBezTo>
                        <a:pt x="3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9"/>
                        <a:pt x="5" y="9"/>
                        <a:pt x="7" y="8"/>
                      </a:cubicBezTo>
                      <a:cubicBezTo>
                        <a:pt x="7" y="7"/>
                        <a:pt x="8" y="7"/>
                        <a:pt x="8" y="7"/>
                      </a:cubicBezTo>
                      <a:cubicBezTo>
                        <a:pt x="8" y="6"/>
                        <a:pt x="9" y="6"/>
                        <a:pt x="9" y="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4"/>
                        <a:pt x="8" y="4"/>
                        <a:pt x="8" y="4"/>
                      </a:cubicBezTo>
                      <a:cubicBezTo>
                        <a:pt x="8" y="3"/>
                        <a:pt x="8" y="3"/>
                        <a:pt x="7" y="3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497">
                  <a:extLst>
                    <a:ext uri="{FF2B5EF4-FFF2-40B4-BE49-F238E27FC236}">
                      <a16:creationId xmlns:a16="http://schemas.microsoft.com/office/drawing/2014/main" id="{6DF72CAF-2577-4875-A174-4A581681B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9793" y="2901045"/>
                  <a:ext cx="36513" cy="31750"/>
                </a:xfrm>
                <a:custGeom>
                  <a:avLst/>
                  <a:gdLst>
                    <a:gd name="T0" fmla="*/ 8 w 10"/>
                    <a:gd name="T1" fmla="*/ 0 h 9"/>
                    <a:gd name="T2" fmla="*/ 8 w 10"/>
                    <a:gd name="T3" fmla="*/ 0 h 9"/>
                    <a:gd name="T4" fmla="*/ 7 w 10"/>
                    <a:gd name="T5" fmla="*/ 1 h 9"/>
                    <a:gd name="T6" fmla="*/ 6 w 10"/>
                    <a:gd name="T7" fmla="*/ 2 h 9"/>
                    <a:gd name="T8" fmla="*/ 6 w 10"/>
                    <a:gd name="T9" fmla="*/ 3 h 9"/>
                    <a:gd name="T10" fmla="*/ 5 w 10"/>
                    <a:gd name="T11" fmla="*/ 3 h 9"/>
                    <a:gd name="T12" fmla="*/ 4 w 10"/>
                    <a:gd name="T13" fmla="*/ 3 h 9"/>
                    <a:gd name="T14" fmla="*/ 3 w 10"/>
                    <a:gd name="T15" fmla="*/ 3 h 9"/>
                    <a:gd name="T16" fmla="*/ 1 w 10"/>
                    <a:gd name="T17" fmla="*/ 4 h 9"/>
                    <a:gd name="T18" fmla="*/ 0 w 10"/>
                    <a:gd name="T19" fmla="*/ 6 h 9"/>
                    <a:gd name="T20" fmla="*/ 0 w 10"/>
                    <a:gd name="T21" fmla="*/ 6 h 9"/>
                    <a:gd name="T22" fmla="*/ 1 w 10"/>
                    <a:gd name="T23" fmla="*/ 6 h 9"/>
                    <a:gd name="T24" fmla="*/ 1 w 10"/>
                    <a:gd name="T25" fmla="*/ 6 h 9"/>
                    <a:gd name="T26" fmla="*/ 2 w 10"/>
                    <a:gd name="T27" fmla="*/ 5 h 9"/>
                    <a:gd name="T28" fmla="*/ 4 w 10"/>
                    <a:gd name="T29" fmla="*/ 5 h 9"/>
                    <a:gd name="T30" fmla="*/ 5 w 10"/>
                    <a:gd name="T31" fmla="*/ 6 h 9"/>
                    <a:gd name="T32" fmla="*/ 5 w 10"/>
                    <a:gd name="T33" fmla="*/ 7 h 9"/>
                    <a:gd name="T34" fmla="*/ 6 w 10"/>
                    <a:gd name="T35" fmla="*/ 9 h 9"/>
                    <a:gd name="T36" fmla="*/ 8 w 10"/>
                    <a:gd name="T37" fmla="*/ 9 h 9"/>
                    <a:gd name="T38" fmla="*/ 8 w 10"/>
                    <a:gd name="T39" fmla="*/ 9 h 9"/>
                    <a:gd name="T40" fmla="*/ 8 w 10"/>
                    <a:gd name="T41" fmla="*/ 8 h 9"/>
                    <a:gd name="T42" fmla="*/ 8 w 10"/>
                    <a:gd name="T43" fmla="*/ 7 h 9"/>
                    <a:gd name="T44" fmla="*/ 9 w 10"/>
                    <a:gd name="T45" fmla="*/ 6 h 9"/>
                    <a:gd name="T46" fmla="*/ 9 w 10"/>
                    <a:gd name="T47" fmla="*/ 7 h 9"/>
                    <a:gd name="T48" fmla="*/ 10 w 10"/>
                    <a:gd name="T49" fmla="*/ 7 h 9"/>
                    <a:gd name="T50" fmla="*/ 10 w 10"/>
                    <a:gd name="T51" fmla="*/ 5 h 9"/>
                    <a:gd name="T52" fmla="*/ 9 w 10"/>
                    <a:gd name="T53" fmla="*/ 3 h 9"/>
                    <a:gd name="T54" fmla="*/ 9 w 10"/>
                    <a:gd name="T55" fmla="*/ 1 h 9"/>
                    <a:gd name="T56" fmla="*/ 8 w 10"/>
                    <a:gd name="T57" fmla="*/ 0 h 9"/>
                    <a:gd name="T58" fmla="*/ 8 w 10"/>
                    <a:gd name="T5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" h="9"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7" y="2"/>
                        <a:pt x="6" y="2"/>
                        <a:pt x="6" y="2"/>
                      </a:cubicBezTo>
                      <a:cubicBezTo>
                        <a:pt x="6" y="2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4"/>
                        <a:pt x="5" y="3"/>
                        <a:pt x="4" y="3"/>
                      </a:cubicBezTo>
                      <a:cubicBezTo>
                        <a:pt x="4" y="3"/>
                        <a:pt x="3" y="2"/>
                        <a:pt x="3" y="3"/>
                      </a:cubicBezTo>
                      <a:cubicBezTo>
                        <a:pt x="2" y="4"/>
                        <a:pt x="2" y="4"/>
                        <a:pt x="1" y="4"/>
                      </a:cubicBez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3" y="5"/>
                        <a:pt x="3" y="5"/>
                        <a:pt x="4" y="5"/>
                      </a:cubicBezTo>
                      <a:cubicBezTo>
                        <a:pt x="4" y="5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7"/>
                      </a:cubicBezTo>
                      <a:cubicBezTo>
                        <a:pt x="5" y="8"/>
                        <a:pt x="5" y="9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9" y="8"/>
                        <a:pt x="8" y="8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6"/>
                        <a:pt x="8" y="6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10" y="7"/>
                      </a:cubicBezTo>
                      <a:cubicBezTo>
                        <a:pt x="10" y="6"/>
                        <a:pt x="10" y="6"/>
                        <a:pt x="10" y="5"/>
                      </a:cubicBezTo>
                      <a:cubicBezTo>
                        <a:pt x="10" y="4"/>
                        <a:pt x="10" y="3"/>
                        <a:pt x="9" y="3"/>
                      </a:cubicBezTo>
                      <a:cubicBezTo>
                        <a:pt x="9" y="2"/>
                        <a:pt x="9" y="2"/>
                        <a:pt x="9" y="1"/>
                      </a:cubicBez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498">
                  <a:extLst>
                    <a:ext uri="{FF2B5EF4-FFF2-40B4-BE49-F238E27FC236}">
                      <a16:creationId xmlns:a16="http://schemas.microsoft.com/office/drawing/2014/main" id="{B283F62B-5AC4-4D0F-9FA3-C57E766BA4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5643" y="2821670"/>
                  <a:ext cx="42863" cy="20638"/>
                </a:xfrm>
                <a:custGeom>
                  <a:avLst/>
                  <a:gdLst>
                    <a:gd name="T0" fmla="*/ 1 w 12"/>
                    <a:gd name="T1" fmla="*/ 5 h 6"/>
                    <a:gd name="T2" fmla="*/ 2 w 12"/>
                    <a:gd name="T3" fmla="*/ 5 h 6"/>
                    <a:gd name="T4" fmla="*/ 4 w 12"/>
                    <a:gd name="T5" fmla="*/ 5 h 6"/>
                    <a:gd name="T6" fmla="*/ 5 w 12"/>
                    <a:gd name="T7" fmla="*/ 6 h 6"/>
                    <a:gd name="T8" fmla="*/ 6 w 12"/>
                    <a:gd name="T9" fmla="*/ 6 h 6"/>
                    <a:gd name="T10" fmla="*/ 6 w 12"/>
                    <a:gd name="T11" fmla="*/ 5 h 6"/>
                    <a:gd name="T12" fmla="*/ 8 w 12"/>
                    <a:gd name="T13" fmla="*/ 5 h 6"/>
                    <a:gd name="T14" fmla="*/ 8 w 12"/>
                    <a:gd name="T15" fmla="*/ 5 h 6"/>
                    <a:gd name="T16" fmla="*/ 11 w 12"/>
                    <a:gd name="T17" fmla="*/ 4 h 6"/>
                    <a:gd name="T18" fmla="*/ 12 w 12"/>
                    <a:gd name="T19" fmla="*/ 4 h 6"/>
                    <a:gd name="T20" fmla="*/ 12 w 12"/>
                    <a:gd name="T21" fmla="*/ 4 h 6"/>
                    <a:gd name="T22" fmla="*/ 12 w 12"/>
                    <a:gd name="T23" fmla="*/ 3 h 6"/>
                    <a:gd name="T24" fmla="*/ 9 w 12"/>
                    <a:gd name="T25" fmla="*/ 1 h 6"/>
                    <a:gd name="T26" fmla="*/ 9 w 12"/>
                    <a:gd name="T27" fmla="*/ 1 h 6"/>
                    <a:gd name="T28" fmla="*/ 5 w 12"/>
                    <a:gd name="T29" fmla="*/ 1 h 6"/>
                    <a:gd name="T30" fmla="*/ 4 w 12"/>
                    <a:gd name="T31" fmla="*/ 1 h 6"/>
                    <a:gd name="T32" fmla="*/ 4 w 12"/>
                    <a:gd name="T33" fmla="*/ 0 h 6"/>
                    <a:gd name="T34" fmla="*/ 3 w 12"/>
                    <a:gd name="T35" fmla="*/ 1 h 6"/>
                    <a:gd name="T36" fmla="*/ 3 w 12"/>
                    <a:gd name="T37" fmla="*/ 1 h 6"/>
                    <a:gd name="T38" fmla="*/ 3 w 12"/>
                    <a:gd name="T39" fmla="*/ 3 h 6"/>
                    <a:gd name="T40" fmla="*/ 3 w 12"/>
                    <a:gd name="T41" fmla="*/ 3 h 6"/>
                    <a:gd name="T42" fmla="*/ 2 w 12"/>
                    <a:gd name="T43" fmla="*/ 3 h 6"/>
                    <a:gd name="T44" fmla="*/ 0 w 12"/>
                    <a:gd name="T45" fmla="*/ 4 h 6"/>
                    <a:gd name="T46" fmla="*/ 0 w 12"/>
                    <a:gd name="T47" fmla="*/ 4 h 6"/>
                    <a:gd name="T48" fmla="*/ 1 w 12"/>
                    <a:gd name="T4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6">
                      <a:moveTo>
                        <a:pt x="1" y="5"/>
                      </a:move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4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5" y="6"/>
                        <a:pt x="5" y="6"/>
                        <a:pt x="6" y="6"/>
                      </a:cubicBezTo>
                      <a:cubicBezTo>
                        <a:pt x="6" y="6"/>
                        <a:pt x="6" y="6"/>
                        <a:pt x="6" y="5"/>
                      </a:cubicBezTo>
                      <a:cubicBezTo>
                        <a:pt x="6" y="5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9" y="4"/>
                        <a:pt x="10" y="4"/>
                        <a:pt x="11" y="4"/>
                      </a:cubicBezTo>
                      <a:cubicBezTo>
                        <a:pt x="11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3"/>
                        <a:pt x="12" y="3"/>
                      </a:cubicBezTo>
                      <a:cubicBezTo>
                        <a:pt x="11" y="3"/>
                        <a:pt x="10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499">
                  <a:extLst>
                    <a:ext uri="{FF2B5EF4-FFF2-40B4-BE49-F238E27FC236}">
                      <a16:creationId xmlns:a16="http://schemas.microsoft.com/office/drawing/2014/main" id="{D4D3543F-EAA5-4C3B-A28C-E6EB190830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9305" y="2229533"/>
                  <a:ext cx="25400" cy="22225"/>
                </a:xfrm>
                <a:custGeom>
                  <a:avLst/>
                  <a:gdLst>
                    <a:gd name="T0" fmla="*/ 1 w 7"/>
                    <a:gd name="T1" fmla="*/ 3 h 6"/>
                    <a:gd name="T2" fmla="*/ 1 w 7"/>
                    <a:gd name="T3" fmla="*/ 4 h 6"/>
                    <a:gd name="T4" fmla="*/ 2 w 7"/>
                    <a:gd name="T5" fmla="*/ 6 h 6"/>
                    <a:gd name="T6" fmla="*/ 4 w 7"/>
                    <a:gd name="T7" fmla="*/ 6 h 6"/>
                    <a:gd name="T8" fmla="*/ 5 w 7"/>
                    <a:gd name="T9" fmla="*/ 6 h 6"/>
                    <a:gd name="T10" fmla="*/ 6 w 7"/>
                    <a:gd name="T11" fmla="*/ 6 h 6"/>
                    <a:gd name="T12" fmla="*/ 7 w 7"/>
                    <a:gd name="T13" fmla="*/ 6 h 6"/>
                    <a:gd name="T14" fmla="*/ 7 w 7"/>
                    <a:gd name="T15" fmla="*/ 3 h 6"/>
                    <a:gd name="T16" fmla="*/ 5 w 7"/>
                    <a:gd name="T17" fmla="*/ 1 h 6"/>
                    <a:gd name="T18" fmla="*/ 2 w 7"/>
                    <a:gd name="T19" fmla="*/ 0 h 6"/>
                    <a:gd name="T20" fmla="*/ 1 w 7"/>
                    <a:gd name="T21" fmla="*/ 1 h 6"/>
                    <a:gd name="T22" fmla="*/ 1 w 7"/>
                    <a:gd name="T23" fmla="*/ 2 h 6"/>
                    <a:gd name="T24" fmla="*/ 1 w 7"/>
                    <a:gd name="T25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6">
                      <a:moveTo>
                        <a:pt x="1" y="3"/>
                      </a:move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0" y="5"/>
                        <a:pt x="2" y="6"/>
                        <a:pt x="2" y="6"/>
                      </a:cubicBezTo>
                      <a:cubicBezTo>
                        <a:pt x="3" y="6"/>
                        <a:pt x="3" y="6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6" y="2"/>
                        <a:pt x="6" y="1"/>
                        <a:pt x="5" y="1"/>
                      </a:cubicBezTo>
                      <a:cubicBezTo>
                        <a:pt x="4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Oval 500">
                  <a:extLst>
                    <a:ext uri="{FF2B5EF4-FFF2-40B4-BE49-F238E27FC236}">
                      <a16:creationId xmlns:a16="http://schemas.microsoft.com/office/drawing/2014/main" id="{27E220DE-75F2-47F1-AD6C-F8D276F3E5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74068" y="223747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501">
                  <a:extLst>
                    <a:ext uri="{FF2B5EF4-FFF2-40B4-BE49-F238E27FC236}">
                      <a16:creationId xmlns:a16="http://schemas.microsoft.com/office/drawing/2014/main" id="{640AE3A6-DAA5-4E0B-A26D-C40C4F9BF3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15468" y="2901045"/>
                  <a:ext cx="17463" cy="31750"/>
                </a:xfrm>
                <a:custGeom>
                  <a:avLst/>
                  <a:gdLst>
                    <a:gd name="T0" fmla="*/ 1 w 5"/>
                    <a:gd name="T1" fmla="*/ 1 h 9"/>
                    <a:gd name="T2" fmla="*/ 1 w 5"/>
                    <a:gd name="T3" fmla="*/ 1 h 9"/>
                    <a:gd name="T4" fmla="*/ 1 w 5"/>
                    <a:gd name="T5" fmla="*/ 1 h 9"/>
                    <a:gd name="T6" fmla="*/ 1 w 5"/>
                    <a:gd name="T7" fmla="*/ 1 h 9"/>
                    <a:gd name="T8" fmla="*/ 0 w 5"/>
                    <a:gd name="T9" fmla="*/ 4 h 9"/>
                    <a:gd name="T10" fmla="*/ 1 w 5"/>
                    <a:gd name="T11" fmla="*/ 8 h 9"/>
                    <a:gd name="T12" fmla="*/ 2 w 5"/>
                    <a:gd name="T13" fmla="*/ 9 h 9"/>
                    <a:gd name="T14" fmla="*/ 4 w 5"/>
                    <a:gd name="T15" fmla="*/ 5 h 9"/>
                    <a:gd name="T16" fmla="*/ 1 w 5"/>
                    <a:gd name="T1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9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4"/>
                        <a:pt x="0" y="4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4" y="9"/>
                        <a:pt x="5" y="7"/>
                        <a:pt x="4" y="5"/>
                      </a:cubicBezTo>
                      <a:cubicBezTo>
                        <a:pt x="4" y="4"/>
                        <a:pt x="3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502">
                  <a:extLst>
                    <a:ext uri="{FF2B5EF4-FFF2-40B4-BE49-F238E27FC236}">
                      <a16:creationId xmlns:a16="http://schemas.microsoft.com/office/drawing/2014/main" id="{0F423846-E201-4CB3-BAC8-AB9E5801E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4380" y="2107295"/>
                  <a:ext cx="17463" cy="25400"/>
                </a:xfrm>
                <a:custGeom>
                  <a:avLst/>
                  <a:gdLst>
                    <a:gd name="T0" fmla="*/ 0 w 5"/>
                    <a:gd name="T1" fmla="*/ 6 h 7"/>
                    <a:gd name="T2" fmla="*/ 0 w 5"/>
                    <a:gd name="T3" fmla="*/ 7 h 7"/>
                    <a:gd name="T4" fmla="*/ 3 w 5"/>
                    <a:gd name="T5" fmla="*/ 7 h 7"/>
                    <a:gd name="T6" fmla="*/ 4 w 5"/>
                    <a:gd name="T7" fmla="*/ 6 h 7"/>
                    <a:gd name="T8" fmla="*/ 4 w 5"/>
                    <a:gd name="T9" fmla="*/ 5 h 7"/>
                    <a:gd name="T10" fmla="*/ 4 w 5"/>
                    <a:gd name="T11" fmla="*/ 5 h 7"/>
                    <a:gd name="T12" fmla="*/ 4 w 5"/>
                    <a:gd name="T13" fmla="*/ 5 h 7"/>
                    <a:gd name="T14" fmla="*/ 4 w 5"/>
                    <a:gd name="T15" fmla="*/ 5 h 7"/>
                    <a:gd name="T16" fmla="*/ 4 w 5"/>
                    <a:gd name="T17" fmla="*/ 3 h 7"/>
                    <a:gd name="T18" fmla="*/ 3 w 5"/>
                    <a:gd name="T19" fmla="*/ 1 h 7"/>
                    <a:gd name="T20" fmla="*/ 3 w 5"/>
                    <a:gd name="T21" fmla="*/ 0 h 7"/>
                    <a:gd name="T22" fmla="*/ 2 w 5"/>
                    <a:gd name="T23" fmla="*/ 0 h 7"/>
                    <a:gd name="T24" fmla="*/ 0 w 5"/>
                    <a:gd name="T25" fmla="*/ 4 h 7"/>
                    <a:gd name="T26" fmla="*/ 0 w 5"/>
                    <a:gd name="T27" fmla="*/ 5 h 7"/>
                    <a:gd name="T28" fmla="*/ 0 w 5"/>
                    <a:gd name="T2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" h="7">
                      <a:moveTo>
                        <a:pt x="0" y="6"/>
                      </a:move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1" y="7"/>
                        <a:pt x="2" y="7"/>
                        <a:pt x="3" y="7"/>
                      </a:cubicBezTo>
                      <a:cubicBezTo>
                        <a:pt x="3" y="7"/>
                        <a:pt x="4" y="7"/>
                        <a:pt x="4" y="6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4"/>
                        <a:pt x="4" y="3"/>
                      </a:cubicBez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503">
                  <a:extLst>
                    <a:ext uri="{FF2B5EF4-FFF2-40B4-BE49-F238E27FC236}">
                      <a16:creationId xmlns:a16="http://schemas.microsoft.com/office/drawing/2014/main" id="{BFB109B3-F855-4221-BD91-9C36BFB793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1293" y="2118408"/>
                  <a:ext cx="22225" cy="20638"/>
                </a:xfrm>
                <a:custGeom>
                  <a:avLst/>
                  <a:gdLst>
                    <a:gd name="T0" fmla="*/ 1 w 6"/>
                    <a:gd name="T1" fmla="*/ 3 h 6"/>
                    <a:gd name="T2" fmla="*/ 0 w 6"/>
                    <a:gd name="T3" fmla="*/ 4 h 6"/>
                    <a:gd name="T4" fmla="*/ 1 w 6"/>
                    <a:gd name="T5" fmla="*/ 4 h 6"/>
                    <a:gd name="T6" fmla="*/ 1 w 6"/>
                    <a:gd name="T7" fmla="*/ 5 h 6"/>
                    <a:gd name="T8" fmla="*/ 2 w 6"/>
                    <a:gd name="T9" fmla="*/ 6 h 6"/>
                    <a:gd name="T10" fmla="*/ 2 w 6"/>
                    <a:gd name="T11" fmla="*/ 6 h 6"/>
                    <a:gd name="T12" fmla="*/ 3 w 6"/>
                    <a:gd name="T13" fmla="*/ 6 h 6"/>
                    <a:gd name="T14" fmla="*/ 4 w 6"/>
                    <a:gd name="T15" fmla="*/ 5 h 6"/>
                    <a:gd name="T16" fmla="*/ 4 w 6"/>
                    <a:gd name="T17" fmla="*/ 4 h 6"/>
                    <a:gd name="T18" fmla="*/ 5 w 6"/>
                    <a:gd name="T19" fmla="*/ 2 h 6"/>
                    <a:gd name="T20" fmla="*/ 5 w 6"/>
                    <a:gd name="T21" fmla="*/ 1 h 6"/>
                    <a:gd name="T22" fmla="*/ 4 w 6"/>
                    <a:gd name="T23" fmla="*/ 0 h 6"/>
                    <a:gd name="T24" fmla="*/ 4 w 6"/>
                    <a:gd name="T25" fmla="*/ 0 h 6"/>
                    <a:gd name="T26" fmla="*/ 3 w 6"/>
                    <a:gd name="T27" fmla="*/ 1 h 6"/>
                    <a:gd name="T28" fmla="*/ 2 w 6"/>
                    <a:gd name="T29" fmla="*/ 2 h 6"/>
                    <a:gd name="T30" fmla="*/ 2 w 6"/>
                    <a:gd name="T31" fmla="*/ 2 h 6"/>
                    <a:gd name="T32" fmla="*/ 2 w 6"/>
                    <a:gd name="T33" fmla="*/ 2 h 6"/>
                    <a:gd name="T34" fmla="*/ 2 w 6"/>
                    <a:gd name="T35" fmla="*/ 2 h 6"/>
                    <a:gd name="T36" fmla="*/ 1 w 6"/>
                    <a:gd name="T3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" h="6">
                      <a:moveTo>
                        <a:pt x="1" y="3"/>
                      </a:move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4" y="5"/>
                        <a:pt x="4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6" y="2"/>
                        <a:pt x="6" y="1"/>
                        <a:pt x="5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3" y="1"/>
                        <a:pt x="3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504">
                  <a:extLst>
                    <a:ext uri="{FF2B5EF4-FFF2-40B4-BE49-F238E27FC236}">
                      <a16:creationId xmlns:a16="http://schemas.microsoft.com/office/drawing/2014/main" id="{A418F318-EA83-4388-810C-1BDF23A6DE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4393" y="2770870"/>
                  <a:ext cx="14288" cy="31750"/>
                </a:xfrm>
                <a:custGeom>
                  <a:avLst/>
                  <a:gdLst>
                    <a:gd name="T0" fmla="*/ 3 w 4"/>
                    <a:gd name="T1" fmla="*/ 0 h 9"/>
                    <a:gd name="T2" fmla="*/ 2 w 4"/>
                    <a:gd name="T3" fmla="*/ 0 h 9"/>
                    <a:gd name="T4" fmla="*/ 1 w 4"/>
                    <a:gd name="T5" fmla="*/ 2 h 9"/>
                    <a:gd name="T6" fmla="*/ 1 w 4"/>
                    <a:gd name="T7" fmla="*/ 3 h 9"/>
                    <a:gd name="T8" fmla="*/ 0 w 4"/>
                    <a:gd name="T9" fmla="*/ 5 h 9"/>
                    <a:gd name="T10" fmla="*/ 1 w 4"/>
                    <a:gd name="T11" fmla="*/ 8 h 9"/>
                    <a:gd name="T12" fmla="*/ 2 w 4"/>
                    <a:gd name="T13" fmla="*/ 9 h 9"/>
                    <a:gd name="T14" fmla="*/ 2 w 4"/>
                    <a:gd name="T15" fmla="*/ 8 h 9"/>
                    <a:gd name="T16" fmla="*/ 3 w 4"/>
                    <a:gd name="T17" fmla="*/ 7 h 9"/>
                    <a:gd name="T18" fmla="*/ 4 w 4"/>
                    <a:gd name="T19" fmla="*/ 4 h 9"/>
                    <a:gd name="T20" fmla="*/ 4 w 4"/>
                    <a:gd name="T21" fmla="*/ 2 h 9"/>
                    <a:gd name="T22" fmla="*/ 3 w 4"/>
                    <a:gd name="T2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9">
                      <a:moveTo>
                        <a:pt x="3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9"/>
                        <a:pt x="2" y="9"/>
                        <a:pt x="2" y="8"/>
                      </a:cubicBezTo>
                      <a:cubicBezTo>
                        <a:pt x="3" y="8"/>
                        <a:pt x="3" y="8"/>
                        <a:pt x="3" y="7"/>
                      </a:cubicBezTo>
                      <a:cubicBezTo>
                        <a:pt x="3" y="6"/>
                        <a:pt x="3" y="5"/>
                        <a:pt x="4" y="4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1"/>
                        <a:pt x="3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505">
                  <a:extLst>
                    <a:ext uri="{FF2B5EF4-FFF2-40B4-BE49-F238E27FC236}">
                      <a16:creationId xmlns:a16="http://schemas.microsoft.com/office/drawing/2014/main" id="{7BA24525-7F2E-4E25-858D-FF3F6A96857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464630" y="2093008"/>
                  <a:ext cx="17463" cy="28575"/>
                </a:xfrm>
                <a:custGeom>
                  <a:avLst/>
                  <a:gdLst>
                    <a:gd name="T0" fmla="*/ 1 w 5"/>
                    <a:gd name="T1" fmla="*/ 6 h 8"/>
                    <a:gd name="T2" fmla="*/ 1 w 5"/>
                    <a:gd name="T3" fmla="*/ 6 h 8"/>
                    <a:gd name="T4" fmla="*/ 1 w 5"/>
                    <a:gd name="T5" fmla="*/ 6 h 8"/>
                    <a:gd name="T6" fmla="*/ 1 w 5"/>
                    <a:gd name="T7" fmla="*/ 6 h 8"/>
                    <a:gd name="T8" fmla="*/ 1 w 5"/>
                    <a:gd name="T9" fmla="*/ 6 h 8"/>
                    <a:gd name="T10" fmla="*/ 1 w 5"/>
                    <a:gd name="T11" fmla="*/ 6 h 8"/>
                    <a:gd name="T12" fmla="*/ 0 w 5"/>
                    <a:gd name="T13" fmla="*/ 6 h 8"/>
                    <a:gd name="T14" fmla="*/ 0 w 5"/>
                    <a:gd name="T15" fmla="*/ 7 h 8"/>
                    <a:gd name="T16" fmla="*/ 0 w 5"/>
                    <a:gd name="T17" fmla="*/ 7 h 8"/>
                    <a:gd name="T18" fmla="*/ 2 w 5"/>
                    <a:gd name="T19" fmla="*/ 8 h 8"/>
                    <a:gd name="T20" fmla="*/ 3 w 5"/>
                    <a:gd name="T21" fmla="*/ 8 h 8"/>
                    <a:gd name="T22" fmla="*/ 3 w 5"/>
                    <a:gd name="T23" fmla="*/ 8 h 8"/>
                    <a:gd name="T24" fmla="*/ 5 w 5"/>
                    <a:gd name="T25" fmla="*/ 6 h 8"/>
                    <a:gd name="T26" fmla="*/ 5 w 5"/>
                    <a:gd name="T27" fmla="*/ 5 h 8"/>
                    <a:gd name="T28" fmla="*/ 5 w 5"/>
                    <a:gd name="T29" fmla="*/ 5 h 8"/>
                    <a:gd name="T30" fmla="*/ 5 w 5"/>
                    <a:gd name="T31" fmla="*/ 5 h 8"/>
                    <a:gd name="T32" fmla="*/ 5 w 5"/>
                    <a:gd name="T33" fmla="*/ 5 h 8"/>
                    <a:gd name="T34" fmla="*/ 5 w 5"/>
                    <a:gd name="T35" fmla="*/ 5 h 8"/>
                    <a:gd name="T36" fmla="*/ 4 w 5"/>
                    <a:gd name="T37" fmla="*/ 5 h 8"/>
                    <a:gd name="T38" fmla="*/ 4 w 5"/>
                    <a:gd name="T39" fmla="*/ 5 h 8"/>
                    <a:gd name="T40" fmla="*/ 4 w 5"/>
                    <a:gd name="T41" fmla="*/ 5 h 8"/>
                    <a:gd name="T42" fmla="*/ 4 w 5"/>
                    <a:gd name="T43" fmla="*/ 5 h 8"/>
                    <a:gd name="T44" fmla="*/ 3 w 5"/>
                    <a:gd name="T45" fmla="*/ 4 h 8"/>
                    <a:gd name="T46" fmla="*/ 3 w 5"/>
                    <a:gd name="T47" fmla="*/ 4 h 8"/>
                    <a:gd name="T48" fmla="*/ 3 w 5"/>
                    <a:gd name="T49" fmla="*/ 1 h 8"/>
                    <a:gd name="T50" fmla="*/ 3 w 5"/>
                    <a:gd name="T51" fmla="*/ 1 h 8"/>
                    <a:gd name="T52" fmla="*/ 1 w 5"/>
                    <a:gd name="T53" fmla="*/ 1 h 8"/>
                    <a:gd name="T54" fmla="*/ 1 w 5"/>
                    <a:gd name="T55" fmla="*/ 4 h 8"/>
                    <a:gd name="T56" fmla="*/ 1 w 5"/>
                    <a:gd name="T57" fmla="*/ 4 h 8"/>
                    <a:gd name="T58" fmla="*/ 1 w 5"/>
                    <a:gd name="T59" fmla="*/ 4 h 8"/>
                    <a:gd name="T60" fmla="*/ 1 w 5"/>
                    <a:gd name="T61" fmla="*/ 5 h 8"/>
                    <a:gd name="T62" fmla="*/ 0 w 5"/>
                    <a:gd name="T63" fmla="*/ 5 h 8"/>
                    <a:gd name="T64" fmla="*/ 1 w 5"/>
                    <a:gd name="T65" fmla="*/ 6 h 8"/>
                    <a:gd name="T66" fmla="*/ 3 w 5"/>
                    <a:gd name="T67" fmla="*/ 5 h 8"/>
                    <a:gd name="T68" fmla="*/ 3 w 5"/>
                    <a:gd name="T69" fmla="*/ 5 h 8"/>
                    <a:gd name="T70" fmla="*/ 2 w 5"/>
                    <a:gd name="T71" fmla="*/ 5 h 8"/>
                    <a:gd name="T72" fmla="*/ 2 w 5"/>
                    <a:gd name="T73" fmla="*/ 5 h 8"/>
                    <a:gd name="T74" fmla="*/ 3 w 5"/>
                    <a:gd name="T75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" h="8">
                      <a:moveTo>
                        <a:pt x="1" y="6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0" y="6"/>
                        <a:pt x="0" y="6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8"/>
                        <a:pt x="2" y="7"/>
                        <a:pt x="2" y="8"/>
                      </a:cubicBezTo>
                      <a:cubicBezTo>
                        <a:pt x="2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4" y="7"/>
                        <a:pt x="4" y="6"/>
                        <a:pt x="5" y="6"/>
                      </a:cubicBezTo>
                      <a:cubicBezTo>
                        <a:pt x="5" y="6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2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2"/>
                        <a:pt x="1" y="3"/>
                        <a:pt x="1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lose/>
                      <a:moveTo>
                        <a:pt x="3" y="5"/>
                      </a:move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lnTo>
                        <a:pt x="3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506">
                  <a:extLst>
                    <a:ext uri="{FF2B5EF4-FFF2-40B4-BE49-F238E27FC236}">
                      <a16:creationId xmlns:a16="http://schemas.microsoft.com/office/drawing/2014/main" id="{D07746BB-4677-4261-A65B-2DC06E5F3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1043" y="2178733"/>
                  <a:ext cx="17463" cy="19050"/>
                </a:xfrm>
                <a:custGeom>
                  <a:avLst/>
                  <a:gdLst>
                    <a:gd name="T0" fmla="*/ 1 w 5"/>
                    <a:gd name="T1" fmla="*/ 2 h 5"/>
                    <a:gd name="T2" fmla="*/ 1 w 5"/>
                    <a:gd name="T3" fmla="*/ 3 h 5"/>
                    <a:gd name="T4" fmla="*/ 2 w 5"/>
                    <a:gd name="T5" fmla="*/ 5 h 5"/>
                    <a:gd name="T6" fmla="*/ 3 w 5"/>
                    <a:gd name="T7" fmla="*/ 5 h 5"/>
                    <a:gd name="T8" fmla="*/ 4 w 5"/>
                    <a:gd name="T9" fmla="*/ 4 h 5"/>
                    <a:gd name="T10" fmla="*/ 5 w 5"/>
                    <a:gd name="T11" fmla="*/ 3 h 5"/>
                    <a:gd name="T12" fmla="*/ 5 w 5"/>
                    <a:gd name="T13" fmla="*/ 2 h 5"/>
                    <a:gd name="T14" fmla="*/ 4 w 5"/>
                    <a:gd name="T15" fmla="*/ 0 h 5"/>
                    <a:gd name="T16" fmla="*/ 3 w 5"/>
                    <a:gd name="T17" fmla="*/ 0 h 5"/>
                    <a:gd name="T18" fmla="*/ 2 w 5"/>
                    <a:gd name="T19" fmla="*/ 0 h 5"/>
                    <a:gd name="T20" fmla="*/ 1 w 5"/>
                    <a:gd name="T2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4"/>
                        <a:pt x="2" y="4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4" y="5"/>
                        <a:pt x="4" y="4"/>
                      </a:cubicBezTo>
                      <a:cubicBezTo>
                        <a:pt x="4" y="4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Oval 507">
                  <a:extLst>
                    <a:ext uri="{FF2B5EF4-FFF2-40B4-BE49-F238E27FC236}">
                      <a16:creationId xmlns:a16="http://schemas.microsoft.com/office/drawing/2014/main" id="{FA64ECB0-5B98-44BD-BA70-E03BF9FE45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8980" y="21787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508">
                  <a:extLst>
                    <a:ext uri="{FF2B5EF4-FFF2-40B4-BE49-F238E27FC236}">
                      <a16:creationId xmlns:a16="http://schemas.microsoft.com/office/drawing/2014/main" id="{84E226BD-E33E-4834-B677-B047DFCC4C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8505" y="2088245"/>
                  <a:ext cx="25400" cy="11113"/>
                </a:xfrm>
                <a:custGeom>
                  <a:avLst/>
                  <a:gdLst>
                    <a:gd name="T0" fmla="*/ 1 w 7"/>
                    <a:gd name="T1" fmla="*/ 2 h 3"/>
                    <a:gd name="T2" fmla="*/ 5 w 7"/>
                    <a:gd name="T3" fmla="*/ 3 h 3"/>
                    <a:gd name="T4" fmla="*/ 6 w 7"/>
                    <a:gd name="T5" fmla="*/ 3 h 3"/>
                    <a:gd name="T6" fmla="*/ 7 w 7"/>
                    <a:gd name="T7" fmla="*/ 2 h 3"/>
                    <a:gd name="T8" fmla="*/ 7 w 7"/>
                    <a:gd name="T9" fmla="*/ 1 h 3"/>
                    <a:gd name="T10" fmla="*/ 5 w 7"/>
                    <a:gd name="T11" fmla="*/ 0 h 3"/>
                    <a:gd name="T12" fmla="*/ 4 w 7"/>
                    <a:gd name="T13" fmla="*/ 0 h 3"/>
                    <a:gd name="T14" fmla="*/ 2 w 7"/>
                    <a:gd name="T15" fmla="*/ 0 h 3"/>
                    <a:gd name="T16" fmla="*/ 1 w 7"/>
                    <a:gd name="T17" fmla="*/ 0 h 3"/>
                    <a:gd name="T18" fmla="*/ 0 w 7"/>
                    <a:gd name="T19" fmla="*/ 0 h 3"/>
                    <a:gd name="T20" fmla="*/ 0 w 7"/>
                    <a:gd name="T21" fmla="*/ 1 h 3"/>
                    <a:gd name="T22" fmla="*/ 1 w 7"/>
                    <a:gd name="T2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3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7" y="2"/>
                        <a:pt x="7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509">
                  <a:extLst>
                    <a:ext uri="{FF2B5EF4-FFF2-40B4-BE49-F238E27FC236}">
                      <a16:creationId xmlns:a16="http://schemas.microsoft.com/office/drawing/2014/main" id="{2277F1A7-9310-4F13-9ADF-466301265B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9818" y="3008995"/>
                  <a:ext cx="31750" cy="17463"/>
                </a:xfrm>
                <a:custGeom>
                  <a:avLst/>
                  <a:gdLst>
                    <a:gd name="T0" fmla="*/ 8 w 9"/>
                    <a:gd name="T1" fmla="*/ 0 h 5"/>
                    <a:gd name="T2" fmla="*/ 7 w 9"/>
                    <a:gd name="T3" fmla="*/ 1 h 5"/>
                    <a:gd name="T4" fmla="*/ 5 w 9"/>
                    <a:gd name="T5" fmla="*/ 3 h 5"/>
                    <a:gd name="T6" fmla="*/ 4 w 9"/>
                    <a:gd name="T7" fmla="*/ 3 h 5"/>
                    <a:gd name="T8" fmla="*/ 4 w 9"/>
                    <a:gd name="T9" fmla="*/ 2 h 5"/>
                    <a:gd name="T10" fmla="*/ 4 w 9"/>
                    <a:gd name="T11" fmla="*/ 2 h 5"/>
                    <a:gd name="T12" fmla="*/ 4 w 9"/>
                    <a:gd name="T13" fmla="*/ 3 h 5"/>
                    <a:gd name="T14" fmla="*/ 2 w 9"/>
                    <a:gd name="T15" fmla="*/ 3 h 5"/>
                    <a:gd name="T16" fmla="*/ 1 w 9"/>
                    <a:gd name="T17" fmla="*/ 3 h 5"/>
                    <a:gd name="T18" fmla="*/ 1 w 9"/>
                    <a:gd name="T19" fmla="*/ 3 h 5"/>
                    <a:gd name="T20" fmla="*/ 0 w 9"/>
                    <a:gd name="T21" fmla="*/ 3 h 5"/>
                    <a:gd name="T22" fmla="*/ 0 w 9"/>
                    <a:gd name="T23" fmla="*/ 4 h 5"/>
                    <a:gd name="T24" fmla="*/ 5 w 9"/>
                    <a:gd name="T25" fmla="*/ 5 h 5"/>
                    <a:gd name="T26" fmla="*/ 6 w 9"/>
                    <a:gd name="T27" fmla="*/ 5 h 5"/>
                    <a:gd name="T28" fmla="*/ 8 w 9"/>
                    <a:gd name="T29" fmla="*/ 3 h 5"/>
                    <a:gd name="T30" fmla="*/ 8 w 9"/>
                    <a:gd name="T31" fmla="*/ 3 h 5"/>
                    <a:gd name="T32" fmla="*/ 9 w 9"/>
                    <a:gd name="T33" fmla="*/ 2 h 5"/>
                    <a:gd name="T34" fmla="*/ 8 w 9"/>
                    <a:gd name="T3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" h="5">
                      <a:moveTo>
                        <a:pt x="8" y="0"/>
                      </a:moveTo>
                      <a:cubicBezTo>
                        <a:pt x="8" y="0"/>
                        <a:pt x="7" y="0"/>
                        <a:pt x="7" y="1"/>
                      </a:cubicBezTo>
                      <a:cubicBezTo>
                        <a:pt x="7" y="2"/>
                        <a:pt x="6" y="3"/>
                        <a:pt x="5" y="3"/>
                      </a:cubicBezTo>
                      <a:cubicBezTo>
                        <a:pt x="5" y="3"/>
                        <a:pt x="4" y="3"/>
                        <a:pt x="4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2" y="5"/>
                        <a:pt x="4" y="5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7" y="4"/>
                        <a:pt x="7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2"/>
                        <a:pt x="9" y="2"/>
                        <a:pt x="9" y="2"/>
                      </a:cubicBezTo>
                      <a:cubicBezTo>
                        <a:pt x="9" y="1"/>
                        <a:pt x="9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510">
                  <a:extLst>
                    <a:ext uri="{FF2B5EF4-FFF2-40B4-BE49-F238E27FC236}">
                      <a16:creationId xmlns:a16="http://schemas.microsoft.com/office/drawing/2014/main" id="{3FC86B58-5AA1-42D9-951A-DA73CB20BB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1355" y="2088245"/>
                  <a:ext cx="22225" cy="15875"/>
                </a:xfrm>
                <a:custGeom>
                  <a:avLst/>
                  <a:gdLst>
                    <a:gd name="T0" fmla="*/ 0 w 6"/>
                    <a:gd name="T1" fmla="*/ 1 h 4"/>
                    <a:gd name="T2" fmla="*/ 1 w 6"/>
                    <a:gd name="T3" fmla="*/ 2 h 4"/>
                    <a:gd name="T4" fmla="*/ 3 w 6"/>
                    <a:gd name="T5" fmla="*/ 3 h 4"/>
                    <a:gd name="T6" fmla="*/ 5 w 6"/>
                    <a:gd name="T7" fmla="*/ 2 h 4"/>
                    <a:gd name="T8" fmla="*/ 5 w 6"/>
                    <a:gd name="T9" fmla="*/ 1 h 4"/>
                    <a:gd name="T10" fmla="*/ 6 w 6"/>
                    <a:gd name="T11" fmla="*/ 1 h 4"/>
                    <a:gd name="T12" fmla="*/ 4 w 6"/>
                    <a:gd name="T13" fmla="*/ 0 h 4"/>
                    <a:gd name="T14" fmla="*/ 2 w 6"/>
                    <a:gd name="T15" fmla="*/ 0 h 4"/>
                    <a:gd name="T16" fmla="*/ 0 w 6"/>
                    <a:gd name="T17" fmla="*/ 0 h 4"/>
                    <a:gd name="T18" fmla="*/ 0 w 6"/>
                    <a:gd name="T19" fmla="*/ 1 h 4"/>
                    <a:gd name="T20" fmla="*/ 0 w 6"/>
                    <a:gd name="T21" fmla="*/ 1 h 4"/>
                    <a:gd name="T22" fmla="*/ 0 w 6"/>
                    <a:gd name="T2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4">
                      <a:moveTo>
                        <a:pt x="0" y="1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3"/>
                        <a:pt x="3" y="3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2"/>
                        <a:pt x="5" y="2"/>
                        <a:pt x="5" y="1"/>
                      </a:cubicBezTo>
                      <a:cubicBezTo>
                        <a:pt x="5" y="1"/>
                        <a:pt x="5" y="1"/>
                        <a:pt x="6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511">
                  <a:extLst>
                    <a:ext uri="{FF2B5EF4-FFF2-40B4-BE49-F238E27FC236}">
                      <a16:creationId xmlns:a16="http://schemas.microsoft.com/office/drawing/2014/main" id="{493CA424-1D98-4BDD-BD14-AA96FE5E8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2155" y="2132695"/>
                  <a:ext cx="20638" cy="14288"/>
                </a:xfrm>
                <a:custGeom>
                  <a:avLst/>
                  <a:gdLst>
                    <a:gd name="T0" fmla="*/ 0 w 6"/>
                    <a:gd name="T1" fmla="*/ 4 h 4"/>
                    <a:gd name="T2" fmla="*/ 0 w 6"/>
                    <a:gd name="T3" fmla="*/ 4 h 4"/>
                    <a:gd name="T4" fmla="*/ 3 w 6"/>
                    <a:gd name="T5" fmla="*/ 3 h 4"/>
                    <a:gd name="T6" fmla="*/ 5 w 6"/>
                    <a:gd name="T7" fmla="*/ 3 h 4"/>
                    <a:gd name="T8" fmla="*/ 6 w 6"/>
                    <a:gd name="T9" fmla="*/ 2 h 4"/>
                    <a:gd name="T10" fmla="*/ 4 w 6"/>
                    <a:gd name="T11" fmla="*/ 0 h 4"/>
                    <a:gd name="T12" fmla="*/ 3 w 6"/>
                    <a:gd name="T13" fmla="*/ 0 h 4"/>
                    <a:gd name="T14" fmla="*/ 1 w 6"/>
                    <a:gd name="T15" fmla="*/ 0 h 4"/>
                    <a:gd name="T16" fmla="*/ 0 w 6"/>
                    <a:gd name="T17" fmla="*/ 1 h 4"/>
                    <a:gd name="T18" fmla="*/ 0 w 6"/>
                    <a:gd name="T19" fmla="*/ 3 h 4"/>
                    <a:gd name="T20" fmla="*/ 0 w 6"/>
                    <a:gd name="T21" fmla="*/ 4 h 4"/>
                    <a:gd name="T22" fmla="*/ 0 w 6"/>
                    <a:gd name="T2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4">
                      <a:moveTo>
                        <a:pt x="0" y="4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3"/>
                        <a:pt x="5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512">
                  <a:extLst>
                    <a:ext uri="{FF2B5EF4-FFF2-40B4-BE49-F238E27FC236}">
                      <a16:creationId xmlns:a16="http://schemas.microsoft.com/office/drawing/2014/main" id="{F742BC8E-2769-462F-83AF-3E5C6D80A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018" y="2816908"/>
                  <a:ext cx="17463" cy="19050"/>
                </a:xfrm>
                <a:custGeom>
                  <a:avLst/>
                  <a:gdLst>
                    <a:gd name="T0" fmla="*/ 5 w 5"/>
                    <a:gd name="T1" fmla="*/ 1 h 5"/>
                    <a:gd name="T2" fmla="*/ 4 w 5"/>
                    <a:gd name="T3" fmla="*/ 1 h 5"/>
                    <a:gd name="T4" fmla="*/ 4 w 5"/>
                    <a:gd name="T5" fmla="*/ 0 h 5"/>
                    <a:gd name="T6" fmla="*/ 3 w 5"/>
                    <a:gd name="T7" fmla="*/ 0 h 5"/>
                    <a:gd name="T8" fmla="*/ 0 w 5"/>
                    <a:gd name="T9" fmla="*/ 2 h 5"/>
                    <a:gd name="T10" fmla="*/ 0 w 5"/>
                    <a:gd name="T11" fmla="*/ 2 h 5"/>
                    <a:gd name="T12" fmla="*/ 1 w 5"/>
                    <a:gd name="T13" fmla="*/ 4 h 5"/>
                    <a:gd name="T14" fmla="*/ 4 w 5"/>
                    <a:gd name="T15" fmla="*/ 4 h 5"/>
                    <a:gd name="T16" fmla="*/ 5 w 5"/>
                    <a:gd name="T17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5">
                      <a:moveTo>
                        <a:pt x="5" y="1"/>
                      </a:move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513">
                  <a:extLst>
                    <a:ext uri="{FF2B5EF4-FFF2-40B4-BE49-F238E27FC236}">
                      <a16:creationId xmlns:a16="http://schemas.microsoft.com/office/drawing/2014/main" id="{D3199E94-90C5-457E-B53B-1DFD333C7B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5718" y="2648633"/>
                  <a:ext cx="11113" cy="23813"/>
                </a:xfrm>
                <a:custGeom>
                  <a:avLst/>
                  <a:gdLst>
                    <a:gd name="T0" fmla="*/ 0 w 3"/>
                    <a:gd name="T1" fmla="*/ 2 h 7"/>
                    <a:gd name="T2" fmla="*/ 0 w 3"/>
                    <a:gd name="T3" fmla="*/ 5 h 7"/>
                    <a:gd name="T4" fmla="*/ 2 w 3"/>
                    <a:gd name="T5" fmla="*/ 6 h 7"/>
                    <a:gd name="T6" fmla="*/ 3 w 3"/>
                    <a:gd name="T7" fmla="*/ 5 h 7"/>
                    <a:gd name="T8" fmla="*/ 3 w 3"/>
                    <a:gd name="T9" fmla="*/ 4 h 7"/>
                    <a:gd name="T10" fmla="*/ 3 w 3"/>
                    <a:gd name="T11" fmla="*/ 4 h 7"/>
                    <a:gd name="T12" fmla="*/ 3 w 3"/>
                    <a:gd name="T13" fmla="*/ 3 h 7"/>
                    <a:gd name="T14" fmla="*/ 3 w 3"/>
                    <a:gd name="T15" fmla="*/ 2 h 7"/>
                    <a:gd name="T16" fmla="*/ 1 w 3"/>
                    <a:gd name="T17" fmla="*/ 1 h 7"/>
                    <a:gd name="T18" fmla="*/ 0 w 3"/>
                    <a:gd name="T19" fmla="*/ 1 h 7"/>
                    <a:gd name="T20" fmla="*/ 0 w 3"/>
                    <a:gd name="T21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7">
                      <a:moveTo>
                        <a:pt x="0" y="2"/>
                      </a:move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6"/>
                        <a:pt x="1" y="7"/>
                        <a:pt x="2" y="6"/>
                      </a:cubicBezTo>
                      <a:cubicBezTo>
                        <a:pt x="2" y="6"/>
                        <a:pt x="3" y="5"/>
                        <a:pt x="3" y="5"/>
                      </a:cubicBezTo>
                      <a:cubicBezTo>
                        <a:pt x="3" y="5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514">
                  <a:extLst>
                    <a:ext uri="{FF2B5EF4-FFF2-40B4-BE49-F238E27FC236}">
                      <a16:creationId xmlns:a16="http://schemas.microsoft.com/office/drawing/2014/main" id="{5807E096-2F19-427B-A33E-0C38A66BED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5018" y="2323195"/>
                  <a:ext cx="19050" cy="14288"/>
                </a:xfrm>
                <a:custGeom>
                  <a:avLst/>
                  <a:gdLst>
                    <a:gd name="T0" fmla="*/ 0 w 5"/>
                    <a:gd name="T1" fmla="*/ 3 h 4"/>
                    <a:gd name="T2" fmla="*/ 1 w 5"/>
                    <a:gd name="T3" fmla="*/ 4 h 4"/>
                    <a:gd name="T4" fmla="*/ 4 w 5"/>
                    <a:gd name="T5" fmla="*/ 2 h 4"/>
                    <a:gd name="T6" fmla="*/ 5 w 5"/>
                    <a:gd name="T7" fmla="*/ 1 h 4"/>
                    <a:gd name="T8" fmla="*/ 4 w 5"/>
                    <a:gd name="T9" fmla="*/ 0 h 4"/>
                    <a:gd name="T10" fmla="*/ 2 w 5"/>
                    <a:gd name="T11" fmla="*/ 0 h 4"/>
                    <a:gd name="T12" fmla="*/ 0 w 5"/>
                    <a:gd name="T13" fmla="*/ 3 h 4"/>
                    <a:gd name="T14" fmla="*/ 0 w 5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4">
                      <a:moveTo>
                        <a:pt x="0" y="3"/>
                      </a:move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3" y="4"/>
                        <a:pt x="4" y="4"/>
                        <a:pt x="4" y="2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515">
                  <a:extLst>
                    <a:ext uri="{FF2B5EF4-FFF2-40B4-BE49-F238E27FC236}">
                      <a16:creationId xmlns:a16="http://schemas.microsoft.com/office/drawing/2014/main" id="{F6674193-88BF-48D7-BCF2-6EE201D682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1630" y="2459720"/>
                  <a:ext cx="11113" cy="25400"/>
                </a:xfrm>
                <a:custGeom>
                  <a:avLst/>
                  <a:gdLst>
                    <a:gd name="T0" fmla="*/ 2 w 3"/>
                    <a:gd name="T1" fmla="*/ 0 h 7"/>
                    <a:gd name="T2" fmla="*/ 1 w 3"/>
                    <a:gd name="T3" fmla="*/ 0 h 7"/>
                    <a:gd name="T4" fmla="*/ 0 w 3"/>
                    <a:gd name="T5" fmla="*/ 2 h 7"/>
                    <a:gd name="T6" fmla="*/ 1 w 3"/>
                    <a:gd name="T7" fmla="*/ 3 h 7"/>
                    <a:gd name="T8" fmla="*/ 0 w 3"/>
                    <a:gd name="T9" fmla="*/ 3 h 7"/>
                    <a:gd name="T10" fmla="*/ 1 w 3"/>
                    <a:gd name="T11" fmla="*/ 4 h 7"/>
                    <a:gd name="T12" fmla="*/ 1 w 3"/>
                    <a:gd name="T13" fmla="*/ 7 h 7"/>
                    <a:gd name="T14" fmla="*/ 2 w 3"/>
                    <a:gd name="T15" fmla="*/ 7 h 7"/>
                    <a:gd name="T16" fmla="*/ 2 w 3"/>
                    <a:gd name="T17" fmla="*/ 7 h 7"/>
                    <a:gd name="T18" fmla="*/ 2 w 3"/>
                    <a:gd name="T19" fmla="*/ 7 h 7"/>
                    <a:gd name="T20" fmla="*/ 2 w 3"/>
                    <a:gd name="T21" fmla="*/ 3 h 7"/>
                    <a:gd name="T22" fmla="*/ 3 w 3"/>
                    <a:gd name="T23" fmla="*/ 1 h 7"/>
                    <a:gd name="T24" fmla="*/ 3 w 3"/>
                    <a:gd name="T25" fmla="*/ 1 h 7"/>
                    <a:gd name="T26" fmla="*/ 2 w 3"/>
                    <a:gd name="T2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" h="7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6"/>
                        <a:pt x="1" y="7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6"/>
                        <a:pt x="2" y="5"/>
                        <a:pt x="2" y="3"/>
                      </a:cubicBez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516">
                  <a:extLst>
                    <a:ext uri="{FF2B5EF4-FFF2-40B4-BE49-F238E27FC236}">
                      <a16:creationId xmlns:a16="http://schemas.microsoft.com/office/drawing/2014/main" id="{A58513D0-E066-40B2-8586-62DD9D1478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0905" y="3043920"/>
                  <a:ext cx="28575" cy="14288"/>
                </a:xfrm>
                <a:custGeom>
                  <a:avLst/>
                  <a:gdLst>
                    <a:gd name="T0" fmla="*/ 1 w 8"/>
                    <a:gd name="T1" fmla="*/ 4 h 4"/>
                    <a:gd name="T2" fmla="*/ 3 w 8"/>
                    <a:gd name="T3" fmla="*/ 3 h 4"/>
                    <a:gd name="T4" fmla="*/ 6 w 8"/>
                    <a:gd name="T5" fmla="*/ 1 h 4"/>
                    <a:gd name="T6" fmla="*/ 7 w 8"/>
                    <a:gd name="T7" fmla="*/ 1 h 4"/>
                    <a:gd name="T8" fmla="*/ 8 w 8"/>
                    <a:gd name="T9" fmla="*/ 0 h 4"/>
                    <a:gd name="T10" fmla="*/ 7 w 8"/>
                    <a:gd name="T11" fmla="*/ 0 h 4"/>
                    <a:gd name="T12" fmla="*/ 3 w 8"/>
                    <a:gd name="T13" fmla="*/ 1 h 4"/>
                    <a:gd name="T14" fmla="*/ 2 w 8"/>
                    <a:gd name="T15" fmla="*/ 1 h 4"/>
                    <a:gd name="T16" fmla="*/ 1 w 8"/>
                    <a:gd name="T17" fmla="*/ 2 h 4"/>
                    <a:gd name="T18" fmla="*/ 0 w 8"/>
                    <a:gd name="T19" fmla="*/ 4 h 4"/>
                    <a:gd name="T20" fmla="*/ 1 w 8"/>
                    <a:gd name="T2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4">
                      <a:moveTo>
                        <a:pt x="1" y="4"/>
                      </a:moveTo>
                      <a:cubicBezTo>
                        <a:pt x="2" y="4"/>
                        <a:pt x="2" y="3"/>
                        <a:pt x="3" y="3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7" y="1"/>
                      </a:cubicBezTo>
                      <a:cubicBezTo>
                        <a:pt x="7" y="1"/>
                        <a:pt x="7" y="1"/>
                        <a:pt x="8" y="0"/>
                      </a:cubicBez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517">
                  <a:extLst>
                    <a:ext uri="{FF2B5EF4-FFF2-40B4-BE49-F238E27FC236}">
                      <a16:creationId xmlns:a16="http://schemas.microsoft.com/office/drawing/2014/main" id="{739A97B3-6C99-4BEF-9019-31A78F0FE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5893" y="2258108"/>
                  <a:ext cx="19050" cy="19050"/>
                </a:xfrm>
                <a:custGeom>
                  <a:avLst/>
                  <a:gdLst>
                    <a:gd name="T0" fmla="*/ 1 w 5"/>
                    <a:gd name="T1" fmla="*/ 2 h 5"/>
                    <a:gd name="T2" fmla="*/ 1 w 5"/>
                    <a:gd name="T3" fmla="*/ 2 h 5"/>
                    <a:gd name="T4" fmla="*/ 3 w 5"/>
                    <a:gd name="T5" fmla="*/ 3 h 5"/>
                    <a:gd name="T6" fmla="*/ 3 w 5"/>
                    <a:gd name="T7" fmla="*/ 4 h 5"/>
                    <a:gd name="T8" fmla="*/ 4 w 5"/>
                    <a:gd name="T9" fmla="*/ 4 h 5"/>
                    <a:gd name="T10" fmla="*/ 5 w 5"/>
                    <a:gd name="T11" fmla="*/ 4 h 5"/>
                    <a:gd name="T12" fmla="*/ 5 w 5"/>
                    <a:gd name="T13" fmla="*/ 4 h 5"/>
                    <a:gd name="T14" fmla="*/ 5 w 5"/>
                    <a:gd name="T15" fmla="*/ 4 h 5"/>
                    <a:gd name="T16" fmla="*/ 4 w 5"/>
                    <a:gd name="T17" fmla="*/ 2 h 5"/>
                    <a:gd name="T18" fmla="*/ 3 w 5"/>
                    <a:gd name="T19" fmla="*/ 1 h 5"/>
                    <a:gd name="T20" fmla="*/ 2 w 5"/>
                    <a:gd name="T21" fmla="*/ 0 h 5"/>
                    <a:gd name="T22" fmla="*/ 1 w 5"/>
                    <a:gd name="T23" fmla="*/ 0 h 5"/>
                    <a:gd name="T24" fmla="*/ 0 w 5"/>
                    <a:gd name="T25" fmla="*/ 1 h 5"/>
                    <a:gd name="T26" fmla="*/ 1 w 5"/>
                    <a:gd name="T27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3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3" y="4"/>
                        <a:pt x="3" y="5"/>
                        <a:pt x="4" y="4"/>
                      </a:cubicBezTo>
                      <a:cubicBezTo>
                        <a:pt x="4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3"/>
                        <a:pt x="5" y="3"/>
                        <a:pt x="4" y="2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518">
                  <a:extLst>
                    <a:ext uri="{FF2B5EF4-FFF2-40B4-BE49-F238E27FC236}">
                      <a16:creationId xmlns:a16="http://schemas.microsoft.com/office/drawing/2014/main" id="{D9F91BF1-8E50-4E29-A8C9-D0834DC6CE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9618" y="2135870"/>
                  <a:ext cx="19050" cy="11113"/>
                </a:xfrm>
                <a:custGeom>
                  <a:avLst/>
                  <a:gdLst>
                    <a:gd name="T0" fmla="*/ 4 w 5"/>
                    <a:gd name="T1" fmla="*/ 3 h 3"/>
                    <a:gd name="T2" fmla="*/ 5 w 5"/>
                    <a:gd name="T3" fmla="*/ 2 h 3"/>
                    <a:gd name="T4" fmla="*/ 5 w 5"/>
                    <a:gd name="T5" fmla="*/ 1 h 3"/>
                    <a:gd name="T6" fmla="*/ 2 w 5"/>
                    <a:gd name="T7" fmla="*/ 0 h 3"/>
                    <a:gd name="T8" fmla="*/ 0 w 5"/>
                    <a:gd name="T9" fmla="*/ 1 h 3"/>
                    <a:gd name="T10" fmla="*/ 1 w 5"/>
                    <a:gd name="T11" fmla="*/ 1 h 3"/>
                    <a:gd name="T12" fmla="*/ 4 w 5"/>
                    <a:gd name="T13" fmla="*/ 3 h 3"/>
                    <a:gd name="T14" fmla="*/ 4 w 5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3">
                      <a:moveTo>
                        <a:pt x="4" y="3"/>
                      </a:moveTo>
                      <a:cubicBezTo>
                        <a:pt x="4" y="3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1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2" y="2"/>
                        <a:pt x="3" y="2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Freeform 519">
                  <a:extLst>
                    <a:ext uri="{FF2B5EF4-FFF2-40B4-BE49-F238E27FC236}">
                      <a16:creationId xmlns:a16="http://schemas.microsoft.com/office/drawing/2014/main" id="{EB156935-B3F1-494F-A2E4-AD6F25A335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8843" y="2878820"/>
                  <a:ext cx="9525" cy="17463"/>
                </a:xfrm>
                <a:custGeom>
                  <a:avLst/>
                  <a:gdLst>
                    <a:gd name="T0" fmla="*/ 0 w 3"/>
                    <a:gd name="T1" fmla="*/ 0 h 5"/>
                    <a:gd name="T2" fmla="*/ 0 w 3"/>
                    <a:gd name="T3" fmla="*/ 1 h 5"/>
                    <a:gd name="T4" fmla="*/ 0 w 3"/>
                    <a:gd name="T5" fmla="*/ 2 h 5"/>
                    <a:gd name="T6" fmla="*/ 0 w 3"/>
                    <a:gd name="T7" fmla="*/ 2 h 5"/>
                    <a:gd name="T8" fmla="*/ 1 w 3"/>
                    <a:gd name="T9" fmla="*/ 2 h 5"/>
                    <a:gd name="T10" fmla="*/ 1 w 3"/>
                    <a:gd name="T11" fmla="*/ 2 h 5"/>
                    <a:gd name="T12" fmla="*/ 1 w 3"/>
                    <a:gd name="T13" fmla="*/ 2 h 5"/>
                    <a:gd name="T14" fmla="*/ 1 w 3"/>
                    <a:gd name="T15" fmla="*/ 2 h 5"/>
                    <a:gd name="T16" fmla="*/ 1 w 3"/>
                    <a:gd name="T17" fmla="*/ 2 h 5"/>
                    <a:gd name="T18" fmla="*/ 1 w 3"/>
                    <a:gd name="T19" fmla="*/ 2 h 5"/>
                    <a:gd name="T20" fmla="*/ 0 w 3"/>
                    <a:gd name="T21" fmla="*/ 2 h 5"/>
                    <a:gd name="T22" fmla="*/ 0 w 3"/>
                    <a:gd name="T23" fmla="*/ 2 h 5"/>
                    <a:gd name="T24" fmla="*/ 0 w 3"/>
                    <a:gd name="T25" fmla="*/ 4 h 5"/>
                    <a:gd name="T26" fmla="*/ 1 w 3"/>
                    <a:gd name="T27" fmla="*/ 5 h 5"/>
                    <a:gd name="T28" fmla="*/ 2 w 3"/>
                    <a:gd name="T29" fmla="*/ 5 h 5"/>
                    <a:gd name="T30" fmla="*/ 2 w 3"/>
                    <a:gd name="T31" fmla="*/ 5 h 5"/>
                    <a:gd name="T32" fmla="*/ 2 w 3"/>
                    <a:gd name="T33" fmla="*/ 4 h 5"/>
                    <a:gd name="T34" fmla="*/ 2 w 3"/>
                    <a:gd name="T35" fmla="*/ 4 h 5"/>
                    <a:gd name="T36" fmla="*/ 3 w 3"/>
                    <a:gd name="T37" fmla="*/ 2 h 5"/>
                    <a:gd name="T38" fmla="*/ 2 w 3"/>
                    <a:gd name="T39" fmla="*/ 1 h 5"/>
                    <a:gd name="T40" fmla="*/ 0 w 3"/>
                    <a:gd name="T4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" h="5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520">
                  <a:extLst>
                    <a:ext uri="{FF2B5EF4-FFF2-40B4-BE49-F238E27FC236}">
                      <a16:creationId xmlns:a16="http://schemas.microsoft.com/office/drawing/2014/main" id="{2530B9C5-DC61-4132-9DCF-7E55FCA39B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0030" y="2107295"/>
                  <a:ext cx="11113" cy="14288"/>
                </a:xfrm>
                <a:custGeom>
                  <a:avLst/>
                  <a:gdLst>
                    <a:gd name="T0" fmla="*/ 0 w 3"/>
                    <a:gd name="T1" fmla="*/ 1 h 4"/>
                    <a:gd name="T2" fmla="*/ 0 w 3"/>
                    <a:gd name="T3" fmla="*/ 1 h 4"/>
                    <a:gd name="T4" fmla="*/ 0 w 3"/>
                    <a:gd name="T5" fmla="*/ 4 h 4"/>
                    <a:gd name="T6" fmla="*/ 1 w 3"/>
                    <a:gd name="T7" fmla="*/ 4 h 4"/>
                    <a:gd name="T8" fmla="*/ 3 w 3"/>
                    <a:gd name="T9" fmla="*/ 4 h 4"/>
                    <a:gd name="T10" fmla="*/ 3 w 3"/>
                    <a:gd name="T11" fmla="*/ 3 h 4"/>
                    <a:gd name="T12" fmla="*/ 3 w 3"/>
                    <a:gd name="T13" fmla="*/ 3 h 4"/>
                    <a:gd name="T14" fmla="*/ 3 w 3"/>
                    <a:gd name="T15" fmla="*/ 2 h 4"/>
                    <a:gd name="T16" fmla="*/ 3 w 3"/>
                    <a:gd name="T17" fmla="*/ 2 h 4"/>
                    <a:gd name="T18" fmla="*/ 3 w 3"/>
                    <a:gd name="T19" fmla="*/ 1 h 4"/>
                    <a:gd name="T20" fmla="*/ 2 w 3"/>
                    <a:gd name="T21" fmla="*/ 0 h 4"/>
                    <a:gd name="T22" fmla="*/ 1 w 3"/>
                    <a:gd name="T23" fmla="*/ 1 h 4"/>
                    <a:gd name="T24" fmla="*/ 1 w 3"/>
                    <a:gd name="T25" fmla="*/ 1 h 4"/>
                    <a:gd name="T26" fmla="*/ 1 w 3"/>
                    <a:gd name="T27" fmla="*/ 1 h 4"/>
                    <a:gd name="T28" fmla="*/ 1 w 3"/>
                    <a:gd name="T29" fmla="*/ 1 h 4"/>
                    <a:gd name="T30" fmla="*/ 0 w 3"/>
                    <a:gd name="T3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" h="4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521">
                  <a:extLst>
                    <a:ext uri="{FF2B5EF4-FFF2-40B4-BE49-F238E27FC236}">
                      <a16:creationId xmlns:a16="http://schemas.microsoft.com/office/drawing/2014/main" id="{F5693F3B-0689-4B81-94D4-3991B3D3B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1768" y="2121583"/>
                  <a:ext cx="17463" cy="11113"/>
                </a:xfrm>
                <a:custGeom>
                  <a:avLst/>
                  <a:gdLst>
                    <a:gd name="T0" fmla="*/ 1 w 5"/>
                    <a:gd name="T1" fmla="*/ 3 h 3"/>
                    <a:gd name="T2" fmla="*/ 3 w 5"/>
                    <a:gd name="T3" fmla="*/ 3 h 3"/>
                    <a:gd name="T4" fmla="*/ 3 w 5"/>
                    <a:gd name="T5" fmla="*/ 3 h 3"/>
                    <a:gd name="T6" fmla="*/ 3 w 5"/>
                    <a:gd name="T7" fmla="*/ 2 h 3"/>
                    <a:gd name="T8" fmla="*/ 3 w 5"/>
                    <a:gd name="T9" fmla="*/ 1 h 3"/>
                    <a:gd name="T10" fmla="*/ 4 w 5"/>
                    <a:gd name="T11" fmla="*/ 1 h 3"/>
                    <a:gd name="T12" fmla="*/ 5 w 5"/>
                    <a:gd name="T13" fmla="*/ 1 h 3"/>
                    <a:gd name="T14" fmla="*/ 5 w 5"/>
                    <a:gd name="T15" fmla="*/ 1 h 3"/>
                    <a:gd name="T16" fmla="*/ 3 w 5"/>
                    <a:gd name="T17" fmla="*/ 0 h 3"/>
                    <a:gd name="T18" fmla="*/ 2 w 5"/>
                    <a:gd name="T19" fmla="*/ 0 h 3"/>
                    <a:gd name="T20" fmla="*/ 0 w 5"/>
                    <a:gd name="T21" fmla="*/ 2 h 3"/>
                    <a:gd name="T22" fmla="*/ 1 w 5"/>
                    <a:gd name="T2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3">
                      <a:moveTo>
                        <a:pt x="1" y="3"/>
                      </a:move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Oval 522">
                  <a:extLst>
                    <a:ext uri="{FF2B5EF4-FFF2-40B4-BE49-F238E27FC236}">
                      <a16:creationId xmlns:a16="http://schemas.microsoft.com/office/drawing/2014/main" id="{81D22061-CB6B-4F48-B338-26D036D20D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31293" y="2132695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523">
                  <a:extLst>
                    <a:ext uri="{FF2B5EF4-FFF2-40B4-BE49-F238E27FC236}">
                      <a16:creationId xmlns:a16="http://schemas.microsoft.com/office/drawing/2014/main" id="{B99CD00D-2E35-4D21-A868-2B25327BDF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75743" y="2121583"/>
                  <a:ext cx="14288" cy="14288"/>
                </a:xfrm>
                <a:custGeom>
                  <a:avLst/>
                  <a:gdLst>
                    <a:gd name="T0" fmla="*/ 0 w 4"/>
                    <a:gd name="T1" fmla="*/ 1 h 4"/>
                    <a:gd name="T2" fmla="*/ 0 w 4"/>
                    <a:gd name="T3" fmla="*/ 2 h 4"/>
                    <a:gd name="T4" fmla="*/ 1 w 4"/>
                    <a:gd name="T5" fmla="*/ 3 h 4"/>
                    <a:gd name="T6" fmla="*/ 2 w 4"/>
                    <a:gd name="T7" fmla="*/ 3 h 4"/>
                    <a:gd name="T8" fmla="*/ 2 w 4"/>
                    <a:gd name="T9" fmla="*/ 3 h 4"/>
                    <a:gd name="T10" fmla="*/ 3 w 4"/>
                    <a:gd name="T11" fmla="*/ 2 h 4"/>
                    <a:gd name="T12" fmla="*/ 4 w 4"/>
                    <a:gd name="T13" fmla="*/ 2 h 4"/>
                    <a:gd name="T14" fmla="*/ 3 w 4"/>
                    <a:gd name="T15" fmla="*/ 1 h 4"/>
                    <a:gd name="T16" fmla="*/ 3 w 4"/>
                    <a:gd name="T17" fmla="*/ 0 h 4"/>
                    <a:gd name="T18" fmla="*/ 2 w 4"/>
                    <a:gd name="T19" fmla="*/ 0 h 4"/>
                    <a:gd name="T20" fmla="*/ 0 w 4"/>
                    <a:gd name="T2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4">
                      <a:moveTo>
                        <a:pt x="0" y="1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1" y="4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524">
                  <a:extLst>
                    <a:ext uri="{FF2B5EF4-FFF2-40B4-BE49-F238E27FC236}">
                      <a16:creationId xmlns:a16="http://schemas.microsoft.com/office/drawing/2014/main" id="{1AB7C3A6-B786-47BC-8C4D-9938C09709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1143" y="2093008"/>
                  <a:ext cx="9525" cy="14288"/>
                </a:xfrm>
                <a:custGeom>
                  <a:avLst/>
                  <a:gdLst>
                    <a:gd name="T0" fmla="*/ 1 w 3"/>
                    <a:gd name="T1" fmla="*/ 4 h 4"/>
                    <a:gd name="T2" fmla="*/ 1 w 3"/>
                    <a:gd name="T3" fmla="*/ 4 h 4"/>
                    <a:gd name="T4" fmla="*/ 2 w 3"/>
                    <a:gd name="T5" fmla="*/ 3 h 4"/>
                    <a:gd name="T6" fmla="*/ 3 w 3"/>
                    <a:gd name="T7" fmla="*/ 2 h 4"/>
                    <a:gd name="T8" fmla="*/ 1 w 3"/>
                    <a:gd name="T9" fmla="*/ 0 h 4"/>
                    <a:gd name="T10" fmla="*/ 1 w 3"/>
                    <a:gd name="T11" fmla="*/ 0 h 4"/>
                    <a:gd name="T12" fmla="*/ 0 w 3"/>
                    <a:gd name="T13" fmla="*/ 1 h 4"/>
                    <a:gd name="T14" fmla="*/ 0 w 3"/>
                    <a:gd name="T15" fmla="*/ 2 h 4"/>
                    <a:gd name="T16" fmla="*/ 1 w 3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525">
                  <a:extLst>
                    <a:ext uri="{FF2B5EF4-FFF2-40B4-BE49-F238E27FC236}">
                      <a16:creationId xmlns:a16="http://schemas.microsoft.com/office/drawing/2014/main" id="{531C6939-7017-4055-A235-3659C91470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7418" y="2997883"/>
                  <a:ext cx="20638" cy="11113"/>
                </a:xfrm>
                <a:custGeom>
                  <a:avLst/>
                  <a:gdLst>
                    <a:gd name="T0" fmla="*/ 1 w 6"/>
                    <a:gd name="T1" fmla="*/ 2 h 3"/>
                    <a:gd name="T2" fmla="*/ 5 w 6"/>
                    <a:gd name="T3" fmla="*/ 3 h 3"/>
                    <a:gd name="T4" fmla="*/ 5 w 6"/>
                    <a:gd name="T5" fmla="*/ 3 h 3"/>
                    <a:gd name="T6" fmla="*/ 6 w 6"/>
                    <a:gd name="T7" fmla="*/ 2 h 3"/>
                    <a:gd name="T8" fmla="*/ 6 w 6"/>
                    <a:gd name="T9" fmla="*/ 2 h 3"/>
                    <a:gd name="T10" fmla="*/ 5 w 6"/>
                    <a:gd name="T11" fmla="*/ 1 h 3"/>
                    <a:gd name="T12" fmla="*/ 1 w 6"/>
                    <a:gd name="T13" fmla="*/ 1 h 3"/>
                    <a:gd name="T14" fmla="*/ 0 w 6"/>
                    <a:gd name="T15" fmla="*/ 1 h 3"/>
                    <a:gd name="T16" fmla="*/ 1 w 6"/>
                    <a:gd name="T1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3">
                      <a:moveTo>
                        <a:pt x="1" y="2"/>
                      </a:moveTo>
                      <a:cubicBezTo>
                        <a:pt x="2" y="2"/>
                        <a:pt x="4" y="2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6" y="3"/>
                        <a:pt x="6" y="3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4" y="0"/>
                        <a:pt x="2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526">
                  <a:extLst>
                    <a:ext uri="{FF2B5EF4-FFF2-40B4-BE49-F238E27FC236}">
                      <a16:creationId xmlns:a16="http://schemas.microsoft.com/office/drawing/2014/main" id="{D91D41DF-D7C6-4450-A529-ED913A1DFA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7768" y="3145520"/>
                  <a:ext cx="17463" cy="17463"/>
                </a:xfrm>
                <a:custGeom>
                  <a:avLst/>
                  <a:gdLst>
                    <a:gd name="T0" fmla="*/ 4 w 5"/>
                    <a:gd name="T1" fmla="*/ 5 h 5"/>
                    <a:gd name="T2" fmla="*/ 5 w 5"/>
                    <a:gd name="T3" fmla="*/ 5 h 5"/>
                    <a:gd name="T4" fmla="*/ 5 w 5"/>
                    <a:gd name="T5" fmla="*/ 5 h 5"/>
                    <a:gd name="T6" fmla="*/ 5 w 5"/>
                    <a:gd name="T7" fmla="*/ 4 h 5"/>
                    <a:gd name="T8" fmla="*/ 2 w 5"/>
                    <a:gd name="T9" fmla="*/ 1 h 5"/>
                    <a:gd name="T10" fmla="*/ 1 w 5"/>
                    <a:gd name="T11" fmla="*/ 0 h 5"/>
                    <a:gd name="T12" fmla="*/ 1 w 5"/>
                    <a:gd name="T13" fmla="*/ 0 h 5"/>
                    <a:gd name="T14" fmla="*/ 0 w 5"/>
                    <a:gd name="T15" fmla="*/ 0 h 5"/>
                    <a:gd name="T16" fmla="*/ 0 w 5"/>
                    <a:gd name="T17" fmla="*/ 0 h 5"/>
                    <a:gd name="T18" fmla="*/ 2 w 5"/>
                    <a:gd name="T19" fmla="*/ 3 h 5"/>
                    <a:gd name="T20" fmla="*/ 4 w 5"/>
                    <a:gd name="T2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4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3"/>
                        <a:pt x="3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3"/>
                      </a:cubicBezTo>
                      <a:cubicBezTo>
                        <a:pt x="3" y="3"/>
                        <a:pt x="3" y="4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527">
                  <a:extLst>
                    <a:ext uri="{FF2B5EF4-FFF2-40B4-BE49-F238E27FC236}">
                      <a16:creationId xmlns:a16="http://schemas.microsoft.com/office/drawing/2014/main" id="{E742DBC8-E368-4803-9F7F-D41B609248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6930" y="3040745"/>
                  <a:ext cx="22225" cy="7938"/>
                </a:xfrm>
                <a:custGeom>
                  <a:avLst/>
                  <a:gdLst>
                    <a:gd name="T0" fmla="*/ 0 w 6"/>
                    <a:gd name="T1" fmla="*/ 1 h 2"/>
                    <a:gd name="T2" fmla="*/ 1 w 6"/>
                    <a:gd name="T3" fmla="*/ 2 h 2"/>
                    <a:gd name="T4" fmla="*/ 2 w 6"/>
                    <a:gd name="T5" fmla="*/ 2 h 2"/>
                    <a:gd name="T6" fmla="*/ 6 w 6"/>
                    <a:gd name="T7" fmla="*/ 1 h 2"/>
                    <a:gd name="T8" fmla="*/ 6 w 6"/>
                    <a:gd name="T9" fmla="*/ 1 h 2"/>
                    <a:gd name="T10" fmla="*/ 4 w 6"/>
                    <a:gd name="T11" fmla="*/ 0 h 2"/>
                    <a:gd name="T12" fmla="*/ 4 w 6"/>
                    <a:gd name="T13" fmla="*/ 0 h 2"/>
                    <a:gd name="T14" fmla="*/ 3 w 6"/>
                    <a:gd name="T15" fmla="*/ 1 h 2"/>
                    <a:gd name="T16" fmla="*/ 1 w 6"/>
                    <a:gd name="T17" fmla="*/ 0 h 2"/>
                    <a:gd name="T18" fmla="*/ 0 w 6"/>
                    <a:gd name="T19" fmla="*/ 1 h 2"/>
                    <a:gd name="T20" fmla="*/ 0 w 6"/>
                    <a:gd name="T2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2">
                      <a:moveTo>
                        <a:pt x="0" y="1"/>
                      </a:move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2"/>
                        <a:pt x="5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2" y="0"/>
                        <a:pt x="2" y="1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528">
                  <a:extLst>
                    <a:ext uri="{FF2B5EF4-FFF2-40B4-BE49-F238E27FC236}">
                      <a16:creationId xmlns:a16="http://schemas.microsoft.com/office/drawing/2014/main" id="{0C9DA607-95E8-4DED-B0AF-F49F2567D4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5505" y="3040745"/>
                  <a:ext cx="22225" cy="7938"/>
                </a:xfrm>
                <a:custGeom>
                  <a:avLst/>
                  <a:gdLst>
                    <a:gd name="T0" fmla="*/ 5 w 6"/>
                    <a:gd name="T1" fmla="*/ 1 h 2"/>
                    <a:gd name="T2" fmla="*/ 6 w 6"/>
                    <a:gd name="T3" fmla="*/ 1 h 2"/>
                    <a:gd name="T4" fmla="*/ 6 w 6"/>
                    <a:gd name="T5" fmla="*/ 1 h 2"/>
                    <a:gd name="T6" fmla="*/ 6 w 6"/>
                    <a:gd name="T7" fmla="*/ 0 h 2"/>
                    <a:gd name="T8" fmla="*/ 6 w 6"/>
                    <a:gd name="T9" fmla="*/ 0 h 2"/>
                    <a:gd name="T10" fmla="*/ 4 w 6"/>
                    <a:gd name="T11" fmla="*/ 0 h 2"/>
                    <a:gd name="T12" fmla="*/ 2 w 6"/>
                    <a:gd name="T13" fmla="*/ 0 h 2"/>
                    <a:gd name="T14" fmla="*/ 1 w 6"/>
                    <a:gd name="T15" fmla="*/ 0 h 2"/>
                    <a:gd name="T16" fmla="*/ 0 w 6"/>
                    <a:gd name="T17" fmla="*/ 1 h 2"/>
                    <a:gd name="T18" fmla="*/ 0 w 6"/>
                    <a:gd name="T19" fmla="*/ 1 h 2"/>
                    <a:gd name="T20" fmla="*/ 0 w 6"/>
                    <a:gd name="T21" fmla="*/ 1 h 2"/>
                    <a:gd name="T22" fmla="*/ 2 w 6"/>
                    <a:gd name="T23" fmla="*/ 2 h 2"/>
                    <a:gd name="T24" fmla="*/ 5 w 6"/>
                    <a:gd name="T2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2">
                      <a:moveTo>
                        <a:pt x="5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1"/>
                        <a:pt x="4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3" y="2"/>
                        <a:pt x="4" y="1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529">
                  <a:extLst>
                    <a:ext uri="{FF2B5EF4-FFF2-40B4-BE49-F238E27FC236}">
                      <a16:creationId xmlns:a16="http://schemas.microsoft.com/office/drawing/2014/main" id="{F8E9EA84-E09F-48AF-80AB-B1F7279189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6380" y="2326370"/>
                  <a:ext cx="14288" cy="14288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1 w 4"/>
                    <a:gd name="T5" fmla="*/ 3 h 4"/>
                    <a:gd name="T6" fmla="*/ 2 w 4"/>
                    <a:gd name="T7" fmla="*/ 4 h 4"/>
                    <a:gd name="T8" fmla="*/ 4 w 4"/>
                    <a:gd name="T9" fmla="*/ 2 h 4"/>
                    <a:gd name="T10" fmla="*/ 3 w 4"/>
                    <a:gd name="T11" fmla="*/ 1 h 4"/>
                    <a:gd name="T12" fmla="*/ 1 w 4"/>
                    <a:gd name="T13" fmla="*/ 0 h 4"/>
                    <a:gd name="T14" fmla="*/ 1 w 4"/>
                    <a:gd name="T1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2" y="4"/>
                      </a:cubicBezTo>
                      <a:cubicBezTo>
                        <a:pt x="3" y="3"/>
                        <a:pt x="3" y="3"/>
                        <a:pt x="4" y="2"/>
                      </a:cubicBezTo>
                      <a:cubicBezTo>
                        <a:pt x="4" y="2"/>
                        <a:pt x="4" y="1"/>
                        <a:pt x="3" y="1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530">
                  <a:extLst>
                    <a:ext uri="{FF2B5EF4-FFF2-40B4-BE49-F238E27FC236}">
                      <a16:creationId xmlns:a16="http://schemas.microsoft.com/office/drawing/2014/main" id="{05C53717-5764-46B3-955F-D40A99BC4A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9930" y="2396220"/>
                  <a:ext cx="14288" cy="6350"/>
                </a:xfrm>
                <a:custGeom>
                  <a:avLst/>
                  <a:gdLst>
                    <a:gd name="T0" fmla="*/ 4 w 4"/>
                    <a:gd name="T1" fmla="*/ 0 h 2"/>
                    <a:gd name="T2" fmla="*/ 4 w 4"/>
                    <a:gd name="T3" fmla="*/ 0 h 2"/>
                    <a:gd name="T4" fmla="*/ 4 w 4"/>
                    <a:gd name="T5" fmla="*/ 0 h 2"/>
                    <a:gd name="T6" fmla="*/ 3 w 4"/>
                    <a:gd name="T7" fmla="*/ 0 h 2"/>
                    <a:gd name="T8" fmla="*/ 2 w 4"/>
                    <a:gd name="T9" fmla="*/ 0 h 2"/>
                    <a:gd name="T10" fmla="*/ 1 w 4"/>
                    <a:gd name="T11" fmla="*/ 0 h 2"/>
                    <a:gd name="T12" fmla="*/ 0 w 4"/>
                    <a:gd name="T13" fmla="*/ 1 h 2"/>
                    <a:gd name="T14" fmla="*/ 0 w 4"/>
                    <a:gd name="T15" fmla="*/ 2 h 2"/>
                    <a:gd name="T16" fmla="*/ 1 w 4"/>
                    <a:gd name="T17" fmla="*/ 2 h 2"/>
                    <a:gd name="T18" fmla="*/ 1 w 4"/>
                    <a:gd name="T19" fmla="*/ 2 h 2"/>
                    <a:gd name="T20" fmla="*/ 4 w 4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2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3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531">
                  <a:extLst>
                    <a:ext uri="{FF2B5EF4-FFF2-40B4-BE49-F238E27FC236}">
                      <a16:creationId xmlns:a16="http://schemas.microsoft.com/office/drawing/2014/main" id="{7A584D93-8951-4378-9C5D-7221098F0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18643" y="2172383"/>
                  <a:ext cx="11113" cy="9525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3 h 3"/>
                    <a:gd name="T6" fmla="*/ 2 w 3"/>
                    <a:gd name="T7" fmla="*/ 3 h 3"/>
                    <a:gd name="T8" fmla="*/ 3 w 3"/>
                    <a:gd name="T9" fmla="*/ 2 h 3"/>
                    <a:gd name="T10" fmla="*/ 3 w 3"/>
                    <a:gd name="T11" fmla="*/ 0 h 3"/>
                    <a:gd name="T12" fmla="*/ 2 w 3"/>
                    <a:gd name="T13" fmla="*/ 0 h 3"/>
                    <a:gd name="T14" fmla="*/ 1 w 3"/>
                    <a:gd name="T15" fmla="*/ 0 h 3"/>
                    <a:gd name="T16" fmla="*/ 0 w 3"/>
                    <a:gd name="T17" fmla="*/ 1 h 3"/>
                    <a:gd name="T18" fmla="*/ 0 w 3"/>
                    <a:gd name="T1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532">
                  <a:extLst>
                    <a:ext uri="{FF2B5EF4-FFF2-40B4-BE49-F238E27FC236}">
                      <a16:creationId xmlns:a16="http://schemas.microsoft.com/office/drawing/2014/main" id="{1DD2AAB6-8A9C-478D-99AA-82454D2AE8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0418" y="2558145"/>
                  <a:ext cx="19050" cy="11113"/>
                </a:xfrm>
                <a:custGeom>
                  <a:avLst/>
                  <a:gdLst>
                    <a:gd name="T0" fmla="*/ 1 w 5"/>
                    <a:gd name="T1" fmla="*/ 0 h 3"/>
                    <a:gd name="T2" fmla="*/ 1 w 5"/>
                    <a:gd name="T3" fmla="*/ 0 h 3"/>
                    <a:gd name="T4" fmla="*/ 1 w 5"/>
                    <a:gd name="T5" fmla="*/ 0 h 3"/>
                    <a:gd name="T6" fmla="*/ 1 w 5"/>
                    <a:gd name="T7" fmla="*/ 1 h 3"/>
                    <a:gd name="T8" fmla="*/ 3 w 5"/>
                    <a:gd name="T9" fmla="*/ 2 h 3"/>
                    <a:gd name="T10" fmla="*/ 4 w 5"/>
                    <a:gd name="T11" fmla="*/ 3 h 3"/>
                    <a:gd name="T12" fmla="*/ 5 w 5"/>
                    <a:gd name="T13" fmla="*/ 3 h 3"/>
                    <a:gd name="T14" fmla="*/ 5 w 5"/>
                    <a:gd name="T15" fmla="*/ 2 h 3"/>
                    <a:gd name="T16" fmla="*/ 5 w 5"/>
                    <a:gd name="T17" fmla="*/ 2 h 3"/>
                    <a:gd name="T18" fmla="*/ 1 w 5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3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2"/>
                        <a:pt x="3" y="2"/>
                      </a:cubicBezTo>
                      <a:cubicBezTo>
                        <a:pt x="3" y="2"/>
                        <a:pt x="4" y="2"/>
                        <a:pt x="4" y="3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1"/>
                        <a:pt x="3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533">
                  <a:extLst>
                    <a:ext uri="{FF2B5EF4-FFF2-40B4-BE49-F238E27FC236}">
                      <a16:creationId xmlns:a16="http://schemas.microsoft.com/office/drawing/2014/main" id="{5988326F-686C-4DD6-BED6-E0599E083D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0343" y="2697845"/>
                  <a:ext cx="14288" cy="11113"/>
                </a:xfrm>
                <a:custGeom>
                  <a:avLst/>
                  <a:gdLst>
                    <a:gd name="T0" fmla="*/ 2 w 4"/>
                    <a:gd name="T1" fmla="*/ 3 h 3"/>
                    <a:gd name="T2" fmla="*/ 3 w 4"/>
                    <a:gd name="T3" fmla="*/ 2 h 3"/>
                    <a:gd name="T4" fmla="*/ 4 w 4"/>
                    <a:gd name="T5" fmla="*/ 0 h 3"/>
                    <a:gd name="T6" fmla="*/ 4 w 4"/>
                    <a:gd name="T7" fmla="*/ 0 h 3"/>
                    <a:gd name="T8" fmla="*/ 2 w 4"/>
                    <a:gd name="T9" fmla="*/ 0 h 3"/>
                    <a:gd name="T10" fmla="*/ 0 w 4"/>
                    <a:gd name="T11" fmla="*/ 1 h 3"/>
                    <a:gd name="T12" fmla="*/ 0 w 4"/>
                    <a:gd name="T13" fmla="*/ 2 h 3"/>
                    <a:gd name="T14" fmla="*/ 2 w 4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2" y="3"/>
                      </a:move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4" y="2"/>
                        <a:pt x="4" y="1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534">
                  <a:extLst>
                    <a:ext uri="{FF2B5EF4-FFF2-40B4-BE49-F238E27FC236}">
                      <a16:creationId xmlns:a16="http://schemas.microsoft.com/office/drawing/2014/main" id="{1B7EEB25-92D8-4723-9C4B-6EF3D0390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8330" y="2132695"/>
                  <a:ext cx="14288" cy="11113"/>
                </a:xfrm>
                <a:custGeom>
                  <a:avLst/>
                  <a:gdLst>
                    <a:gd name="T0" fmla="*/ 4 w 4"/>
                    <a:gd name="T1" fmla="*/ 0 h 3"/>
                    <a:gd name="T2" fmla="*/ 4 w 4"/>
                    <a:gd name="T3" fmla="*/ 0 h 3"/>
                    <a:gd name="T4" fmla="*/ 3 w 4"/>
                    <a:gd name="T5" fmla="*/ 0 h 3"/>
                    <a:gd name="T6" fmla="*/ 0 w 4"/>
                    <a:gd name="T7" fmla="*/ 2 h 3"/>
                    <a:gd name="T8" fmla="*/ 0 w 4"/>
                    <a:gd name="T9" fmla="*/ 3 h 3"/>
                    <a:gd name="T10" fmla="*/ 1 w 4"/>
                    <a:gd name="T11" fmla="*/ 3 h 3"/>
                    <a:gd name="T12" fmla="*/ 4 w 4"/>
                    <a:gd name="T13" fmla="*/ 1 h 3"/>
                    <a:gd name="T14" fmla="*/ 4 w 4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2"/>
                        <a:pt x="3" y="1"/>
                        <a:pt x="4" y="1"/>
                      </a:cubicBezTo>
                      <a:cubicBezTo>
                        <a:pt x="4" y="1"/>
                        <a:pt x="4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535">
                  <a:extLst>
                    <a:ext uri="{FF2B5EF4-FFF2-40B4-BE49-F238E27FC236}">
                      <a16:creationId xmlns:a16="http://schemas.microsoft.com/office/drawing/2014/main" id="{0F2080A4-EC14-4108-89AC-FE369563A9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5718" y="2632758"/>
                  <a:ext cx="7938" cy="15875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3 h 4"/>
                    <a:gd name="T4" fmla="*/ 2 w 2"/>
                    <a:gd name="T5" fmla="*/ 2 h 4"/>
                    <a:gd name="T6" fmla="*/ 2 w 2"/>
                    <a:gd name="T7" fmla="*/ 1 h 4"/>
                    <a:gd name="T8" fmla="*/ 2 w 2"/>
                    <a:gd name="T9" fmla="*/ 1 h 4"/>
                    <a:gd name="T10" fmla="*/ 1 w 2"/>
                    <a:gd name="T11" fmla="*/ 0 h 4"/>
                    <a:gd name="T12" fmla="*/ 1 w 2"/>
                    <a:gd name="T13" fmla="*/ 1 h 4"/>
                    <a:gd name="T14" fmla="*/ 0 w 2"/>
                    <a:gd name="T15" fmla="*/ 2 h 4"/>
                    <a:gd name="T16" fmla="*/ 1 w 2"/>
                    <a:gd name="T17" fmla="*/ 4 h 4"/>
                    <a:gd name="T18" fmla="*/ 2 w 2"/>
                    <a:gd name="T1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Freeform 536">
                  <a:extLst>
                    <a:ext uri="{FF2B5EF4-FFF2-40B4-BE49-F238E27FC236}">
                      <a16:creationId xmlns:a16="http://schemas.microsoft.com/office/drawing/2014/main" id="{1A26B652-E531-4B53-9837-A1D84BC580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8043" y="2893108"/>
                  <a:ext cx="17463" cy="17463"/>
                </a:xfrm>
                <a:custGeom>
                  <a:avLst/>
                  <a:gdLst>
                    <a:gd name="T0" fmla="*/ 0 w 5"/>
                    <a:gd name="T1" fmla="*/ 4 h 5"/>
                    <a:gd name="T2" fmla="*/ 0 w 5"/>
                    <a:gd name="T3" fmla="*/ 5 h 5"/>
                    <a:gd name="T4" fmla="*/ 0 w 5"/>
                    <a:gd name="T5" fmla="*/ 5 h 5"/>
                    <a:gd name="T6" fmla="*/ 0 w 5"/>
                    <a:gd name="T7" fmla="*/ 5 h 5"/>
                    <a:gd name="T8" fmla="*/ 2 w 5"/>
                    <a:gd name="T9" fmla="*/ 3 h 5"/>
                    <a:gd name="T10" fmla="*/ 4 w 5"/>
                    <a:gd name="T11" fmla="*/ 1 h 5"/>
                    <a:gd name="T12" fmla="*/ 4 w 5"/>
                    <a:gd name="T13" fmla="*/ 0 h 5"/>
                    <a:gd name="T14" fmla="*/ 3 w 5"/>
                    <a:gd name="T15" fmla="*/ 0 h 5"/>
                    <a:gd name="T16" fmla="*/ 0 w 5"/>
                    <a:gd name="T17" fmla="*/ 4 h 5"/>
                    <a:gd name="T18" fmla="*/ 0 w 5"/>
                    <a:gd name="T1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5">
                      <a:moveTo>
                        <a:pt x="0" y="4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3" y="2"/>
                        <a:pt x="3" y="1"/>
                        <a:pt x="4" y="1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537">
                  <a:extLst>
                    <a:ext uri="{FF2B5EF4-FFF2-40B4-BE49-F238E27FC236}">
                      <a16:creationId xmlns:a16="http://schemas.microsoft.com/office/drawing/2014/main" id="{15156AD7-DBD7-4977-B857-B2C07305EC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2968" y="2889933"/>
                  <a:ext cx="7938" cy="17463"/>
                </a:xfrm>
                <a:custGeom>
                  <a:avLst/>
                  <a:gdLst>
                    <a:gd name="T0" fmla="*/ 2 w 2"/>
                    <a:gd name="T1" fmla="*/ 1 h 5"/>
                    <a:gd name="T2" fmla="*/ 1 w 2"/>
                    <a:gd name="T3" fmla="*/ 0 h 5"/>
                    <a:gd name="T4" fmla="*/ 2 w 2"/>
                    <a:gd name="T5" fmla="*/ 0 h 5"/>
                    <a:gd name="T6" fmla="*/ 1 w 2"/>
                    <a:gd name="T7" fmla="*/ 0 h 5"/>
                    <a:gd name="T8" fmla="*/ 1 w 2"/>
                    <a:gd name="T9" fmla="*/ 0 h 5"/>
                    <a:gd name="T10" fmla="*/ 1 w 2"/>
                    <a:gd name="T11" fmla="*/ 1 h 5"/>
                    <a:gd name="T12" fmla="*/ 0 w 2"/>
                    <a:gd name="T13" fmla="*/ 3 h 5"/>
                    <a:gd name="T14" fmla="*/ 1 w 2"/>
                    <a:gd name="T15" fmla="*/ 4 h 5"/>
                    <a:gd name="T16" fmla="*/ 1 w 2"/>
                    <a:gd name="T17" fmla="*/ 5 h 5"/>
                    <a:gd name="T18" fmla="*/ 2 w 2"/>
                    <a:gd name="T19" fmla="*/ 4 h 5"/>
                    <a:gd name="T20" fmla="*/ 2 w 2"/>
                    <a:gd name="T21" fmla="*/ 3 h 5"/>
                    <a:gd name="T22" fmla="*/ 2 w 2"/>
                    <a:gd name="T23" fmla="*/ 3 h 5"/>
                    <a:gd name="T24" fmla="*/ 2 w 2"/>
                    <a:gd name="T25" fmla="*/ 3 h 5"/>
                    <a:gd name="T26" fmla="*/ 2 w 2"/>
                    <a:gd name="T27" fmla="*/ 3 h 5"/>
                    <a:gd name="T28" fmla="*/ 2 w 2"/>
                    <a:gd name="T2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5">
                      <a:moveTo>
                        <a:pt x="2" y="1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2" y="5"/>
                        <a:pt x="2" y="5"/>
                        <a:pt x="2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538">
                  <a:extLst>
                    <a:ext uri="{FF2B5EF4-FFF2-40B4-BE49-F238E27FC236}">
                      <a16:creationId xmlns:a16="http://schemas.microsoft.com/office/drawing/2014/main" id="{BC52ACEA-33D3-4C3B-9CEB-B71C6DC45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7068" y="2835958"/>
                  <a:ext cx="14288" cy="6350"/>
                </a:xfrm>
                <a:custGeom>
                  <a:avLst/>
                  <a:gdLst>
                    <a:gd name="T0" fmla="*/ 1 w 4"/>
                    <a:gd name="T1" fmla="*/ 0 h 2"/>
                    <a:gd name="T2" fmla="*/ 0 w 4"/>
                    <a:gd name="T3" fmla="*/ 0 h 2"/>
                    <a:gd name="T4" fmla="*/ 0 w 4"/>
                    <a:gd name="T5" fmla="*/ 0 h 2"/>
                    <a:gd name="T6" fmla="*/ 3 w 4"/>
                    <a:gd name="T7" fmla="*/ 1 h 2"/>
                    <a:gd name="T8" fmla="*/ 3 w 4"/>
                    <a:gd name="T9" fmla="*/ 1 h 2"/>
                    <a:gd name="T10" fmla="*/ 4 w 4"/>
                    <a:gd name="T11" fmla="*/ 1 h 2"/>
                    <a:gd name="T12" fmla="*/ 1 w 4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539">
                  <a:extLst>
                    <a:ext uri="{FF2B5EF4-FFF2-40B4-BE49-F238E27FC236}">
                      <a16:creationId xmlns:a16="http://schemas.microsoft.com/office/drawing/2014/main" id="{70E5BFC1-E930-48DA-965F-E910E6A39F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9793" y="2885170"/>
                  <a:ext cx="7938" cy="11113"/>
                </a:xfrm>
                <a:custGeom>
                  <a:avLst/>
                  <a:gdLst>
                    <a:gd name="T0" fmla="*/ 2 w 2"/>
                    <a:gd name="T1" fmla="*/ 1 h 3"/>
                    <a:gd name="T2" fmla="*/ 2 w 2"/>
                    <a:gd name="T3" fmla="*/ 1 h 3"/>
                    <a:gd name="T4" fmla="*/ 2 w 2"/>
                    <a:gd name="T5" fmla="*/ 1 h 3"/>
                    <a:gd name="T6" fmla="*/ 0 w 2"/>
                    <a:gd name="T7" fmla="*/ 0 h 3"/>
                    <a:gd name="T8" fmla="*/ 0 w 2"/>
                    <a:gd name="T9" fmla="*/ 0 h 3"/>
                    <a:gd name="T10" fmla="*/ 0 w 2"/>
                    <a:gd name="T11" fmla="*/ 2 h 3"/>
                    <a:gd name="T12" fmla="*/ 1 w 2"/>
                    <a:gd name="T13" fmla="*/ 3 h 3"/>
                    <a:gd name="T14" fmla="*/ 1 w 2"/>
                    <a:gd name="T15" fmla="*/ 2 h 3"/>
                    <a:gd name="T16" fmla="*/ 2 w 2"/>
                    <a:gd name="T17" fmla="*/ 2 h 3"/>
                    <a:gd name="T18" fmla="*/ 2 w 2"/>
                    <a:gd name="T19" fmla="*/ 2 h 3"/>
                    <a:gd name="T20" fmla="*/ 2 w 2"/>
                    <a:gd name="T21" fmla="*/ 2 h 3"/>
                    <a:gd name="T22" fmla="*/ 2 w 2"/>
                    <a:gd name="T23" fmla="*/ 2 h 3"/>
                    <a:gd name="T24" fmla="*/ 2 w 2"/>
                    <a:gd name="T2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3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540">
                  <a:extLst>
                    <a:ext uri="{FF2B5EF4-FFF2-40B4-BE49-F238E27FC236}">
                      <a16:creationId xmlns:a16="http://schemas.microsoft.com/office/drawing/2014/main" id="{3F2C5DAF-E4B5-45D3-8852-5BFD89881C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5893" y="2323195"/>
                  <a:ext cx="11113" cy="7938"/>
                </a:xfrm>
                <a:custGeom>
                  <a:avLst/>
                  <a:gdLst>
                    <a:gd name="T0" fmla="*/ 2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1 h 2"/>
                    <a:gd name="T10" fmla="*/ 1 w 3"/>
                    <a:gd name="T11" fmla="*/ 2 h 2"/>
                    <a:gd name="T12" fmla="*/ 2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2" y="2"/>
                      </a:move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541">
                  <a:extLst>
                    <a:ext uri="{FF2B5EF4-FFF2-40B4-BE49-F238E27FC236}">
                      <a16:creationId xmlns:a16="http://schemas.microsoft.com/office/drawing/2014/main" id="{0CDFFE7A-EB91-4D3D-A73F-D44D4BF7AD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01155" y="2246995"/>
                  <a:ext cx="7938" cy="7938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1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  <a:gd name="T12" fmla="*/ 0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542">
                  <a:extLst>
                    <a:ext uri="{FF2B5EF4-FFF2-40B4-BE49-F238E27FC236}">
                      <a16:creationId xmlns:a16="http://schemas.microsoft.com/office/drawing/2014/main" id="{57F94C8F-C882-4882-9CEA-8A13FFDB54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88430" y="2697845"/>
                  <a:ext cx="17463" cy="7938"/>
                </a:xfrm>
                <a:custGeom>
                  <a:avLst/>
                  <a:gdLst>
                    <a:gd name="T0" fmla="*/ 0 w 5"/>
                    <a:gd name="T1" fmla="*/ 0 h 2"/>
                    <a:gd name="T2" fmla="*/ 0 w 5"/>
                    <a:gd name="T3" fmla="*/ 0 h 2"/>
                    <a:gd name="T4" fmla="*/ 0 w 5"/>
                    <a:gd name="T5" fmla="*/ 1 h 2"/>
                    <a:gd name="T6" fmla="*/ 0 w 5"/>
                    <a:gd name="T7" fmla="*/ 1 h 2"/>
                    <a:gd name="T8" fmla="*/ 2 w 5"/>
                    <a:gd name="T9" fmla="*/ 2 h 2"/>
                    <a:gd name="T10" fmla="*/ 2 w 5"/>
                    <a:gd name="T11" fmla="*/ 2 h 2"/>
                    <a:gd name="T12" fmla="*/ 4 w 5"/>
                    <a:gd name="T13" fmla="*/ 2 h 2"/>
                    <a:gd name="T14" fmla="*/ 5 w 5"/>
                    <a:gd name="T15" fmla="*/ 1 h 2"/>
                    <a:gd name="T16" fmla="*/ 5 w 5"/>
                    <a:gd name="T17" fmla="*/ 1 h 2"/>
                    <a:gd name="T18" fmla="*/ 3 w 5"/>
                    <a:gd name="T19" fmla="*/ 0 h 2"/>
                    <a:gd name="T20" fmla="*/ 0 w 5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543">
                  <a:extLst>
                    <a:ext uri="{FF2B5EF4-FFF2-40B4-BE49-F238E27FC236}">
                      <a16:creationId xmlns:a16="http://schemas.microsoft.com/office/drawing/2014/main" id="{A67D1EC5-D412-4383-B94B-0AC6DCC1FB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6443" y="2835958"/>
                  <a:ext cx="14288" cy="6350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1 w 4"/>
                    <a:gd name="T5" fmla="*/ 0 h 2"/>
                    <a:gd name="T6" fmla="*/ 0 w 4"/>
                    <a:gd name="T7" fmla="*/ 1 h 2"/>
                    <a:gd name="T8" fmla="*/ 1 w 4"/>
                    <a:gd name="T9" fmla="*/ 1 h 2"/>
                    <a:gd name="T10" fmla="*/ 1 w 4"/>
                    <a:gd name="T11" fmla="*/ 1 h 2"/>
                    <a:gd name="T12" fmla="*/ 4 w 4"/>
                    <a:gd name="T13" fmla="*/ 1 h 2"/>
                    <a:gd name="T14" fmla="*/ 4 w 4"/>
                    <a:gd name="T15" fmla="*/ 0 h 2"/>
                    <a:gd name="T16" fmla="*/ 3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3" y="1"/>
                        <a:pt x="4" y="1"/>
                      </a:cubicBezTo>
                      <a:cubicBezTo>
                        <a:pt x="4" y="1"/>
                        <a:pt x="4" y="1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544">
                  <a:extLst>
                    <a:ext uri="{FF2B5EF4-FFF2-40B4-BE49-F238E27FC236}">
                      <a16:creationId xmlns:a16="http://schemas.microsoft.com/office/drawing/2014/main" id="{13D78499-B010-4FC0-A93D-067280386B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8680" y="2870883"/>
                  <a:ext cx="7938" cy="11113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1 w 2"/>
                    <a:gd name="T5" fmla="*/ 3 h 3"/>
                    <a:gd name="T6" fmla="*/ 2 w 2"/>
                    <a:gd name="T7" fmla="*/ 3 h 3"/>
                    <a:gd name="T8" fmla="*/ 2 w 2"/>
                    <a:gd name="T9" fmla="*/ 1 h 3"/>
                    <a:gd name="T10" fmla="*/ 1 w 2"/>
                    <a:gd name="T11" fmla="*/ 0 h 3"/>
                    <a:gd name="T12" fmla="*/ 0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545">
                  <a:extLst>
                    <a:ext uri="{FF2B5EF4-FFF2-40B4-BE49-F238E27FC236}">
                      <a16:creationId xmlns:a16="http://schemas.microsoft.com/office/drawing/2014/main" id="{67DC9428-059D-4324-9508-4FB6274886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155" y="3048683"/>
                  <a:ext cx="14288" cy="9525"/>
                </a:xfrm>
                <a:custGeom>
                  <a:avLst/>
                  <a:gdLst>
                    <a:gd name="T0" fmla="*/ 0 w 4"/>
                    <a:gd name="T1" fmla="*/ 1 h 3"/>
                    <a:gd name="T2" fmla="*/ 2 w 4"/>
                    <a:gd name="T3" fmla="*/ 2 h 3"/>
                    <a:gd name="T4" fmla="*/ 3 w 4"/>
                    <a:gd name="T5" fmla="*/ 2 h 3"/>
                    <a:gd name="T6" fmla="*/ 3 w 4"/>
                    <a:gd name="T7" fmla="*/ 2 h 3"/>
                    <a:gd name="T8" fmla="*/ 3 w 4"/>
                    <a:gd name="T9" fmla="*/ 1 h 3"/>
                    <a:gd name="T10" fmla="*/ 1 w 4"/>
                    <a:gd name="T11" fmla="*/ 0 h 3"/>
                    <a:gd name="T12" fmla="*/ 0 w 4"/>
                    <a:gd name="T13" fmla="*/ 1 h 3"/>
                    <a:gd name="T14" fmla="*/ 0 w 4"/>
                    <a:gd name="T15" fmla="*/ 1 h 3"/>
                    <a:gd name="T16" fmla="*/ 0 w 4"/>
                    <a:gd name="T1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0" y="1"/>
                      </a:move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2"/>
                        <a:pt x="4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546">
                  <a:extLst>
                    <a:ext uri="{FF2B5EF4-FFF2-40B4-BE49-F238E27FC236}">
                      <a16:creationId xmlns:a16="http://schemas.microsoft.com/office/drawing/2014/main" id="{4569FE3A-78C9-438B-8531-D092CDA824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580" y="2118408"/>
                  <a:ext cx="6350" cy="14288"/>
                </a:xfrm>
                <a:custGeom>
                  <a:avLst/>
                  <a:gdLst>
                    <a:gd name="T0" fmla="*/ 1 w 2"/>
                    <a:gd name="T1" fmla="*/ 4 h 4"/>
                    <a:gd name="T2" fmla="*/ 1 w 2"/>
                    <a:gd name="T3" fmla="*/ 4 h 4"/>
                    <a:gd name="T4" fmla="*/ 2 w 2"/>
                    <a:gd name="T5" fmla="*/ 1 h 4"/>
                    <a:gd name="T6" fmla="*/ 2 w 2"/>
                    <a:gd name="T7" fmla="*/ 1 h 4"/>
                    <a:gd name="T8" fmla="*/ 2 w 2"/>
                    <a:gd name="T9" fmla="*/ 0 h 4"/>
                    <a:gd name="T10" fmla="*/ 1 w 2"/>
                    <a:gd name="T11" fmla="*/ 1 h 4"/>
                    <a:gd name="T12" fmla="*/ 0 w 2"/>
                    <a:gd name="T13" fmla="*/ 3 h 4"/>
                    <a:gd name="T14" fmla="*/ 0 w 2"/>
                    <a:gd name="T15" fmla="*/ 4 h 4"/>
                    <a:gd name="T16" fmla="*/ 1 w 2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547">
                  <a:extLst>
                    <a:ext uri="{FF2B5EF4-FFF2-40B4-BE49-F238E27FC236}">
                      <a16:creationId xmlns:a16="http://schemas.microsoft.com/office/drawing/2014/main" id="{1856E3C9-CA4D-4343-ACC7-26E0E666A4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855" y="3018520"/>
                  <a:ext cx="11113" cy="11113"/>
                </a:xfrm>
                <a:custGeom>
                  <a:avLst/>
                  <a:gdLst>
                    <a:gd name="T0" fmla="*/ 1 w 3"/>
                    <a:gd name="T1" fmla="*/ 0 h 3"/>
                    <a:gd name="T2" fmla="*/ 1 w 3"/>
                    <a:gd name="T3" fmla="*/ 0 h 3"/>
                    <a:gd name="T4" fmla="*/ 0 w 3"/>
                    <a:gd name="T5" fmla="*/ 1 h 3"/>
                    <a:gd name="T6" fmla="*/ 1 w 3"/>
                    <a:gd name="T7" fmla="*/ 3 h 3"/>
                    <a:gd name="T8" fmla="*/ 3 w 3"/>
                    <a:gd name="T9" fmla="*/ 3 h 3"/>
                    <a:gd name="T10" fmla="*/ 3 w 3"/>
                    <a:gd name="T11" fmla="*/ 2 h 3"/>
                    <a:gd name="T12" fmla="*/ 1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548">
                  <a:extLst>
                    <a:ext uri="{FF2B5EF4-FFF2-40B4-BE49-F238E27FC236}">
                      <a16:creationId xmlns:a16="http://schemas.microsoft.com/office/drawing/2014/main" id="{1C257E56-5F4D-41FE-913D-92F556BD50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2155" y="2402570"/>
                  <a:ext cx="6350" cy="11113"/>
                </a:xfrm>
                <a:custGeom>
                  <a:avLst/>
                  <a:gdLst>
                    <a:gd name="T0" fmla="*/ 1 w 2"/>
                    <a:gd name="T1" fmla="*/ 0 h 3"/>
                    <a:gd name="T2" fmla="*/ 0 w 2"/>
                    <a:gd name="T3" fmla="*/ 2 h 3"/>
                    <a:gd name="T4" fmla="*/ 0 w 2"/>
                    <a:gd name="T5" fmla="*/ 3 h 3"/>
                    <a:gd name="T6" fmla="*/ 1 w 2"/>
                    <a:gd name="T7" fmla="*/ 3 h 3"/>
                    <a:gd name="T8" fmla="*/ 2 w 2"/>
                    <a:gd name="T9" fmla="*/ 1 h 3"/>
                    <a:gd name="T10" fmla="*/ 2 w 2"/>
                    <a:gd name="T11" fmla="*/ 1 h 3"/>
                    <a:gd name="T12" fmla="*/ 2 w 2"/>
                    <a:gd name="T13" fmla="*/ 0 h 3"/>
                    <a:gd name="T14" fmla="*/ 1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549">
                  <a:extLst>
                    <a:ext uri="{FF2B5EF4-FFF2-40B4-BE49-F238E27FC236}">
                      <a16:creationId xmlns:a16="http://schemas.microsoft.com/office/drawing/2014/main" id="{E2D9A3B2-1D77-44CB-B302-A70118264D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5368" y="2345420"/>
                  <a:ext cx="11113" cy="14288"/>
                </a:xfrm>
                <a:custGeom>
                  <a:avLst/>
                  <a:gdLst>
                    <a:gd name="T0" fmla="*/ 1 w 3"/>
                    <a:gd name="T1" fmla="*/ 0 h 4"/>
                    <a:gd name="T2" fmla="*/ 1 w 3"/>
                    <a:gd name="T3" fmla="*/ 1 h 4"/>
                    <a:gd name="T4" fmla="*/ 1 w 3"/>
                    <a:gd name="T5" fmla="*/ 2 h 4"/>
                    <a:gd name="T6" fmla="*/ 1 w 3"/>
                    <a:gd name="T7" fmla="*/ 3 h 4"/>
                    <a:gd name="T8" fmla="*/ 1 w 3"/>
                    <a:gd name="T9" fmla="*/ 4 h 4"/>
                    <a:gd name="T10" fmla="*/ 1 w 3"/>
                    <a:gd name="T11" fmla="*/ 3 h 4"/>
                    <a:gd name="T12" fmla="*/ 2 w 3"/>
                    <a:gd name="T13" fmla="*/ 2 h 4"/>
                    <a:gd name="T14" fmla="*/ 2 w 3"/>
                    <a:gd name="T15" fmla="*/ 0 h 4"/>
                    <a:gd name="T16" fmla="*/ 1 w 3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Oval 550">
                  <a:extLst>
                    <a:ext uri="{FF2B5EF4-FFF2-40B4-BE49-F238E27FC236}">
                      <a16:creationId xmlns:a16="http://schemas.microsoft.com/office/drawing/2014/main" id="{3D44652E-30BD-4F47-8642-D6F97E8ADC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0418" y="259307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551">
                  <a:extLst>
                    <a:ext uri="{FF2B5EF4-FFF2-40B4-BE49-F238E27FC236}">
                      <a16:creationId xmlns:a16="http://schemas.microsoft.com/office/drawing/2014/main" id="{4AE2EB07-0B93-4111-B10E-1126C3435A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7243" y="2586720"/>
                  <a:ext cx="11113" cy="1111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3 h 3"/>
                    <a:gd name="T4" fmla="*/ 2 w 3"/>
                    <a:gd name="T5" fmla="*/ 1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1 h 3"/>
                    <a:gd name="T12" fmla="*/ 1 w 3"/>
                    <a:gd name="T13" fmla="*/ 2 h 3"/>
                    <a:gd name="T14" fmla="*/ 2 w 3"/>
                    <a:gd name="T15" fmla="*/ 2 h 3"/>
                    <a:gd name="T16" fmla="*/ 2 w 3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2"/>
                        <a:pt x="2" y="1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Oval 552">
                  <a:extLst>
                    <a:ext uri="{FF2B5EF4-FFF2-40B4-BE49-F238E27FC236}">
                      <a16:creationId xmlns:a16="http://schemas.microsoft.com/office/drawing/2014/main" id="{87065B44-FAC4-4526-A0D0-6A89338A02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3593" y="25978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553">
                  <a:extLst>
                    <a:ext uri="{FF2B5EF4-FFF2-40B4-BE49-F238E27FC236}">
                      <a16:creationId xmlns:a16="http://schemas.microsoft.com/office/drawing/2014/main" id="{575E5043-A16A-4232-BAFA-9A073CBDC8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3618" y="2550208"/>
                  <a:ext cx="9525" cy="14288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1 h 4"/>
                    <a:gd name="T4" fmla="*/ 3 w 3"/>
                    <a:gd name="T5" fmla="*/ 0 h 4"/>
                    <a:gd name="T6" fmla="*/ 3 w 3"/>
                    <a:gd name="T7" fmla="*/ 0 h 4"/>
                    <a:gd name="T8" fmla="*/ 2 w 3"/>
                    <a:gd name="T9" fmla="*/ 1 h 4"/>
                    <a:gd name="T10" fmla="*/ 1 w 3"/>
                    <a:gd name="T11" fmla="*/ 2 h 4"/>
                    <a:gd name="T12" fmla="*/ 0 w 3"/>
                    <a:gd name="T13" fmla="*/ 3 h 4"/>
                    <a:gd name="T14" fmla="*/ 0 w 3"/>
                    <a:gd name="T15" fmla="*/ 3 h 4"/>
                    <a:gd name="T16" fmla="*/ 0 w 3"/>
                    <a:gd name="T17" fmla="*/ 4 h 4"/>
                    <a:gd name="T18" fmla="*/ 1 w 3"/>
                    <a:gd name="T1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1" y="3"/>
                        <a:pt x="2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554">
                  <a:extLst>
                    <a:ext uri="{FF2B5EF4-FFF2-40B4-BE49-F238E27FC236}">
                      <a16:creationId xmlns:a16="http://schemas.microsoft.com/office/drawing/2014/main" id="{D8F04962-D6AC-4DE9-842D-0B50590D0C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63130" y="3001058"/>
                  <a:ext cx="6350" cy="7938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1 h 2"/>
                    <a:gd name="T4" fmla="*/ 2 w 2"/>
                    <a:gd name="T5" fmla="*/ 1 h 2"/>
                    <a:gd name="T6" fmla="*/ 0 w 2"/>
                    <a:gd name="T7" fmla="*/ 1 h 2"/>
                    <a:gd name="T8" fmla="*/ 0 w 2"/>
                    <a:gd name="T9" fmla="*/ 1 h 2"/>
                    <a:gd name="T10" fmla="*/ 2 w 2"/>
                    <a:gd name="T11" fmla="*/ 2 h 2"/>
                    <a:gd name="T12" fmla="*/ 2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555">
                  <a:extLst>
                    <a:ext uri="{FF2B5EF4-FFF2-40B4-BE49-F238E27FC236}">
                      <a16:creationId xmlns:a16="http://schemas.microsoft.com/office/drawing/2014/main" id="{8DB08BAB-75B1-467B-8192-B4C5EB175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6968" y="2243820"/>
                  <a:ext cx="7938" cy="11113"/>
                </a:xfrm>
                <a:custGeom>
                  <a:avLst/>
                  <a:gdLst>
                    <a:gd name="T0" fmla="*/ 0 w 2"/>
                    <a:gd name="T1" fmla="*/ 1 h 3"/>
                    <a:gd name="T2" fmla="*/ 0 w 2"/>
                    <a:gd name="T3" fmla="*/ 1 h 3"/>
                    <a:gd name="T4" fmla="*/ 1 w 2"/>
                    <a:gd name="T5" fmla="*/ 2 h 3"/>
                    <a:gd name="T6" fmla="*/ 2 w 2"/>
                    <a:gd name="T7" fmla="*/ 2 h 3"/>
                    <a:gd name="T8" fmla="*/ 2 w 2"/>
                    <a:gd name="T9" fmla="*/ 2 h 3"/>
                    <a:gd name="T10" fmla="*/ 2 w 2"/>
                    <a:gd name="T11" fmla="*/ 2 h 3"/>
                    <a:gd name="T12" fmla="*/ 2 w 2"/>
                    <a:gd name="T13" fmla="*/ 1 h 3"/>
                    <a:gd name="T14" fmla="*/ 0 w 2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556">
                  <a:extLst>
                    <a:ext uri="{FF2B5EF4-FFF2-40B4-BE49-F238E27FC236}">
                      <a16:creationId xmlns:a16="http://schemas.microsoft.com/office/drawing/2014/main" id="{4514A316-5F75-472C-AD48-2630995D62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6680" y="2420033"/>
                  <a:ext cx="9525" cy="11113"/>
                </a:xfrm>
                <a:custGeom>
                  <a:avLst/>
                  <a:gdLst>
                    <a:gd name="T0" fmla="*/ 3 w 3"/>
                    <a:gd name="T1" fmla="*/ 0 h 3"/>
                    <a:gd name="T2" fmla="*/ 2 w 3"/>
                    <a:gd name="T3" fmla="*/ 0 h 3"/>
                    <a:gd name="T4" fmla="*/ 0 w 3"/>
                    <a:gd name="T5" fmla="*/ 2 h 3"/>
                    <a:gd name="T6" fmla="*/ 0 w 3"/>
                    <a:gd name="T7" fmla="*/ 2 h 3"/>
                    <a:gd name="T8" fmla="*/ 1 w 3"/>
                    <a:gd name="T9" fmla="*/ 3 h 3"/>
                    <a:gd name="T10" fmla="*/ 3 w 3"/>
                    <a:gd name="T11" fmla="*/ 2 h 3"/>
                    <a:gd name="T12" fmla="*/ 3 w 3"/>
                    <a:gd name="T13" fmla="*/ 1 h 3"/>
                    <a:gd name="T14" fmla="*/ 3 w 3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557">
                  <a:extLst>
                    <a:ext uri="{FF2B5EF4-FFF2-40B4-BE49-F238E27FC236}">
                      <a16:creationId xmlns:a16="http://schemas.microsoft.com/office/drawing/2014/main" id="{E5E03F3E-DB42-4B94-9A42-741181533B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8668" y="2078720"/>
                  <a:ext cx="9525" cy="6350"/>
                </a:xfrm>
                <a:custGeom>
                  <a:avLst/>
                  <a:gdLst>
                    <a:gd name="T0" fmla="*/ 1 w 3"/>
                    <a:gd name="T1" fmla="*/ 2 h 2"/>
                    <a:gd name="T2" fmla="*/ 2 w 3"/>
                    <a:gd name="T3" fmla="*/ 2 h 2"/>
                    <a:gd name="T4" fmla="*/ 2 w 3"/>
                    <a:gd name="T5" fmla="*/ 0 h 2"/>
                    <a:gd name="T6" fmla="*/ 2 w 3"/>
                    <a:gd name="T7" fmla="*/ 0 h 2"/>
                    <a:gd name="T8" fmla="*/ 2 w 3"/>
                    <a:gd name="T9" fmla="*/ 0 h 2"/>
                    <a:gd name="T10" fmla="*/ 1 w 3"/>
                    <a:gd name="T11" fmla="*/ 1 h 2"/>
                    <a:gd name="T12" fmla="*/ 1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558">
                  <a:extLst>
                    <a:ext uri="{FF2B5EF4-FFF2-40B4-BE49-F238E27FC236}">
                      <a16:creationId xmlns:a16="http://schemas.microsoft.com/office/drawing/2014/main" id="{B1E82606-785D-4FE2-B4C2-164BEC54AB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5018" y="2146983"/>
                  <a:ext cx="7938" cy="6350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  <a:gd name="T10" fmla="*/ 0 w 2"/>
                    <a:gd name="T11" fmla="*/ 0 h 2"/>
                    <a:gd name="T12" fmla="*/ 0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559">
                  <a:extLst>
                    <a:ext uri="{FF2B5EF4-FFF2-40B4-BE49-F238E27FC236}">
                      <a16:creationId xmlns:a16="http://schemas.microsoft.com/office/drawing/2014/main" id="{D49DD7AD-7D58-47D9-86A7-EB55123544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0805" y="2427970"/>
                  <a:ext cx="11113" cy="6350"/>
                </a:xfrm>
                <a:custGeom>
                  <a:avLst/>
                  <a:gdLst>
                    <a:gd name="T0" fmla="*/ 3 w 3"/>
                    <a:gd name="T1" fmla="*/ 0 h 2"/>
                    <a:gd name="T2" fmla="*/ 2 w 3"/>
                    <a:gd name="T3" fmla="*/ 0 h 2"/>
                    <a:gd name="T4" fmla="*/ 0 w 3"/>
                    <a:gd name="T5" fmla="*/ 1 h 2"/>
                    <a:gd name="T6" fmla="*/ 1 w 3"/>
                    <a:gd name="T7" fmla="*/ 2 h 2"/>
                    <a:gd name="T8" fmla="*/ 1 w 3"/>
                    <a:gd name="T9" fmla="*/ 2 h 2"/>
                    <a:gd name="T10" fmla="*/ 3 w 3"/>
                    <a:gd name="T11" fmla="*/ 0 h 2"/>
                    <a:gd name="T12" fmla="*/ 3 w 3"/>
                    <a:gd name="T13" fmla="*/ 0 h 2"/>
                    <a:gd name="T14" fmla="*/ 3 w 3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Freeform 560">
                  <a:extLst>
                    <a:ext uri="{FF2B5EF4-FFF2-40B4-BE49-F238E27FC236}">
                      <a16:creationId xmlns:a16="http://schemas.microsoft.com/office/drawing/2014/main" id="{FA014589-7D28-406B-B7B8-698CD8478A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1043" y="2127933"/>
                  <a:ext cx="6350" cy="7938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0 h 2"/>
                    <a:gd name="T6" fmla="*/ 1 w 2"/>
                    <a:gd name="T7" fmla="*/ 2 h 2"/>
                    <a:gd name="T8" fmla="*/ 2 w 2"/>
                    <a:gd name="T9" fmla="*/ 2 h 2"/>
                    <a:gd name="T10" fmla="*/ 2 w 2"/>
                    <a:gd name="T11" fmla="*/ 1 h 2"/>
                    <a:gd name="T12" fmla="*/ 1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Freeform 561">
                  <a:extLst>
                    <a:ext uri="{FF2B5EF4-FFF2-40B4-BE49-F238E27FC236}">
                      <a16:creationId xmlns:a16="http://schemas.microsoft.com/office/drawing/2014/main" id="{62827AA2-B448-4AF1-A7F4-E39AE5F9C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4218" y="2121583"/>
                  <a:ext cx="7938" cy="6350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  <a:gd name="T8" fmla="*/ 0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562">
                  <a:extLst>
                    <a:ext uri="{FF2B5EF4-FFF2-40B4-BE49-F238E27FC236}">
                      <a16:creationId xmlns:a16="http://schemas.microsoft.com/office/drawing/2014/main" id="{FDDD74ED-ACF2-4994-BB09-2A86E2A40F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3893" y="2096183"/>
                  <a:ext cx="28575" cy="22225"/>
                </a:xfrm>
                <a:custGeom>
                  <a:avLst/>
                  <a:gdLst>
                    <a:gd name="T0" fmla="*/ 1 w 8"/>
                    <a:gd name="T1" fmla="*/ 3 h 6"/>
                    <a:gd name="T2" fmla="*/ 1 w 8"/>
                    <a:gd name="T3" fmla="*/ 3 h 6"/>
                    <a:gd name="T4" fmla="*/ 1 w 8"/>
                    <a:gd name="T5" fmla="*/ 3 h 6"/>
                    <a:gd name="T6" fmla="*/ 1 w 8"/>
                    <a:gd name="T7" fmla="*/ 4 h 6"/>
                    <a:gd name="T8" fmla="*/ 1 w 8"/>
                    <a:gd name="T9" fmla="*/ 5 h 6"/>
                    <a:gd name="T10" fmla="*/ 2 w 8"/>
                    <a:gd name="T11" fmla="*/ 6 h 6"/>
                    <a:gd name="T12" fmla="*/ 3 w 8"/>
                    <a:gd name="T13" fmla="*/ 6 h 6"/>
                    <a:gd name="T14" fmla="*/ 4 w 8"/>
                    <a:gd name="T15" fmla="*/ 6 h 6"/>
                    <a:gd name="T16" fmla="*/ 5 w 8"/>
                    <a:gd name="T17" fmla="*/ 6 h 6"/>
                    <a:gd name="T18" fmla="*/ 6 w 8"/>
                    <a:gd name="T19" fmla="*/ 4 h 6"/>
                    <a:gd name="T20" fmla="*/ 7 w 8"/>
                    <a:gd name="T21" fmla="*/ 4 h 6"/>
                    <a:gd name="T22" fmla="*/ 8 w 8"/>
                    <a:gd name="T23" fmla="*/ 3 h 6"/>
                    <a:gd name="T24" fmla="*/ 8 w 8"/>
                    <a:gd name="T25" fmla="*/ 3 h 6"/>
                    <a:gd name="T26" fmla="*/ 7 w 8"/>
                    <a:gd name="T27" fmla="*/ 2 h 6"/>
                    <a:gd name="T28" fmla="*/ 4 w 8"/>
                    <a:gd name="T29" fmla="*/ 2 h 6"/>
                    <a:gd name="T30" fmla="*/ 2 w 8"/>
                    <a:gd name="T31" fmla="*/ 2 h 6"/>
                    <a:gd name="T32" fmla="*/ 2 w 8"/>
                    <a:gd name="T33" fmla="*/ 2 h 6"/>
                    <a:gd name="T34" fmla="*/ 2 w 8"/>
                    <a:gd name="T35" fmla="*/ 2 h 6"/>
                    <a:gd name="T36" fmla="*/ 2 w 8"/>
                    <a:gd name="T37" fmla="*/ 2 h 6"/>
                    <a:gd name="T38" fmla="*/ 2 w 8"/>
                    <a:gd name="T39" fmla="*/ 2 h 6"/>
                    <a:gd name="T40" fmla="*/ 2 w 8"/>
                    <a:gd name="T41" fmla="*/ 2 h 6"/>
                    <a:gd name="T42" fmla="*/ 2 w 8"/>
                    <a:gd name="T43" fmla="*/ 1 h 6"/>
                    <a:gd name="T44" fmla="*/ 1 w 8"/>
                    <a:gd name="T45" fmla="*/ 0 h 6"/>
                    <a:gd name="T46" fmla="*/ 0 w 8"/>
                    <a:gd name="T47" fmla="*/ 1 h 6"/>
                    <a:gd name="T48" fmla="*/ 0 w 8"/>
                    <a:gd name="T49" fmla="*/ 2 h 6"/>
                    <a:gd name="T50" fmla="*/ 1 w 8"/>
                    <a:gd name="T5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" h="6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2" y="5"/>
                        <a:pt x="2" y="6"/>
                      </a:cubicBezTo>
                      <a:cubicBezTo>
                        <a:pt x="2" y="6"/>
                        <a:pt x="2" y="6"/>
                        <a:pt x="3" y="6"/>
                      </a:cubicBezTo>
                      <a:cubicBezTo>
                        <a:pt x="3" y="6"/>
                        <a:pt x="3" y="6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ubicBezTo>
                        <a:pt x="6" y="5"/>
                        <a:pt x="6" y="5"/>
                        <a:pt x="6" y="4"/>
                      </a:cubicBezTo>
                      <a:cubicBezTo>
                        <a:pt x="6" y="4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2"/>
                        <a:pt x="7" y="2"/>
                        <a:pt x="7" y="2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563">
                  <a:extLst>
                    <a:ext uri="{FF2B5EF4-FFF2-40B4-BE49-F238E27FC236}">
                      <a16:creationId xmlns:a16="http://schemas.microsoft.com/office/drawing/2014/main" id="{AA98C7F1-D085-497D-8EC5-BE74312D24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5368" y="2478770"/>
                  <a:ext cx="7938" cy="11113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0 h 3"/>
                    <a:gd name="T4" fmla="*/ 2 w 2"/>
                    <a:gd name="T5" fmla="*/ 0 h 3"/>
                    <a:gd name="T6" fmla="*/ 1 w 2"/>
                    <a:gd name="T7" fmla="*/ 0 h 3"/>
                    <a:gd name="T8" fmla="*/ 1 w 2"/>
                    <a:gd name="T9" fmla="*/ 0 h 3"/>
                    <a:gd name="T10" fmla="*/ 0 w 2"/>
                    <a:gd name="T11" fmla="*/ 2 h 3"/>
                    <a:gd name="T12" fmla="*/ 0 w 2"/>
                    <a:gd name="T13" fmla="*/ 3 h 3"/>
                    <a:gd name="T14" fmla="*/ 1 w 2"/>
                    <a:gd name="T15" fmla="*/ 3 h 3"/>
                    <a:gd name="T16" fmla="*/ 1 w 2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564">
                  <a:extLst>
                    <a:ext uri="{FF2B5EF4-FFF2-40B4-BE49-F238E27FC236}">
                      <a16:creationId xmlns:a16="http://schemas.microsoft.com/office/drawing/2014/main" id="{AC54606D-48CF-4E25-A6ED-14BBA89A98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9930" y="2478770"/>
                  <a:ext cx="11113" cy="6350"/>
                </a:xfrm>
                <a:custGeom>
                  <a:avLst/>
                  <a:gdLst>
                    <a:gd name="T0" fmla="*/ 1 w 3"/>
                    <a:gd name="T1" fmla="*/ 2 h 2"/>
                    <a:gd name="T2" fmla="*/ 3 w 3"/>
                    <a:gd name="T3" fmla="*/ 1 h 2"/>
                    <a:gd name="T4" fmla="*/ 3 w 3"/>
                    <a:gd name="T5" fmla="*/ 0 h 2"/>
                    <a:gd name="T6" fmla="*/ 2 w 3"/>
                    <a:gd name="T7" fmla="*/ 0 h 2"/>
                    <a:gd name="T8" fmla="*/ 1 w 3"/>
                    <a:gd name="T9" fmla="*/ 0 h 2"/>
                    <a:gd name="T10" fmla="*/ 0 w 3"/>
                    <a:gd name="T11" fmla="*/ 1 h 2"/>
                    <a:gd name="T12" fmla="*/ 0 w 3"/>
                    <a:gd name="T13" fmla="*/ 1 h 2"/>
                    <a:gd name="T14" fmla="*/ 1 w 3"/>
                    <a:gd name="T1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565">
                  <a:extLst>
                    <a:ext uri="{FF2B5EF4-FFF2-40B4-BE49-F238E27FC236}">
                      <a16:creationId xmlns:a16="http://schemas.microsoft.com/office/drawing/2014/main" id="{E18788B0-AAB0-41ED-89DE-0F3A42A697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0243" y="2107295"/>
                  <a:ext cx="11113" cy="6350"/>
                </a:xfrm>
                <a:custGeom>
                  <a:avLst/>
                  <a:gdLst>
                    <a:gd name="T0" fmla="*/ 2 w 3"/>
                    <a:gd name="T1" fmla="*/ 2 h 2"/>
                    <a:gd name="T2" fmla="*/ 2 w 3"/>
                    <a:gd name="T3" fmla="*/ 2 h 2"/>
                    <a:gd name="T4" fmla="*/ 3 w 3"/>
                    <a:gd name="T5" fmla="*/ 2 h 2"/>
                    <a:gd name="T6" fmla="*/ 2 w 3"/>
                    <a:gd name="T7" fmla="*/ 1 h 2"/>
                    <a:gd name="T8" fmla="*/ 1 w 3"/>
                    <a:gd name="T9" fmla="*/ 0 h 2"/>
                    <a:gd name="T10" fmla="*/ 1 w 3"/>
                    <a:gd name="T11" fmla="*/ 0 h 2"/>
                    <a:gd name="T12" fmla="*/ 0 w 3"/>
                    <a:gd name="T13" fmla="*/ 0 h 2"/>
                    <a:gd name="T14" fmla="*/ 0 w 3"/>
                    <a:gd name="T15" fmla="*/ 0 h 2"/>
                    <a:gd name="T16" fmla="*/ 2 w 3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Freeform 566">
                  <a:extLst>
                    <a:ext uri="{FF2B5EF4-FFF2-40B4-BE49-F238E27FC236}">
                      <a16:creationId xmlns:a16="http://schemas.microsoft.com/office/drawing/2014/main" id="{9D1DCDB9-5056-4646-A441-844EE34BD8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5643" y="2200958"/>
                  <a:ext cx="11113" cy="3175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1 h 1"/>
                    <a:gd name="T4" fmla="*/ 3 w 3"/>
                    <a:gd name="T5" fmla="*/ 0 h 1"/>
                    <a:gd name="T6" fmla="*/ 3 w 3"/>
                    <a:gd name="T7" fmla="*/ 0 h 1"/>
                    <a:gd name="T8" fmla="*/ 1 w 3"/>
                    <a:gd name="T9" fmla="*/ 0 h 1"/>
                    <a:gd name="T10" fmla="*/ 0 w 3"/>
                    <a:gd name="T11" fmla="*/ 1 h 1"/>
                    <a:gd name="T12" fmla="*/ 2 w 3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567">
                  <a:extLst>
                    <a:ext uri="{FF2B5EF4-FFF2-40B4-BE49-F238E27FC236}">
                      <a16:creationId xmlns:a16="http://schemas.microsoft.com/office/drawing/2014/main" id="{DC7A4B3E-2448-4ADE-BD3B-B1569B7799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1355" y="2167620"/>
                  <a:ext cx="3175" cy="7938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1 h 2"/>
                    <a:gd name="T4" fmla="*/ 1 w 1"/>
                    <a:gd name="T5" fmla="*/ 0 h 2"/>
                    <a:gd name="T6" fmla="*/ 1 w 1"/>
                    <a:gd name="T7" fmla="*/ 0 h 2"/>
                    <a:gd name="T8" fmla="*/ 0 w 1"/>
                    <a:gd name="T9" fmla="*/ 1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568">
                  <a:extLst>
                    <a:ext uri="{FF2B5EF4-FFF2-40B4-BE49-F238E27FC236}">
                      <a16:creationId xmlns:a16="http://schemas.microsoft.com/office/drawing/2014/main" id="{0D61E007-D3A2-4375-85A9-B5E17E6E48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9368" y="2181908"/>
                  <a:ext cx="6350" cy="11113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1 w 2"/>
                    <a:gd name="T5" fmla="*/ 3 h 3"/>
                    <a:gd name="T6" fmla="*/ 2 w 2"/>
                    <a:gd name="T7" fmla="*/ 3 h 3"/>
                    <a:gd name="T8" fmla="*/ 2 w 2"/>
                    <a:gd name="T9" fmla="*/ 2 h 3"/>
                    <a:gd name="T10" fmla="*/ 0 w 2"/>
                    <a:gd name="T11" fmla="*/ 0 h 3"/>
                    <a:gd name="T12" fmla="*/ 0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569">
                  <a:extLst>
                    <a:ext uri="{FF2B5EF4-FFF2-40B4-BE49-F238E27FC236}">
                      <a16:creationId xmlns:a16="http://schemas.microsoft.com/office/drawing/2014/main" id="{64870777-C1DC-4519-934A-8E533DECD6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6443" y="2388283"/>
                  <a:ext cx="7938" cy="7938"/>
                </a:xfrm>
                <a:custGeom>
                  <a:avLst/>
                  <a:gdLst>
                    <a:gd name="T0" fmla="*/ 1 w 2"/>
                    <a:gd name="T1" fmla="*/ 1 h 2"/>
                    <a:gd name="T2" fmla="*/ 1 w 2"/>
                    <a:gd name="T3" fmla="*/ 2 h 2"/>
                    <a:gd name="T4" fmla="*/ 1 w 2"/>
                    <a:gd name="T5" fmla="*/ 2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1 h 2"/>
                    <a:gd name="T12" fmla="*/ 1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570">
                  <a:extLst>
                    <a:ext uri="{FF2B5EF4-FFF2-40B4-BE49-F238E27FC236}">
                      <a16:creationId xmlns:a16="http://schemas.microsoft.com/office/drawing/2014/main" id="{A2CF627D-A557-4C1E-9B21-4C86D00910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7705" y="2513695"/>
                  <a:ext cx="7938" cy="476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2 w 2"/>
                    <a:gd name="T9" fmla="*/ 1 h 1"/>
                    <a:gd name="T10" fmla="*/ 2 w 2"/>
                    <a:gd name="T11" fmla="*/ 1 h 1"/>
                    <a:gd name="T12" fmla="*/ 2 w 2"/>
                    <a:gd name="T13" fmla="*/ 0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571">
                  <a:extLst>
                    <a:ext uri="{FF2B5EF4-FFF2-40B4-BE49-F238E27FC236}">
                      <a16:creationId xmlns:a16="http://schemas.microsoft.com/office/drawing/2014/main" id="{C6BFBAE6-E076-4EDD-8D5B-1E1DF264A9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7730" y="2442258"/>
                  <a:ext cx="6350" cy="3175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2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572">
                  <a:extLst>
                    <a:ext uri="{FF2B5EF4-FFF2-40B4-BE49-F238E27FC236}">
                      <a16:creationId xmlns:a16="http://schemas.microsoft.com/office/drawing/2014/main" id="{B108DEBA-06B3-421E-ACD7-0CFC701FCD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9168" y="3282045"/>
                  <a:ext cx="7938" cy="4763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1 h 1"/>
                    <a:gd name="T4" fmla="*/ 0 w 2"/>
                    <a:gd name="T5" fmla="*/ 1 h 1"/>
                    <a:gd name="T6" fmla="*/ 1 w 2"/>
                    <a:gd name="T7" fmla="*/ 1 h 1"/>
                    <a:gd name="T8" fmla="*/ 1 w 2"/>
                    <a:gd name="T9" fmla="*/ 1 h 1"/>
                    <a:gd name="T10" fmla="*/ 2 w 2"/>
                    <a:gd name="T11" fmla="*/ 1 h 1"/>
                    <a:gd name="T12" fmla="*/ 2 w 2"/>
                    <a:gd name="T13" fmla="*/ 1 h 1"/>
                    <a:gd name="T14" fmla="*/ 2 w 2"/>
                    <a:gd name="T15" fmla="*/ 1 h 1"/>
                    <a:gd name="T16" fmla="*/ 0 w 2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573">
                  <a:extLst>
                    <a:ext uri="{FF2B5EF4-FFF2-40B4-BE49-F238E27FC236}">
                      <a16:creationId xmlns:a16="http://schemas.microsoft.com/office/drawing/2014/main" id="{C10A3666-FDD5-402B-AA8E-9619AE9E7D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51955" y="2243820"/>
                  <a:ext cx="4763" cy="7938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2 h 2"/>
                    <a:gd name="T10" fmla="*/ 1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574">
                  <a:extLst>
                    <a:ext uri="{FF2B5EF4-FFF2-40B4-BE49-F238E27FC236}">
                      <a16:creationId xmlns:a16="http://schemas.microsoft.com/office/drawing/2014/main" id="{EE2356E6-FF8D-49C9-AC78-E7F5DF0709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3455" y="3018520"/>
                  <a:ext cx="4763" cy="11113"/>
                </a:xfrm>
                <a:custGeom>
                  <a:avLst/>
                  <a:gdLst>
                    <a:gd name="T0" fmla="*/ 0 w 1"/>
                    <a:gd name="T1" fmla="*/ 1 h 3"/>
                    <a:gd name="T2" fmla="*/ 0 w 1"/>
                    <a:gd name="T3" fmla="*/ 1 h 3"/>
                    <a:gd name="T4" fmla="*/ 0 w 1"/>
                    <a:gd name="T5" fmla="*/ 2 h 3"/>
                    <a:gd name="T6" fmla="*/ 0 w 1"/>
                    <a:gd name="T7" fmla="*/ 3 h 3"/>
                    <a:gd name="T8" fmla="*/ 0 w 1"/>
                    <a:gd name="T9" fmla="*/ 3 h 3"/>
                    <a:gd name="T10" fmla="*/ 1 w 1"/>
                    <a:gd name="T11" fmla="*/ 1 h 3"/>
                    <a:gd name="T12" fmla="*/ 0 w 1"/>
                    <a:gd name="T13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3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575">
                  <a:extLst>
                    <a:ext uri="{FF2B5EF4-FFF2-40B4-BE49-F238E27FC236}">
                      <a16:creationId xmlns:a16="http://schemas.microsoft.com/office/drawing/2014/main" id="{09B8FB91-E8A8-4C55-A971-3A48A7626C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1705" y="3066145"/>
                  <a:ext cx="6350" cy="3175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0 h 1"/>
                    <a:gd name="T12" fmla="*/ 0 w 2"/>
                    <a:gd name="T13" fmla="*/ 1 h 1"/>
                    <a:gd name="T14" fmla="*/ 1 w 2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576">
                  <a:extLst>
                    <a:ext uri="{FF2B5EF4-FFF2-40B4-BE49-F238E27FC236}">
                      <a16:creationId xmlns:a16="http://schemas.microsoft.com/office/drawing/2014/main" id="{90014857-54AC-4920-9451-02E65E7041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093" y="2373995"/>
                  <a:ext cx="11113" cy="6350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2 h 2"/>
                    <a:gd name="T4" fmla="*/ 2 w 3"/>
                    <a:gd name="T5" fmla="*/ 2 h 2"/>
                    <a:gd name="T6" fmla="*/ 2 w 3"/>
                    <a:gd name="T7" fmla="*/ 1 h 2"/>
                    <a:gd name="T8" fmla="*/ 2 w 3"/>
                    <a:gd name="T9" fmla="*/ 0 h 2"/>
                    <a:gd name="T10" fmla="*/ 1 w 3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577">
                  <a:extLst>
                    <a:ext uri="{FF2B5EF4-FFF2-40B4-BE49-F238E27FC236}">
                      <a16:creationId xmlns:a16="http://schemas.microsoft.com/office/drawing/2014/main" id="{14C73018-809D-4FB0-8E28-126A1E19FC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7805" y="2380345"/>
                  <a:ext cx="19050" cy="15875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0 h 4"/>
                    <a:gd name="T4" fmla="*/ 2 w 5"/>
                    <a:gd name="T5" fmla="*/ 0 h 4"/>
                    <a:gd name="T6" fmla="*/ 2 w 5"/>
                    <a:gd name="T7" fmla="*/ 1 h 4"/>
                    <a:gd name="T8" fmla="*/ 2 w 5"/>
                    <a:gd name="T9" fmla="*/ 1 h 4"/>
                    <a:gd name="T10" fmla="*/ 0 w 5"/>
                    <a:gd name="T11" fmla="*/ 3 h 4"/>
                    <a:gd name="T12" fmla="*/ 0 w 5"/>
                    <a:gd name="T13" fmla="*/ 4 h 4"/>
                    <a:gd name="T14" fmla="*/ 0 w 5"/>
                    <a:gd name="T15" fmla="*/ 4 h 4"/>
                    <a:gd name="T16" fmla="*/ 1 w 5"/>
                    <a:gd name="T17" fmla="*/ 4 h 4"/>
                    <a:gd name="T18" fmla="*/ 4 w 5"/>
                    <a:gd name="T19" fmla="*/ 3 h 4"/>
                    <a:gd name="T20" fmla="*/ 5 w 5"/>
                    <a:gd name="T21" fmla="*/ 2 h 4"/>
                    <a:gd name="T22" fmla="*/ 5 w 5"/>
                    <a:gd name="T23" fmla="*/ 1 h 4"/>
                    <a:gd name="T24" fmla="*/ 5 w 5"/>
                    <a:gd name="T25" fmla="*/ 0 h 4"/>
                    <a:gd name="T26" fmla="*/ 4 w 5"/>
                    <a:gd name="T27" fmla="*/ 0 h 4"/>
                    <a:gd name="T28" fmla="*/ 4 w 5"/>
                    <a:gd name="T29" fmla="*/ 0 h 4"/>
                    <a:gd name="T30" fmla="*/ 4 w 5"/>
                    <a:gd name="T3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1"/>
                        <a:pt x="0" y="1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2" y="4"/>
                        <a:pt x="2" y="3"/>
                        <a:pt x="4" y="3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578">
                  <a:extLst>
                    <a:ext uri="{FF2B5EF4-FFF2-40B4-BE49-F238E27FC236}">
                      <a16:creationId xmlns:a16="http://schemas.microsoft.com/office/drawing/2014/main" id="{B2A370B5-D968-458D-9437-E9175263B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90143" y="3434445"/>
                  <a:ext cx="7938" cy="6350"/>
                </a:xfrm>
                <a:custGeom>
                  <a:avLst/>
                  <a:gdLst>
                    <a:gd name="T0" fmla="*/ 1 w 2"/>
                    <a:gd name="T1" fmla="*/ 1 h 2"/>
                    <a:gd name="T2" fmla="*/ 0 w 2"/>
                    <a:gd name="T3" fmla="*/ 2 h 2"/>
                    <a:gd name="T4" fmla="*/ 0 w 2"/>
                    <a:gd name="T5" fmla="*/ 2 h 2"/>
                    <a:gd name="T6" fmla="*/ 1 w 2"/>
                    <a:gd name="T7" fmla="*/ 2 h 2"/>
                    <a:gd name="T8" fmla="*/ 1 w 2"/>
                    <a:gd name="T9" fmla="*/ 1 h 2"/>
                    <a:gd name="T10" fmla="*/ 1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579">
                  <a:extLst>
                    <a:ext uri="{FF2B5EF4-FFF2-40B4-BE49-F238E27FC236}">
                      <a16:creationId xmlns:a16="http://schemas.microsoft.com/office/drawing/2014/main" id="{809B262A-8F82-4267-98A0-0903BED37D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6130" y="2893108"/>
                  <a:ext cx="7938" cy="7938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  <a:gd name="T8" fmla="*/ 0 w 2"/>
                    <a:gd name="T9" fmla="*/ 1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580">
                  <a:extLst>
                    <a:ext uri="{FF2B5EF4-FFF2-40B4-BE49-F238E27FC236}">
                      <a16:creationId xmlns:a16="http://schemas.microsoft.com/office/drawing/2014/main" id="{704B6473-F28B-4BC7-BA45-1E2224DE13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0030" y="2104120"/>
                  <a:ext cx="6350" cy="6350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581">
                  <a:extLst>
                    <a:ext uri="{FF2B5EF4-FFF2-40B4-BE49-F238E27FC236}">
                      <a16:creationId xmlns:a16="http://schemas.microsoft.com/office/drawing/2014/main" id="{0745BAE6-FC02-423B-BB84-DA68A19B75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7030" y="2878820"/>
                  <a:ext cx="6350" cy="6350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1 h 2"/>
                    <a:gd name="T8" fmla="*/ 2 w 2"/>
                    <a:gd name="T9" fmla="*/ 1 h 2"/>
                    <a:gd name="T10" fmla="*/ 2 w 2"/>
                    <a:gd name="T11" fmla="*/ 1 h 2"/>
                    <a:gd name="T12" fmla="*/ 1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582">
                  <a:extLst>
                    <a:ext uri="{FF2B5EF4-FFF2-40B4-BE49-F238E27FC236}">
                      <a16:creationId xmlns:a16="http://schemas.microsoft.com/office/drawing/2014/main" id="{E8AB6E01-6E2A-4518-910B-60E6823F41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1843" y="2305733"/>
                  <a:ext cx="6350" cy="6350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1 h 2"/>
                    <a:gd name="T4" fmla="*/ 0 w 2"/>
                    <a:gd name="T5" fmla="*/ 1 h 2"/>
                    <a:gd name="T6" fmla="*/ 0 w 2"/>
                    <a:gd name="T7" fmla="*/ 2 h 2"/>
                    <a:gd name="T8" fmla="*/ 0 w 2"/>
                    <a:gd name="T9" fmla="*/ 2 h 2"/>
                    <a:gd name="T10" fmla="*/ 1 w 2"/>
                    <a:gd name="T11" fmla="*/ 2 h 2"/>
                    <a:gd name="T12" fmla="*/ 2 w 2"/>
                    <a:gd name="T13" fmla="*/ 1 h 2"/>
                    <a:gd name="T14" fmla="*/ 2 w 2"/>
                    <a:gd name="T15" fmla="*/ 1 h 2"/>
                    <a:gd name="T16" fmla="*/ 2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583">
                  <a:extLst>
                    <a:ext uri="{FF2B5EF4-FFF2-40B4-BE49-F238E27FC236}">
                      <a16:creationId xmlns:a16="http://schemas.microsoft.com/office/drawing/2014/main" id="{F86640D1-2BA0-439A-9472-DB4506DB55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9993" y="3094720"/>
                  <a:ext cx="6350" cy="7938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  <a:gd name="T8" fmla="*/ 1 w 2"/>
                    <a:gd name="T9" fmla="*/ 2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584">
                  <a:extLst>
                    <a:ext uri="{FF2B5EF4-FFF2-40B4-BE49-F238E27FC236}">
                      <a16:creationId xmlns:a16="http://schemas.microsoft.com/office/drawing/2014/main" id="{21435B21-BDAA-473E-A447-993FAC7F84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4068" y="2331133"/>
                  <a:ext cx="6350" cy="3175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1 h 1"/>
                    <a:gd name="T12" fmla="*/ 2 w 2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Freeform 585">
                  <a:extLst>
                    <a:ext uri="{FF2B5EF4-FFF2-40B4-BE49-F238E27FC236}">
                      <a16:creationId xmlns:a16="http://schemas.microsoft.com/office/drawing/2014/main" id="{99CE1F8D-B455-43C3-8B8B-AB354B890A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8718" y="3043920"/>
                  <a:ext cx="7938" cy="7938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2 w 2"/>
                    <a:gd name="T5" fmla="*/ 2 h 2"/>
                    <a:gd name="T6" fmla="*/ 2 w 2"/>
                    <a:gd name="T7" fmla="*/ 1 h 2"/>
                    <a:gd name="T8" fmla="*/ 2 w 2"/>
                    <a:gd name="T9" fmla="*/ 1 h 2"/>
                    <a:gd name="T10" fmla="*/ 1 w 2"/>
                    <a:gd name="T11" fmla="*/ 0 h 2"/>
                    <a:gd name="T12" fmla="*/ 1 w 2"/>
                    <a:gd name="T13" fmla="*/ 0 h 2"/>
                    <a:gd name="T14" fmla="*/ 0 w 2"/>
                    <a:gd name="T15" fmla="*/ 0 h 2"/>
                    <a:gd name="T16" fmla="*/ 2 w 2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586">
                  <a:extLst>
                    <a:ext uri="{FF2B5EF4-FFF2-40B4-BE49-F238E27FC236}">
                      <a16:creationId xmlns:a16="http://schemas.microsoft.com/office/drawing/2014/main" id="{07A64AE2-6FC4-4315-B8CD-21C06CD4C4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4630" y="2124758"/>
                  <a:ext cx="6350" cy="3175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0 w 2"/>
                    <a:gd name="T7" fmla="*/ 0 h 1"/>
                    <a:gd name="T8" fmla="*/ 0 w 2"/>
                    <a:gd name="T9" fmla="*/ 1 h 1"/>
                    <a:gd name="T10" fmla="*/ 2 w 2"/>
                    <a:gd name="T11" fmla="*/ 1 h 1"/>
                    <a:gd name="T12" fmla="*/ 2 w 2"/>
                    <a:gd name="T13" fmla="*/ 0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Oval 587">
                  <a:extLst>
                    <a:ext uri="{FF2B5EF4-FFF2-40B4-BE49-F238E27FC236}">
                      <a16:creationId xmlns:a16="http://schemas.microsoft.com/office/drawing/2014/main" id="{AE28DF23-7AE4-4969-9573-8598DA4811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70980" y="21279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588">
                  <a:extLst>
                    <a:ext uri="{FF2B5EF4-FFF2-40B4-BE49-F238E27FC236}">
                      <a16:creationId xmlns:a16="http://schemas.microsoft.com/office/drawing/2014/main" id="{902A9E72-A49E-4A6A-97B7-AC22FEA199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9580" y="2146983"/>
                  <a:ext cx="7938" cy="6350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0 h 2"/>
                    <a:gd name="T4" fmla="*/ 2 w 2"/>
                    <a:gd name="T5" fmla="*/ 0 h 2"/>
                    <a:gd name="T6" fmla="*/ 2 w 2"/>
                    <a:gd name="T7" fmla="*/ 0 h 2"/>
                    <a:gd name="T8" fmla="*/ 1 w 2"/>
                    <a:gd name="T9" fmla="*/ 1 h 2"/>
                    <a:gd name="T10" fmla="*/ 0 w 2"/>
                    <a:gd name="T11" fmla="*/ 1 h 2"/>
                    <a:gd name="T12" fmla="*/ 1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589">
                  <a:extLst>
                    <a:ext uri="{FF2B5EF4-FFF2-40B4-BE49-F238E27FC236}">
                      <a16:creationId xmlns:a16="http://schemas.microsoft.com/office/drawing/2014/main" id="{B7712AD4-E3F9-412C-9187-C85CD9282A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9268" y="2107295"/>
                  <a:ext cx="7938" cy="6350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1 h 2"/>
                    <a:gd name="T4" fmla="*/ 2 w 2"/>
                    <a:gd name="T5" fmla="*/ 0 h 2"/>
                    <a:gd name="T6" fmla="*/ 0 w 2"/>
                    <a:gd name="T7" fmla="*/ 0 h 2"/>
                    <a:gd name="T8" fmla="*/ 0 w 2"/>
                    <a:gd name="T9" fmla="*/ 1 h 2"/>
                    <a:gd name="T10" fmla="*/ 0 w 2"/>
                    <a:gd name="T11" fmla="*/ 1 h 2"/>
                    <a:gd name="T12" fmla="*/ 2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Oval 590">
                  <a:extLst>
                    <a:ext uri="{FF2B5EF4-FFF2-40B4-BE49-F238E27FC236}">
                      <a16:creationId xmlns:a16="http://schemas.microsoft.com/office/drawing/2014/main" id="{381A04FF-A7CA-4930-B03F-8F47CBB6A3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56618" y="321695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591">
                  <a:extLst>
                    <a:ext uri="{FF2B5EF4-FFF2-40B4-BE49-F238E27FC236}">
                      <a16:creationId xmlns:a16="http://schemas.microsoft.com/office/drawing/2014/main" id="{8718ADA7-CC5A-405C-93D0-B46183F2B0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8680" y="3216958"/>
                  <a:ext cx="7938" cy="7938"/>
                </a:xfrm>
                <a:custGeom>
                  <a:avLst/>
                  <a:gdLst>
                    <a:gd name="T0" fmla="*/ 1 w 2"/>
                    <a:gd name="T1" fmla="*/ 1 h 2"/>
                    <a:gd name="T2" fmla="*/ 0 w 2"/>
                    <a:gd name="T3" fmla="*/ 2 h 2"/>
                    <a:gd name="T4" fmla="*/ 0 w 2"/>
                    <a:gd name="T5" fmla="*/ 2 h 2"/>
                    <a:gd name="T6" fmla="*/ 2 w 2"/>
                    <a:gd name="T7" fmla="*/ 0 h 2"/>
                    <a:gd name="T8" fmla="*/ 2 w 2"/>
                    <a:gd name="T9" fmla="*/ 0 h 2"/>
                    <a:gd name="T10" fmla="*/ 2 w 2"/>
                    <a:gd name="T11" fmla="*/ 0 h 2"/>
                    <a:gd name="T12" fmla="*/ 1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Oval 592">
                  <a:extLst>
                    <a:ext uri="{FF2B5EF4-FFF2-40B4-BE49-F238E27FC236}">
                      <a16:creationId xmlns:a16="http://schemas.microsoft.com/office/drawing/2014/main" id="{FAA95066-E311-4254-B7F9-3C6E00036E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53443" y="322172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593">
                  <a:extLst>
                    <a:ext uri="{FF2B5EF4-FFF2-40B4-BE49-F238E27FC236}">
                      <a16:creationId xmlns:a16="http://schemas.microsoft.com/office/drawing/2014/main" id="{1A6D7B90-EF40-4090-A4C9-0766BBDFF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3305" y="2067608"/>
                  <a:ext cx="3175" cy="3175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  <a:gd name="T10" fmla="*/ 0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594">
                  <a:extLst>
                    <a:ext uri="{FF2B5EF4-FFF2-40B4-BE49-F238E27FC236}">
                      <a16:creationId xmlns:a16="http://schemas.microsoft.com/office/drawing/2014/main" id="{D889062B-30C5-46E0-9004-2691BC8F70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52018" y="2989945"/>
                  <a:ext cx="6350" cy="476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1 h 1"/>
                    <a:gd name="T6" fmla="*/ 2 w 2"/>
                    <a:gd name="T7" fmla="*/ 0 h 1"/>
                    <a:gd name="T8" fmla="*/ 0 w 2"/>
                    <a:gd name="T9" fmla="*/ 0 h 1"/>
                    <a:gd name="T10" fmla="*/ 0 w 2"/>
                    <a:gd name="T11" fmla="*/ 1 h 1"/>
                    <a:gd name="T12" fmla="*/ 0 w 2"/>
                    <a:gd name="T13" fmla="*/ 1 h 1"/>
                    <a:gd name="T14" fmla="*/ 1 w 2"/>
                    <a:gd name="T15" fmla="*/ 1 h 1"/>
                    <a:gd name="T16" fmla="*/ 1 w 2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595">
                  <a:extLst>
                    <a:ext uri="{FF2B5EF4-FFF2-40B4-BE49-F238E27FC236}">
                      <a16:creationId xmlns:a16="http://schemas.microsoft.com/office/drawing/2014/main" id="{6FAC2967-0DC5-47B9-9EA3-3E4A85710A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2368" y="3048683"/>
                  <a:ext cx="6350" cy="6350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1 h 2"/>
                    <a:gd name="T10" fmla="*/ 1 w 2"/>
                    <a:gd name="T11" fmla="*/ 1 h 2"/>
                    <a:gd name="T12" fmla="*/ 2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596">
                  <a:extLst>
                    <a:ext uri="{FF2B5EF4-FFF2-40B4-BE49-F238E27FC236}">
                      <a16:creationId xmlns:a16="http://schemas.microsoft.com/office/drawing/2014/main" id="{6FD27F37-D756-4FD9-80C4-CBD5C92AC9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5680" y="2572433"/>
                  <a:ext cx="0" cy="3175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Freeform 597">
                  <a:extLst>
                    <a:ext uri="{FF2B5EF4-FFF2-40B4-BE49-F238E27FC236}">
                      <a16:creationId xmlns:a16="http://schemas.microsoft.com/office/drawing/2014/main" id="{4E47A235-4645-420E-8B30-E76A499B05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5680" y="2564495"/>
                  <a:ext cx="3175" cy="7938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1 h 2"/>
                    <a:gd name="T6" fmla="*/ 0 w 1"/>
                    <a:gd name="T7" fmla="*/ 2 h 2"/>
                    <a:gd name="T8" fmla="*/ 1 w 1"/>
                    <a:gd name="T9" fmla="*/ 1 h 2"/>
                    <a:gd name="T10" fmla="*/ 1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598">
                  <a:extLst>
                    <a:ext uri="{FF2B5EF4-FFF2-40B4-BE49-F238E27FC236}">
                      <a16:creationId xmlns:a16="http://schemas.microsoft.com/office/drawing/2014/main" id="{EC92337E-CA2F-4E1B-AB2F-6A90841AC7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0343" y="2135870"/>
                  <a:ext cx="6350" cy="7938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1 h 2"/>
                    <a:gd name="T8" fmla="*/ 1 w 2"/>
                    <a:gd name="T9" fmla="*/ 1 h 2"/>
                    <a:gd name="T10" fmla="*/ 1 w 2"/>
                    <a:gd name="T11" fmla="*/ 1 h 2"/>
                    <a:gd name="T12" fmla="*/ 0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Oval 599">
                  <a:extLst>
                    <a:ext uri="{FF2B5EF4-FFF2-40B4-BE49-F238E27FC236}">
                      <a16:creationId xmlns:a16="http://schemas.microsoft.com/office/drawing/2014/main" id="{777E7254-971D-4013-83DC-6AF11629FA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93205" y="2132695"/>
                  <a:ext cx="3175" cy="31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600">
                  <a:extLst>
                    <a:ext uri="{FF2B5EF4-FFF2-40B4-BE49-F238E27FC236}">
                      <a16:creationId xmlns:a16="http://schemas.microsoft.com/office/drawing/2014/main" id="{3DD86661-CC81-4840-81D9-75A9C5247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8818" y="2969308"/>
                  <a:ext cx="4763" cy="3175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1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601">
                  <a:extLst>
                    <a:ext uri="{FF2B5EF4-FFF2-40B4-BE49-F238E27FC236}">
                      <a16:creationId xmlns:a16="http://schemas.microsoft.com/office/drawing/2014/main" id="{8B464745-F079-48B9-A3EE-AD63AEB00C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1455" y="2132695"/>
                  <a:ext cx="6350" cy="3175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0 w 2"/>
                    <a:gd name="T7" fmla="*/ 0 h 1"/>
                    <a:gd name="T8" fmla="*/ 1 w 2"/>
                    <a:gd name="T9" fmla="*/ 1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Oval 602">
                  <a:extLst>
                    <a:ext uri="{FF2B5EF4-FFF2-40B4-BE49-F238E27FC236}">
                      <a16:creationId xmlns:a16="http://schemas.microsoft.com/office/drawing/2014/main" id="{799C9E2E-D768-460E-BB77-B3A9E9AF73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7655" y="23565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603">
                  <a:extLst>
                    <a:ext uri="{FF2B5EF4-FFF2-40B4-BE49-F238E27FC236}">
                      <a16:creationId xmlns:a16="http://schemas.microsoft.com/office/drawing/2014/main" id="{A86C4785-FAD3-40A8-8A71-D0A90B9635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7905" y="2543858"/>
                  <a:ext cx="3175" cy="3175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  <a:gd name="T10" fmla="*/ 0 w 1"/>
                    <a:gd name="T11" fmla="*/ 1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Oval 604">
                  <a:extLst>
                    <a:ext uri="{FF2B5EF4-FFF2-40B4-BE49-F238E27FC236}">
                      <a16:creationId xmlns:a16="http://schemas.microsoft.com/office/drawing/2014/main" id="{A664D0D1-8651-49C2-8904-CEF13E01EF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75705" y="248988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605">
                  <a:extLst>
                    <a:ext uri="{FF2B5EF4-FFF2-40B4-BE49-F238E27FC236}">
                      <a16:creationId xmlns:a16="http://schemas.microsoft.com/office/drawing/2014/main" id="{A6127648-F117-488B-8C28-56FCC0AF95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705" y="2481945"/>
                  <a:ext cx="3175" cy="7938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  <a:gd name="T10" fmla="*/ 0 w 1"/>
                    <a:gd name="T11" fmla="*/ 2 h 2"/>
                    <a:gd name="T12" fmla="*/ 1 w 1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606">
                  <a:extLst>
                    <a:ext uri="{FF2B5EF4-FFF2-40B4-BE49-F238E27FC236}">
                      <a16:creationId xmlns:a16="http://schemas.microsoft.com/office/drawing/2014/main" id="{0B4CFAD2-CAB0-4B3A-8D14-C4D1D95D4E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018" y="2997883"/>
                  <a:ext cx="3175" cy="3175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1 h 1"/>
                    <a:gd name="T10" fmla="*/ 1 w 1"/>
                    <a:gd name="T11" fmla="*/ 1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EE1D0714-6418-485B-8160-DC1FB2CCE6CE}"/>
                  </a:ext>
                </a:extLst>
              </p:cNvPr>
              <p:cNvGrpSpPr/>
              <p:nvPr/>
            </p:nvGrpSpPr>
            <p:grpSpPr>
              <a:xfrm>
                <a:off x="1507577" y="2292084"/>
                <a:ext cx="239136" cy="348923"/>
                <a:chOff x="-1171575" y="1378278"/>
                <a:chExt cx="687390" cy="1002972"/>
              </a:xfrm>
            </p:grpSpPr>
            <p:sp>
              <p:nvSpPr>
                <p:cNvPr id="115" name="Freeform 5">
                  <a:extLst>
                    <a:ext uri="{FF2B5EF4-FFF2-40B4-BE49-F238E27FC236}">
                      <a16:creationId xmlns:a16="http://schemas.microsoft.com/office/drawing/2014/main" id="{C23DEA10-900D-4D9E-87D4-9ED2BCA31E3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5"/>
                  <a:ext cx="681037" cy="187325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1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6" name="Freeform 6">
                  <a:extLst>
                    <a:ext uri="{FF2B5EF4-FFF2-40B4-BE49-F238E27FC236}">
                      <a16:creationId xmlns:a16="http://schemas.microsoft.com/office/drawing/2014/main" id="{173597E3-4C28-4B3A-B014-E8D8F215ACB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6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C04C7FB7-D872-469E-9464-E370C39E3242}"/>
                  </a:ext>
                </a:extLst>
              </p:cNvPr>
              <p:cNvGrpSpPr/>
              <p:nvPr/>
            </p:nvGrpSpPr>
            <p:grpSpPr>
              <a:xfrm>
                <a:off x="6424935" y="4657260"/>
                <a:ext cx="239136" cy="348923"/>
                <a:chOff x="-1171575" y="1378278"/>
                <a:chExt cx="687390" cy="1002972"/>
              </a:xfrm>
            </p:grpSpPr>
            <p:sp>
              <p:nvSpPr>
                <p:cNvPr id="113" name="Freeform 5">
                  <a:extLst>
                    <a:ext uri="{FF2B5EF4-FFF2-40B4-BE49-F238E27FC236}">
                      <a16:creationId xmlns:a16="http://schemas.microsoft.com/office/drawing/2014/main" id="{A5F86C87-0A46-4E90-BC04-F107A26F4CF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5"/>
                  <a:ext cx="681037" cy="187325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3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6">
                  <a:extLst>
                    <a:ext uri="{FF2B5EF4-FFF2-40B4-BE49-F238E27FC236}">
                      <a16:creationId xmlns:a16="http://schemas.microsoft.com/office/drawing/2014/main" id="{4F45EA19-F65F-4E66-91D1-01933BFCC8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6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1FC972AE-4528-4821-912E-DA9A6A2B2B54}"/>
                  </a:ext>
                </a:extLst>
              </p:cNvPr>
              <p:cNvGrpSpPr/>
              <p:nvPr/>
            </p:nvGrpSpPr>
            <p:grpSpPr>
              <a:xfrm>
                <a:off x="4064964" y="3713866"/>
                <a:ext cx="239136" cy="348923"/>
                <a:chOff x="-1171575" y="1378278"/>
                <a:chExt cx="687390" cy="1002972"/>
              </a:xfrm>
            </p:grpSpPr>
            <p:sp>
              <p:nvSpPr>
                <p:cNvPr id="111" name="Freeform 5">
                  <a:extLst>
                    <a:ext uri="{FF2B5EF4-FFF2-40B4-BE49-F238E27FC236}">
                      <a16:creationId xmlns:a16="http://schemas.microsoft.com/office/drawing/2014/main" id="{E984D762-2B25-47F3-88C6-94E057D2F3C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5"/>
                  <a:ext cx="681037" cy="187325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2" name="Freeform 6">
                  <a:extLst>
                    <a:ext uri="{FF2B5EF4-FFF2-40B4-BE49-F238E27FC236}">
                      <a16:creationId xmlns:a16="http://schemas.microsoft.com/office/drawing/2014/main" id="{A33CC7FA-2170-4280-9C34-912F1C53417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6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40CE6ACB-031B-43E9-B289-7AB3B5704D93}"/>
                  </a:ext>
                </a:extLst>
              </p:cNvPr>
              <p:cNvGrpSpPr/>
              <p:nvPr/>
            </p:nvGrpSpPr>
            <p:grpSpPr>
              <a:xfrm>
                <a:off x="6087487" y="2206648"/>
                <a:ext cx="239136" cy="348923"/>
                <a:chOff x="-1171575" y="1378278"/>
                <a:chExt cx="687390" cy="1002972"/>
              </a:xfrm>
            </p:grpSpPr>
            <p:sp>
              <p:nvSpPr>
                <p:cNvPr id="109" name="Freeform 5">
                  <a:extLst>
                    <a:ext uri="{FF2B5EF4-FFF2-40B4-BE49-F238E27FC236}">
                      <a16:creationId xmlns:a16="http://schemas.microsoft.com/office/drawing/2014/main" id="{1EF7A3DD-6684-40C5-95B1-4CB26CC6EB8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5"/>
                  <a:ext cx="681037" cy="187325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4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" name="Freeform 6">
                  <a:extLst>
                    <a:ext uri="{FF2B5EF4-FFF2-40B4-BE49-F238E27FC236}">
                      <a16:creationId xmlns:a16="http://schemas.microsoft.com/office/drawing/2014/main" id="{6F130CD3-8B9D-4ECA-9EB6-DDBC2201CD1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6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622A93AD-529E-4751-812B-5894ACD9066A}"/>
                  </a:ext>
                </a:extLst>
              </p:cNvPr>
              <p:cNvGrpSpPr/>
              <p:nvPr/>
            </p:nvGrpSpPr>
            <p:grpSpPr>
              <a:xfrm>
                <a:off x="5227388" y="2810953"/>
                <a:ext cx="239136" cy="348923"/>
                <a:chOff x="-1171575" y="1378278"/>
                <a:chExt cx="687390" cy="1002972"/>
              </a:xfrm>
            </p:grpSpPr>
            <p:sp>
              <p:nvSpPr>
                <p:cNvPr id="107" name="Freeform 5">
                  <a:extLst>
                    <a:ext uri="{FF2B5EF4-FFF2-40B4-BE49-F238E27FC236}">
                      <a16:creationId xmlns:a16="http://schemas.microsoft.com/office/drawing/2014/main" id="{19BAA83B-DCB7-45AF-A6A6-5A940E375A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5"/>
                  <a:ext cx="681037" cy="187325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5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" name="Freeform 6">
                  <a:extLst>
                    <a:ext uri="{FF2B5EF4-FFF2-40B4-BE49-F238E27FC236}">
                      <a16:creationId xmlns:a16="http://schemas.microsoft.com/office/drawing/2014/main" id="{4555C44E-7D77-4FC7-A94D-3C2693B22DF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6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2B441068-C576-4252-B4DD-AB380CA9E513}"/>
                  </a:ext>
                </a:extLst>
              </p:cNvPr>
              <p:cNvGrpSpPr/>
              <p:nvPr/>
            </p:nvGrpSpPr>
            <p:grpSpPr>
              <a:xfrm>
                <a:off x="2570379" y="4300394"/>
                <a:ext cx="239136" cy="348923"/>
                <a:chOff x="-1171575" y="1378278"/>
                <a:chExt cx="687390" cy="1002972"/>
              </a:xfrm>
            </p:grpSpPr>
            <p:sp>
              <p:nvSpPr>
                <p:cNvPr id="105" name="Freeform 5">
                  <a:extLst>
                    <a:ext uri="{FF2B5EF4-FFF2-40B4-BE49-F238E27FC236}">
                      <a16:creationId xmlns:a16="http://schemas.microsoft.com/office/drawing/2014/main" id="{4406AC0E-1765-45AC-BD84-6A1A9F9C2E9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5"/>
                  <a:ext cx="681037" cy="187325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6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" name="Freeform 6">
                  <a:extLst>
                    <a:ext uri="{FF2B5EF4-FFF2-40B4-BE49-F238E27FC236}">
                      <a16:creationId xmlns:a16="http://schemas.microsoft.com/office/drawing/2014/main" id="{49A6B982-177D-4335-9A6F-98FB7BE7431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6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8AE14335-43A0-418C-9E8D-92BAB5604567}"/>
                </a:ext>
              </a:extLst>
            </p:cNvPr>
            <p:cNvSpPr/>
            <p:nvPr/>
          </p:nvSpPr>
          <p:spPr>
            <a:xfrm>
              <a:off x="7469105" y="2593522"/>
              <a:ext cx="4229100" cy="281667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Rectangle 330">
              <a:extLst>
                <a:ext uri="{FF2B5EF4-FFF2-40B4-BE49-F238E27FC236}">
                  <a16:creationId xmlns:a16="http://schemas.microsoft.com/office/drawing/2014/main" id="{4938B875-B625-49BD-94C6-D0D2E3909A26}"/>
                </a:ext>
              </a:extLst>
            </p:cNvPr>
            <p:cNvSpPr/>
            <p:nvPr/>
          </p:nvSpPr>
          <p:spPr>
            <a:xfrm>
              <a:off x="7829309" y="3186253"/>
              <a:ext cx="3508693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1F29D95-9ADB-44CF-BD18-71A1BF8A4CFB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72" b="2117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BEC7042-E351-4655-8162-E0247719F6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E9A69B-A7A7-45EC-A4C9-677D371C4834}"/>
              </a:ext>
            </a:extLst>
          </p:cNvPr>
          <p:cNvSpPr/>
          <p:nvPr/>
        </p:nvSpPr>
        <p:spPr>
          <a:xfrm>
            <a:off x="6342744" y="1949236"/>
            <a:ext cx="3584592" cy="2946544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38">
            <a:extLst>
              <a:ext uri="{FF2B5EF4-FFF2-40B4-BE49-F238E27FC236}">
                <a16:creationId xmlns:a16="http://schemas.microsoft.com/office/drawing/2014/main" id="{867D7E83-D738-4705-9F2B-DEB15F1D902F}"/>
              </a:ext>
            </a:extLst>
          </p:cNvPr>
          <p:cNvSpPr txBox="1">
            <a:spLocks/>
          </p:cNvSpPr>
          <p:nvPr/>
        </p:nvSpPr>
        <p:spPr>
          <a:xfrm>
            <a:off x="838200" y="459804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000" b="1" dirty="0"/>
              <a:t>Map Project Location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61390F8-0A75-4A60-998E-C642E080E25E}"/>
              </a:ext>
            </a:extLst>
          </p:cNvPr>
          <p:cNvSpPr/>
          <p:nvPr/>
        </p:nvSpPr>
        <p:spPr>
          <a:xfrm>
            <a:off x="970887" y="5376199"/>
            <a:ext cx="10221198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BADE85F-00ED-4845-A701-C636C87189BC}"/>
              </a:ext>
            </a:extLst>
          </p:cNvPr>
          <p:cNvSpPr/>
          <p:nvPr/>
        </p:nvSpPr>
        <p:spPr>
          <a:xfrm>
            <a:off x="6744688" y="2478660"/>
            <a:ext cx="2780705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7229</TotalTime>
  <Words>367</Words>
  <Application>Microsoft Office PowerPoint</Application>
  <PresentationFormat>Widescreen</PresentationFormat>
  <Paragraphs>67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Lato</vt:lpstr>
      <vt:lpstr>Lato\</vt:lpstr>
      <vt:lpstr>Montserrat</vt:lpstr>
      <vt:lpstr>Montserrat-Regular</vt:lpstr>
      <vt:lpstr>Open Sans Condensed</vt:lpstr>
      <vt:lpstr>Roboto</vt:lpstr>
      <vt:lpstr>Office Theme</vt:lpstr>
      <vt:lpstr>PowerPoint Presentation</vt:lpstr>
      <vt:lpstr>Welcome Message</vt:lpstr>
      <vt:lpstr>PowerPoint Presentation</vt:lpstr>
      <vt:lpstr>PowerPoint Presentation</vt:lpstr>
      <vt:lpstr>Our Team</vt:lpstr>
      <vt:lpstr>Our Port folio</vt:lpstr>
      <vt:lpstr>Our Timeline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1101</cp:revision>
  <dcterms:created xsi:type="dcterms:W3CDTF">2017-07-18T09:08:44Z</dcterms:created>
  <dcterms:modified xsi:type="dcterms:W3CDTF">2017-08-28T15:06:46Z</dcterms:modified>
</cp:coreProperties>
</file>