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239B74-9281-41CF-B2E2-B97528D97194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5750766" y="3256200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DF66BA-B42D-48C3-A882-E971C7687358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2292886" y="1588479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FA5D58-DF11-4ECE-8257-F46D47E2B0F9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2292886" y="4971182"/>
            <a:ext cx="4148348" cy="1314339"/>
          </a:xfrm>
          <a:custGeom>
            <a:avLst/>
            <a:gdLst>
              <a:gd name="connsiteX0" fmla="*/ 0 w 4148348"/>
              <a:gd name="connsiteY0" fmla="*/ 0 h 1314339"/>
              <a:gd name="connsiteX1" fmla="*/ 4148348 w 4148348"/>
              <a:gd name="connsiteY1" fmla="*/ 0 h 1314339"/>
              <a:gd name="connsiteX2" fmla="*/ 4148348 w 4148348"/>
              <a:gd name="connsiteY2" fmla="*/ 1314339 h 1314339"/>
              <a:gd name="connsiteX3" fmla="*/ 0 w 4148348"/>
              <a:gd name="connsiteY3" fmla="*/ 1314339 h 131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8348" h="1314339">
                <a:moveTo>
                  <a:pt x="0" y="0"/>
                </a:moveTo>
                <a:lnTo>
                  <a:pt x="4148348" y="0"/>
                </a:lnTo>
                <a:lnTo>
                  <a:pt x="4148348" y="1314339"/>
                </a:lnTo>
                <a:lnTo>
                  <a:pt x="0" y="1314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49571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E38586-B133-4EDB-A9D1-8DE43594CBF6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0" y="2032233"/>
            <a:ext cx="6204911" cy="4825767"/>
          </a:xfrm>
          <a:custGeom>
            <a:avLst/>
            <a:gdLst>
              <a:gd name="connsiteX0" fmla="*/ 0 w 6204911"/>
              <a:gd name="connsiteY0" fmla="*/ 0 h 4825767"/>
              <a:gd name="connsiteX1" fmla="*/ 6204911 w 6204911"/>
              <a:gd name="connsiteY1" fmla="*/ 0 h 4825767"/>
              <a:gd name="connsiteX2" fmla="*/ 6204911 w 6204911"/>
              <a:gd name="connsiteY2" fmla="*/ 4825767 h 4825767"/>
              <a:gd name="connsiteX3" fmla="*/ 0 w 6204911"/>
              <a:gd name="connsiteY3" fmla="*/ 4825767 h 482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4911" h="4825767">
                <a:moveTo>
                  <a:pt x="0" y="0"/>
                </a:moveTo>
                <a:lnTo>
                  <a:pt x="6204911" y="0"/>
                </a:lnTo>
                <a:lnTo>
                  <a:pt x="6204911" y="4825767"/>
                </a:lnTo>
                <a:lnTo>
                  <a:pt x="0" y="48257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3778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DC4D56-B19F-46B8-A376-5C07B9307DB5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515099" y="2020336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1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CC0BDC-B7EC-47DD-8492-324654E35207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199" y="734116"/>
            <a:ext cx="5283518" cy="4961835"/>
          </a:xfrm>
          <a:custGeom>
            <a:avLst/>
            <a:gdLst>
              <a:gd name="connsiteX0" fmla="*/ 0 w 5283518"/>
              <a:gd name="connsiteY0" fmla="*/ 0 h 4961835"/>
              <a:gd name="connsiteX1" fmla="*/ 5283518 w 5283518"/>
              <a:gd name="connsiteY1" fmla="*/ 0 h 4961835"/>
              <a:gd name="connsiteX2" fmla="*/ 5283518 w 5283518"/>
              <a:gd name="connsiteY2" fmla="*/ 4961835 h 4961835"/>
              <a:gd name="connsiteX3" fmla="*/ 0 w 5283518"/>
              <a:gd name="connsiteY3" fmla="*/ 4961835 h 496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518" h="4961835">
                <a:moveTo>
                  <a:pt x="0" y="0"/>
                </a:moveTo>
                <a:lnTo>
                  <a:pt x="5283518" y="0"/>
                </a:lnTo>
                <a:lnTo>
                  <a:pt x="5283518" y="4961835"/>
                </a:lnTo>
                <a:lnTo>
                  <a:pt x="0" y="496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FA867D-A76F-4870-B9A6-1583940FE25F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121715" y="1"/>
            <a:ext cx="6070285" cy="3375376"/>
          </a:xfrm>
          <a:custGeom>
            <a:avLst/>
            <a:gdLst>
              <a:gd name="connsiteX0" fmla="*/ 0 w 6070285"/>
              <a:gd name="connsiteY0" fmla="*/ 0 h 3375376"/>
              <a:gd name="connsiteX1" fmla="*/ 6070285 w 6070285"/>
              <a:gd name="connsiteY1" fmla="*/ 0 h 3375376"/>
              <a:gd name="connsiteX2" fmla="*/ 6070285 w 6070285"/>
              <a:gd name="connsiteY2" fmla="*/ 3375376 h 3375376"/>
              <a:gd name="connsiteX3" fmla="*/ 0 w 6070285"/>
              <a:gd name="connsiteY3" fmla="*/ 3375376 h 337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0285" h="3375376">
                <a:moveTo>
                  <a:pt x="0" y="0"/>
                </a:moveTo>
                <a:lnTo>
                  <a:pt x="6070285" y="0"/>
                </a:lnTo>
                <a:lnTo>
                  <a:pt x="6070285" y="3375376"/>
                </a:lnTo>
                <a:lnTo>
                  <a:pt x="0" y="3375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03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7DA6F89-8EB2-4CC6-B148-859A0432571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852637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5444B-6554-4F79-9C83-7D06E6F7C8B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5132866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619D3F0-6610-43A2-AD29-CAB126C7EAB7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8408673" y="2337827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93033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8A00552-1B48-4D13-8CDF-8C58C66CBDA3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1" y="1783265"/>
            <a:ext cx="2862262" cy="3145923"/>
          </a:xfrm>
          <a:custGeom>
            <a:avLst/>
            <a:gdLst>
              <a:gd name="connsiteX0" fmla="*/ 0 w 2862262"/>
              <a:gd name="connsiteY0" fmla="*/ 0 h 3145923"/>
              <a:gd name="connsiteX1" fmla="*/ 2862262 w 2862262"/>
              <a:gd name="connsiteY1" fmla="*/ 0 h 3145923"/>
              <a:gd name="connsiteX2" fmla="*/ 2862262 w 2862262"/>
              <a:gd name="connsiteY2" fmla="*/ 3145923 h 3145923"/>
              <a:gd name="connsiteX3" fmla="*/ 0 w 2862262"/>
              <a:gd name="connsiteY3" fmla="*/ 3145923 h 314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262" h="3145923">
                <a:moveTo>
                  <a:pt x="0" y="0"/>
                </a:moveTo>
                <a:lnTo>
                  <a:pt x="2862262" y="0"/>
                </a:lnTo>
                <a:lnTo>
                  <a:pt x="2862262" y="3145923"/>
                </a:lnTo>
                <a:lnTo>
                  <a:pt x="0" y="314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EEC2BFB-A318-4FB7-BF65-87F35F28BB76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6257925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99ED204-D5BE-4FD2-88FD-3A401211022A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700463" y="1783266"/>
            <a:ext cx="2557459" cy="3145923"/>
          </a:xfrm>
          <a:custGeom>
            <a:avLst/>
            <a:gdLst>
              <a:gd name="connsiteX0" fmla="*/ 0 w 2557459"/>
              <a:gd name="connsiteY0" fmla="*/ 0 h 3145923"/>
              <a:gd name="connsiteX1" fmla="*/ 2557459 w 2557459"/>
              <a:gd name="connsiteY1" fmla="*/ 0 h 3145923"/>
              <a:gd name="connsiteX2" fmla="*/ 2557459 w 2557459"/>
              <a:gd name="connsiteY2" fmla="*/ 3145923 h 3145923"/>
              <a:gd name="connsiteX3" fmla="*/ 0 w 2557459"/>
              <a:gd name="connsiteY3" fmla="*/ 3145923 h 314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7459" h="3145923">
                <a:moveTo>
                  <a:pt x="0" y="0"/>
                </a:moveTo>
                <a:lnTo>
                  <a:pt x="2557459" y="0"/>
                </a:lnTo>
                <a:lnTo>
                  <a:pt x="2557459" y="3145923"/>
                </a:lnTo>
                <a:lnTo>
                  <a:pt x="0" y="314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7A8FEE6-2514-4D1B-95D4-350D59F4588B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9655177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7F0D0A3-B883-46A5-85F1-08AFAD468124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7956550" y="1783265"/>
            <a:ext cx="1698624" cy="3145924"/>
          </a:xfrm>
          <a:custGeom>
            <a:avLst/>
            <a:gdLst>
              <a:gd name="connsiteX0" fmla="*/ 0 w 1698624"/>
              <a:gd name="connsiteY0" fmla="*/ 0 h 3145924"/>
              <a:gd name="connsiteX1" fmla="*/ 1698624 w 1698624"/>
              <a:gd name="connsiteY1" fmla="*/ 0 h 3145924"/>
              <a:gd name="connsiteX2" fmla="*/ 1698624 w 1698624"/>
              <a:gd name="connsiteY2" fmla="*/ 3145924 h 3145924"/>
              <a:gd name="connsiteX3" fmla="*/ 0 w 1698624"/>
              <a:gd name="connsiteY3" fmla="*/ 3145924 h 314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8624" h="3145924">
                <a:moveTo>
                  <a:pt x="0" y="0"/>
                </a:moveTo>
                <a:lnTo>
                  <a:pt x="1698624" y="0"/>
                </a:lnTo>
                <a:lnTo>
                  <a:pt x="1698624" y="3145924"/>
                </a:lnTo>
                <a:lnTo>
                  <a:pt x="0" y="31459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19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E388DF-EB83-4F93-9D77-3B3E20C75B41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0" y="1916968"/>
            <a:ext cx="5112026" cy="2059946"/>
          </a:xfrm>
          <a:custGeom>
            <a:avLst/>
            <a:gdLst>
              <a:gd name="connsiteX0" fmla="*/ 0 w 5112026"/>
              <a:gd name="connsiteY0" fmla="*/ 0 h 2059946"/>
              <a:gd name="connsiteX1" fmla="*/ 5112026 w 5112026"/>
              <a:gd name="connsiteY1" fmla="*/ 0 h 2059946"/>
              <a:gd name="connsiteX2" fmla="*/ 5112026 w 5112026"/>
              <a:gd name="connsiteY2" fmla="*/ 2059946 h 2059946"/>
              <a:gd name="connsiteX3" fmla="*/ 0 w 5112026"/>
              <a:gd name="connsiteY3" fmla="*/ 2059946 h 205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026" h="2059946">
                <a:moveTo>
                  <a:pt x="0" y="0"/>
                </a:moveTo>
                <a:lnTo>
                  <a:pt x="5112026" y="0"/>
                </a:lnTo>
                <a:lnTo>
                  <a:pt x="5112026" y="2059946"/>
                </a:lnTo>
                <a:lnTo>
                  <a:pt x="0" y="20599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78FD80-44F3-4EDB-A611-E082A4495D87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6096000" y="1916968"/>
            <a:ext cx="5257800" cy="2059946"/>
          </a:xfrm>
          <a:custGeom>
            <a:avLst/>
            <a:gdLst>
              <a:gd name="connsiteX0" fmla="*/ 0 w 5257800"/>
              <a:gd name="connsiteY0" fmla="*/ 0 h 2059946"/>
              <a:gd name="connsiteX1" fmla="*/ 5257800 w 5257800"/>
              <a:gd name="connsiteY1" fmla="*/ 0 h 2059946"/>
              <a:gd name="connsiteX2" fmla="*/ 5257800 w 5257800"/>
              <a:gd name="connsiteY2" fmla="*/ 2059946 h 2059946"/>
              <a:gd name="connsiteX3" fmla="*/ 0 w 5257800"/>
              <a:gd name="connsiteY3" fmla="*/ 2059946 h 205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800" h="2059946">
                <a:moveTo>
                  <a:pt x="0" y="0"/>
                </a:moveTo>
                <a:lnTo>
                  <a:pt x="5257800" y="0"/>
                </a:lnTo>
                <a:lnTo>
                  <a:pt x="5257800" y="2059946"/>
                </a:lnTo>
                <a:lnTo>
                  <a:pt x="0" y="20599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04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A545A8-E761-4205-A885-60FABCEDAB21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2552700"/>
            <a:ext cx="12192000" cy="4305300"/>
          </a:xfrm>
          <a:custGeom>
            <a:avLst/>
            <a:gdLst>
              <a:gd name="connsiteX0" fmla="*/ 0 w 12192000"/>
              <a:gd name="connsiteY0" fmla="*/ 0 h 4305300"/>
              <a:gd name="connsiteX1" fmla="*/ 12192000 w 12192000"/>
              <a:gd name="connsiteY1" fmla="*/ 0 h 4305300"/>
              <a:gd name="connsiteX2" fmla="*/ 12192000 w 12192000"/>
              <a:gd name="connsiteY2" fmla="*/ 4305300 h 4305300"/>
              <a:gd name="connsiteX3" fmla="*/ 0 w 12192000"/>
              <a:gd name="connsiteY3" fmla="*/ 4305300 h 430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305300">
                <a:moveTo>
                  <a:pt x="0" y="0"/>
                </a:moveTo>
                <a:lnTo>
                  <a:pt x="12192000" y="0"/>
                </a:lnTo>
                <a:lnTo>
                  <a:pt x="12192000" y="4305300"/>
                </a:lnTo>
                <a:lnTo>
                  <a:pt x="0" y="4305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0BBAFC-84CF-431F-9C76-FB76806C2D0D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5058909" y="1771650"/>
            <a:ext cx="2074182" cy="2074182"/>
          </a:xfrm>
          <a:custGeom>
            <a:avLst/>
            <a:gdLst>
              <a:gd name="connsiteX0" fmla="*/ 1037091 w 2074182"/>
              <a:gd name="connsiteY0" fmla="*/ 0 h 2074182"/>
              <a:gd name="connsiteX1" fmla="*/ 2074182 w 2074182"/>
              <a:gd name="connsiteY1" fmla="*/ 1037091 h 2074182"/>
              <a:gd name="connsiteX2" fmla="*/ 1037091 w 2074182"/>
              <a:gd name="connsiteY2" fmla="*/ 2074182 h 2074182"/>
              <a:gd name="connsiteX3" fmla="*/ 0 w 2074182"/>
              <a:gd name="connsiteY3" fmla="*/ 1037091 h 207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4182" h="2074182">
                <a:moveTo>
                  <a:pt x="1037091" y="0"/>
                </a:moveTo>
                <a:lnTo>
                  <a:pt x="2074182" y="1037091"/>
                </a:lnTo>
                <a:lnTo>
                  <a:pt x="1037091" y="2074182"/>
                </a:lnTo>
                <a:lnTo>
                  <a:pt x="0" y="10370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80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172E818-4AF0-4350-8BB0-AF94C4C278B0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B9DDB73-B553-4892-8224-F2BC6BAA8ACF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940981" y="2491314"/>
            <a:ext cx="1565768" cy="1565768"/>
          </a:xfrm>
          <a:custGeom>
            <a:avLst/>
            <a:gdLst>
              <a:gd name="connsiteX0" fmla="*/ 782884 w 1565768"/>
              <a:gd name="connsiteY0" fmla="*/ 0 h 1565768"/>
              <a:gd name="connsiteX1" fmla="*/ 1565768 w 1565768"/>
              <a:gd name="connsiteY1" fmla="*/ 782884 h 1565768"/>
              <a:gd name="connsiteX2" fmla="*/ 782884 w 1565768"/>
              <a:gd name="connsiteY2" fmla="*/ 1565768 h 1565768"/>
              <a:gd name="connsiteX3" fmla="*/ 0 w 1565768"/>
              <a:gd name="connsiteY3" fmla="*/ 782884 h 1565768"/>
              <a:gd name="connsiteX4" fmla="*/ 782884 w 1565768"/>
              <a:gd name="connsiteY4" fmla="*/ 0 h 156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768" h="1565768">
                <a:moveTo>
                  <a:pt x="782884" y="0"/>
                </a:moveTo>
                <a:cubicBezTo>
                  <a:pt x="1215259" y="0"/>
                  <a:pt x="1565768" y="350509"/>
                  <a:pt x="1565768" y="782884"/>
                </a:cubicBezTo>
                <a:cubicBezTo>
                  <a:pt x="1565768" y="1215259"/>
                  <a:pt x="1215259" y="1565768"/>
                  <a:pt x="782884" y="1565768"/>
                </a:cubicBezTo>
                <a:cubicBezTo>
                  <a:pt x="350509" y="1565768"/>
                  <a:pt x="0" y="1215259"/>
                  <a:pt x="0" y="782884"/>
                </a:cubicBezTo>
                <a:cubicBezTo>
                  <a:pt x="0" y="350509"/>
                  <a:pt x="350509" y="0"/>
                  <a:pt x="7828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6110D94-12A8-41C0-BC8D-FE9D7332D2B4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5313115" y="2491314"/>
            <a:ext cx="1565768" cy="1565768"/>
          </a:xfrm>
          <a:custGeom>
            <a:avLst/>
            <a:gdLst>
              <a:gd name="connsiteX0" fmla="*/ 782884 w 1565768"/>
              <a:gd name="connsiteY0" fmla="*/ 0 h 1565768"/>
              <a:gd name="connsiteX1" fmla="*/ 1565768 w 1565768"/>
              <a:gd name="connsiteY1" fmla="*/ 782884 h 1565768"/>
              <a:gd name="connsiteX2" fmla="*/ 782884 w 1565768"/>
              <a:gd name="connsiteY2" fmla="*/ 1565768 h 1565768"/>
              <a:gd name="connsiteX3" fmla="*/ 0 w 1565768"/>
              <a:gd name="connsiteY3" fmla="*/ 782884 h 1565768"/>
              <a:gd name="connsiteX4" fmla="*/ 782884 w 1565768"/>
              <a:gd name="connsiteY4" fmla="*/ 0 h 156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768" h="1565768">
                <a:moveTo>
                  <a:pt x="782884" y="0"/>
                </a:moveTo>
                <a:cubicBezTo>
                  <a:pt x="1215259" y="0"/>
                  <a:pt x="1565768" y="350509"/>
                  <a:pt x="1565768" y="782884"/>
                </a:cubicBezTo>
                <a:cubicBezTo>
                  <a:pt x="1565768" y="1215259"/>
                  <a:pt x="1215259" y="1565768"/>
                  <a:pt x="782884" y="1565768"/>
                </a:cubicBezTo>
                <a:cubicBezTo>
                  <a:pt x="350509" y="1565768"/>
                  <a:pt x="0" y="1215259"/>
                  <a:pt x="0" y="782884"/>
                </a:cubicBezTo>
                <a:cubicBezTo>
                  <a:pt x="0" y="350509"/>
                  <a:pt x="350509" y="0"/>
                  <a:pt x="7828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DA384DB-C862-43D8-80D6-3A26FB7D1459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8685250" y="2491314"/>
            <a:ext cx="1565768" cy="1565768"/>
          </a:xfrm>
          <a:custGeom>
            <a:avLst/>
            <a:gdLst>
              <a:gd name="connsiteX0" fmla="*/ 782884 w 1565768"/>
              <a:gd name="connsiteY0" fmla="*/ 0 h 1565768"/>
              <a:gd name="connsiteX1" fmla="*/ 1565768 w 1565768"/>
              <a:gd name="connsiteY1" fmla="*/ 782884 h 1565768"/>
              <a:gd name="connsiteX2" fmla="*/ 782884 w 1565768"/>
              <a:gd name="connsiteY2" fmla="*/ 1565768 h 1565768"/>
              <a:gd name="connsiteX3" fmla="*/ 0 w 1565768"/>
              <a:gd name="connsiteY3" fmla="*/ 782884 h 1565768"/>
              <a:gd name="connsiteX4" fmla="*/ 782884 w 1565768"/>
              <a:gd name="connsiteY4" fmla="*/ 0 h 156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768" h="1565768">
                <a:moveTo>
                  <a:pt x="782884" y="0"/>
                </a:moveTo>
                <a:cubicBezTo>
                  <a:pt x="1215259" y="0"/>
                  <a:pt x="1565768" y="350509"/>
                  <a:pt x="1565768" y="782884"/>
                </a:cubicBezTo>
                <a:cubicBezTo>
                  <a:pt x="1565768" y="1215259"/>
                  <a:pt x="1215259" y="1565768"/>
                  <a:pt x="782884" y="1565768"/>
                </a:cubicBezTo>
                <a:cubicBezTo>
                  <a:pt x="350509" y="1565768"/>
                  <a:pt x="0" y="1215259"/>
                  <a:pt x="0" y="782884"/>
                </a:cubicBezTo>
                <a:cubicBezTo>
                  <a:pt x="0" y="350509"/>
                  <a:pt x="350509" y="0"/>
                  <a:pt x="7828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2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ADFB00-32CA-42C7-932E-C726AE44D0DD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6514548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1DAC39-0D20-4CE7-B88E-A520F102B3F0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9352722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AA54322-1EC1-4A7A-AB85-03B1A0295DD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0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EC44FF-F80B-4E6D-BA30-C689EB56926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76374" y="2072992"/>
            <a:ext cx="2001080" cy="2001079"/>
          </a:xfrm>
          <a:custGeom>
            <a:avLst/>
            <a:gdLst>
              <a:gd name="connsiteX0" fmla="*/ 0 w 2001080"/>
              <a:gd name="connsiteY0" fmla="*/ 0 h 2001079"/>
              <a:gd name="connsiteX1" fmla="*/ 2001080 w 2001080"/>
              <a:gd name="connsiteY1" fmla="*/ 0 h 2001079"/>
              <a:gd name="connsiteX2" fmla="*/ 2001080 w 2001080"/>
              <a:gd name="connsiteY2" fmla="*/ 2001079 h 2001079"/>
              <a:gd name="connsiteX3" fmla="*/ 0 w 2001080"/>
              <a:gd name="connsiteY3" fmla="*/ 2001079 h 200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1080" h="2001079">
                <a:moveTo>
                  <a:pt x="0" y="0"/>
                </a:moveTo>
                <a:lnTo>
                  <a:pt x="2001080" y="0"/>
                </a:lnTo>
                <a:lnTo>
                  <a:pt x="2001080" y="2001079"/>
                </a:lnTo>
                <a:lnTo>
                  <a:pt x="0" y="20010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5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595A2B-F46B-4EC2-BF07-3181238CC58F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095999" y="3429001"/>
            <a:ext cx="6096001" cy="3429001"/>
          </a:xfrm>
          <a:custGeom>
            <a:avLst/>
            <a:gdLst>
              <a:gd name="connsiteX0" fmla="*/ 0 w 6096001"/>
              <a:gd name="connsiteY0" fmla="*/ 0 h 3429001"/>
              <a:gd name="connsiteX1" fmla="*/ 6096001 w 6096001"/>
              <a:gd name="connsiteY1" fmla="*/ 0 h 3429001"/>
              <a:gd name="connsiteX2" fmla="*/ 6096001 w 6096001"/>
              <a:gd name="connsiteY2" fmla="*/ 3429001 h 3429001"/>
              <a:gd name="connsiteX3" fmla="*/ 0 w 6096001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1">
                <a:moveTo>
                  <a:pt x="0" y="0"/>
                </a:moveTo>
                <a:lnTo>
                  <a:pt x="6096001" y="0"/>
                </a:lnTo>
                <a:lnTo>
                  <a:pt x="6096001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7BD9D6-7E18-4BE4-95E8-4372C6ACFB18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"/>
            <a:ext cx="12192000" cy="3429001"/>
          </a:xfrm>
          <a:custGeom>
            <a:avLst/>
            <a:gdLst>
              <a:gd name="connsiteX0" fmla="*/ 0 w 12192000"/>
              <a:gd name="connsiteY0" fmla="*/ 0 h 3429001"/>
              <a:gd name="connsiteX1" fmla="*/ 12192000 w 12192000"/>
              <a:gd name="connsiteY1" fmla="*/ 0 h 3429001"/>
              <a:gd name="connsiteX2" fmla="*/ 12192000 w 12192000"/>
              <a:gd name="connsiteY2" fmla="*/ 3429001 h 3429001"/>
              <a:gd name="connsiteX3" fmla="*/ 0 w 1219200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1">
                <a:moveTo>
                  <a:pt x="0" y="0"/>
                </a:moveTo>
                <a:lnTo>
                  <a:pt x="12192000" y="0"/>
                </a:lnTo>
                <a:lnTo>
                  <a:pt x="12192000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41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9082A34-329A-48BA-8D7B-B74672F6C7DF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1837779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10B8EFD-3B82-4BF9-963F-26B55CEF7AE0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5004072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CABF211-AAB3-4C6B-A79A-E58525EDD8D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8170365" y="1893732"/>
            <a:ext cx="2183854" cy="1888998"/>
          </a:xfrm>
          <a:custGeom>
            <a:avLst/>
            <a:gdLst>
              <a:gd name="connsiteX0" fmla="*/ 0 w 2183854"/>
              <a:gd name="connsiteY0" fmla="*/ 0 h 1888998"/>
              <a:gd name="connsiteX1" fmla="*/ 2183854 w 2183854"/>
              <a:gd name="connsiteY1" fmla="*/ 0 h 1888998"/>
              <a:gd name="connsiteX2" fmla="*/ 2183854 w 2183854"/>
              <a:gd name="connsiteY2" fmla="*/ 1888998 h 1888998"/>
              <a:gd name="connsiteX3" fmla="*/ 0 w 2183854"/>
              <a:gd name="connsiteY3" fmla="*/ 1888998 h 188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854" h="1888998">
                <a:moveTo>
                  <a:pt x="0" y="0"/>
                </a:moveTo>
                <a:lnTo>
                  <a:pt x="2183854" y="0"/>
                </a:lnTo>
                <a:lnTo>
                  <a:pt x="2183854" y="1888998"/>
                </a:lnTo>
                <a:lnTo>
                  <a:pt x="0" y="18889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05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B41E3F-C09C-4CB4-9156-3A0442F55FF6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2682031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E4B2A33-53A3-4713-8819-9E450810301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999521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3E683DA-E784-49F3-8024-2C4F03B7930B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4340776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3FA7EB-F2F9-4F35-B76D-3685008B0004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658265" y="3438335"/>
            <a:ext cx="1847532" cy="1847532"/>
          </a:xfrm>
          <a:custGeom>
            <a:avLst/>
            <a:gdLst>
              <a:gd name="connsiteX0" fmla="*/ 923766 w 1847532"/>
              <a:gd name="connsiteY0" fmla="*/ 0 h 1847532"/>
              <a:gd name="connsiteX1" fmla="*/ 1847532 w 1847532"/>
              <a:gd name="connsiteY1" fmla="*/ 923766 h 1847532"/>
              <a:gd name="connsiteX2" fmla="*/ 923766 w 1847532"/>
              <a:gd name="connsiteY2" fmla="*/ 1847532 h 1847532"/>
              <a:gd name="connsiteX3" fmla="*/ 0 w 1847532"/>
              <a:gd name="connsiteY3" fmla="*/ 923766 h 1847532"/>
              <a:gd name="connsiteX4" fmla="*/ 923766 w 1847532"/>
              <a:gd name="connsiteY4" fmla="*/ 0 h 184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7532" h="1847532">
                <a:moveTo>
                  <a:pt x="923766" y="0"/>
                </a:moveTo>
                <a:cubicBezTo>
                  <a:pt x="1433948" y="0"/>
                  <a:pt x="1847532" y="413584"/>
                  <a:pt x="1847532" y="923766"/>
                </a:cubicBezTo>
                <a:cubicBezTo>
                  <a:pt x="1847532" y="1433948"/>
                  <a:pt x="1433948" y="1847532"/>
                  <a:pt x="923766" y="1847532"/>
                </a:cubicBezTo>
                <a:cubicBezTo>
                  <a:pt x="413584" y="1847532"/>
                  <a:pt x="0" y="1433948"/>
                  <a:pt x="0" y="923766"/>
                </a:cubicBezTo>
                <a:cubicBezTo>
                  <a:pt x="0" y="413584"/>
                  <a:pt x="413584" y="0"/>
                  <a:pt x="9237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1495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F30EBE-87C8-4F7B-9822-B12DBB6E4B21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815772"/>
            <a:ext cx="12200924" cy="2989942"/>
          </a:xfrm>
          <a:custGeom>
            <a:avLst/>
            <a:gdLst>
              <a:gd name="connsiteX0" fmla="*/ 0 w 12200924"/>
              <a:gd name="connsiteY0" fmla="*/ 0 h 2989942"/>
              <a:gd name="connsiteX1" fmla="*/ 12200924 w 12200924"/>
              <a:gd name="connsiteY1" fmla="*/ 0 h 2989942"/>
              <a:gd name="connsiteX2" fmla="*/ 12200924 w 12200924"/>
              <a:gd name="connsiteY2" fmla="*/ 2989942 h 2989942"/>
              <a:gd name="connsiteX3" fmla="*/ 0 w 12200924"/>
              <a:gd name="connsiteY3" fmla="*/ 2989942 h 2989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0924" h="2989942">
                <a:moveTo>
                  <a:pt x="0" y="0"/>
                </a:moveTo>
                <a:lnTo>
                  <a:pt x="12200924" y="0"/>
                </a:lnTo>
                <a:lnTo>
                  <a:pt x="12200924" y="2989942"/>
                </a:lnTo>
                <a:lnTo>
                  <a:pt x="0" y="2989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2002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0D9393-590B-4315-B222-C27996A88B3C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6515099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069426-2639-4D5F-A676-DB3ECFC33569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4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  <p:sldLayoutId id="2147483896" r:id="rId18"/>
    <p:sldLayoutId id="2147483897" r:id="rId19"/>
    <p:sldLayoutId id="2147483898" r:id="rId20"/>
    <p:sldLayoutId id="2147483899" r:id="rId21"/>
    <p:sldLayoutId id="2147483900" r:id="rId22"/>
    <p:sldLayoutId id="2147483901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68965C9-9FD9-4BB9-B143-5741215F370B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9F30E6-DEE1-42E2-9BA2-36B4137576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A2A75D4-2555-4A95-B73C-061FE870A415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36DC8ECD-6088-4169-9E95-A8979F158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>
              <a:extLst>
                <a:ext uri="{FF2B5EF4-FFF2-40B4-BE49-F238E27FC236}">
                  <a16:creationId xmlns:a16="http://schemas.microsoft.com/office/drawing/2014/main" id="{95F14B0B-3176-4224-A550-D25538F51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31B9185-5CC8-49C6-80BF-DA1974CAFD87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D1233963-3127-4762-A154-3DE7E7CAD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749396D-2995-4AD4-B161-A0C5D1429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7DAF8DC6-2A2F-49E6-A41D-89D2A0372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5283965E-F7E3-402E-81DB-B6672090F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E85CC25F-AB2B-4365-A631-30A717816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5">
                <a:extLst>
                  <a:ext uri="{FF2B5EF4-FFF2-40B4-BE49-F238E27FC236}">
                    <a16:creationId xmlns:a16="http://schemas.microsoft.com/office/drawing/2014/main" id="{69144E81-A7A9-4E2C-AECF-16078D900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6">
                <a:extLst>
                  <a:ext uri="{FF2B5EF4-FFF2-40B4-BE49-F238E27FC236}">
                    <a16:creationId xmlns:a16="http://schemas.microsoft.com/office/drawing/2014/main" id="{051C56AA-F6D8-4230-A6B0-D9947169A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2F2B7AF-C6C2-434D-A3A6-B535A6568A64}"/>
              </a:ext>
            </a:extLst>
          </p:cNvPr>
          <p:cNvGrpSpPr/>
          <p:nvPr/>
        </p:nvGrpSpPr>
        <p:grpSpPr>
          <a:xfrm>
            <a:off x="4241800" y="2827338"/>
            <a:ext cx="3708400" cy="1206501"/>
            <a:chOff x="4241800" y="2827338"/>
            <a:chExt cx="3708400" cy="1206501"/>
          </a:xfrm>
        </p:grpSpPr>
        <p:sp>
          <p:nvSpPr>
            <p:cNvPr id="27" name="AutoShape 3">
              <a:extLst>
                <a:ext uri="{FF2B5EF4-FFF2-40B4-BE49-F238E27FC236}">
                  <a16:creationId xmlns:a16="http://schemas.microsoft.com/office/drawing/2014/main" id="{59792CF5-0BC0-4042-B96B-FBD1DBDAD7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2A33FDA5-B154-4427-B9A3-27B2CC1DE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7D67F62-9EA8-4A58-ADF0-6FC85917D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15F598E6-1B95-4CCC-8D14-92817ACD3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A3B2CC0A-0330-4FF7-9DE1-D1442C6B4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D120B7F4-8F1A-48AD-95D5-E7E304AD2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9265AC79-2BB1-4240-80F0-B4199633A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A2BE4ED7-C57E-49E6-AC12-37CE66C48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28D1BAE0-C4F8-4B14-A52B-DCBAB96F3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DFC5CD69-1676-4E9B-A91E-2300AC9A2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390E4A91-A94E-47DA-ACD8-D88BBF82D3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072F4D7-26D7-4186-B575-76F15540400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8F8C7BA-0042-4440-96BC-09A8B8E9C7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8091529-AC85-4B24-99C5-123577CBDCBB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3C1535AA-0FE9-4027-8132-78AD3404C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42EB2427-E441-4C9B-A1FE-BF64E3BB7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3E3D19A-C1CE-49BB-B7C0-24DB9D16DD53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12" name="Freeform 18">
                <a:extLst>
                  <a:ext uri="{FF2B5EF4-FFF2-40B4-BE49-F238E27FC236}">
                    <a16:creationId xmlns:a16="http://schemas.microsoft.com/office/drawing/2014/main" id="{38655824-70A6-43C9-B517-368A9F2CE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9">
                <a:extLst>
                  <a:ext uri="{FF2B5EF4-FFF2-40B4-BE49-F238E27FC236}">
                    <a16:creationId xmlns:a16="http://schemas.microsoft.com/office/drawing/2014/main" id="{19D7B7D2-B74E-4DBC-BC4C-4E7240679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22">
                <a:extLst>
                  <a:ext uri="{FF2B5EF4-FFF2-40B4-BE49-F238E27FC236}">
                    <a16:creationId xmlns:a16="http://schemas.microsoft.com/office/drawing/2014/main" id="{D3BAB11D-1972-474B-B982-31172AB98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23">
                <a:extLst>
                  <a:ext uri="{FF2B5EF4-FFF2-40B4-BE49-F238E27FC236}">
                    <a16:creationId xmlns:a16="http://schemas.microsoft.com/office/drawing/2014/main" id="{8B428F94-71EB-4B0C-8028-0EEA8AD75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24">
                <a:extLst>
                  <a:ext uri="{FF2B5EF4-FFF2-40B4-BE49-F238E27FC236}">
                    <a16:creationId xmlns:a16="http://schemas.microsoft.com/office/drawing/2014/main" id="{619C9857-0BBE-442D-837F-C61ED57D7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5">
                <a:extLst>
                  <a:ext uri="{FF2B5EF4-FFF2-40B4-BE49-F238E27FC236}">
                    <a16:creationId xmlns:a16="http://schemas.microsoft.com/office/drawing/2014/main" id="{DD0CC56A-A6D1-4B9B-9B9D-139B69DF4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6">
                <a:extLst>
                  <a:ext uri="{FF2B5EF4-FFF2-40B4-BE49-F238E27FC236}">
                    <a16:creationId xmlns:a16="http://schemas.microsoft.com/office/drawing/2014/main" id="{C50CF9C0-D555-4AE4-9152-27E0325CD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FE3554F8-C406-4F51-9F0D-1EE0865532A5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6" b="23516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C7DABC-12E5-4D40-AE92-316EDAF2EBB9}"/>
              </a:ext>
            </a:extLst>
          </p:cNvPr>
          <p:cNvSpPr/>
          <p:nvPr/>
        </p:nvSpPr>
        <p:spPr>
          <a:xfrm>
            <a:off x="0" y="2552700"/>
            <a:ext cx="12192000" cy="4305300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297B6B-64C5-4D54-80BF-E60A2A39B5C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2" name="Title 12">
            <a:extLst>
              <a:ext uri="{FF2B5EF4-FFF2-40B4-BE49-F238E27FC236}">
                <a16:creationId xmlns:a16="http://schemas.microsoft.com/office/drawing/2014/main" id="{D9E700F5-E1CD-41ED-AA85-68D0D696E6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Welcome!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Message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540B983-43EB-4E55-8449-90D99ACC48A8}"/>
              </a:ext>
            </a:extLst>
          </p:cNvPr>
          <p:cNvGrpSpPr/>
          <p:nvPr/>
        </p:nvGrpSpPr>
        <p:grpSpPr>
          <a:xfrm>
            <a:off x="5322316" y="3988379"/>
            <a:ext cx="1547368" cy="456474"/>
            <a:chOff x="5322316" y="5888619"/>
            <a:chExt cx="1547368" cy="45647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FCF0D13-D163-4A4F-AC51-76A8B200CE72}"/>
                </a:ext>
              </a:extLst>
            </p:cNvPr>
            <p:cNvSpPr txBox="1"/>
            <p:nvPr/>
          </p:nvSpPr>
          <p:spPr>
            <a:xfrm>
              <a:off x="5322316" y="5888619"/>
              <a:ext cx="1547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JOHN DEO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41665D8-9090-472F-B31E-08010701B695}"/>
                </a:ext>
              </a:extLst>
            </p:cNvPr>
            <p:cNvCxnSpPr>
              <a:cxnSpLocks/>
            </p:cNvCxnSpPr>
            <p:nvPr/>
          </p:nvCxnSpPr>
          <p:spPr>
            <a:xfrm>
              <a:off x="5832977" y="6345093"/>
              <a:ext cx="526047" cy="0"/>
            </a:xfrm>
            <a:prstGeom prst="line">
              <a:avLst/>
            </a:prstGeom>
            <a:ln w="28575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7C6FAD80-A76E-42FD-9354-36F45DB18E47}"/>
              </a:ext>
            </a:extLst>
          </p:cNvPr>
          <p:cNvSpPr/>
          <p:nvPr/>
        </p:nvSpPr>
        <p:spPr>
          <a:xfrm>
            <a:off x="2270170" y="4727670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4BB951F6-EA2F-4CD1-9872-FD44996EE272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1" r="4399"/>
          <a:stretch/>
        </p:blipFill>
        <p:spPr>
          <a:xfrm>
            <a:off x="5058909" y="1771650"/>
            <a:ext cx="2074182" cy="2074182"/>
          </a:xfr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29B6E85-4BB8-4BE5-9FAD-A2638543A3CB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60B69A18-DA8B-455C-9AED-AB3796C86CE1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72134" y="497572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46FD0-8751-4C57-A9E7-1EE2241C901E}"/>
              </a:ext>
            </a:extLst>
          </p:cNvPr>
          <p:cNvSpPr/>
          <p:nvPr/>
        </p:nvSpPr>
        <p:spPr>
          <a:xfrm>
            <a:off x="0" y="1629959"/>
            <a:ext cx="12192000" cy="2284605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236CC67-3577-4A03-8443-B1B25046B10D}"/>
              </a:ext>
            </a:extLst>
          </p:cNvPr>
          <p:cNvSpPr/>
          <p:nvPr/>
        </p:nvSpPr>
        <p:spPr>
          <a:xfrm>
            <a:off x="0" y="3911663"/>
            <a:ext cx="12192000" cy="2946337"/>
          </a:xfrm>
          <a:prstGeom prst="rect">
            <a:avLst/>
          </a:prstGeom>
          <a:solidFill>
            <a:schemeClr val="accent6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E27CF0-586A-4A97-92B4-709F56DCD916}"/>
              </a:ext>
            </a:extLst>
          </p:cNvPr>
          <p:cNvGrpSpPr/>
          <p:nvPr/>
        </p:nvGrpSpPr>
        <p:grpSpPr>
          <a:xfrm>
            <a:off x="5637664" y="3465240"/>
            <a:ext cx="916669" cy="907708"/>
            <a:chOff x="-1260702" y="5645744"/>
            <a:chExt cx="1136650" cy="1125538"/>
          </a:xfrm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B1E251F1-AA63-4093-9491-B64EC82B3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60702" y="5645744"/>
              <a:ext cx="1136650" cy="11255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A98F006-DC58-44A9-B2D6-7FF21E91A8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40039" y="5858469"/>
              <a:ext cx="695325" cy="700088"/>
            </a:xfrm>
            <a:custGeom>
              <a:avLst/>
              <a:gdLst>
                <a:gd name="T0" fmla="*/ 43 w 85"/>
                <a:gd name="T1" fmla="*/ 0 h 86"/>
                <a:gd name="T2" fmla="*/ 0 w 85"/>
                <a:gd name="T3" fmla="*/ 43 h 86"/>
                <a:gd name="T4" fmla="*/ 43 w 85"/>
                <a:gd name="T5" fmla="*/ 86 h 86"/>
                <a:gd name="T6" fmla="*/ 85 w 85"/>
                <a:gd name="T7" fmla="*/ 43 h 86"/>
                <a:gd name="T8" fmla="*/ 43 w 85"/>
                <a:gd name="T9" fmla="*/ 0 h 86"/>
                <a:gd name="T10" fmla="*/ 43 w 85"/>
                <a:gd name="T11" fmla="*/ 81 h 86"/>
                <a:gd name="T12" fmla="*/ 5 w 85"/>
                <a:gd name="T13" fmla="*/ 43 h 86"/>
                <a:gd name="T14" fmla="*/ 43 w 85"/>
                <a:gd name="T15" fmla="*/ 5 h 86"/>
                <a:gd name="T16" fmla="*/ 80 w 85"/>
                <a:gd name="T17" fmla="*/ 43 h 86"/>
                <a:gd name="T18" fmla="*/ 43 w 85"/>
                <a:gd name="T19" fmla="*/ 81 h 86"/>
                <a:gd name="T20" fmla="*/ 43 w 85"/>
                <a:gd name="T21" fmla="*/ 50 h 86"/>
                <a:gd name="T22" fmla="*/ 25 w 85"/>
                <a:gd name="T23" fmla="*/ 32 h 86"/>
                <a:gd name="T24" fmla="*/ 20 w 85"/>
                <a:gd name="T25" fmla="*/ 36 h 86"/>
                <a:gd name="T26" fmla="*/ 43 w 85"/>
                <a:gd name="T27" fmla="*/ 59 h 86"/>
                <a:gd name="T28" fmla="*/ 65 w 85"/>
                <a:gd name="T29" fmla="*/ 36 h 86"/>
                <a:gd name="T30" fmla="*/ 61 w 85"/>
                <a:gd name="T31" fmla="*/ 32 h 86"/>
                <a:gd name="T32" fmla="*/ 43 w 85"/>
                <a:gd name="T33" fmla="*/ 5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" h="86">
                  <a:moveTo>
                    <a:pt x="43" y="0"/>
                  </a:moveTo>
                  <a:cubicBezTo>
                    <a:pt x="19" y="0"/>
                    <a:pt x="0" y="19"/>
                    <a:pt x="0" y="43"/>
                  </a:cubicBezTo>
                  <a:cubicBezTo>
                    <a:pt x="0" y="66"/>
                    <a:pt x="19" y="86"/>
                    <a:pt x="43" y="86"/>
                  </a:cubicBezTo>
                  <a:cubicBezTo>
                    <a:pt x="66" y="86"/>
                    <a:pt x="85" y="66"/>
                    <a:pt x="85" y="43"/>
                  </a:cubicBezTo>
                  <a:cubicBezTo>
                    <a:pt x="85" y="19"/>
                    <a:pt x="66" y="0"/>
                    <a:pt x="43" y="0"/>
                  </a:cubicBezTo>
                  <a:close/>
                  <a:moveTo>
                    <a:pt x="43" y="81"/>
                  </a:moveTo>
                  <a:cubicBezTo>
                    <a:pt x="22" y="81"/>
                    <a:pt x="5" y="64"/>
                    <a:pt x="5" y="43"/>
                  </a:cubicBezTo>
                  <a:cubicBezTo>
                    <a:pt x="5" y="22"/>
                    <a:pt x="22" y="5"/>
                    <a:pt x="43" y="5"/>
                  </a:cubicBezTo>
                  <a:cubicBezTo>
                    <a:pt x="64" y="5"/>
                    <a:pt x="80" y="22"/>
                    <a:pt x="80" y="43"/>
                  </a:cubicBezTo>
                  <a:cubicBezTo>
                    <a:pt x="80" y="64"/>
                    <a:pt x="64" y="81"/>
                    <a:pt x="43" y="81"/>
                  </a:cubicBezTo>
                  <a:close/>
                  <a:moveTo>
                    <a:pt x="43" y="50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1" y="32"/>
                    <a:pt x="61" y="32"/>
                    <a:pt x="61" y="32"/>
                  </a:cubicBezTo>
                  <a:lnTo>
                    <a:pt x="43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F0C6DE7C-17E8-4C17-A236-549A59F66792}"/>
              </a:ext>
            </a:extLst>
          </p:cNvPr>
          <p:cNvSpPr/>
          <p:nvPr/>
        </p:nvSpPr>
        <p:spPr>
          <a:xfrm>
            <a:off x="2079417" y="2341374"/>
            <a:ext cx="803316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AA0D947-3348-46F8-B3BF-DC386C7F4DF5}"/>
              </a:ext>
            </a:extLst>
          </p:cNvPr>
          <p:cNvGrpSpPr/>
          <p:nvPr/>
        </p:nvGrpSpPr>
        <p:grpSpPr>
          <a:xfrm>
            <a:off x="1513749" y="4748167"/>
            <a:ext cx="582768" cy="531704"/>
            <a:chOff x="7320658" y="1132009"/>
            <a:chExt cx="582768" cy="531704"/>
          </a:xfrm>
          <a:solidFill>
            <a:schemeClr val="accent4"/>
          </a:solidFill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FDEEFA2-61B9-4AB5-BC5E-9623A63FFCFC}"/>
                </a:ext>
              </a:extLst>
            </p:cNvPr>
            <p:cNvSpPr/>
            <p:nvPr/>
          </p:nvSpPr>
          <p:spPr>
            <a:xfrm>
              <a:off x="7320658" y="1132009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81B8C30-8056-49B2-BD67-9698FF76B48D}"/>
                </a:ext>
              </a:extLst>
            </p:cNvPr>
            <p:cNvSpPr txBox="1"/>
            <p:nvPr/>
          </p:nvSpPr>
          <p:spPr>
            <a:xfrm>
              <a:off x="7384033" y="1197806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1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65D2AC90-882C-441D-AADC-88F3BD16D786}"/>
              </a:ext>
            </a:extLst>
          </p:cNvPr>
          <p:cNvSpPr txBox="1"/>
          <p:nvPr/>
        </p:nvSpPr>
        <p:spPr>
          <a:xfrm>
            <a:off x="2263875" y="4679601"/>
            <a:ext cx="180315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</a:p>
          <a:p>
            <a:pPr>
              <a:lnSpc>
                <a:spcPts val="2200"/>
              </a:lnSpc>
            </a:pPr>
            <a:r>
              <a:rPr lang="en-US" sz="2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Goal</a:t>
            </a:r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id="{465F4395-283B-4A96-BF22-973A1CAC3590}"/>
              </a:ext>
            </a:extLst>
          </p:cNvPr>
          <p:cNvSpPr>
            <a:spLocks/>
          </p:cNvSpPr>
          <p:nvPr/>
        </p:nvSpPr>
        <p:spPr bwMode="auto">
          <a:xfrm>
            <a:off x="1518367" y="5435940"/>
            <a:ext cx="3902085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49" name="Rectangle 9">
            <a:extLst>
              <a:ext uri="{FF2B5EF4-FFF2-40B4-BE49-F238E27FC236}">
                <a16:creationId xmlns:a16="http://schemas.microsoft.com/office/drawing/2014/main" id="{FF8396E7-D3A0-41FD-A040-0D6497C12594}"/>
              </a:ext>
            </a:extLst>
          </p:cNvPr>
          <p:cNvSpPr>
            <a:spLocks/>
          </p:cNvSpPr>
          <p:nvPr/>
        </p:nvSpPr>
        <p:spPr bwMode="auto">
          <a:xfrm>
            <a:off x="6771548" y="5541149"/>
            <a:ext cx="3906703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ABDC48F-C0CB-4B19-9628-E71BC61B86C3}"/>
              </a:ext>
            </a:extLst>
          </p:cNvPr>
          <p:cNvSpPr txBox="1"/>
          <p:nvPr/>
        </p:nvSpPr>
        <p:spPr>
          <a:xfrm>
            <a:off x="7521674" y="4679601"/>
            <a:ext cx="200213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3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</a:t>
            </a:r>
          </a:p>
          <a:p>
            <a:pPr>
              <a:lnSpc>
                <a:spcPts val="2200"/>
              </a:lnSpc>
            </a:pPr>
            <a:r>
              <a:rPr lang="en-US" sz="23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Powerplan</a:t>
            </a:r>
            <a:endParaRPr lang="en-US" sz="23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D559C94-2164-4143-AECE-A14DFD225AED}"/>
              </a:ext>
            </a:extLst>
          </p:cNvPr>
          <p:cNvGrpSpPr/>
          <p:nvPr/>
        </p:nvGrpSpPr>
        <p:grpSpPr>
          <a:xfrm>
            <a:off x="6771548" y="4742044"/>
            <a:ext cx="582768" cy="531704"/>
            <a:chOff x="7320658" y="2755926"/>
            <a:chExt cx="582768" cy="531704"/>
          </a:xfrm>
          <a:solidFill>
            <a:schemeClr val="accent5"/>
          </a:solidFill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7431F35-BF15-401C-AD04-EC80E57F41F8}"/>
                </a:ext>
              </a:extLst>
            </p:cNvPr>
            <p:cNvSpPr/>
            <p:nvPr/>
          </p:nvSpPr>
          <p:spPr>
            <a:xfrm>
              <a:off x="7320658" y="2755926"/>
              <a:ext cx="582768" cy="5317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F3382C2-A6E7-494E-88FA-E9BAA5BD88AF}"/>
                </a:ext>
              </a:extLst>
            </p:cNvPr>
            <p:cNvSpPr txBox="1"/>
            <p:nvPr/>
          </p:nvSpPr>
          <p:spPr>
            <a:xfrm>
              <a:off x="7384033" y="2821723"/>
              <a:ext cx="45601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50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CEC2CDB0-FF32-4220-B8FE-E51DBDCDD290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42E5B6CC-6C6E-46AC-9B38-BA91C60AD99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FEFA2AD-21AD-4EE4-8164-603F8F9AFDB5}"/>
              </a:ext>
            </a:extLst>
          </p:cNvPr>
          <p:cNvSpPr/>
          <p:nvPr/>
        </p:nvSpPr>
        <p:spPr>
          <a:xfrm>
            <a:off x="1814908" y="2365241"/>
            <a:ext cx="1817915" cy="1817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3AC4626-3495-4128-A877-CFF1279220B4}"/>
              </a:ext>
            </a:extLst>
          </p:cNvPr>
          <p:cNvSpPr/>
          <p:nvPr/>
        </p:nvSpPr>
        <p:spPr>
          <a:xfrm>
            <a:off x="5187042" y="2365241"/>
            <a:ext cx="1817915" cy="1817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9AB3098-24A5-4AF2-BDA4-BB0D3EA09114}"/>
              </a:ext>
            </a:extLst>
          </p:cNvPr>
          <p:cNvSpPr/>
          <p:nvPr/>
        </p:nvSpPr>
        <p:spPr>
          <a:xfrm>
            <a:off x="8559177" y="2365241"/>
            <a:ext cx="1817915" cy="1817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0" name="Picture Placeholder 99">
            <a:extLst>
              <a:ext uri="{FF2B5EF4-FFF2-40B4-BE49-F238E27FC236}">
                <a16:creationId xmlns:a16="http://schemas.microsoft.com/office/drawing/2014/main" id="{BCB7F083-3C58-42A2-BB8F-E08CF7F84945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>
            <a:fillRect/>
          </a:stretch>
        </p:blipFill>
        <p:spPr/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21B546EB-8C1E-4862-A7B7-1A3C284FD7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6" name="Picture Placeholder 105">
            <a:extLst>
              <a:ext uri="{FF2B5EF4-FFF2-40B4-BE49-F238E27FC236}">
                <a16:creationId xmlns:a16="http://schemas.microsoft.com/office/drawing/2014/main" id="{21056CEE-67C1-41F3-99F4-496504E69285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7" r="1855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09ECB4A-C854-4A29-9ADB-6438CADC8AA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6C2CD255-1783-4607-8F73-BC6E03914A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Services</a:t>
            </a:r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6C60BA4-C877-4486-9482-2E44C6ADC5B9}"/>
              </a:ext>
            </a:extLst>
          </p:cNvPr>
          <p:cNvGrpSpPr/>
          <p:nvPr/>
        </p:nvGrpSpPr>
        <p:grpSpPr>
          <a:xfrm>
            <a:off x="1559537" y="4689839"/>
            <a:ext cx="2328657" cy="1035258"/>
            <a:chOff x="838200" y="4699234"/>
            <a:chExt cx="2328657" cy="103525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8AB28EC-CB16-43BA-B4AC-3E7A1BBF1593}"/>
                </a:ext>
              </a:extLst>
            </p:cNvPr>
            <p:cNvSpPr txBox="1"/>
            <p:nvPr/>
          </p:nvSpPr>
          <p:spPr>
            <a:xfrm>
              <a:off x="1069667" y="469923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FD034DC-0B49-48FC-96FD-697569985C64}"/>
                </a:ext>
              </a:extLst>
            </p:cNvPr>
            <p:cNvSpPr/>
            <p:nvPr/>
          </p:nvSpPr>
          <p:spPr>
            <a:xfrm>
              <a:off x="838200" y="5088161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C558CC5-CE4A-4BB6-87ED-4BF64E7DD7BB}"/>
              </a:ext>
            </a:extLst>
          </p:cNvPr>
          <p:cNvGrpSpPr/>
          <p:nvPr/>
        </p:nvGrpSpPr>
        <p:grpSpPr>
          <a:xfrm>
            <a:off x="4931671" y="4689839"/>
            <a:ext cx="2328657" cy="1035258"/>
            <a:chOff x="3444907" y="4739348"/>
            <a:chExt cx="2328657" cy="103525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A72873F-53F4-42B8-ADC0-DDC7160DCBB1}"/>
                </a:ext>
              </a:extLst>
            </p:cNvPr>
            <p:cNvSpPr txBox="1"/>
            <p:nvPr/>
          </p:nvSpPr>
          <p:spPr>
            <a:xfrm>
              <a:off x="3676374" y="473934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9E81D19-82E5-400F-81B1-61AC77B7FA66}"/>
                </a:ext>
              </a:extLst>
            </p:cNvPr>
            <p:cNvSpPr/>
            <p:nvPr/>
          </p:nvSpPr>
          <p:spPr>
            <a:xfrm>
              <a:off x="3444907" y="5128275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11697FF-FE91-441E-AE45-4B04D72CA57C}"/>
              </a:ext>
            </a:extLst>
          </p:cNvPr>
          <p:cNvGrpSpPr/>
          <p:nvPr/>
        </p:nvGrpSpPr>
        <p:grpSpPr>
          <a:xfrm>
            <a:off x="8303806" y="4689839"/>
            <a:ext cx="2328657" cy="1035258"/>
            <a:chOff x="838200" y="4699234"/>
            <a:chExt cx="2328657" cy="1035258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3AB7949-093D-4056-8A4A-8741687A9292}"/>
                </a:ext>
              </a:extLst>
            </p:cNvPr>
            <p:cNvSpPr txBox="1"/>
            <p:nvPr/>
          </p:nvSpPr>
          <p:spPr>
            <a:xfrm>
              <a:off x="1069667" y="469923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004DD8E4-707F-4FC1-9EEB-60B464DF1241}"/>
                </a:ext>
              </a:extLst>
            </p:cNvPr>
            <p:cNvSpPr/>
            <p:nvPr/>
          </p:nvSpPr>
          <p:spPr>
            <a:xfrm>
              <a:off x="838200" y="5088161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pic>
        <p:nvPicPr>
          <p:cNvPr id="104" name="Picture Placeholder 103">
            <a:extLst>
              <a:ext uri="{FF2B5EF4-FFF2-40B4-BE49-F238E27FC236}">
                <a16:creationId xmlns:a16="http://schemas.microsoft.com/office/drawing/2014/main" id="{26A9195A-E6BE-4CFE-9AAF-79B2F4133805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540E5E68-3590-4932-83CE-9FA8F1A46043}"/>
              </a:ext>
            </a:extLst>
          </p:cNvPr>
          <p:cNvSpPr/>
          <p:nvPr/>
        </p:nvSpPr>
        <p:spPr>
          <a:xfrm>
            <a:off x="9266044" y="1990924"/>
            <a:ext cx="1625600" cy="162560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035C500D-9D0D-4284-8925-0DF85BDC12BF}"/>
              </a:ext>
            </a:extLst>
          </p:cNvPr>
          <p:cNvSpPr/>
          <p:nvPr/>
        </p:nvSpPr>
        <p:spPr>
          <a:xfrm>
            <a:off x="6427870" y="1990924"/>
            <a:ext cx="1625600" cy="16256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0D887CE-AA00-4640-B8C0-05E4A6C65520}"/>
              </a:ext>
            </a:extLst>
          </p:cNvPr>
          <p:cNvSpPr/>
          <p:nvPr/>
        </p:nvSpPr>
        <p:spPr>
          <a:xfrm>
            <a:off x="3589696" y="1990924"/>
            <a:ext cx="1625600" cy="1625600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B39036C-AF54-43CC-AC29-BED3E021A2EE}"/>
              </a:ext>
            </a:extLst>
          </p:cNvPr>
          <p:cNvSpPr/>
          <p:nvPr/>
        </p:nvSpPr>
        <p:spPr>
          <a:xfrm>
            <a:off x="751522" y="1990924"/>
            <a:ext cx="1625600" cy="16256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100C7214-7EEF-410F-8386-E6DA408486B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88C71B-0F21-47AC-9286-AE13620309A1}"/>
              </a:ext>
            </a:extLst>
          </p:cNvPr>
          <p:cNvGrpSpPr/>
          <p:nvPr/>
        </p:nvGrpSpPr>
        <p:grpSpPr>
          <a:xfrm>
            <a:off x="838200" y="4597636"/>
            <a:ext cx="2328657" cy="1548940"/>
            <a:chOff x="838200" y="4699234"/>
            <a:chExt cx="2328657" cy="154894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098AD8-AD71-4925-B6A8-D998E5BCC805}"/>
                </a:ext>
              </a:extLst>
            </p:cNvPr>
            <p:cNvGrpSpPr/>
            <p:nvPr/>
          </p:nvGrpSpPr>
          <p:grpSpPr>
            <a:xfrm>
              <a:off x="838200" y="4699234"/>
              <a:ext cx="2328657" cy="1035258"/>
              <a:chOff x="838200" y="4699234"/>
              <a:chExt cx="2328657" cy="1035258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636C30-EB69-4798-8BF2-46A7E687F192}"/>
                  </a:ext>
                </a:extLst>
              </p:cNvPr>
              <p:cNvSpPr txBox="1"/>
              <p:nvPr/>
            </p:nvSpPr>
            <p:spPr>
              <a:xfrm>
                <a:off x="1069667" y="469923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3A17E073-6C30-4D58-8C44-69DDABD5432A}"/>
                  </a:ext>
                </a:extLst>
              </p:cNvPr>
              <p:cNvSpPr/>
              <p:nvPr/>
            </p:nvSpPr>
            <p:spPr>
              <a:xfrm>
                <a:off x="838200" y="5088161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A2F672E-DCA1-4EAC-979E-706AB8143F45}"/>
                </a:ext>
              </a:extLst>
            </p:cNvPr>
            <p:cNvGrpSpPr/>
            <p:nvPr/>
          </p:nvGrpSpPr>
          <p:grpSpPr>
            <a:xfrm>
              <a:off x="1435781" y="5991090"/>
              <a:ext cx="805918" cy="257084"/>
              <a:chOff x="1435781" y="5952990"/>
              <a:chExt cx="805918" cy="257084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98DD3E8-DCCD-4201-9DE9-28A789125201}"/>
                  </a:ext>
                </a:extLst>
              </p:cNvPr>
              <p:cNvSpPr/>
              <p:nvPr/>
            </p:nvSpPr>
            <p:spPr>
              <a:xfrm>
                <a:off x="1435781" y="59529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AutoShape 1">
                <a:extLst>
                  <a:ext uri="{FF2B5EF4-FFF2-40B4-BE49-F238E27FC236}">
                    <a16:creationId xmlns:a16="http://schemas.microsoft.com/office/drawing/2014/main" id="{B21727C7-5F60-458D-BC94-3830D34CE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877" y="60275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07B1383C-CB77-462C-90A2-D9263C2F12F7}"/>
                  </a:ext>
                </a:extLst>
              </p:cNvPr>
              <p:cNvSpPr/>
              <p:nvPr/>
            </p:nvSpPr>
            <p:spPr>
              <a:xfrm>
                <a:off x="1710198" y="59529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AutoShape 21">
                <a:extLst>
                  <a:ext uri="{FF2B5EF4-FFF2-40B4-BE49-F238E27FC236}">
                    <a16:creationId xmlns:a16="http://schemas.microsoft.com/office/drawing/2014/main" id="{04BC599D-1EC0-4DB6-82AF-FD57A00B2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880" y="60326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06A7FAA-F821-4B83-A263-4D535C2B6ED8}"/>
                  </a:ext>
                </a:extLst>
              </p:cNvPr>
              <p:cNvSpPr/>
              <p:nvPr/>
            </p:nvSpPr>
            <p:spPr>
              <a:xfrm>
                <a:off x="1984616" y="5952990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AutoShape 18">
                <a:extLst>
                  <a:ext uri="{FF2B5EF4-FFF2-40B4-BE49-F238E27FC236}">
                    <a16:creationId xmlns:a16="http://schemas.microsoft.com/office/drawing/2014/main" id="{B5595B84-D249-4825-87F5-161CEE680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407" y="60350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F497A00-594B-4BE9-9785-7EA7348AB571}"/>
              </a:ext>
            </a:extLst>
          </p:cNvPr>
          <p:cNvGrpSpPr/>
          <p:nvPr/>
        </p:nvGrpSpPr>
        <p:grpSpPr>
          <a:xfrm>
            <a:off x="3676373" y="4597636"/>
            <a:ext cx="2328657" cy="1548940"/>
            <a:chOff x="3676373" y="4699234"/>
            <a:chExt cx="2328657" cy="154894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28AE191-C617-4924-999A-DF3895076A90}"/>
                </a:ext>
              </a:extLst>
            </p:cNvPr>
            <p:cNvGrpSpPr/>
            <p:nvPr/>
          </p:nvGrpSpPr>
          <p:grpSpPr>
            <a:xfrm>
              <a:off x="3676373" y="4699234"/>
              <a:ext cx="2328657" cy="1035258"/>
              <a:chOff x="3444907" y="4739348"/>
              <a:chExt cx="2328657" cy="1035258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EC46B3A-3D5F-446E-89A8-3830356E4428}"/>
                  </a:ext>
                </a:extLst>
              </p:cNvPr>
              <p:cNvSpPr txBox="1"/>
              <p:nvPr/>
            </p:nvSpPr>
            <p:spPr>
              <a:xfrm>
                <a:off x="3676374" y="4739348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Selela</a:t>
                </a: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Gomez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A11DF02-C509-4271-86C0-62DEA99023A1}"/>
                  </a:ext>
                </a:extLst>
              </p:cNvPr>
              <p:cNvSpPr/>
              <p:nvPr/>
            </p:nvSpPr>
            <p:spPr>
              <a:xfrm>
                <a:off x="3444907" y="5128275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64D06CD-856A-4DFF-9CCB-1A7F71BD0C7B}"/>
                </a:ext>
              </a:extLst>
            </p:cNvPr>
            <p:cNvGrpSpPr/>
            <p:nvPr/>
          </p:nvGrpSpPr>
          <p:grpSpPr>
            <a:xfrm>
              <a:off x="4273954" y="5991090"/>
              <a:ext cx="805918" cy="257084"/>
              <a:chOff x="4273954" y="5991090"/>
              <a:chExt cx="805918" cy="257084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169F566-C8B9-4514-B3AB-8F19CE8E7B88}"/>
                  </a:ext>
                </a:extLst>
              </p:cNvPr>
              <p:cNvSpPr/>
              <p:nvPr/>
            </p:nvSpPr>
            <p:spPr>
              <a:xfrm>
                <a:off x="4273954" y="59910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AutoShape 1">
                <a:extLst>
                  <a:ext uri="{FF2B5EF4-FFF2-40B4-BE49-F238E27FC236}">
                    <a16:creationId xmlns:a16="http://schemas.microsoft.com/office/drawing/2014/main" id="{B75B4C23-F251-47A3-BEE6-16BE97587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6050" y="60656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031F183-56D6-4E4F-AADA-D077D179A1B4}"/>
                  </a:ext>
                </a:extLst>
              </p:cNvPr>
              <p:cNvSpPr/>
              <p:nvPr/>
            </p:nvSpPr>
            <p:spPr>
              <a:xfrm>
                <a:off x="4548371" y="59910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AutoShape 21">
                <a:extLst>
                  <a:ext uri="{FF2B5EF4-FFF2-40B4-BE49-F238E27FC236}">
                    <a16:creationId xmlns:a16="http://schemas.microsoft.com/office/drawing/2014/main" id="{84DBF56E-32DC-4084-926A-A2C5B8CC3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053" y="60707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F149DB67-E9AE-4A3E-80B9-BB29514BF683}"/>
                  </a:ext>
                </a:extLst>
              </p:cNvPr>
              <p:cNvSpPr/>
              <p:nvPr/>
            </p:nvSpPr>
            <p:spPr>
              <a:xfrm>
                <a:off x="4822789" y="5991090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AutoShape 18">
                <a:extLst>
                  <a:ext uri="{FF2B5EF4-FFF2-40B4-BE49-F238E27FC236}">
                    <a16:creationId xmlns:a16="http://schemas.microsoft.com/office/drawing/2014/main" id="{1B3390E9-9698-4A7C-94EF-9B7A5BC03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8580" y="60731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11E0153-CD75-45AE-8E8D-3F52AA3B0D5B}"/>
              </a:ext>
            </a:extLst>
          </p:cNvPr>
          <p:cNvGrpSpPr/>
          <p:nvPr/>
        </p:nvGrpSpPr>
        <p:grpSpPr>
          <a:xfrm>
            <a:off x="6514546" y="4597636"/>
            <a:ext cx="2328657" cy="1548940"/>
            <a:chOff x="6514546" y="4699234"/>
            <a:chExt cx="2328657" cy="154894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AA93248-878D-4A12-8A05-0E5F3A894312}"/>
                </a:ext>
              </a:extLst>
            </p:cNvPr>
            <p:cNvGrpSpPr/>
            <p:nvPr/>
          </p:nvGrpSpPr>
          <p:grpSpPr>
            <a:xfrm>
              <a:off x="6514546" y="4699234"/>
              <a:ext cx="2328657" cy="1035258"/>
              <a:chOff x="6051613" y="4699234"/>
              <a:chExt cx="2328657" cy="1035258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7CCFE3-D554-4E5B-9675-75BB8F42A9AF}"/>
                  </a:ext>
                </a:extLst>
              </p:cNvPr>
              <p:cNvSpPr txBox="1"/>
              <p:nvPr/>
            </p:nvSpPr>
            <p:spPr>
              <a:xfrm>
                <a:off x="6283080" y="469923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4E91D92-D81E-4488-A8FB-FE1EB221BE38}"/>
                  </a:ext>
                </a:extLst>
              </p:cNvPr>
              <p:cNvSpPr/>
              <p:nvPr/>
            </p:nvSpPr>
            <p:spPr>
              <a:xfrm>
                <a:off x="6051613" y="5088161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180E520-21C4-4E70-9774-D705C6502054}"/>
                </a:ext>
              </a:extLst>
            </p:cNvPr>
            <p:cNvGrpSpPr/>
            <p:nvPr/>
          </p:nvGrpSpPr>
          <p:grpSpPr>
            <a:xfrm>
              <a:off x="7275915" y="5991090"/>
              <a:ext cx="805918" cy="257084"/>
              <a:chOff x="7275915" y="5991090"/>
              <a:chExt cx="805918" cy="257084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1C656FFA-3F49-45EB-83DE-8AEBC6777E47}"/>
                  </a:ext>
                </a:extLst>
              </p:cNvPr>
              <p:cNvSpPr/>
              <p:nvPr/>
            </p:nvSpPr>
            <p:spPr>
              <a:xfrm>
                <a:off x="7275915" y="59910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AutoShape 1">
                <a:extLst>
                  <a:ext uri="{FF2B5EF4-FFF2-40B4-BE49-F238E27FC236}">
                    <a16:creationId xmlns:a16="http://schemas.microsoft.com/office/drawing/2014/main" id="{57D2CB6A-91A1-4426-9B74-5D74F557A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8011" y="60656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22289CC-74C4-458C-A713-58ED12A20317}"/>
                  </a:ext>
                </a:extLst>
              </p:cNvPr>
              <p:cNvSpPr/>
              <p:nvPr/>
            </p:nvSpPr>
            <p:spPr>
              <a:xfrm>
                <a:off x="7550332" y="59910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AutoShape 21">
                <a:extLst>
                  <a:ext uri="{FF2B5EF4-FFF2-40B4-BE49-F238E27FC236}">
                    <a16:creationId xmlns:a16="http://schemas.microsoft.com/office/drawing/2014/main" id="{5D43A7CB-F1F9-430F-84A9-D0D801E4E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0014" y="60707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78C259D9-E241-42E7-AC00-5453474B7015}"/>
                  </a:ext>
                </a:extLst>
              </p:cNvPr>
              <p:cNvSpPr/>
              <p:nvPr/>
            </p:nvSpPr>
            <p:spPr>
              <a:xfrm>
                <a:off x="7824750" y="5991090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AutoShape 18">
                <a:extLst>
                  <a:ext uri="{FF2B5EF4-FFF2-40B4-BE49-F238E27FC236}">
                    <a16:creationId xmlns:a16="http://schemas.microsoft.com/office/drawing/2014/main" id="{855BCC91-9071-4CF8-9679-D1B0B391A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0541" y="60731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4F86121-7B8C-428C-9A90-E5B39A48E121}"/>
              </a:ext>
            </a:extLst>
          </p:cNvPr>
          <p:cNvGrpSpPr/>
          <p:nvPr/>
        </p:nvGrpSpPr>
        <p:grpSpPr>
          <a:xfrm>
            <a:off x="9352720" y="4597636"/>
            <a:ext cx="2328657" cy="1548940"/>
            <a:chOff x="9352720" y="4699234"/>
            <a:chExt cx="2328657" cy="1548940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E404C6-51B3-4B63-A12D-B55BD8C40D5D}"/>
                </a:ext>
              </a:extLst>
            </p:cNvPr>
            <p:cNvGrpSpPr/>
            <p:nvPr/>
          </p:nvGrpSpPr>
          <p:grpSpPr>
            <a:xfrm>
              <a:off x="9352720" y="4699234"/>
              <a:ext cx="2328657" cy="1035258"/>
              <a:chOff x="838200" y="4699234"/>
              <a:chExt cx="2328657" cy="1035258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79B38A9-183D-4DAD-ACE4-92D9FEA18B14}"/>
                  </a:ext>
                </a:extLst>
              </p:cNvPr>
              <p:cNvSpPr txBox="1"/>
              <p:nvPr/>
            </p:nvSpPr>
            <p:spPr>
              <a:xfrm>
                <a:off x="1069667" y="4699234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36FA1C95-307A-4590-8058-812DDCB66428}"/>
                  </a:ext>
                </a:extLst>
              </p:cNvPr>
              <p:cNvSpPr/>
              <p:nvPr/>
            </p:nvSpPr>
            <p:spPr>
              <a:xfrm>
                <a:off x="838200" y="5088161"/>
                <a:ext cx="232865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ever since the 1500s, when an make a survived not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6FCAFF4-C773-4445-AEB6-1A24FF25199D}"/>
                </a:ext>
              </a:extLst>
            </p:cNvPr>
            <p:cNvGrpSpPr/>
            <p:nvPr/>
          </p:nvGrpSpPr>
          <p:grpSpPr>
            <a:xfrm>
              <a:off x="9950300" y="5991090"/>
              <a:ext cx="805918" cy="257084"/>
              <a:chOff x="9950300" y="5991090"/>
              <a:chExt cx="805918" cy="257084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F6C6B95-F121-4B97-927C-F5A70D7E5694}"/>
                  </a:ext>
                </a:extLst>
              </p:cNvPr>
              <p:cNvSpPr/>
              <p:nvPr/>
            </p:nvSpPr>
            <p:spPr>
              <a:xfrm>
                <a:off x="9950300" y="5991091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AutoShape 1">
                <a:extLst>
                  <a:ext uri="{FF2B5EF4-FFF2-40B4-BE49-F238E27FC236}">
                    <a16:creationId xmlns:a16="http://schemas.microsoft.com/office/drawing/2014/main" id="{4641101D-DEE1-4874-8F91-5B356B602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2396" y="6065632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009B15C-1601-4EC0-ACD4-B006C2E93E7C}"/>
                  </a:ext>
                </a:extLst>
              </p:cNvPr>
              <p:cNvSpPr/>
              <p:nvPr/>
            </p:nvSpPr>
            <p:spPr>
              <a:xfrm>
                <a:off x="10224717" y="5991091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AutoShape 21">
                <a:extLst>
                  <a:ext uri="{FF2B5EF4-FFF2-40B4-BE49-F238E27FC236}">
                    <a16:creationId xmlns:a16="http://schemas.microsoft.com/office/drawing/2014/main" id="{7BF98EE6-10B4-45CF-A789-66A5856E1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4399" y="6070774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811BBFA-2882-4B54-B53C-090967B389AA}"/>
                  </a:ext>
                </a:extLst>
              </p:cNvPr>
              <p:cNvSpPr/>
              <p:nvPr/>
            </p:nvSpPr>
            <p:spPr>
              <a:xfrm>
                <a:off x="10499135" y="5991090"/>
                <a:ext cx="257083" cy="257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AutoShape 18">
                <a:extLst>
                  <a:ext uri="{FF2B5EF4-FFF2-40B4-BE49-F238E27FC236}">
                    <a16:creationId xmlns:a16="http://schemas.microsoft.com/office/drawing/2014/main" id="{2BA96AF8-560B-4FBD-ACC7-B9EF169CB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4926" y="6073158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pic>
        <p:nvPicPr>
          <p:cNvPr id="112" name="Picture Placeholder 111">
            <a:extLst>
              <a:ext uri="{FF2B5EF4-FFF2-40B4-BE49-F238E27FC236}">
                <a16:creationId xmlns:a16="http://schemas.microsoft.com/office/drawing/2014/main" id="{A677628A-EB0D-47B9-91F7-A633C38A2F05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114" name="Picture Placeholder 113">
            <a:extLst>
              <a:ext uri="{FF2B5EF4-FFF2-40B4-BE49-F238E27FC236}">
                <a16:creationId xmlns:a16="http://schemas.microsoft.com/office/drawing/2014/main" id="{831F6944-9FA9-4FAD-97E8-6EEE02EBD55D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5" r="7836" b="10869"/>
          <a:stretch/>
        </p:blipFill>
        <p:spPr>
          <a:xfrm>
            <a:off x="9352722" y="2072992"/>
            <a:ext cx="2001080" cy="2001079"/>
          </a:xfrm>
        </p:spPr>
      </p:pic>
      <p:pic>
        <p:nvPicPr>
          <p:cNvPr id="108" name="Picture Placeholder 107">
            <a:extLst>
              <a:ext uri="{FF2B5EF4-FFF2-40B4-BE49-F238E27FC236}">
                <a16:creationId xmlns:a16="http://schemas.microsoft.com/office/drawing/2014/main" id="{85C5ED04-3D1A-4755-947F-6D9AFE60DB60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7" r="12497"/>
          <a:stretch>
            <a:fillRect/>
          </a:stretch>
        </p:blipFill>
        <p:spPr/>
      </p:pic>
      <p:pic>
        <p:nvPicPr>
          <p:cNvPr id="110" name="Picture Placeholder 109">
            <a:extLst>
              <a:ext uri="{FF2B5EF4-FFF2-40B4-BE49-F238E27FC236}">
                <a16:creationId xmlns:a16="http://schemas.microsoft.com/office/drawing/2014/main" id="{A43A4F90-874A-4230-85EA-406C8A3E9C43}"/>
              </a:ext>
            </a:extLst>
          </p:cNvPr>
          <p:cNvPicPr>
            <a:picLocks noGrp="1" noChangeAspect="1"/>
          </p:cNvPicPr>
          <p:nvPr>
            <p:ph type="pic" sz="quarter" idx="8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A21351D-2097-4512-969B-47F728ED6870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8B45FBC-46F5-4BB0-89C4-BD1A5A6C052C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6" b="28906"/>
          <a:stretch>
            <a:fillRect/>
          </a:stretch>
        </p:blipFill>
        <p:spPr/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8507329A-2845-4CF9-BDED-9B3EE9ADA0DC}"/>
              </a:ext>
            </a:extLst>
          </p:cNvPr>
          <p:cNvGrpSpPr/>
          <p:nvPr/>
        </p:nvGrpSpPr>
        <p:grpSpPr>
          <a:xfrm>
            <a:off x="3760986" y="1333498"/>
            <a:ext cx="2335015" cy="2095504"/>
            <a:chOff x="7544444" y="2666992"/>
            <a:chExt cx="2335015" cy="209550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0DC59E8-856E-4D79-951C-3F8929594F54}"/>
                </a:ext>
              </a:extLst>
            </p:cNvPr>
            <p:cNvSpPr/>
            <p:nvPr/>
          </p:nvSpPr>
          <p:spPr>
            <a:xfrm>
              <a:off x="7544444" y="2666992"/>
              <a:ext cx="2335015" cy="2095504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FA67EC6-D6F4-427A-BEC7-289EB8B603CE}"/>
                </a:ext>
              </a:extLst>
            </p:cNvPr>
            <p:cNvGrpSpPr/>
            <p:nvPr/>
          </p:nvGrpSpPr>
          <p:grpSpPr>
            <a:xfrm>
              <a:off x="8151506" y="3330805"/>
              <a:ext cx="1120891" cy="767878"/>
              <a:chOff x="12672066" y="4947123"/>
              <a:chExt cx="1120891" cy="767878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F2C2E2D-01EA-4FA0-AC2F-91AF5B9B5067}"/>
                  </a:ext>
                </a:extLst>
              </p:cNvPr>
              <p:cNvSpPr txBox="1"/>
              <p:nvPr/>
            </p:nvSpPr>
            <p:spPr>
              <a:xfrm>
                <a:off x="12672066" y="5376447"/>
                <a:ext cx="11208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703FF31-B71B-4D72-AE2E-1F4AAC1B0E44}"/>
                  </a:ext>
                </a:extLst>
              </p:cNvPr>
              <p:cNvGrpSpPr/>
              <p:nvPr/>
            </p:nvGrpSpPr>
            <p:grpSpPr>
              <a:xfrm>
                <a:off x="13087743" y="4947123"/>
                <a:ext cx="289537" cy="371201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34" name="Freeform 5">
                  <a:extLst>
                    <a:ext uri="{FF2B5EF4-FFF2-40B4-BE49-F238E27FC236}">
                      <a16:creationId xmlns:a16="http://schemas.microsoft.com/office/drawing/2014/main" id="{2D046FCB-6F29-47FA-9A4D-198BA83C68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Freeform 6">
                  <a:extLst>
                    <a:ext uri="{FF2B5EF4-FFF2-40B4-BE49-F238E27FC236}">
                      <a16:creationId xmlns:a16="http://schemas.microsoft.com/office/drawing/2014/main" id="{03371C94-9379-47DA-A97B-59DFE7D24B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7">
                  <a:extLst>
                    <a:ext uri="{FF2B5EF4-FFF2-40B4-BE49-F238E27FC236}">
                      <a16:creationId xmlns:a16="http://schemas.microsoft.com/office/drawing/2014/main" id="{011CE0CB-87E6-4EE8-8200-F8D22EB2DE0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E78590B-8BD0-4317-9DB7-1DE0B0A36184}"/>
              </a:ext>
            </a:extLst>
          </p:cNvPr>
          <p:cNvGrpSpPr/>
          <p:nvPr/>
        </p:nvGrpSpPr>
        <p:grpSpPr>
          <a:xfrm>
            <a:off x="6095999" y="3429000"/>
            <a:ext cx="2335015" cy="2095504"/>
            <a:chOff x="5209429" y="4762496"/>
            <a:chExt cx="2335015" cy="209550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9B77546-32E3-428F-9069-DC1DB0782E78}"/>
                </a:ext>
              </a:extLst>
            </p:cNvPr>
            <p:cNvSpPr/>
            <p:nvPr/>
          </p:nvSpPr>
          <p:spPr>
            <a:xfrm>
              <a:off x="5209429" y="4762496"/>
              <a:ext cx="2335015" cy="2095504"/>
            </a:xfrm>
            <a:prstGeom prst="rect">
              <a:avLst/>
            </a:prstGeom>
            <a:solidFill>
              <a:srgbClr val="00A99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A29A616-1D02-45E3-8CA4-805474061510}"/>
                </a:ext>
              </a:extLst>
            </p:cNvPr>
            <p:cNvGrpSpPr/>
            <p:nvPr/>
          </p:nvGrpSpPr>
          <p:grpSpPr>
            <a:xfrm>
              <a:off x="5806832" y="5433424"/>
              <a:ext cx="1140209" cy="753649"/>
              <a:chOff x="14982326" y="4954237"/>
              <a:chExt cx="1140209" cy="753649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C3D11AB-DB05-415C-A64B-84AB68322601}"/>
                  </a:ext>
                </a:extLst>
              </p:cNvPr>
              <p:cNvSpPr txBox="1"/>
              <p:nvPr/>
            </p:nvSpPr>
            <p:spPr>
              <a:xfrm>
                <a:off x="14982326" y="5369332"/>
                <a:ext cx="114020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  <p:sp>
            <p:nvSpPr>
              <p:cNvPr id="43" name="Freeform 8">
                <a:extLst>
                  <a:ext uri="{FF2B5EF4-FFF2-40B4-BE49-F238E27FC236}">
                    <a16:creationId xmlns:a16="http://schemas.microsoft.com/office/drawing/2014/main" id="{80BFC007-C7A9-40C6-A292-AE8AF5E009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369304" y="4954237"/>
                <a:ext cx="366252" cy="342742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A993A5A-1CF2-48A6-9D98-2D378A3697F5}"/>
              </a:ext>
            </a:extLst>
          </p:cNvPr>
          <p:cNvGrpSpPr/>
          <p:nvPr/>
        </p:nvGrpSpPr>
        <p:grpSpPr>
          <a:xfrm>
            <a:off x="6095999" y="1333498"/>
            <a:ext cx="2335015" cy="2095504"/>
            <a:chOff x="9884814" y="4762496"/>
            <a:chExt cx="2335015" cy="209550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1B74F59-DB0C-4430-9234-F352435CD7FB}"/>
                </a:ext>
              </a:extLst>
            </p:cNvPr>
            <p:cNvSpPr/>
            <p:nvPr/>
          </p:nvSpPr>
          <p:spPr>
            <a:xfrm>
              <a:off x="9884814" y="4762496"/>
              <a:ext cx="2335015" cy="2095504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2DE9AFB-2640-4691-A443-DFB86FFA094C}"/>
                </a:ext>
              </a:extLst>
            </p:cNvPr>
            <p:cNvGrpSpPr/>
            <p:nvPr/>
          </p:nvGrpSpPr>
          <p:grpSpPr>
            <a:xfrm>
              <a:off x="10489147" y="5426309"/>
              <a:ext cx="1126349" cy="767878"/>
              <a:chOff x="17309175" y="4947123"/>
              <a:chExt cx="1126349" cy="767878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A6AABDF-3077-4BF2-A876-A1BE899B40B4}"/>
                  </a:ext>
                </a:extLst>
              </p:cNvPr>
              <p:cNvSpPr txBox="1"/>
              <p:nvPr/>
            </p:nvSpPr>
            <p:spPr>
              <a:xfrm>
                <a:off x="17309175" y="5376447"/>
                <a:ext cx="112634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  <p:sp>
            <p:nvSpPr>
              <p:cNvPr id="48" name="Freeform 10">
                <a:extLst>
                  <a:ext uri="{FF2B5EF4-FFF2-40B4-BE49-F238E27FC236}">
                    <a16:creationId xmlns:a16="http://schemas.microsoft.com/office/drawing/2014/main" id="{3ABB8551-7297-4829-AD8C-F3A508B478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93554" y="4947123"/>
                <a:ext cx="357591" cy="371201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6492E07-CEB3-4D67-AE0F-B398871FC00C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9426FA0C-18E9-4BD1-9041-4381E12948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3687" y="4159250"/>
            <a:ext cx="3440113" cy="53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Portfolio</a:t>
            </a:r>
            <a:endParaRPr lang="en-US" sz="3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1D9E2-474F-4747-8FF0-2BF7EDB7E2C5}"/>
              </a:ext>
            </a:extLst>
          </p:cNvPr>
          <p:cNvSpPr/>
          <p:nvPr/>
        </p:nvSpPr>
        <p:spPr>
          <a:xfrm>
            <a:off x="673687" y="4756870"/>
            <a:ext cx="484089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101B828-1ABB-4198-9F40-B048FE32416B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1" r="11411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47A55D2-59D2-44EB-B85C-8568CEBB5BDD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5" r="1741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DA9CEE9-FD68-47AF-8733-07FD51B1F0FA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5" r="11485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ABE9AAB-F766-467A-8DDB-4391923EA33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17165E6-CDE6-4A2F-9BBA-7A4CC26A1D57}"/>
              </a:ext>
            </a:extLst>
          </p:cNvPr>
          <p:cNvCxnSpPr>
            <a:cxnSpLocks/>
          </p:cNvCxnSpPr>
          <p:nvPr/>
        </p:nvCxnSpPr>
        <p:spPr>
          <a:xfrm>
            <a:off x="0" y="4360188"/>
            <a:ext cx="12192000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4E59778-76D3-4933-96E2-6775C9EB4BCC}"/>
              </a:ext>
            </a:extLst>
          </p:cNvPr>
          <p:cNvGrpSpPr/>
          <p:nvPr/>
        </p:nvGrpSpPr>
        <p:grpSpPr>
          <a:xfrm>
            <a:off x="2504211" y="3934692"/>
            <a:ext cx="850992" cy="850992"/>
            <a:chOff x="2555409" y="2562319"/>
            <a:chExt cx="850992" cy="85099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767F35D-A3EF-46FA-A108-2F770787AE21}"/>
                </a:ext>
              </a:extLst>
            </p:cNvPr>
            <p:cNvGrpSpPr/>
            <p:nvPr/>
          </p:nvGrpSpPr>
          <p:grpSpPr>
            <a:xfrm>
              <a:off x="2555409" y="2562319"/>
              <a:ext cx="850992" cy="850992"/>
              <a:chOff x="2639921" y="3181304"/>
              <a:chExt cx="850992" cy="85099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5231771-E358-45CC-8DC2-9915A7A3052C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E999EA3-E992-4C62-BD0F-DCF6E2AD959F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A59693A-9A4C-4516-BA6F-7FF3E7B8CF05}"/>
                </a:ext>
              </a:extLst>
            </p:cNvPr>
            <p:cNvSpPr txBox="1"/>
            <p:nvPr/>
          </p:nvSpPr>
          <p:spPr>
            <a:xfrm>
              <a:off x="2652292" y="2826232"/>
              <a:ext cx="657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sp>
        <p:nvSpPr>
          <p:cNvPr id="62" name="AutoShape 62">
            <a:extLst>
              <a:ext uri="{FF2B5EF4-FFF2-40B4-BE49-F238E27FC236}">
                <a16:creationId xmlns:a16="http://schemas.microsoft.com/office/drawing/2014/main" id="{3B1614D0-7006-4F38-91FE-F5C3B93CDA24}"/>
              </a:ext>
            </a:extLst>
          </p:cNvPr>
          <p:cNvSpPr>
            <a:spLocks/>
          </p:cNvSpPr>
          <p:nvPr/>
        </p:nvSpPr>
        <p:spPr bwMode="auto">
          <a:xfrm>
            <a:off x="2733240" y="498372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3" name="Rectangle 17">
            <a:extLst>
              <a:ext uri="{FF2B5EF4-FFF2-40B4-BE49-F238E27FC236}">
                <a16:creationId xmlns:a16="http://schemas.microsoft.com/office/drawing/2014/main" id="{9ACC16EE-D8FC-41B4-98DB-9051606A5700}"/>
              </a:ext>
            </a:extLst>
          </p:cNvPr>
          <p:cNvSpPr>
            <a:spLocks/>
          </p:cNvSpPr>
          <p:nvPr/>
        </p:nvSpPr>
        <p:spPr bwMode="auto">
          <a:xfrm>
            <a:off x="2081021" y="5856420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4" name="Rectangle 17">
            <a:extLst>
              <a:ext uri="{FF2B5EF4-FFF2-40B4-BE49-F238E27FC236}">
                <a16:creationId xmlns:a16="http://schemas.microsoft.com/office/drawing/2014/main" id="{1AF873F0-BA43-4111-88B9-8DE99FD2C29F}"/>
              </a:ext>
            </a:extLst>
          </p:cNvPr>
          <p:cNvSpPr>
            <a:spLocks/>
          </p:cNvSpPr>
          <p:nvPr/>
        </p:nvSpPr>
        <p:spPr bwMode="auto">
          <a:xfrm>
            <a:off x="2364769" y="5572997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2FDFD83-CCE0-4A93-B246-827A60DB3339}"/>
              </a:ext>
            </a:extLst>
          </p:cNvPr>
          <p:cNvGrpSpPr/>
          <p:nvPr/>
        </p:nvGrpSpPr>
        <p:grpSpPr>
          <a:xfrm>
            <a:off x="5670504" y="3934692"/>
            <a:ext cx="850992" cy="850992"/>
            <a:chOff x="5721701" y="2562319"/>
            <a:chExt cx="850992" cy="85099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1FCBD5A-7A25-4A6F-B588-B0165612E87E}"/>
                </a:ext>
              </a:extLst>
            </p:cNvPr>
            <p:cNvGrpSpPr/>
            <p:nvPr/>
          </p:nvGrpSpPr>
          <p:grpSpPr>
            <a:xfrm>
              <a:off x="5721701" y="2562319"/>
              <a:ext cx="850992" cy="850992"/>
              <a:chOff x="2639921" y="3181304"/>
              <a:chExt cx="850992" cy="85099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8ACEFC9-1A56-40CB-A267-D1900DD7DD10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8653BA7-C86A-46B6-A458-C828F482904E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195F9BA-0E50-494E-A363-6F089EA5C367}"/>
                </a:ext>
              </a:extLst>
            </p:cNvPr>
            <p:cNvSpPr txBox="1"/>
            <p:nvPr/>
          </p:nvSpPr>
          <p:spPr>
            <a:xfrm>
              <a:off x="5818583" y="2826232"/>
              <a:ext cx="657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sp>
        <p:nvSpPr>
          <p:cNvPr id="70" name="AutoShape 9">
            <a:extLst>
              <a:ext uri="{FF2B5EF4-FFF2-40B4-BE49-F238E27FC236}">
                <a16:creationId xmlns:a16="http://schemas.microsoft.com/office/drawing/2014/main" id="{D08481DA-B5D2-468B-815E-C7143896C1AD}"/>
              </a:ext>
            </a:extLst>
          </p:cNvPr>
          <p:cNvSpPr>
            <a:spLocks/>
          </p:cNvSpPr>
          <p:nvPr/>
        </p:nvSpPr>
        <p:spPr bwMode="auto">
          <a:xfrm>
            <a:off x="5860546" y="4934835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" name="Rectangle 17">
            <a:extLst>
              <a:ext uri="{FF2B5EF4-FFF2-40B4-BE49-F238E27FC236}">
                <a16:creationId xmlns:a16="http://schemas.microsoft.com/office/drawing/2014/main" id="{A8D34A13-82F2-4643-9299-14787A9625C4}"/>
              </a:ext>
            </a:extLst>
          </p:cNvPr>
          <p:cNvSpPr>
            <a:spLocks/>
          </p:cNvSpPr>
          <p:nvPr/>
        </p:nvSpPr>
        <p:spPr bwMode="auto">
          <a:xfrm>
            <a:off x="5531062" y="5572997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F88751C-3806-4340-9B5C-27C41CB91AF6}"/>
              </a:ext>
            </a:extLst>
          </p:cNvPr>
          <p:cNvGrpSpPr/>
          <p:nvPr/>
        </p:nvGrpSpPr>
        <p:grpSpPr>
          <a:xfrm>
            <a:off x="8836797" y="3934692"/>
            <a:ext cx="850992" cy="850992"/>
            <a:chOff x="8887992" y="2562319"/>
            <a:chExt cx="850992" cy="850992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0B08712-65BE-4CA4-8F6E-3809C7B14803}"/>
                </a:ext>
              </a:extLst>
            </p:cNvPr>
            <p:cNvGrpSpPr/>
            <p:nvPr/>
          </p:nvGrpSpPr>
          <p:grpSpPr>
            <a:xfrm>
              <a:off x="8887992" y="2562319"/>
              <a:ext cx="850992" cy="850992"/>
              <a:chOff x="2639921" y="3181304"/>
              <a:chExt cx="850992" cy="85099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630C2E2-0670-4497-8564-4D596B8153F7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D1D299D-41B5-40CC-AB51-A65F12577625}"/>
                  </a:ext>
                </a:extLst>
              </p:cNvPr>
              <p:cNvSpPr/>
              <p:nvPr/>
            </p:nvSpPr>
            <p:spPr>
              <a:xfrm>
                <a:off x="2639921" y="3181304"/>
                <a:ext cx="850992" cy="850992"/>
              </a:xfrm>
              <a:prstGeom prst="ellipse">
                <a:avLst/>
              </a:prstGeom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E784434-3C19-4FB8-AEFE-544F5B3FACD9}"/>
                </a:ext>
              </a:extLst>
            </p:cNvPr>
            <p:cNvSpPr txBox="1"/>
            <p:nvPr/>
          </p:nvSpPr>
          <p:spPr>
            <a:xfrm>
              <a:off x="8984875" y="2826232"/>
              <a:ext cx="65722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sp>
        <p:nvSpPr>
          <p:cNvPr id="77" name="AutoShape 23">
            <a:extLst>
              <a:ext uri="{FF2B5EF4-FFF2-40B4-BE49-F238E27FC236}">
                <a16:creationId xmlns:a16="http://schemas.microsoft.com/office/drawing/2014/main" id="{DD279BCE-9971-4569-AE37-04661D67F793}"/>
              </a:ext>
            </a:extLst>
          </p:cNvPr>
          <p:cNvSpPr>
            <a:spLocks/>
          </p:cNvSpPr>
          <p:nvPr/>
        </p:nvSpPr>
        <p:spPr bwMode="auto">
          <a:xfrm>
            <a:off x="9066214" y="4952478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78" name="Rectangle 17">
            <a:extLst>
              <a:ext uri="{FF2B5EF4-FFF2-40B4-BE49-F238E27FC236}">
                <a16:creationId xmlns:a16="http://schemas.microsoft.com/office/drawing/2014/main" id="{CC6CFC4E-CC2D-4DFB-BE42-B12E76BD97A5}"/>
              </a:ext>
            </a:extLst>
          </p:cNvPr>
          <p:cNvSpPr>
            <a:spLocks/>
          </p:cNvSpPr>
          <p:nvPr/>
        </p:nvSpPr>
        <p:spPr bwMode="auto">
          <a:xfrm>
            <a:off x="8697355" y="5572997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sp>
        <p:nvSpPr>
          <p:cNvPr id="79" name="Rectangle 17">
            <a:extLst>
              <a:ext uri="{FF2B5EF4-FFF2-40B4-BE49-F238E27FC236}">
                <a16:creationId xmlns:a16="http://schemas.microsoft.com/office/drawing/2014/main" id="{6FFE573D-3891-4472-AAD4-3A4E52400B72}"/>
              </a:ext>
            </a:extLst>
          </p:cNvPr>
          <p:cNvSpPr>
            <a:spLocks/>
          </p:cNvSpPr>
          <p:nvPr/>
        </p:nvSpPr>
        <p:spPr bwMode="auto">
          <a:xfrm>
            <a:off x="5247314" y="5856420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80" name="Rectangle 17">
            <a:extLst>
              <a:ext uri="{FF2B5EF4-FFF2-40B4-BE49-F238E27FC236}">
                <a16:creationId xmlns:a16="http://schemas.microsoft.com/office/drawing/2014/main" id="{EA606C89-74BA-4074-977A-570F8B61C8E6}"/>
              </a:ext>
            </a:extLst>
          </p:cNvPr>
          <p:cNvSpPr>
            <a:spLocks/>
          </p:cNvSpPr>
          <p:nvPr/>
        </p:nvSpPr>
        <p:spPr bwMode="auto">
          <a:xfrm>
            <a:off x="8413607" y="5856420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38E18DB-A990-408F-B554-B04FC7FEE105}"/>
              </a:ext>
            </a:extLst>
          </p:cNvPr>
          <p:cNvCxnSpPr/>
          <p:nvPr/>
        </p:nvCxnSpPr>
        <p:spPr>
          <a:xfrm flipH="1" flipV="1">
            <a:off x="5267323" y="5343512"/>
            <a:ext cx="1" cy="45335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AA607A0-BEF0-4430-8292-8B64480461E5}"/>
              </a:ext>
            </a:extLst>
          </p:cNvPr>
          <p:cNvCxnSpPr/>
          <p:nvPr/>
        </p:nvCxnSpPr>
        <p:spPr>
          <a:xfrm flipH="1" flipV="1">
            <a:off x="6924678" y="5343512"/>
            <a:ext cx="1" cy="453355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A8EB6C1-3861-489D-A38E-359705998ADF}"/>
              </a:ext>
            </a:extLst>
          </p:cNvPr>
          <p:cNvCxnSpPr>
            <a:cxnSpLocks/>
          </p:cNvCxnSpPr>
          <p:nvPr/>
        </p:nvCxnSpPr>
        <p:spPr>
          <a:xfrm flipH="1" flipV="1">
            <a:off x="3609968" y="2975632"/>
            <a:ext cx="1" cy="453355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D3112FD7-0A2F-47ED-8838-16F8C38EE2B9}"/>
              </a:ext>
            </a:extLst>
          </p:cNvPr>
          <p:cNvSpPr/>
          <p:nvPr/>
        </p:nvSpPr>
        <p:spPr>
          <a:xfrm>
            <a:off x="2593142" y="3349446"/>
            <a:ext cx="2025311" cy="20253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F1D044-E91C-41F8-96F7-1DC294BC2A71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C7EBAF0-AA43-4E66-A590-24F1A6D51B0E}"/>
              </a:ext>
            </a:extLst>
          </p:cNvPr>
          <p:cNvCxnSpPr>
            <a:cxnSpLocks/>
          </p:cNvCxnSpPr>
          <p:nvPr/>
        </p:nvCxnSpPr>
        <p:spPr>
          <a:xfrm flipH="1">
            <a:off x="2600779" y="2975632"/>
            <a:ext cx="100919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EA252F85-2CA2-4AC4-9925-F9D2225B7F9B}"/>
              </a:ext>
            </a:extLst>
          </p:cNvPr>
          <p:cNvSpPr/>
          <p:nvPr/>
        </p:nvSpPr>
        <p:spPr>
          <a:xfrm>
            <a:off x="2099129" y="2724806"/>
            <a:ext cx="501650" cy="501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AF245AC-CFA9-4249-8406-8DE2DAE03AE3}"/>
              </a:ext>
            </a:extLst>
          </p:cNvPr>
          <p:cNvSpPr txBox="1"/>
          <p:nvPr/>
        </p:nvSpPr>
        <p:spPr>
          <a:xfrm>
            <a:off x="2083254" y="2814049"/>
            <a:ext cx="533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572E3AD-44C3-49BA-9F69-42DAD6CA1A5D}"/>
              </a:ext>
            </a:extLst>
          </p:cNvPr>
          <p:cNvCxnSpPr/>
          <p:nvPr/>
        </p:nvCxnSpPr>
        <p:spPr>
          <a:xfrm flipH="1" flipV="1">
            <a:off x="8582032" y="2975632"/>
            <a:ext cx="1" cy="453355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277EE85-B1BC-48CF-96DA-5B8E906A5ACB}"/>
              </a:ext>
            </a:extLst>
          </p:cNvPr>
          <p:cNvCxnSpPr>
            <a:cxnSpLocks/>
          </p:cNvCxnSpPr>
          <p:nvPr/>
        </p:nvCxnSpPr>
        <p:spPr>
          <a:xfrm flipH="1">
            <a:off x="8582033" y="2975632"/>
            <a:ext cx="100919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70AEEA89-6349-4407-89BC-F765CE6BFB4E}"/>
              </a:ext>
            </a:extLst>
          </p:cNvPr>
          <p:cNvSpPr/>
          <p:nvPr/>
        </p:nvSpPr>
        <p:spPr>
          <a:xfrm>
            <a:off x="9592358" y="2724806"/>
            <a:ext cx="501650" cy="5016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CB5108A-5778-482A-904A-960EF38889A9}"/>
              </a:ext>
            </a:extLst>
          </p:cNvPr>
          <p:cNvSpPr txBox="1"/>
          <p:nvPr/>
        </p:nvSpPr>
        <p:spPr>
          <a:xfrm>
            <a:off x="9576483" y="2814049"/>
            <a:ext cx="533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86" name="Rectangle 41">
            <a:extLst>
              <a:ext uri="{FF2B5EF4-FFF2-40B4-BE49-F238E27FC236}">
                <a16:creationId xmlns:a16="http://schemas.microsoft.com/office/drawing/2014/main" id="{BFF8B591-C7D3-499D-84B3-B89E9B5DC1FF}"/>
              </a:ext>
            </a:extLst>
          </p:cNvPr>
          <p:cNvSpPr>
            <a:spLocks/>
          </p:cNvSpPr>
          <p:nvPr/>
        </p:nvSpPr>
        <p:spPr bwMode="auto">
          <a:xfrm>
            <a:off x="838200" y="2724806"/>
            <a:ext cx="985838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lorem letterhead text</a:t>
            </a:r>
          </a:p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an liability and</a:t>
            </a:r>
          </a:p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</a:t>
            </a:r>
          </a:p>
        </p:txBody>
      </p:sp>
      <p:sp>
        <p:nvSpPr>
          <p:cNvPr id="87" name="Rectangle 41">
            <a:extLst>
              <a:ext uri="{FF2B5EF4-FFF2-40B4-BE49-F238E27FC236}">
                <a16:creationId xmlns:a16="http://schemas.microsoft.com/office/drawing/2014/main" id="{186F23BA-DE73-4141-9523-A7FD3EB8C6DB}"/>
              </a:ext>
            </a:extLst>
          </p:cNvPr>
          <p:cNvSpPr>
            <a:spLocks/>
          </p:cNvSpPr>
          <p:nvPr/>
        </p:nvSpPr>
        <p:spPr bwMode="auto">
          <a:xfrm>
            <a:off x="10367962" y="2724806"/>
            <a:ext cx="985838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lorem letterhead text</a:t>
            </a: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an liability and</a:t>
            </a: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D66D68F-775C-4762-8E75-1DCF4B0823AA}"/>
              </a:ext>
            </a:extLst>
          </p:cNvPr>
          <p:cNvCxnSpPr>
            <a:cxnSpLocks/>
          </p:cNvCxnSpPr>
          <p:nvPr/>
        </p:nvCxnSpPr>
        <p:spPr>
          <a:xfrm flipH="1">
            <a:off x="2600779" y="5796867"/>
            <a:ext cx="2666545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F1347F8-742A-40B2-BCE9-A61C6C90E142}"/>
              </a:ext>
            </a:extLst>
          </p:cNvPr>
          <p:cNvCxnSpPr>
            <a:cxnSpLocks/>
          </p:cNvCxnSpPr>
          <p:nvPr/>
        </p:nvCxnSpPr>
        <p:spPr>
          <a:xfrm flipH="1">
            <a:off x="6919465" y="5796867"/>
            <a:ext cx="2682418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20F88B9F-5D88-439E-AC9A-1C949C8ADBF6}"/>
              </a:ext>
            </a:extLst>
          </p:cNvPr>
          <p:cNvSpPr/>
          <p:nvPr/>
        </p:nvSpPr>
        <p:spPr>
          <a:xfrm>
            <a:off x="2099129" y="5546041"/>
            <a:ext cx="501650" cy="5016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C3A0A9D-CAFD-4760-A255-B88A780776F6}"/>
              </a:ext>
            </a:extLst>
          </p:cNvPr>
          <p:cNvSpPr txBox="1"/>
          <p:nvPr/>
        </p:nvSpPr>
        <p:spPr>
          <a:xfrm>
            <a:off x="2083254" y="5635284"/>
            <a:ext cx="533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5628195-FAAD-4748-8757-226128FF1860}"/>
              </a:ext>
            </a:extLst>
          </p:cNvPr>
          <p:cNvSpPr/>
          <p:nvPr/>
        </p:nvSpPr>
        <p:spPr>
          <a:xfrm>
            <a:off x="9592358" y="5546041"/>
            <a:ext cx="501650" cy="5016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82B8379-EAFE-46DC-8A5F-44ACF1E9F591}"/>
              </a:ext>
            </a:extLst>
          </p:cNvPr>
          <p:cNvSpPr txBox="1"/>
          <p:nvPr/>
        </p:nvSpPr>
        <p:spPr>
          <a:xfrm>
            <a:off x="9576483" y="5635284"/>
            <a:ext cx="533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04</a:t>
            </a:r>
          </a:p>
        </p:txBody>
      </p:sp>
      <p:sp>
        <p:nvSpPr>
          <p:cNvPr id="94" name="Rectangle 41">
            <a:extLst>
              <a:ext uri="{FF2B5EF4-FFF2-40B4-BE49-F238E27FC236}">
                <a16:creationId xmlns:a16="http://schemas.microsoft.com/office/drawing/2014/main" id="{524CF1C2-0C88-4375-9980-0D206009B26E}"/>
              </a:ext>
            </a:extLst>
          </p:cNvPr>
          <p:cNvSpPr>
            <a:spLocks/>
          </p:cNvSpPr>
          <p:nvPr/>
        </p:nvSpPr>
        <p:spPr bwMode="auto">
          <a:xfrm>
            <a:off x="10367962" y="5546040"/>
            <a:ext cx="985838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lorem letterhead text</a:t>
            </a: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an liability and</a:t>
            </a:r>
          </a:p>
          <a:p>
            <a:pPr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</a:t>
            </a:r>
          </a:p>
        </p:txBody>
      </p:sp>
      <p:sp>
        <p:nvSpPr>
          <p:cNvPr id="95" name="Rectangle 41">
            <a:extLst>
              <a:ext uri="{FF2B5EF4-FFF2-40B4-BE49-F238E27FC236}">
                <a16:creationId xmlns:a16="http://schemas.microsoft.com/office/drawing/2014/main" id="{EC31A33E-A0B9-4235-9569-5589FD4B1A61}"/>
              </a:ext>
            </a:extLst>
          </p:cNvPr>
          <p:cNvSpPr>
            <a:spLocks/>
          </p:cNvSpPr>
          <p:nvPr/>
        </p:nvSpPr>
        <p:spPr bwMode="auto">
          <a:xfrm>
            <a:off x="838200" y="5546042"/>
            <a:ext cx="985838" cy="50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lorem letterhead text</a:t>
            </a:r>
          </a:p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an liability and</a:t>
            </a:r>
          </a:p>
          <a:p>
            <a:pPr algn="r">
              <a:lnSpc>
                <a:spcPts val="1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DA5BD35E-C436-4912-95D5-B838CAB98936}"/>
              </a:ext>
            </a:extLst>
          </p:cNvPr>
          <p:cNvSpPr/>
          <p:nvPr/>
        </p:nvSpPr>
        <p:spPr>
          <a:xfrm>
            <a:off x="4251887" y="3349446"/>
            <a:ext cx="2025311" cy="202531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7">
            <a:extLst>
              <a:ext uri="{FF2B5EF4-FFF2-40B4-BE49-F238E27FC236}">
                <a16:creationId xmlns:a16="http://schemas.microsoft.com/office/drawing/2014/main" id="{E1D3AFEC-8CE1-41A9-87A9-D47AA5B94883}"/>
              </a:ext>
            </a:extLst>
          </p:cNvPr>
          <p:cNvSpPr>
            <a:spLocks/>
          </p:cNvSpPr>
          <p:nvPr/>
        </p:nvSpPr>
        <p:spPr bwMode="auto">
          <a:xfrm>
            <a:off x="4567232" y="2033588"/>
            <a:ext cx="3057538" cy="71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5011785-419B-4ADA-B5B3-D6F2D8363ECE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r="18525"/>
          <a:stretch>
            <a:fillRect/>
          </a:stretch>
        </p:blipFill>
        <p:spPr/>
      </p:pic>
      <p:sp>
        <p:nvSpPr>
          <p:cNvPr id="144" name="Oval 143">
            <a:extLst>
              <a:ext uri="{FF2B5EF4-FFF2-40B4-BE49-F238E27FC236}">
                <a16:creationId xmlns:a16="http://schemas.microsoft.com/office/drawing/2014/main" id="{D1F084C5-39F8-419D-BA04-1859C9FACAF1}"/>
              </a:ext>
            </a:extLst>
          </p:cNvPr>
          <p:cNvSpPr/>
          <p:nvPr/>
        </p:nvSpPr>
        <p:spPr>
          <a:xfrm>
            <a:off x="5910632" y="3349446"/>
            <a:ext cx="2025311" cy="20253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2C60AEF-F347-43AD-88EE-82B443598000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47" name="Oval 146">
            <a:extLst>
              <a:ext uri="{FF2B5EF4-FFF2-40B4-BE49-F238E27FC236}">
                <a16:creationId xmlns:a16="http://schemas.microsoft.com/office/drawing/2014/main" id="{5E98B153-979D-4721-ABFC-6674C89EA730}"/>
              </a:ext>
            </a:extLst>
          </p:cNvPr>
          <p:cNvSpPr/>
          <p:nvPr/>
        </p:nvSpPr>
        <p:spPr>
          <a:xfrm>
            <a:off x="7569376" y="3349446"/>
            <a:ext cx="2025311" cy="202531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EF36C2D-9E65-41A3-8503-21A052D750BE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0" r="219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EB1C485-A597-40D6-9D09-700FE762D364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3" b="26593"/>
          <a:stretch>
            <a:fillRect/>
          </a:stretch>
        </p:blipFill>
        <p:spPr/>
      </p:pic>
      <p:sp>
        <p:nvSpPr>
          <p:cNvPr id="16" name="Subtitle 15">
            <a:extLst>
              <a:ext uri="{FF2B5EF4-FFF2-40B4-BE49-F238E27FC236}">
                <a16:creationId xmlns:a16="http://schemas.microsoft.com/office/drawing/2014/main" id="{E9761579-F8C6-4C08-AB23-8837099C3DF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2662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9" name="Title 9">
            <a:extLst>
              <a:ext uri="{FF2B5EF4-FFF2-40B4-BE49-F238E27FC236}">
                <a16:creationId xmlns:a16="http://schemas.microsoft.com/office/drawing/2014/main" id="{D6FC1AEC-E8F7-47FC-B1F3-761D0DDE28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2662" y="481013"/>
            <a:ext cx="10515600" cy="679450"/>
          </a:xfrm>
        </p:spPr>
        <p:txBody>
          <a:bodyPr/>
          <a:lstStyle/>
          <a:p>
            <a:r>
              <a:rPr lang="en-US" b="1" dirty="0"/>
              <a:t>Project Location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9FDD3C-FE30-45B1-BD80-F9CFE12545C6}"/>
              </a:ext>
            </a:extLst>
          </p:cNvPr>
          <p:cNvSpPr/>
          <p:nvPr/>
        </p:nvSpPr>
        <p:spPr>
          <a:xfrm>
            <a:off x="4947974" y="2125085"/>
            <a:ext cx="2304976" cy="2069544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DFDF69-3A65-4784-8131-C6AA5B6FB38F}"/>
              </a:ext>
            </a:extLst>
          </p:cNvPr>
          <p:cNvSpPr/>
          <p:nvPr/>
        </p:nvSpPr>
        <p:spPr>
          <a:xfrm>
            <a:off x="5172480" y="2490892"/>
            <a:ext cx="1855964" cy="133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9581</TotalTime>
  <Words>371</Words>
  <Application>Microsoft Office PowerPoint</Application>
  <PresentationFormat>Widescreen</PresentationFormat>
  <Paragraphs>91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Welcome! Message</vt:lpstr>
      <vt:lpstr>About us</vt:lpstr>
      <vt:lpstr>Our Services</vt:lpstr>
      <vt:lpstr>Our Team</vt:lpstr>
      <vt:lpstr>Creative Portfolio</vt:lpstr>
      <vt:lpstr>Our Timeline</vt:lpstr>
      <vt:lpstr>Our Infographic</vt:lpstr>
      <vt:lpstr>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sonar</cp:lastModifiedBy>
  <cp:revision>1424</cp:revision>
  <dcterms:created xsi:type="dcterms:W3CDTF">2017-07-18T09:08:44Z</dcterms:created>
  <dcterms:modified xsi:type="dcterms:W3CDTF">2018-01-22T08:03:03Z</dcterms:modified>
</cp:coreProperties>
</file>