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74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224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957EED5-42B5-4CA5-AA0F-67D9F9180100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1431649" y="2019074"/>
            <a:ext cx="5201380" cy="1372393"/>
          </a:xfrm>
          <a:custGeom>
            <a:avLst/>
            <a:gdLst>
              <a:gd name="connsiteX0" fmla="*/ 619290 w 5201380"/>
              <a:gd name="connsiteY0" fmla="*/ 0 h 1372393"/>
              <a:gd name="connsiteX1" fmla="*/ 5201380 w 5201380"/>
              <a:gd name="connsiteY1" fmla="*/ 0 h 1372393"/>
              <a:gd name="connsiteX2" fmla="*/ 4585384 w 5201380"/>
              <a:gd name="connsiteY2" fmla="*/ 1372393 h 1372393"/>
              <a:gd name="connsiteX3" fmla="*/ 0 w 5201380"/>
              <a:gd name="connsiteY3" fmla="*/ 1372393 h 137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1380" h="1372393">
                <a:moveTo>
                  <a:pt x="619290" y="0"/>
                </a:moveTo>
                <a:lnTo>
                  <a:pt x="5201380" y="0"/>
                </a:lnTo>
                <a:lnTo>
                  <a:pt x="4585384" y="1372393"/>
                </a:lnTo>
                <a:lnTo>
                  <a:pt x="0" y="1372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8A63C69-353F-431A-93E5-141BBDF3B22D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6316361" y="2019075"/>
            <a:ext cx="4988181" cy="1372393"/>
          </a:xfrm>
          <a:custGeom>
            <a:avLst/>
            <a:gdLst>
              <a:gd name="connsiteX0" fmla="*/ 593907 w 4988181"/>
              <a:gd name="connsiteY0" fmla="*/ 0 h 1372393"/>
              <a:gd name="connsiteX1" fmla="*/ 4988181 w 4988181"/>
              <a:gd name="connsiteY1" fmla="*/ 0 h 1372393"/>
              <a:gd name="connsiteX2" fmla="*/ 4397434 w 4988181"/>
              <a:gd name="connsiteY2" fmla="*/ 1372393 h 1372393"/>
              <a:gd name="connsiteX3" fmla="*/ 0 w 4988181"/>
              <a:gd name="connsiteY3" fmla="*/ 1372393 h 137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8181" h="1372393">
                <a:moveTo>
                  <a:pt x="593907" y="0"/>
                </a:moveTo>
                <a:lnTo>
                  <a:pt x="4988181" y="0"/>
                </a:lnTo>
                <a:lnTo>
                  <a:pt x="4397434" y="1372393"/>
                </a:lnTo>
                <a:lnTo>
                  <a:pt x="0" y="1372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7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35F1644-335E-4B24-B59E-F7256DD8DC7C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4648654" y="4374174"/>
            <a:ext cx="1659762" cy="1659762"/>
          </a:xfrm>
          <a:custGeom>
            <a:avLst/>
            <a:gdLst>
              <a:gd name="connsiteX0" fmla="*/ 829881 w 1659762"/>
              <a:gd name="connsiteY0" fmla="*/ 0 h 1659762"/>
              <a:gd name="connsiteX1" fmla="*/ 1659762 w 1659762"/>
              <a:gd name="connsiteY1" fmla="*/ 829881 h 1659762"/>
              <a:gd name="connsiteX2" fmla="*/ 829881 w 1659762"/>
              <a:gd name="connsiteY2" fmla="*/ 1659762 h 1659762"/>
              <a:gd name="connsiteX3" fmla="*/ 0 w 1659762"/>
              <a:gd name="connsiteY3" fmla="*/ 829881 h 1659762"/>
              <a:gd name="connsiteX4" fmla="*/ 829881 w 1659762"/>
              <a:gd name="connsiteY4" fmla="*/ 0 h 1659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9762" h="1659762">
                <a:moveTo>
                  <a:pt x="829881" y="0"/>
                </a:moveTo>
                <a:cubicBezTo>
                  <a:pt x="1288212" y="0"/>
                  <a:pt x="1659762" y="371550"/>
                  <a:pt x="1659762" y="829881"/>
                </a:cubicBezTo>
                <a:cubicBezTo>
                  <a:pt x="1659762" y="1288212"/>
                  <a:pt x="1288212" y="1659762"/>
                  <a:pt x="829881" y="1659762"/>
                </a:cubicBezTo>
                <a:cubicBezTo>
                  <a:pt x="371550" y="1659762"/>
                  <a:pt x="0" y="1288212"/>
                  <a:pt x="0" y="829881"/>
                </a:cubicBezTo>
                <a:cubicBezTo>
                  <a:pt x="0" y="371550"/>
                  <a:pt x="371550" y="0"/>
                  <a:pt x="8298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87A380F-792B-4F10-929A-6A6FBFA0C1A3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5702071" y="2106160"/>
            <a:ext cx="3633788" cy="3633788"/>
          </a:xfrm>
          <a:custGeom>
            <a:avLst/>
            <a:gdLst>
              <a:gd name="connsiteX0" fmla="*/ 1816894 w 3633788"/>
              <a:gd name="connsiteY0" fmla="*/ 0 h 3633788"/>
              <a:gd name="connsiteX1" fmla="*/ 3633788 w 3633788"/>
              <a:gd name="connsiteY1" fmla="*/ 1816894 h 3633788"/>
              <a:gd name="connsiteX2" fmla="*/ 1816894 w 3633788"/>
              <a:gd name="connsiteY2" fmla="*/ 3633788 h 3633788"/>
              <a:gd name="connsiteX3" fmla="*/ 0 w 3633788"/>
              <a:gd name="connsiteY3" fmla="*/ 1816894 h 3633788"/>
              <a:gd name="connsiteX4" fmla="*/ 1816894 w 3633788"/>
              <a:gd name="connsiteY4" fmla="*/ 0 h 363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3788" h="3633788">
                <a:moveTo>
                  <a:pt x="1816894" y="0"/>
                </a:moveTo>
                <a:cubicBezTo>
                  <a:pt x="2820337" y="0"/>
                  <a:pt x="3633788" y="813451"/>
                  <a:pt x="3633788" y="1816894"/>
                </a:cubicBezTo>
                <a:cubicBezTo>
                  <a:pt x="3633788" y="2820337"/>
                  <a:pt x="2820337" y="3633788"/>
                  <a:pt x="1816894" y="3633788"/>
                </a:cubicBezTo>
                <a:cubicBezTo>
                  <a:pt x="813451" y="3633788"/>
                  <a:pt x="0" y="2820337"/>
                  <a:pt x="0" y="1816894"/>
                </a:cubicBezTo>
                <a:cubicBezTo>
                  <a:pt x="0" y="813451"/>
                  <a:pt x="813451" y="0"/>
                  <a:pt x="181689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75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E42219-D218-4A13-A387-8FC1BF7EF51E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7229475" y="1352550"/>
            <a:ext cx="4294142" cy="5505450"/>
          </a:xfrm>
          <a:custGeom>
            <a:avLst/>
            <a:gdLst>
              <a:gd name="connsiteX0" fmla="*/ 0 w 4294142"/>
              <a:gd name="connsiteY0" fmla="*/ 0 h 5505450"/>
              <a:gd name="connsiteX1" fmla="*/ 4294142 w 4294142"/>
              <a:gd name="connsiteY1" fmla="*/ 0 h 5505450"/>
              <a:gd name="connsiteX2" fmla="*/ 4294142 w 4294142"/>
              <a:gd name="connsiteY2" fmla="*/ 5505450 h 5505450"/>
              <a:gd name="connsiteX3" fmla="*/ 0 w 4294142"/>
              <a:gd name="connsiteY3" fmla="*/ 5505450 h 550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4142" h="5505450">
                <a:moveTo>
                  <a:pt x="0" y="0"/>
                </a:moveTo>
                <a:lnTo>
                  <a:pt x="4294142" y="0"/>
                </a:lnTo>
                <a:lnTo>
                  <a:pt x="4294142" y="5505450"/>
                </a:lnTo>
                <a:lnTo>
                  <a:pt x="0" y="5505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162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722B39-283B-4EC2-A1E5-D0222A24C922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-1" y="1"/>
            <a:ext cx="12192000" cy="2359622"/>
          </a:xfrm>
          <a:custGeom>
            <a:avLst/>
            <a:gdLst>
              <a:gd name="connsiteX0" fmla="*/ 0 w 12192000"/>
              <a:gd name="connsiteY0" fmla="*/ 0 h 2359622"/>
              <a:gd name="connsiteX1" fmla="*/ 12192000 w 12192000"/>
              <a:gd name="connsiteY1" fmla="*/ 0 h 2359622"/>
              <a:gd name="connsiteX2" fmla="*/ 12192000 w 12192000"/>
              <a:gd name="connsiteY2" fmla="*/ 2359622 h 2359622"/>
              <a:gd name="connsiteX3" fmla="*/ 0 w 12192000"/>
              <a:gd name="connsiteY3" fmla="*/ 2359622 h 2359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359622">
                <a:moveTo>
                  <a:pt x="0" y="0"/>
                </a:moveTo>
                <a:lnTo>
                  <a:pt x="12192000" y="0"/>
                </a:lnTo>
                <a:lnTo>
                  <a:pt x="12192000" y="2359622"/>
                </a:lnTo>
                <a:lnTo>
                  <a:pt x="0" y="235962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D577874-D8D6-4AC5-BE39-68DD401A7D35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0" y="4993440"/>
            <a:ext cx="12192000" cy="1864560"/>
          </a:xfrm>
          <a:custGeom>
            <a:avLst/>
            <a:gdLst>
              <a:gd name="connsiteX0" fmla="*/ 0 w 12192000"/>
              <a:gd name="connsiteY0" fmla="*/ 0 h 1864560"/>
              <a:gd name="connsiteX1" fmla="*/ 12192000 w 12192000"/>
              <a:gd name="connsiteY1" fmla="*/ 0 h 1864560"/>
              <a:gd name="connsiteX2" fmla="*/ 12192000 w 12192000"/>
              <a:gd name="connsiteY2" fmla="*/ 1864560 h 1864560"/>
              <a:gd name="connsiteX3" fmla="*/ 0 w 12192000"/>
              <a:gd name="connsiteY3" fmla="*/ 1864560 h 1864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864560">
                <a:moveTo>
                  <a:pt x="0" y="0"/>
                </a:moveTo>
                <a:lnTo>
                  <a:pt x="12192000" y="0"/>
                </a:lnTo>
                <a:lnTo>
                  <a:pt x="12192000" y="1864560"/>
                </a:lnTo>
                <a:lnTo>
                  <a:pt x="0" y="18645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327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79C6F37-E927-43C4-96DE-844EAC00B3E3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0" y="2133374"/>
            <a:ext cx="4820878" cy="2211326"/>
          </a:xfrm>
          <a:custGeom>
            <a:avLst/>
            <a:gdLst>
              <a:gd name="connsiteX0" fmla="*/ 0 w 4820878"/>
              <a:gd name="connsiteY0" fmla="*/ 0 h 2211326"/>
              <a:gd name="connsiteX1" fmla="*/ 4820878 w 4820878"/>
              <a:gd name="connsiteY1" fmla="*/ 0 h 2211326"/>
              <a:gd name="connsiteX2" fmla="*/ 4820878 w 4820878"/>
              <a:gd name="connsiteY2" fmla="*/ 2211326 h 2211326"/>
              <a:gd name="connsiteX3" fmla="*/ 0 w 4820878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8" h="2211326">
                <a:moveTo>
                  <a:pt x="0" y="0"/>
                </a:moveTo>
                <a:lnTo>
                  <a:pt x="4820878" y="0"/>
                </a:lnTo>
                <a:lnTo>
                  <a:pt x="4820878" y="2211326"/>
                </a:lnTo>
                <a:lnTo>
                  <a:pt x="0" y="22113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8237A87-C569-427C-B830-FA87969E54DA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2455735" y="4443730"/>
            <a:ext cx="2369061" cy="2414270"/>
          </a:xfrm>
          <a:custGeom>
            <a:avLst/>
            <a:gdLst>
              <a:gd name="connsiteX0" fmla="*/ 0 w 2369061"/>
              <a:gd name="connsiteY0" fmla="*/ 0 h 2414270"/>
              <a:gd name="connsiteX1" fmla="*/ 2369061 w 2369061"/>
              <a:gd name="connsiteY1" fmla="*/ 0 h 2414270"/>
              <a:gd name="connsiteX2" fmla="*/ 2369061 w 2369061"/>
              <a:gd name="connsiteY2" fmla="*/ 2414270 h 2414270"/>
              <a:gd name="connsiteX3" fmla="*/ 0 w 2369061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2414270">
                <a:moveTo>
                  <a:pt x="0" y="0"/>
                </a:moveTo>
                <a:lnTo>
                  <a:pt x="2369061" y="0"/>
                </a:lnTo>
                <a:lnTo>
                  <a:pt x="2369061" y="2414270"/>
                </a:lnTo>
                <a:lnTo>
                  <a:pt x="0" y="2414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E691C59-77C0-48D7-87B8-22E210F96649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4911471" y="2133374"/>
            <a:ext cx="4824796" cy="2211326"/>
          </a:xfrm>
          <a:custGeom>
            <a:avLst/>
            <a:gdLst>
              <a:gd name="connsiteX0" fmla="*/ 0 w 4824796"/>
              <a:gd name="connsiteY0" fmla="*/ 0 h 2211326"/>
              <a:gd name="connsiteX1" fmla="*/ 4824796 w 4824796"/>
              <a:gd name="connsiteY1" fmla="*/ 0 h 2211326"/>
              <a:gd name="connsiteX2" fmla="*/ 4824796 w 4824796"/>
              <a:gd name="connsiteY2" fmla="*/ 2211326 h 2211326"/>
              <a:gd name="connsiteX3" fmla="*/ 0 w 4824796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4796" h="2211326">
                <a:moveTo>
                  <a:pt x="0" y="0"/>
                </a:moveTo>
                <a:lnTo>
                  <a:pt x="4824796" y="0"/>
                </a:lnTo>
                <a:lnTo>
                  <a:pt x="4824796" y="2211326"/>
                </a:lnTo>
                <a:lnTo>
                  <a:pt x="0" y="22113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62F1652-03B9-4370-B618-167E415D9D2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7367205" y="4443730"/>
            <a:ext cx="4824795" cy="2414270"/>
          </a:xfrm>
          <a:custGeom>
            <a:avLst/>
            <a:gdLst>
              <a:gd name="connsiteX0" fmla="*/ 0 w 4824795"/>
              <a:gd name="connsiteY0" fmla="*/ 0 h 2414270"/>
              <a:gd name="connsiteX1" fmla="*/ 4824795 w 4824795"/>
              <a:gd name="connsiteY1" fmla="*/ 0 h 2414270"/>
              <a:gd name="connsiteX2" fmla="*/ 4824795 w 4824795"/>
              <a:gd name="connsiteY2" fmla="*/ 2414270 h 2414270"/>
              <a:gd name="connsiteX3" fmla="*/ 0 w 4824795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4795" h="2414270">
                <a:moveTo>
                  <a:pt x="0" y="0"/>
                </a:moveTo>
                <a:lnTo>
                  <a:pt x="4824795" y="0"/>
                </a:lnTo>
                <a:lnTo>
                  <a:pt x="4824795" y="2414270"/>
                </a:lnTo>
                <a:lnTo>
                  <a:pt x="0" y="2414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587D868-68C7-4E25-822F-7269E70DD3C9}"/>
              </a:ext>
            </a:extLst>
          </p:cNvPr>
          <p:cNvSpPr>
            <a:spLocks noGrp="1"/>
          </p:cNvSpPr>
          <p:nvPr>
            <p:ph type="pic" sz="quarter" idx="109" hasCustomPrompt="1"/>
          </p:nvPr>
        </p:nvSpPr>
        <p:spPr>
          <a:xfrm>
            <a:off x="9822940" y="2133374"/>
            <a:ext cx="2369061" cy="2211326"/>
          </a:xfrm>
          <a:custGeom>
            <a:avLst/>
            <a:gdLst>
              <a:gd name="connsiteX0" fmla="*/ 0 w 2369061"/>
              <a:gd name="connsiteY0" fmla="*/ 0 h 2211326"/>
              <a:gd name="connsiteX1" fmla="*/ 2369061 w 2369061"/>
              <a:gd name="connsiteY1" fmla="*/ 0 h 2211326"/>
              <a:gd name="connsiteX2" fmla="*/ 2369061 w 2369061"/>
              <a:gd name="connsiteY2" fmla="*/ 2211326 h 2211326"/>
              <a:gd name="connsiteX3" fmla="*/ 0 w 2369061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2211326">
                <a:moveTo>
                  <a:pt x="0" y="0"/>
                </a:moveTo>
                <a:lnTo>
                  <a:pt x="2369061" y="0"/>
                </a:lnTo>
                <a:lnTo>
                  <a:pt x="2369061" y="2211326"/>
                </a:lnTo>
                <a:lnTo>
                  <a:pt x="0" y="22113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437299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777B607-2894-46B1-A7BF-370070285E7E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4708119" y="2413864"/>
            <a:ext cx="2832343" cy="3014083"/>
          </a:xfrm>
          <a:custGeom>
            <a:avLst/>
            <a:gdLst>
              <a:gd name="connsiteX0" fmla="*/ 0 w 2832343"/>
              <a:gd name="connsiteY0" fmla="*/ 0 h 3014083"/>
              <a:gd name="connsiteX1" fmla="*/ 2832343 w 2832343"/>
              <a:gd name="connsiteY1" fmla="*/ 0 h 3014083"/>
              <a:gd name="connsiteX2" fmla="*/ 2832343 w 2832343"/>
              <a:gd name="connsiteY2" fmla="*/ 3014083 h 3014083"/>
              <a:gd name="connsiteX3" fmla="*/ 0 w 2832343"/>
              <a:gd name="connsiteY3" fmla="*/ 3014083 h 3014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2343" h="3014083">
                <a:moveTo>
                  <a:pt x="0" y="0"/>
                </a:moveTo>
                <a:lnTo>
                  <a:pt x="2832343" y="0"/>
                </a:lnTo>
                <a:lnTo>
                  <a:pt x="2832343" y="3014083"/>
                </a:lnTo>
                <a:lnTo>
                  <a:pt x="0" y="30140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3196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748AACB-9ACD-416B-AA25-1DD22E34781E}"/>
              </a:ext>
            </a:extLst>
          </p:cNvPr>
          <p:cNvSpPr>
            <a:spLocks noGrp="1"/>
          </p:cNvSpPr>
          <p:nvPr>
            <p:ph type="pic" sz="quarter" idx="109" hasCustomPrompt="1"/>
          </p:nvPr>
        </p:nvSpPr>
        <p:spPr>
          <a:xfrm>
            <a:off x="0" y="4443730"/>
            <a:ext cx="4820878" cy="2414270"/>
          </a:xfrm>
          <a:custGeom>
            <a:avLst/>
            <a:gdLst>
              <a:gd name="connsiteX0" fmla="*/ 0 w 4820878"/>
              <a:gd name="connsiteY0" fmla="*/ 0 h 2414270"/>
              <a:gd name="connsiteX1" fmla="*/ 4820878 w 4820878"/>
              <a:gd name="connsiteY1" fmla="*/ 0 h 2414270"/>
              <a:gd name="connsiteX2" fmla="*/ 4820878 w 4820878"/>
              <a:gd name="connsiteY2" fmla="*/ 2414270 h 2414270"/>
              <a:gd name="connsiteX3" fmla="*/ 0 w 4820878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8" h="2414270">
                <a:moveTo>
                  <a:pt x="0" y="0"/>
                </a:moveTo>
                <a:lnTo>
                  <a:pt x="4820878" y="0"/>
                </a:lnTo>
                <a:lnTo>
                  <a:pt x="4820878" y="2414270"/>
                </a:lnTo>
                <a:lnTo>
                  <a:pt x="0" y="2414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0A6DFFF-DBDA-41A5-87CF-1B8A8FACE416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0" y="2133374"/>
            <a:ext cx="4820878" cy="2211326"/>
          </a:xfrm>
          <a:custGeom>
            <a:avLst/>
            <a:gdLst>
              <a:gd name="connsiteX0" fmla="*/ 0 w 4820878"/>
              <a:gd name="connsiteY0" fmla="*/ 0 h 2211326"/>
              <a:gd name="connsiteX1" fmla="*/ 4820878 w 4820878"/>
              <a:gd name="connsiteY1" fmla="*/ 0 h 2211326"/>
              <a:gd name="connsiteX2" fmla="*/ 4820878 w 4820878"/>
              <a:gd name="connsiteY2" fmla="*/ 2211326 h 2211326"/>
              <a:gd name="connsiteX3" fmla="*/ 0 w 4820878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8" h="2211326">
                <a:moveTo>
                  <a:pt x="0" y="0"/>
                </a:moveTo>
                <a:lnTo>
                  <a:pt x="4820878" y="0"/>
                </a:lnTo>
                <a:lnTo>
                  <a:pt x="4820878" y="2211326"/>
                </a:lnTo>
                <a:lnTo>
                  <a:pt x="0" y="22113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9390EB7-85AF-48B2-A916-51FE401E5C8B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9822942" y="2133374"/>
            <a:ext cx="2369061" cy="2211326"/>
          </a:xfrm>
          <a:custGeom>
            <a:avLst/>
            <a:gdLst>
              <a:gd name="connsiteX0" fmla="*/ 0 w 2369061"/>
              <a:gd name="connsiteY0" fmla="*/ 0 h 2211326"/>
              <a:gd name="connsiteX1" fmla="*/ 2369061 w 2369061"/>
              <a:gd name="connsiteY1" fmla="*/ 0 h 2211326"/>
              <a:gd name="connsiteX2" fmla="*/ 2369061 w 2369061"/>
              <a:gd name="connsiteY2" fmla="*/ 2211326 h 2211326"/>
              <a:gd name="connsiteX3" fmla="*/ 0 w 2369061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2211326">
                <a:moveTo>
                  <a:pt x="0" y="0"/>
                </a:moveTo>
                <a:lnTo>
                  <a:pt x="2369061" y="0"/>
                </a:lnTo>
                <a:lnTo>
                  <a:pt x="2369061" y="2211326"/>
                </a:lnTo>
                <a:lnTo>
                  <a:pt x="0" y="22113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2C4FD98F-75D2-4921-B429-DDAA81C5EBE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7367206" y="4443730"/>
            <a:ext cx="4824795" cy="2414270"/>
          </a:xfrm>
          <a:custGeom>
            <a:avLst/>
            <a:gdLst>
              <a:gd name="connsiteX0" fmla="*/ 0 w 4824795"/>
              <a:gd name="connsiteY0" fmla="*/ 0 h 2414270"/>
              <a:gd name="connsiteX1" fmla="*/ 4824795 w 4824795"/>
              <a:gd name="connsiteY1" fmla="*/ 0 h 2414270"/>
              <a:gd name="connsiteX2" fmla="*/ 4824795 w 4824795"/>
              <a:gd name="connsiteY2" fmla="*/ 2414270 h 2414270"/>
              <a:gd name="connsiteX3" fmla="*/ 0 w 4824795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4795" h="2414270">
                <a:moveTo>
                  <a:pt x="0" y="0"/>
                </a:moveTo>
                <a:lnTo>
                  <a:pt x="4824795" y="0"/>
                </a:lnTo>
                <a:lnTo>
                  <a:pt x="4824795" y="2414270"/>
                </a:lnTo>
                <a:lnTo>
                  <a:pt x="0" y="2414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12B99C5E-E3A7-4CC6-BD1D-AB1C1A2DCC23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4911471" y="4443730"/>
            <a:ext cx="2369061" cy="2414270"/>
          </a:xfrm>
          <a:custGeom>
            <a:avLst/>
            <a:gdLst>
              <a:gd name="connsiteX0" fmla="*/ 0 w 2369061"/>
              <a:gd name="connsiteY0" fmla="*/ 0 h 2414270"/>
              <a:gd name="connsiteX1" fmla="*/ 2369061 w 2369061"/>
              <a:gd name="connsiteY1" fmla="*/ 0 h 2414270"/>
              <a:gd name="connsiteX2" fmla="*/ 2369061 w 2369061"/>
              <a:gd name="connsiteY2" fmla="*/ 2414270 h 2414270"/>
              <a:gd name="connsiteX3" fmla="*/ 0 w 2369061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2414270">
                <a:moveTo>
                  <a:pt x="0" y="0"/>
                </a:moveTo>
                <a:lnTo>
                  <a:pt x="2369061" y="0"/>
                </a:lnTo>
                <a:lnTo>
                  <a:pt x="2369061" y="2414270"/>
                </a:lnTo>
                <a:lnTo>
                  <a:pt x="0" y="2414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A54D99A-6486-4F63-A264-8F840690143E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4911471" y="2133374"/>
            <a:ext cx="4824796" cy="2211326"/>
          </a:xfrm>
          <a:custGeom>
            <a:avLst/>
            <a:gdLst>
              <a:gd name="connsiteX0" fmla="*/ 0 w 4824796"/>
              <a:gd name="connsiteY0" fmla="*/ 0 h 2211326"/>
              <a:gd name="connsiteX1" fmla="*/ 4824796 w 4824796"/>
              <a:gd name="connsiteY1" fmla="*/ 0 h 2211326"/>
              <a:gd name="connsiteX2" fmla="*/ 4824796 w 4824796"/>
              <a:gd name="connsiteY2" fmla="*/ 2211326 h 2211326"/>
              <a:gd name="connsiteX3" fmla="*/ 0 w 4824796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4796" h="2211326">
                <a:moveTo>
                  <a:pt x="0" y="0"/>
                </a:moveTo>
                <a:lnTo>
                  <a:pt x="4824796" y="0"/>
                </a:lnTo>
                <a:lnTo>
                  <a:pt x="4824796" y="2211326"/>
                </a:lnTo>
                <a:lnTo>
                  <a:pt x="0" y="22113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412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7F4AD4A-7B5D-40A9-A55A-E31BF5301C75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6426184" y="3317771"/>
            <a:ext cx="2702916" cy="2702916"/>
          </a:xfrm>
          <a:custGeom>
            <a:avLst/>
            <a:gdLst>
              <a:gd name="connsiteX0" fmla="*/ 1351458 w 2702916"/>
              <a:gd name="connsiteY0" fmla="*/ 0 h 2702916"/>
              <a:gd name="connsiteX1" fmla="*/ 2702916 w 2702916"/>
              <a:gd name="connsiteY1" fmla="*/ 1351458 h 2702916"/>
              <a:gd name="connsiteX2" fmla="*/ 1351458 w 2702916"/>
              <a:gd name="connsiteY2" fmla="*/ 2702916 h 2702916"/>
              <a:gd name="connsiteX3" fmla="*/ 0 w 2702916"/>
              <a:gd name="connsiteY3" fmla="*/ 1351458 h 2702916"/>
              <a:gd name="connsiteX4" fmla="*/ 1351458 w 2702916"/>
              <a:gd name="connsiteY4" fmla="*/ 0 h 2702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2916" h="2702916">
                <a:moveTo>
                  <a:pt x="1351458" y="0"/>
                </a:moveTo>
                <a:cubicBezTo>
                  <a:pt x="2097848" y="0"/>
                  <a:pt x="2702916" y="605068"/>
                  <a:pt x="2702916" y="1351458"/>
                </a:cubicBezTo>
                <a:cubicBezTo>
                  <a:pt x="2702916" y="2097848"/>
                  <a:pt x="2097848" y="2702916"/>
                  <a:pt x="1351458" y="2702916"/>
                </a:cubicBezTo>
                <a:cubicBezTo>
                  <a:pt x="605068" y="2702916"/>
                  <a:pt x="0" y="2097848"/>
                  <a:pt x="0" y="1351458"/>
                </a:cubicBezTo>
                <a:cubicBezTo>
                  <a:pt x="0" y="605068"/>
                  <a:pt x="605068" y="0"/>
                  <a:pt x="135145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F7D0AD3-3943-49F8-9B78-4EF5D4B831DC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3115485" y="2079217"/>
            <a:ext cx="4005002" cy="4005002"/>
          </a:xfrm>
          <a:custGeom>
            <a:avLst/>
            <a:gdLst>
              <a:gd name="connsiteX0" fmla="*/ 2002501 w 4005002"/>
              <a:gd name="connsiteY0" fmla="*/ 0 h 4005002"/>
              <a:gd name="connsiteX1" fmla="*/ 4005002 w 4005002"/>
              <a:gd name="connsiteY1" fmla="*/ 2002501 h 4005002"/>
              <a:gd name="connsiteX2" fmla="*/ 2002501 w 4005002"/>
              <a:gd name="connsiteY2" fmla="*/ 4005002 h 4005002"/>
              <a:gd name="connsiteX3" fmla="*/ 0 w 4005002"/>
              <a:gd name="connsiteY3" fmla="*/ 2002501 h 4005002"/>
              <a:gd name="connsiteX4" fmla="*/ 2002501 w 4005002"/>
              <a:gd name="connsiteY4" fmla="*/ 0 h 4005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05002" h="4005002">
                <a:moveTo>
                  <a:pt x="2002501" y="0"/>
                </a:moveTo>
                <a:cubicBezTo>
                  <a:pt x="3108452" y="0"/>
                  <a:pt x="4005002" y="896550"/>
                  <a:pt x="4005002" y="2002501"/>
                </a:cubicBezTo>
                <a:cubicBezTo>
                  <a:pt x="4005002" y="3108452"/>
                  <a:pt x="3108452" y="4005002"/>
                  <a:pt x="2002501" y="4005002"/>
                </a:cubicBezTo>
                <a:cubicBezTo>
                  <a:pt x="896550" y="4005002"/>
                  <a:pt x="0" y="3108452"/>
                  <a:pt x="0" y="2002501"/>
                </a:cubicBezTo>
                <a:cubicBezTo>
                  <a:pt x="0" y="896550"/>
                  <a:pt x="896550" y="0"/>
                  <a:pt x="200250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3822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BE682FA-DBF3-4EDA-BCD2-1BDB6C97B89A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3428999" y="0"/>
            <a:ext cx="8763001" cy="6858000"/>
          </a:xfrm>
          <a:custGeom>
            <a:avLst/>
            <a:gdLst>
              <a:gd name="connsiteX0" fmla="*/ 0 w 8763001"/>
              <a:gd name="connsiteY0" fmla="*/ 0 h 6858000"/>
              <a:gd name="connsiteX1" fmla="*/ 8763001 w 8763001"/>
              <a:gd name="connsiteY1" fmla="*/ 0 h 6858000"/>
              <a:gd name="connsiteX2" fmla="*/ 8763001 w 8763001"/>
              <a:gd name="connsiteY2" fmla="*/ 6858000 h 6858000"/>
              <a:gd name="connsiteX3" fmla="*/ 7415299 w 87630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63001" h="6858000">
                <a:moveTo>
                  <a:pt x="0" y="0"/>
                </a:moveTo>
                <a:lnTo>
                  <a:pt x="8763001" y="0"/>
                </a:lnTo>
                <a:lnTo>
                  <a:pt x="8763001" y="6858000"/>
                </a:lnTo>
                <a:lnTo>
                  <a:pt x="7415299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1973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22DDC80-D081-4045-922D-23D6FF1FC7A4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1" y="0"/>
            <a:ext cx="5796225" cy="6858000"/>
          </a:xfrm>
          <a:custGeom>
            <a:avLst/>
            <a:gdLst>
              <a:gd name="connsiteX0" fmla="*/ 0 w 5796225"/>
              <a:gd name="connsiteY0" fmla="*/ 0 h 6858000"/>
              <a:gd name="connsiteX1" fmla="*/ 5796225 w 5796225"/>
              <a:gd name="connsiteY1" fmla="*/ 0 h 6858000"/>
              <a:gd name="connsiteX2" fmla="*/ 5796225 w 5796225"/>
              <a:gd name="connsiteY2" fmla="*/ 6858000 h 6858000"/>
              <a:gd name="connsiteX3" fmla="*/ 0 w 579622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6225" h="6858000">
                <a:moveTo>
                  <a:pt x="0" y="0"/>
                </a:moveTo>
                <a:lnTo>
                  <a:pt x="5796225" y="0"/>
                </a:lnTo>
                <a:lnTo>
                  <a:pt x="579622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BCE3D73-82D4-4F04-8C21-F399A37E6279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5796225" y="3390900"/>
            <a:ext cx="3246175" cy="3467100"/>
          </a:xfrm>
          <a:custGeom>
            <a:avLst/>
            <a:gdLst>
              <a:gd name="connsiteX0" fmla="*/ 0 w 3246175"/>
              <a:gd name="connsiteY0" fmla="*/ 0 h 3467100"/>
              <a:gd name="connsiteX1" fmla="*/ 3246175 w 3246175"/>
              <a:gd name="connsiteY1" fmla="*/ 0 h 3467100"/>
              <a:gd name="connsiteX2" fmla="*/ 3246175 w 3246175"/>
              <a:gd name="connsiteY2" fmla="*/ 3467100 h 3467100"/>
              <a:gd name="connsiteX3" fmla="*/ 0 w 3246175"/>
              <a:gd name="connsiteY3" fmla="*/ 3467100 h 346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6175" h="3467100">
                <a:moveTo>
                  <a:pt x="0" y="0"/>
                </a:moveTo>
                <a:lnTo>
                  <a:pt x="3246175" y="0"/>
                </a:lnTo>
                <a:lnTo>
                  <a:pt x="3246175" y="3467100"/>
                </a:lnTo>
                <a:lnTo>
                  <a:pt x="0" y="3467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505B550-A1A0-4873-88A2-3866C49D2D32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9042400" y="0"/>
            <a:ext cx="3149600" cy="3467100"/>
          </a:xfrm>
          <a:custGeom>
            <a:avLst/>
            <a:gdLst>
              <a:gd name="connsiteX0" fmla="*/ 0 w 3149600"/>
              <a:gd name="connsiteY0" fmla="*/ 0 h 3467100"/>
              <a:gd name="connsiteX1" fmla="*/ 3149600 w 3149600"/>
              <a:gd name="connsiteY1" fmla="*/ 0 h 3467100"/>
              <a:gd name="connsiteX2" fmla="*/ 3149600 w 3149600"/>
              <a:gd name="connsiteY2" fmla="*/ 3467100 h 3467100"/>
              <a:gd name="connsiteX3" fmla="*/ 0 w 3149600"/>
              <a:gd name="connsiteY3" fmla="*/ 3467100 h 346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9600" h="3467100">
                <a:moveTo>
                  <a:pt x="0" y="0"/>
                </a:moveTo>
                <a:lnTo>
                  <a:pt x="3149600" y="0"/>
                </a:lnTo>
                <a:lnTo>
                  <a:pt x="3149600" y="3467100"/>
                </a:lnTo>
                <a:lnTo>
                  <a:pt x="0" y="3467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19537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E3C2566-E188-448C-BBA7-4E936A98695C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303346" y="1"/>
            <a:ext cx="8604250" cy="6854825"/>
          </a:xfrm>
          <a:custGeom>
            <a:avLst/>
            <a:gdLst>
              <a:gd name="connsiteX0" fmla="*/ 5800725 w 8604250"/>
              <a:gd name="connsiteY0" fmla="*/ 0 h 6854825"/>
              <a:gd name="connsiteX1" fmla="*/ 8604250 w 8604250"/>
              <a:gd name="connsiteY1" fmla="*/ 0 h 6854825"/>
              <a:gd name="connsiteX2" fmla="*/ 2805113 w 8604250"/>
              <a:gd name="connsiteY2" fmla="*/ 6854825 h 6854825"/>
              <a:gd name="connsiteX3" fmla="*/ 0 w 8604250"/>
              <a:gd name="connsiteY3" fmla="*/ 6854825 h 685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04250" h="6854825">
                <a:moveTo>
                  <a:pt x="5800725" y="0"/>
                </a:moveTo>
                <a:lnTo>
                  <a:pt x="8604250" y="0"/>
                </a:lnTo>
                <a:lnTo>
                  <a:pt x="2805113" y="6854825"/>
                </a:lnTo>
                <a:lnTo>
                  <a:pt x="0" y="68548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1671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C6CEC59-88B7-49C3-817C-FAFE66C771BD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4575119" y="2131486"/>
            <a:ext cx="1364974" cy="1364974"/>
          </a:xfrm>
          <a:custGeom>
            <a:avLst/>
            <a:gdLst>
              <a:gd name="connsiteX0" fmla="*/ 682487 w 1364974"/>
              <a:gd name="connsiteY0" fmla="*/ 0 h 1364974"/>
              <a:gd name="connsiteX1" fmla="*/ 1364974 w 1364974"/>
              <a:gd name="connsiteY1" fmla="*/ 682487 h 1364974"/>
              <a:gd name="connsiteX2" fmla="*/ 682487 w 1364974"/>
              <a:gd name="connsiteY2" fmla="*/ 1364974 h 1364974"/>
              <a:gd name="connsiteX3" fmla="*/ 0 w 1364974"/>
              <a:gd name="connsiteY3" fmla="*/ 682487 h 1364974"/>
              <a:gd name="connsiteX4" fmla="*/ 682487 w 1364974"/>
              <a:gd name="connsiteY4" fmla="*/ 0 h 136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974" h="1364974">
                <a:moveTo>
                  <a:pt x="682487" y="0"/>
                </a:moveTo>
                <a:cubicBezTo>
                  <a:pt x="1059414" y="0"/>
                  <a:pt x="1364974" y="305560"/>
                  <a:pt x="1364974" y="682487"/>
                </a:cubicBezTo>
                <a:cubicBezTo>
                  <a:pt x="1364974" y="1059414"/>
                  <a:pt x="1059414" y="1364974"/>
                  <a:pt x="682487" y="1364974"/>
                </a:cubicBezTo>
                <a:cubicBezTo>
                  <a:pt x="305560" y="1364974"/>
                  <a:pt x="0" y="1059414"/>
                  <a:pt x="0" y="682487"/>
                </a:cubicBezTo>
                <a:cubicBezTo>
                  <a:pt x="0" y="305560"/>
                  <a:pt x="305560" y="0"/>
                  <a:pt x="68248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3AC556E-D10C-4B7F-B0AC-94189E4A19EE}"/>
              </a:ext>
            </a:extLst>
          </p:cNvPr>
          <p:cNvSpPr>
            <a:spLocks noGrp="1"/>
          </p:cNvSpPr>
          <p:nvPr>
            <p:ph type="pic" sz="quarter" idx="109" hasCustomPrompt="1"/>
          </p:nvPr>
        </p:nvSpPr>
        <p:spPr>
          <a:xfrm>
            <a:off x="4508029" y="4402789"/>
            <a:ext cx="1364974" cy="1364974"/>
          </a:xfrm>
          <a:custGeom>
            <a:avLst/>
            <a:gdLst>
              <a:gd name="connsiteX0" fmla="*/ 682487 w 1364974"/>
              <a:gd name="connsiteY0" fmla="*/ 0 h 1364974"/>
              <a:gd name="connsiteX1" fmla="*/ 1364974 w 1364974"/>
              <a:gd name="connsiteY1" fmla="*/ 682487 h 1364974"/>
              <a:gd name="connsiteX2" fmla="*/ 682487 w 1364974"/>
              <a:gd name="connsiteY2" fmla="*/ 1364974 h 1364974"/>
              <a:gd name="connsiteX3" fmla="*/ 0 w 1364974"/>
              <a:gd name="connsiteY3" fmla="*/ 682487 h 1364974"/>
              <a:gd name="connsiteX4" fmla="*/ 682487 w 1364974"/>
              <a:gd name="connsiteY4" fmla="*/ 0 h 136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974" h="1364974">
                <a:moveTo>
                  <a:pt x="682487" y="0"/>
                </a:moveTo>
                <a:cubicBezTo>
                  <a:pt x="1059414" y="0"/>
                  <a:pt x="1364974" y="305560"/>
                  <a:pt x="1364974" y="682487"/>
                </a:cubicBezTo>
                <a:cubicBezTo>
                  <a:pt x="1364974" y="1059414"/>
                  <a:pt x="1059414" y="1364974"/>
                  <a:pt x="682487" y="1364974"/>
                </a:cubicBezTo>
                <a:cubicBezTo>
                  <a:pt x="305560" y="1364974"/>
                  <a:pt x="0" y="1059414"/>
                  <a:pt x="0" y="682487"/>
                </a:cubicBezTo>
                <a:cubicBezTo>
                  <a:pt x="0" y="305560"/>
                  <a:pt x="305560" y="0"/>
                  <a:pt x="68248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BD300E8-A67C-4E6B-BC4D-E46D26705B08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6392050" y="2131486"/>
            <a:ext cx="1364974" cy="1364974"/>
          </a:xfrm>
          <a:custGeom>
            <a:avLst/>
            <a:gdLst>
              <a:gd name="connsiteX0" fmla="*/ 682487 w 1364974"/>
              <a:gd name="connsiteY0" fmla="*/ 0 h 1364974"/>
              <a:gd name="connsiteX1" fmla="*/ 1364974 w 1364974"/>
              <a:gd name="connsiteY1" fmla="*/ 682487 h 1364974"/>
              <a:gd name="connsiteX2" fmla="*/ 682487 w 1364974"/>
              <a:gd name="connsiteY2" fmla="*/ 1364974 h 1364974"/>
              <a:gd name="connsiteX3" fmla="*/ 0 w 1364974"/>
              <a:gd name="connsiteY3" fmla="*/ 682487 h 1364974"/>
              <a:gd name="connsiteX4" fmla="*/ 682487 w 1364974"/>
              <a:gd name="connsiteY4" fmla="*/ 0 h 136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974" h="1364974">
                <a:moveTo>
                  <a:pt x="682487" y="0"/>
                </a:moveTo>
                <a:cubicBezTo>
                  <a:pt x="1059414" y="0"/>
                  <a:pt x="1364974" y="305560"/>
                  <a:pt x="1364974" y="682487"/>
                </a:cubicBezTo>
                <a:cubicBezTo>
                  <a:pt x="1364974" y="1059414"/>
                  <a:pt x="1059414" y="1364974"/>
                  <a:pt x="682487" y="1364974"/>
                </a:cubicBezTo>
                <a:cubicBezTo>
                  <a:pt x="305560" y="1364974"/>
                  <a:pt x="0" y="1059414"/>
                  <a:pt x="0" y="682487"/>
                </a:cubicBezTo>
                <a:cubicBezTo>
                  <a:pt x="0" y="305560"/>
                  <a:pt x="305560" y="0"/>
                  <a:pt x="68248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2EC675E-A2D5-4EC7-92D8-39FA0CDEEE3C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6324960" y="4402789"/>
            <a:ext cx="1364974" cy="1364974"/>
          </a:xfrm>
          <a:custGeom>
            <a:avLst/>
            <a:gdLst>
              <a:gd name="connsiteX0" fmla="*/ 682487 w 1364974"/>
              <a:gd name="connsiteY0" fmla="*/ 0 h 1364974"/>
              <a:gd name="connsiteX1" fmla="*/ 1364974 w 1364974"/>
              <a:gd name="connsiteY1" fmla="*/ 682487 h 1364974"/>
              <a:gd name="connsiteX2" fmla="*/ 682487 w 1364974"/>
              <a:gd name="connsiteY2" fmla="*/ 1364974 h 1364974"/>
              <a:gd name="connsiteX3" fmla="*/ 0 w 1364974"/>
              <a:gd name="connsiteY3" fmla="*/ 682487 h 1364974"/>
              <a:gd name="connsiteX4" fmla="*/ 682487 w 1364974"/>
              <a:gd name="connsiteY4" fmla="*/ 0 h 136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974" h="1364974">
                <a:moveTo>
                  <a:pt x="682487" y="0"/>
                </a:moveTo>
                <a:cubicBezTo>
                  <a:pt x="1059414" y="0"/>
                  <a:pt x="1364974" y="305560"/>
                  <a:pt x="1364974" y="682487"/>
                </a:cubicBezTo>
                <a:cubicBezTo>
                  <a:pt x="1364974" y="1059414"/>
                  <a:pt x="1059414" y="1364974"/>
                  <a:pt x="682487" y="1364974"/>
                </a:cubicBezTo>
                <a:cubicBezTo>
                  <a:pt x="305560" y="1364974"/>
                  <a:pt x="0" y="1059414"/>
                  <a:pt x="0" y="682487"/>
                </a:cubicBezTo>
                <a:cubicBezTo>
                  <a:pt x="0" y="305560"/>
                  <a:pt x="305560" y="0"/>
                  <a:pt x="68248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990927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A99F932-2060-4C3F-89C6-902D2F13C16B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4911470" y="4443730"/>
            <a:ext cx="2369061" cy="2414270"/>
          </a:xfrm>
          <a:custGeom>
            <a:avLst/>
            <a:gdLst>
              <a:gd name="connsiteX0" fmla="*/ 0 w 2369061"/>
              <a:gd name="connsiteY0" fmla="*/ 0 h 2414270"/>
              <a:gd name="connsiteX1" fmla="*/ 2369061 w 2369061"/>
              <a:gd name="connsiteY1" fmla="*/ 0 h 2414270"/>
              <a:gd name="connsiteX2" fmla="*/ 2369061 w 2369061"/>
              <a:gd name="connsiteY2" fmla="*/ 2414270 h 2414270"/>
              <a:gd name="connsiteX3" fmla="*/ 0 w 2369061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2414270">
                <a:moveTo>
                  <a:pt x="0" y="0"/>
                </a:moveTo>
                <a:lnTo>
                  <a:pt x="2369061" y="0"/>
                </a:lnTo>
                <a:lnTo>
                  <a:pt x="2369061" y="2414270"/>
                </a:lnTo>
                <a:lnTo>
                  <a:pt x="0" y="2414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DC85029-EFED-4AE8-97DD-12FB3225E76F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0" y="4443730"/>
            <a:ext cx="4820878" cy="2414270"/>
          </a:xfrm>
          <a:custGeom>
            <a:avLst/>
            <a:gdLst>
              <a:gd name="connsiteX0" fmla="*/ 0 w 4820878"/>
              <a:gd name="connsiteY0" fmla="*/ 0 h 2414270"/>
              <a:gd name="connsiteX1" fmla="*/ 4820878 w 4820878"/>
              <a:gd name="connsiteY1" fmla="*/ 0 h 2414270"/>
              <a:gd name="connsiteX2" fmla="*/ 4820878 w 4820878"/>
              <a:gd name="connsiteY2" fmla="*/ 2414270 h 2414270"/>
              <a:gd name="connsiteX3" fmla="*/ 0 w 4820878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8" h="2414270">
                <a:moveTo>
                  <a:pt x="0" y="0"/>
                </a:moveTo>
                <a:lnTo>
                  <a:pt x="4820878" y="0"/>
                </a:lnTo>
                <a:lnTo>
                  <a:pt x="4820878" y="2414270"/>
                </a:lnTo>
                <a:lnTo>
                  <a:pt x="0" y="2414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1B96E96-FC1A-47E7-BC9B-1F4011941FF5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7367207" y="4443730"/>
            <a:ext cx="4824795" cy="2414270"/>
          </a:xfrm>
          <a:custGeom>
            <a:avLst/>
            <a:gdLst>
              <a:gd name="connsiteX0" fmla="*/ 0 w 4824795"/>
              <a:gd name="connsiteY0" fmla="*/ 0 h 2414270"/>
              <a:gd name="connsiteX1" fmla="*/ 4824795 w 4824795"/>
              <a:gd name="connsiteY1" fmla="*/ 0 h 2414270"/>
              <a:gd name="connsiteX2" fmla="*/ 4824795 w 4824795"/>
              <a:gd name="connsiteY2" fmla="*/ 2414270 h 2414270"/>
              <a:gd name="connsiteX3" fmla="*/ 0 w 4824795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4795" h="2414270">
                <a:moveTo>
                  <a:pt x="0" y="0"/>
                </a:moveTo>
                <a:lnTo>
                  <a:pt x="4824795" y="0"/>
                </a:lnTo>
                <a:lnTo>
                  <a:pt x="4824795" y="2414270"/>
                </a:lnTo>
                <a:lnTo>
                  <a:pt x="0" y="2414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F02FFE3-D364-4F15-B67E-99A5D1834D00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0" y="2133374"/>
            <a:ext cx="5918200" cy="2211326"/>
          </a:xfrm>
          <a:custGeom>
            <a:avLst/>
            <a:gdLst>
              <a:gd name="connsiteX0" fmla="*/ 0 w 5918200"/>
              <a:gd name="connsiteY0" fmla="*/ 0 h 2211326"/>
              <a:gd name="connsiteX1" fmla="*/ 5918200 w 5918200"/>
              <a:gd name="connsiteY1" fmla="*/ 0 h 2211326"/>
              <a:gd name="connsiteX2" fmla="*/ 5918200 w 5918200"/>
              <a:gd name="connsiteY2" fmla="*/ 2211326 h 2211326"/>
              <a:gd name="connsiteX3" fmla="*/ 0 w 5918200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8200" h="2211326">
                <a:moveTo>
                  <a:pt x="0" y="0"/>
                </a:moveTo>
                <a:lnTo>
                  <a:pt x="5918200" y="0"/>
                </a:lnTo>
                <a:lnTo>
                  <a:pt x="5918200" y="2211326"/>
                </a:lnTo>
                <a:lnTo>
                  <a:pt x="0" y="22113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444816A-C3B7-420D-A2BA-267A743FAC0C}"/>
              </a:ext>
            </a:extLst>
          </p:cNvPr>
          <p:cNvSpPr>
            <a:spLocks noGrp="1"/>
          </p:cNvSpPr>
          <p:nvPr>
            <p:ph type="pic" sz="quarter" idx="109" hasCustomPrompt="1"/>
          </p:nvPr>
        </p:nvSpPr>
        <p:spPr>
          <a:xfrm>
            <a:off x="6019800" y="2133374"/>
            <a:ext cx="6172200" cy="2211326"/>
          </a:xfrm>
          <a:custGeom>
            <a:avLst/>
            <a:gdLst>
              <a:gd name="connsiteX0" fmla="*/ 0 w 6172200"/>
              <a:gd name="connsiteY0" fmla="*/ 0 h 2211326"/>
              <a:gd name="connsiteX1" fmla="*/ 6172200 w 6172200"/>
              <a:gd name="connsiteY1" fmla="*/ 0 h 2211326"/>
              <a:gd name="connsiteX2" fmla="*/ 6172200 w 6172200"/>
              <a:gd name="connsiteY2" fmla="*/ 2211326 h 2211326"/>
              <a:gd name="connsiteX3" fmla="*/ 0 w 6172200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72200" h="2211326">
                <a:moveTo>
                  <a:pt x="0" y="0"/>
                </a:moveTo>
                <a:lnTo>
                  <a:pt x="6172200" y="0"/>
                </a:lnTo>
                <a:lnTo>
                  <a:pt x="6172200" y="2211326"/>
                </a:lnTo>
                <a:lnTo>
                  <a:pt x="0" y="22113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76DD858-51AC-48C4-A559-09818826FCAE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2991757" y="-7930"/>
            <a:ext cx="9200242" cy="2042275"/>
          </a:xfrm>
          <a:custGeom>
            <a:avLst/>
            <a:gdLst>
              <a:gd name="connsiteX0" fmla="*/ 0 w 9200242"/>
              <a:gd name="connsiteY0" fmla="*/ 0 h 2042275"/>
              <a:gd name="connsiteX1" fmla="*/ 9200242 w 9200242"/>
              <a:gd name="connsiteY1" fmla="*/ 0 h 2042275"/>
              <a:gd name="connsiteX2" fmla="*/ 9200242 w 9200242"/>
              <a:gd name="connsiteY2" fmla="*/ 2042275 h 2042275"/>
              <a:gd name="connsiteX3" fmla="*/ 0 w 9200242"/>
              <a:gd name="connsiteY3" fmla="*/ 2042275 h 2042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00242" h="2042275">
                <a:moveTo>
                  <a:pt x="0" y="0"/>
                </a:moveTo>
                <a:lnTo>
                  <a:pt x="9200242" y="0"/>
                </a:lnTo>
                <a:lnTo>
                  <a:pt x="9200242" y="2042275"/>
                </a:lnTo>
                <a:lnTo>
                  <a:pt x="0" y="20422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D7F60F6-3EBD-4562-BD30-6EA0FF6284DB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0" y="0"/>
            <a:ext cx="2902857" cy="2042275"/>
          </a:xfrm>
          <a:custGeom>
            <a:avLst/>
            <a:gdLst>
              <a:gd name="connsiteX0" fmla="*/ 0 w 2902857"/>
              <a:gd name="connsiteY0" fmla="*/ 0 h 2042275"/>
              <a:gd name="connsiteX1" fmla="*/ 2902857 w 2902857"/>
              <a:gd name="connsiteY1" fmla="*/ 0 h 2042275"/>
              <a:gd name="connsiteX2" fmla="*/ 2902857 w 2902857"/>
              <a:gd name="connsiteY2" fmla="*/ 2042275 h 2042275"/>
              <a:gd name="connsiteX3" fmla="*/ 0 w 2902857"/>
              <a:gd name="connsiteY3" fmla="*/ 2042275 h 2042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2857" h="2042275">
                <a:moveTo>
                  <a:pt x="0" y="0"/>
                </a:moveTo>
                <a:lnTo>
                  <a:pt x="2902857" y="0"/>
                </a:lnTo>
                <a:lnTo>
                  <a:pt x="2902857" y="2042275"/>
                </a:lnTo>
                <a:lnTo>
                  <a:pt x="0" y="20422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6442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2AA8AE7-AEDE-437F-8FA8-2E95C0EAB2F9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0" y="0"/>
            <a:ext cx="5755196" cy="6858000"/>
          </a:xfrm>
          <a:custGeom>
            <a:avLst/>
            <a:gdLst>
              <a:gd name="connsiteX0" fmla="*/ 0 w 5755196"/>
              <a:gd name="connsiteY0" fmla="*/ 0 h 6858000"/>
              <a:gd name="connsiteX1" fmla="*/ 5755196 w 5755196"/>
              <a:gd name="connsiteY1" fmla="*/ 0 h 6858000"/>
              <a:gd name="connsiteX2" fmla="*/ 5755196 w 5755196"/>
              <a:gd name="connsiteY2" fmla="*/ 6858000 h 6858000"/>
              <a:gd name="connsiteX3" fmla="*/ 0 w 57551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55196" h="6858000">
                <a:moveTo>
                  <a:pt x="0" y="0"/>
                </a:moveTo>
                <a:lnTo>
                  <a:pt x="5755196" y="0"/>
                </a:lnTo>
                <a:lnTo>
                  <a:pt x="575519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1666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E7961EF-5A2D-4A13-B18A-A0696875AFCC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1579336" y="1798414"/>
            <a:ext cx="4142922" cy="4142922"/>
          </a:xfrm>
          <a:custGeom>
            <a:avLst/>
            <a:gdLst>
              <a:gd name="connsiteX0" fmla="*/ 2071461 w 4142922"/>
              <a:gd name="connsiteY0" fmla="*/ 0 h 4142922"/>
              <a:gd name="connsiteX1" fmla="*/ 4142922 w 4142922"/>
              <a:gd name="connsiteY1" fmla="*/ 2071461 h 4142922"/>
              <a:gd name="connsiteX2" fmla="*/ 2071461 w 4142922"/>
              <a:gd name="connsiteY2" fmla="*/ 4142922 h 4142922"/>
              <a:gd name="connsiteX3" fmla="*/ 0 w 4142922"/>
              <a:gd name="connsiteY3" fmla="*/ 2071461 h 4142922"/>
              <a:gd name="connsiteX4" fmla="*/ 2071461 w 4142922"/>
              <a:gd name="connsiteY4" fmla="*/ 0 h 4142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2922" h="4142922">
                <a:moveTo>
                  <a:pt x="2071461" y="0"/>
                </a:moveTo>
                <a:cubicBezTo>
                  <a:pt x="3215497" y="0"/>
                  <a:pt x="4142922" y="927425"/>
                  <a:pt x="4142922" y="2071461"/>
                </a:cubicBezTo>
                <a:cubicBezTo>
                  <a:pt x="4142922" y="3215497"/>
                  <a:pt x="3215497" y="4142922"/>
                  <a:pt x="2071461" y="4142922"/>
                </a:cubicBezTo>
                <a:cubicBezTo>
                  <a:pt x="927425" y="4142922"/>
                  <a:pt x="0" y="3215497"/>
                  <a:pt x="0" y="2071461"/>
                </a:cubicBezTo>
                <a:cubicBezTo>
                  <a:pt x="0" y="927425"/>
                  <a:pt x="927425" y="0"/>
                  <a:pt x="207146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9D940A4-1126-426B-8F1C-1568982C0B29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0" y="2393273"/>
            <a:ext cx="12192000" cy="3018971"/>
          </a:xfrm>
          <a:custGeom>
            <a:avLst/>
            <a:gdLst>
              <a:gd name="connsiteX0" fmla="*/ 0 w 12192000"/>
              <a:gd name="connsiteY0" fmla="*/ 0 h 3018971"/>
              <a:gd name="connsiteX1" fmla="*/ 12192000 w 12192000"/>
              <a:gd name="connsiteY1" fmla="*/ 0 h 3018971"/>
              <a:gd name="connsiteX2" fmla="*/ 12192000 w 12192000"/>
              <a:gd name="connsiteY2" fmla="*/ 3018971 h 3018971"/>
              <a:gd name="connsiteX3" fmla="*/ 0 w 12192000"/>
              <a:gd name="connsiteY3" fmla="*/ 3018971 h 3018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18971">
                <a:moveTo>
                  <a:pt x="0" y="0"/>
                </a:moveTo>
                <a:lnTo>
                  <a:pt x="12192000" y="0"/>
                </a:lnTo>
                <a:lnTo>
                  <a:pt x="12192000" y="3018971"/>
                </a:lnTo>
                <a:lnTo>
                  <a:pt x="0" y="30189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373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8A227E7-6D24-4A85-B7FF-6470E10F3281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2667042" y="3065799"/>
            <a:ext cx="1599581" cy="1843866"/>
          </a:xfrm>
          <a:custGeom>
            <a:avLst/>
            <a:gdLst>
              <a:gd name="connsiteX0" fmla="*/ 800481 w 1599581"/>
              <a:gd name="connsiteY0" fmla="*/ 0 h 1843866"/>
              <a:gd name="connsiteX1" fmla="*/ 1599581 w 1599581"/>
              <a:gd name="connsiteY1" fmla="*/ 460967 h 1843866"/>
              <a:gd name="connsiteX2" fmla="*/ 1599581 w 1599581"/>
              <a:gd name="connsiteY2" fmla="*/ 1382900 h 1843866"/>
              <a:gd name="connsiteX3" fmla="*/ 800481 w 1599581"/>
              <a:gd name="connsiteY3" fmla="*/ 1843866 h 1843866"/>
              <a:gd name="connsiteX4" fmla="*/ 0 w 1599581"/>
              <a:gd name="connsiteY4" fmla="*/ 1382900 h 1843866"/>
              <a:gd name="connsiteX5" fmla="*/ 0 w 1599581"/>
              <a:gd name="connsiteY5" fmla="*/ 460967 h 184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9581" h="1843866">
                <a:moveTo>
                  <a:pt x="800481" y="0"/>
                </a:moveTo>
                <a:lnTo>
                  <a:pt x="1599581" y="460967"/>
                </a:lnTo>
                <a:lnTo>
                  <a:pt x="1599581" y="1382900"/>
                </a:lnTo>
                <a:lnTo>
                  <a:pt x="800481" y="1843866"/>
                </a:lnTo>
                <a:lnTo>
                  <a:pt x="0" y="1382900"/>
                </a:lnTo>
                <a:lnTo>
                  <a:pt x="0" y="4609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336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54C6894-8D2F-4080-B091-5CA778768DF4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4470400" y="2487624"/>
            <a:ext cx="1535742" cy="1535742"/>
          </a:xfrm>
          <a:custGeom>
            <a:avLst/>
            <a:gdLst>
              <a:gd name="connsiteX0" fmla="*/ 767871 w 1535742"/>
              <a:gd name="connsiteY0" fmla="*/ 0 h 1535742"/>
              <a:gd name="connsiteX1" fmla="*/ 1535742 w 1535742"/>
              <a:gd name="connsiteY1" fmla="*/ 767871 h 1535742"/>
              <a:gd name="connsiteX2" fmla="*/ 1535742 w 1535742"/>
              <a:gd name="connsiteY2" fmla="*/ 1535742 h 1535742"/>
              <a:gd name="connsiteX3" fmla="*/ 767871 w 1535742"/>
              <a:gd name="connsiteY3" fmla="*/ 1535742 h 1535742"/>
              <a:gd name="connsiteX4" fmla="*/ 0 w 1535742"/>
              <a:gd name="connsiteY4" fmla="*/ 767871 h 1535742"/>
              <a:gd name="connsiteX5" fmla="*/ 767871 w 1535742"/>
              <a:gd name="connsiteY5" fmla="*/ 0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5742" h="1535742">
                <a:moveTo>
                  <a:pt x="767871" y="0"/>
                </a:moveTo>
                <a:cubicBezTo>
                  <a:pt x="1191954" y="0"/>
                  <a:pt x="1535742" y="343788"/>
                  <a:pt x="1535742" y="767871"/>
                </a:cubicBezTo>
                <a:lnTo>
                  <a:pt x="1535742" y="1535742"/>
                </a:lnTo>
                <a:lnTo>
                  <a:pt x="767871" y="1535742"/>
                </a:lnTo>
                <a:cubicBezTo>
                  <a:pt x="343788" y="1535742"/>
                  <a:pt x="0" y="1191954"/>
                  <a:pt x="0" y="767871"/>
                </a:cubicBezTo>
                <a:cubicBezTo>
                  <a:pt x="0" y="343788"/>
                  <a:pt x="343788" y="0"/>
                  <a:pt x="7678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83D03BD-C426-4D7B-B4C5-C403C086ADFE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6185858" y="2487624"/>
            <a:ext cx="1535742" cy="1535742"/>
          </a:xfrm>
          <a:custGeom>
            <a:avLst/>
            <a:gdLst>
              <a:gd name="connsiteX0" fmla="*/ 767871 w 1535742"/>
              <a:gd name="connsiteY0" fmla="*/ 0 h 1535742"/>
              <a:gd name="connsiteX1" fmla="*/ 1535742 w 1535742"/>
              <a:gd name="connsiteY1" fmla="*/ 767871 h 1535742"/>
              <a:gd name="connsiteX2" fmla="*/ 767871 w 1535742"/>
              <a:gd name="connsiteY2" fmla="*/ 1535742 h 1535742"/>
              <a:gd name="connsiteX3" fmla="*/ 0 w 1535742"/>
              <a:gd name="connsiteY3" fmla="*/ 1535742 h 1535742"/>
              <a:gd name="connsiteX4" fmla="*/ 0 w 1535742"/>
              <a:gd name="connsiteY4" fmla="*/ 767871 h 1535742"/>
              <a:gd name="connsiteX5" fmla="*/ 767871 w 1535742"/>
              <a:gd name="connsiteY5" fmla="*/ 0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5742" h="1535742">
                <a:moveTo>
                  <a:pt x="767871" y="0"/>
                </a:moveTo>
                <a:cubicBezTo>
                  <a:pt x="1191954" y="0"/>
                  <a:pt x="1535742" y="343788"/>
                  <a:pt x="1535742" y="767871"/>
                </a:cubicBezTo>
                <a:cubicBezTo>
                  <a:pt x="1535742" y="1191954"/>
                  <a:pt x="1191954" y="1535742"/>
                  <a:pt x="767871" y="1535742"/>
                </a:cubicBezTo>
                <a:lnTo>
                  <a:pt x="0" y="1535742"/>
                </a:lnTo>
                <a:lnTo>
                  <a:pt x="0" y="767871"/>
                </a:lnTo>
                <a:cubicBezTo>
                  <a:pt x="0" y="343788"/>
                  <a:pt x="343788" y="0"/>
                  <a:pt x="7678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47A4B6C-844D-4CB5-A5BE-C1F478F3FA12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4470400" y="4203081"/>
            <a:ext cx="1535742" cy="1535742"/>
          </a:xfrm>
          <a:custGeom>
            <a:avLst/>
            <a:gdLst>
              <a:gd name="connsiteX0" fmla="*/ 767871 w 1535742"/>
              <a:gd name="connsiteY0" fmla="*/ 0 h 1535742"/>
              <a:gd name="connsiteX1" fmla="*/ 1535742 w 1535742"/>
              <a:gd name="connsiteY1" fmla="*/ 0 h 1535742"/>
              <a:gd name="connsiteX2" fmla="*/ 1535742 w 1535742"/>
              <a:gd name="connsiteY2" fmla="*/ 767871 h 1535742"/>
              <a:gd name="connsiteX3" fmla="*/ 767871 w 1535742"/>
              <a:gd name="connsiteY3" fmla="*/ 1535742 h 1535742"/>
              <a:gd name="connsiteX4" fmla="*/ 0 w 1535742"/>
              <a:gd name="connsiteY4" fmla="*/ 767871 h 1535742"/>
              <a:gd name="connsiteX5" fmla="*/ 767871 w 1535742"/>
              <a:gd name="connsiteY5" fmla="*/ 0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5742" h="1535742">
                <a:moveTo>
                  <a:pt x="767871" y="0"/>
                </a:moveTo>
                <a:lnTo>
                  <a:pt x="1535742" y="0"/>
                </a:lnTo>
                <a:lnTo>
                  <a:pt x="1535742" y="767871"/>
                </a:lnTo>
                <a:cubicBezTo>
                  <a:pt x="1535742" y="1191954"/>
                  <a:pt x="1191954" y="1535742"/>
                  <a:pt x="767871" y="1535742"/>
                </a:cubicBezTo>
                <a:cubicBezTo>
                  <a:pt x="343788" y="1535742"/>
                  <a:pt x="0" y="1191954"/>
                  <a:pt x="0" y="767871"/>
                </a:cubicBezTo>
                <a:cubicBezTo>
                  <a:pt x="0" y="343788"/>
                  <a:pt x="343788" y="0"/>
                  <a:pt x="7678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AA43C04-8E7A-40AA-8EB9-1914FBFA4312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6185858" y="4203082"/>
            <a:ext cx="1535742" cy="1535742"/>
          </a:xfrm>
          <a:custGeom>
            <a:avLst/>
            <a:gdLst>
              <a:gd name="connsiteX0" fmla="*/ 0 w 1535742"/>
              <a:gd name="connsiteY0" fmla="*/ 0 h 1535742"/>
              <a:gd name="connsiteX1" fmla="*/ 767871 w 1535742"/>
              <a:gd name="connsiteY1" fmla="*/ 0 h 1535742"/>
              <a:gd name="connsiteX2" fmla="*/ 1535742 w 1535742"/>
              <a:gd name="connsiteY2" fmla="*/ 767871 h 1535742"/>
              <a:gd name="connsiteX3" fmla="*/ 767871 w 1535742"/>
              <a:gd name="connsiteY3" fmla="*/ 1535742 h 1535742"/>
              <a:gd name="connsiteX4" fmla="*/ 0 w 1535742"/>
              <a:gd name="connsiteY4" fmla="*/ 767871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5742" h="1535742">
                <a:moveTo>
                  <a:pt x="0" y="0"/>
                </a:moveTo>
                <a:lnTo>
                  <a:pt x="767871" y="0"/>
                </a:lnTo>
                <a:cubicBezTo>
                  <a:pt x="1191954" y="0"/>
                  <a:pt x="1535742" y="343788"/>
                  <a:pt x="1535742" y="767871"/>
                </a:cubicBezTo>
                <a:cubicBezTo>
                  <a:pt x="1535742" y="1191954"/>
                  <a:pt x="1191954" y="1535742"/>
                  <a:pt x="767871" y="1535742"/>
                </a:cubicBezTo>
                <a:cubicBezTo>
                  <a:pt x="343788" y="1535742"/>
                  <a:pt x="0" y="1191954"/>
                  <a:pt x="0" y="767871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433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F6193D6-6F8B-4F76-91D3-64CEC984B4EF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-1" y="-1"/>
            <a:ext cx="10599693" cy="5466467"/>
          </a:xfrm>
          <a:custGeom>
            <a:avLst/>
            <a:gdLst>
              <a:gd name="connsiteX0" fmla="*/ 4745801 w 10599693"/>
              <a:gd name="connsiteY0" fmla="*/ 3 h 5466467"/>
              <a:gd name="connsiteX1" fmla="*/ 8361099 w 10599693"/>
              <a:gd name="connsiteY1" fmla="*/ 3 h 5466467"/>
              <a:gd name="connsiteX2" fmla="*/ 4335654 w 10599693"/>
              <a:gd name="connsiteY2" fmla="*/ 5021943 h 5466467"/>
              <a:gd name="connsiteX3" fmla="*/ 720355 w 10599693"/>
              <a:gd name="connsiteY3" fmla="*/ 5021944 h 5466467"/>
              <a:gd name="connsiteX4" fmla="*/ 4745798 w 10599693"/>
              <a:gd name="connsiteY4" fmla="*/ 4 h 5466467"/>
              <a:gd name="connsiteX5" fmla="*/ 4745801 w 10599693"/>
              <a:gd name="connsiteY5" fmla="*/ 4 h 5466467"/>
              <a:gd name="connsiteX6" fmla="*/ 8721107 w 10599693"/>
              <a:gd name="connsiteY6" fmla="*/ 0 h 5466467"/>
              <a:gd name="connsiteX7" fmla="*/ 10599693 w 10599693"/>
              <a:gd name="connsiteY7" fmla="*/ 0 h 5466467"/>
              <a:gd name="connsiteX8" fmla="*/ 8507987 w 10599693"/>
              <a:gd name="connsiteY8" fmla="*/ 2609506 h 5466467"/>
              <a:gd name="connsiteX9" fmla="*/ 6629400 w 10599693"/>
              <a:gd name="connsiteY9" fmla="*/ 2609507 h 5466467"/>
              <a:gd name="connsiteX10" fmla="*/ 8721106 w 10599693"/>
              <a:gd name="connsiteY10" fmla="*/ 1 h 5466467"/>
              <a:gd name="connsiteX11" fmla="*/ 8721107 w 10599693"/>
              <a:gd name="connsiteY11" fmla="*/ 1 h 5466467"/>
              <a:gd name="connsiteX12" fmla="*/ 1 w 10599693"/>
              <a:gd name="connsiteY12" fmla="*/ 0 h 5466467"/>
              <a:gd name="connsiteX13" fmla="*/ 4381764 w 10599693"/>
              <a:gd name="connsiteY13" fmla="*/ 0 h 5466467"/>
              <a:gd name="connsiteX14" fmla="*/ 0 w 10599693"/>
              <a:gd name="connsiteY14" fmla="*/ 5466467 h 54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599693" h="5466467">
                <a:moveTo>
                  <a:pt x="4745801" y="3"/>
                </a:moveTo>
                <a:lnTo>
                  <a:pt x="8361099" y="3"/>
                </a:lnTo>
                <a:lnTo>
                  <a:pt x="4335654" y="5021943"/>
                </a:lnTo>
                <a:lnTo>
                  <a:pt x="720355" y="5021944"/>
                </a:lnTo>
                <a:lnTo>
                  <a:pt x="4745798" y="4"/>
                </a:lnTo>
                <a:lnTo>
                  <a:pt x="4745801" y="4"/>
                </a:lnTo>
                <a:close/>
                <a:moveTo>
                  <a:pt x="8721107" y="0"/>
                </a:moveTo>
                <a:lnTo>
                  <a:pt x="10599693" y="0"/>
                </a:lnTo>
                <a:lnTo>
                  <a:pt x="8507987" y="2609506"/>
                </a:lnTo>
                <a:lnTo>
                  <a:pt x="6629400" y="2609507"/>
                </a:lnTo>
                <a:lnTo>
                  <a:pt x="8721106" y="1"/>
                </a:lnTo>
                <a:lnTo>
                  <a:pt x="8721107" y="1"/>
                </a:lnTo>
                <a:close/>
                <a:moveTo>
                  <a:pt x="1" y="0"/>
                </a:moveTo>
                <a:lnTo>
                  <a:pt x="4381764" y="0"/>
                </a:lnTo>
                <a:lnTo>
                  <a:pt x="0" y="54664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249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978" r:id="rId7"/>
    <p:sldLayoutId id="2147483988" r:id="rId8"/>
    <p:sldLayoutId id="2147483989" r:id="rId9"/>
    <p:sldLayoutId id="2147483990" r:id="rId10"/>
    <p:sldLayoutId id="2147483991" r:id="rId11"/>
    <p:sldLayoutId id="2147483992" r:id="rId12"/>
    <p:sldLayoutId id="2147483993" r:id="rId13"/>
    <p:sldLayoutId id="2147483994" r:id="rId14"/>
    <p:sldLayoutId id="2147483995" r:id="rId15"/>
    <p:sldLayoutId id="2147483996" r:id="rId16"/>
    <p:sldLayoutId id="2147483997" r:id="rId17"/>
    <p:sldLayoutId id="2147483998" r:id="rId18"/>
    <p:sldLayoutId id="2147483999" r:id="rId19"/>
    <p:sldLayoutId id="2147484000" r:id="rId20"/>
    <p:sldLayoutId id="2147484001" r:id="rId21"/>
    <p:sldLayoutId id="2147484002" r:id="rId22"/>
    <p:sldLayoutId id="2147484003" r:id="rId23"/>
    <p:sldLayoutId id="2147484004" r:id="rId24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5.jpe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B0E47B2-1564-427A-BD68-70FE615C8B50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1" b="7571"/>
          <a:stretch>
            <a:fillRect/>
          </a:stretch>
        </p:blipFill>
        <p:spPr/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39D320D4-6201-4542-BE8A-8CBCF6BFAD2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184E28F-99CD-4BAF-A768-DBA3831A0A36}"/>
              </a:ext>
            </a:extLst>
          </p:cNvPr>
          <p:cNvGrpSpPr/>
          <p:nvPr/>
        </p:nvGrpSpPr>
        <p:grpSpPr>
          <a:xfrm>
            <a:off x="3517900" y="1628775"/>
            <a:ext cx="5156200" cy="3600450"/>
            <a:chOff x="-7954963" y="792163"/>
            <a:chExt cx="5156200" cy="3600450"/>
          </a:xfrm>
        </p:grpSpPr>
        <p:sp>
          <p:nvSpPr>
            <p:cNvPr id="59" name="Freeform 5">
              <a:extLst>
                <a:ext uri="{FF2B5EF4-FFF2-40B4-BE49-F238E27FC236}">
                  <a16:creationId xmlns:a16="http://schemas.microsoft.com/office/drawing/2014/main" id="{F4A05528-A910-4F50-A710-917109AA4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02251" y="2009776"/>
              <a:ext cx="1058863" cy="1058863"/>
            </a:xfrm>
            <a:custGeom>
              <a:avLst/>
              <a:gdLst>
                <a:gd name="T0" fmla="*/ 308 w 350"/>
                <a:gd name="T1" fmla="*/ 350 h 350"/>
                <a:gd name="T2" fmla="*/ 350 w 350"/>
                <a:gd name="T3" fmla="*/ 308 h 350"/>
                <a:gd name="T4" fmla="*/ 350 w 350"/>
                <a:gd name="T5" fmla="*/ 0 h 350"/>
                <a:gd name="T6" fmla="*/ 0 w 350"/>
                <a:gd name="T7" fmla="*/ 0 h 350"/>
                <a:gd name="T8" fmla="*/ 0 w 350"/>
                <a:gd name="T9" fmla="*/ 350 h 350"/>
                <a:gd name="T10" fmla="*/ 308 w 350"/>
                <a:gd name="T11" fmla="*/ 3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350">
                  <a:moveTo>
                    <a:pt x="308" y="350"/>
                  </a:moveTo>
                  <a:cubicBezTo>
                    <a:pt x="331" y="350"/>
                    <a:pt x="350" y="331"/>
                    <a:pt x="350" y="308"/>
                  </a:cubicBezTo>
                  <a:cubicBezTo>
                    <a:pt x="350" y="0"/>
                    <a:pt x="350" y="0"/>
                    <a:pt x="35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50"/>
                    <a:pt x="0" y="350"/>
                    <a:pt x="0" y="350"/>
                  </a:cubicBezTo>
                  <a:lnTo>
                    <a:pt x="308" y="3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">
              <a:extLst>
                <a:ext uri="{FF2B5EF4-FFF2-40B4-BE49-F238E27FC236}">
                  <a16:creationId xmlns:a16="http://schemas.microsoft.com/office/drawing/2014/main" id="{EE25FD79-7CE4-4DD9-A30C-12B251756D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302251" y="1116013"/>
              <a:ext cx="735013" cy="735013"/>
            </a:xfrm>
            <a:custGeom>
              <a:avLst/>
              <a:gdLst>
                <a:gd name="T0" fmla="*/ 201 w 243"/>
                <a:gd name="T1" fmla="*/ 0 h 243"/>
                <a:gd name="T2" fmla="*/ 0 w 243"/>
                <a:gd name="T3" fmla="*/ 0 h 243"/>
                <a:gd name="T4" fmla="*/ 0 w 243"/>
                <a:gd name="T5" fmla="*/ 243 h 243"/>
                <a:gd name="T6" fmla="*/ 243 w 243"/>
                <a:gd name="T7" fmla="*/ 243 h 243"/>
                <a:gd name="T8" fmla="*/ 243 w 243"/>
                <a:gd name="T9" fmla="*/ 42 h 243"/>
                <a:gd name="T10" fmla="*/ 201 w 243"/>
                <a:gd name="T11" fmla="*/ 0 h 243"/>
                <a:gd name="T12" fmla="*/ 170 w 243"/>
                <a:gd name="T13" fmla="*/ 170 h 243"/>
                <a:gd name="T14" fmla="*/ 73 w 243"/>
                <a:gd name="T15" fmla="*/ 170 h 243"/>
                <a:gd name="T16" fmla="*/ 73 w 243"/>
                <a:gd name="T17" fmla="*/ 73 h 243"/>
                <a:gd name="T18" fmla="*/ 170 w 243"/>
                <a:gd name="T19" fmla="*/ 73 h 243"/>
                <a:gd name="T20" fmla="*/ 170 w 243"/>
                <a:gd name="T21" fmla="*/ 17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3" h="243">
                  <a:moveTo>
                    <a:pt x="2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243" y="243"/>
                    <a:pt x="243" y="243"/>
                    <a:pt x="243" y="243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3" y="19"/>
                    <a:pt x="224" y="0"/>
                    <a:pt x="201" y="0"/>
                  </a:cubicBezTo>
                  <a:moveTo>
                    <a:pt x="170" y="170"/>
                  </a:moveTo>
                  <a:cubicBezTo>
                    <a:pt x="73" y="170"/>
                    <a:pt x="73" y="170"/>
                    <a:pt x="73" y="170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170" y="73"/>
                    <a:pt x="170" y="73"/>
                    <a:pt x="170" y="73"/>
                  </a:cubicBezTo>
                  <a:lnTo>
                    <a:pt x="170" y="17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Freeform 7">
              <a:extLst>
                <a:ext uri="{FF2B5EF4-FFF2-40B4-BE49-F238E27FC236}">
                  <a16:creationId xmlns:a16="http://schemas.microsoft.com/office/drawing/2014/main" id="{C3E05C49-EF65-487A-8479-72676607C6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523038" y="2009776"/>
              <a:ext cx="1060450" cy="1058863"/>
            </a:xfrm>
            <a:custGeom>
              <a:avLst/>
              <a:gdLst>
                <a:gd name="T0" fmla="*/ 0 w 350"/>
                <a:gd name="T1" fmla="*/ 0 h 350"/>
                <a:gd name="T2" fmla="*/ 0 w 350"/>
                <a:gd name="T3" fmla="*/ 308 h 350"/>
                <a:gd name="T4" fmla="*/ 42 w 350"/>
                <a:gd name="T5" fmla="*/ 350 h 350"/>
                <a:gd name="T6" fmla="*/ 350 w 350"/>
                <a:gd name="T7" fmla="*/ 350 h 350"/>
                <a:gd name="T8" fmla="*/ 350 w 350"/>
                <a:gd name="T9" fmla="*/ 0 h 350"/>
                <a:gd name="T10" fmla="*/ 0 w 350"/>
                <a:gd name="T11" fmla="*/ 0 h 350"/>
                <a:gd name="T12" fmla="*/ 277 w 350"/>
                <a:gd name="T13" fmla="*/ 277 h 350"/>
                <a:gd name="T14" fmla="*/ 73 w 350"/>
                <a:gd name="T15" fmla="*/ 277 h 350"/>
                <a:gd name="T16" fmla="*/ 73 w 350"/>
                <a:gd name="T17" fmla="*/ 72 h 350"/>
                <a:gd name="T18" fmla="*/ 277 w 350"/>
                <a:gd name="T19" fmla="*/ 72 h 350"/>
                <a:gd name="T20" fmla="*/ 277 w 350"/>
                <a:gd name="T21" fmla="*/ 277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0" h="350">
                  <a:moveTo>
                    <a:pt x="0" y="0"/>
                  </a:moveTo>
                  <a:cubicBezTo>
                    <a:pt x="0" y="308"/>
                    <a:pt x="0" y="308"/>
                    <a:pt x="0" y="308"/>
                  </a:cubicBezTo>
                  <a:cubicBezTo>
                    <a:pt x="0" y="331"/>
                    <a:pt x="19" y="350"/>
                    <a:pt x="42" y="350"/>
                  </a:cubicBezTo>
                  <a:cubicBezTo>
                    <a:pt x="350" y="350"/>
                    <a:pt x="350" y="350"/>
                    <a:pt x="350" y="350"/>
                  </a:cubicBezTo>
                  <a:cubicBezTo>
                    <a:pt x="350" y="0"/>
                    <a:pt x="350" y="0"/>
                    <a:pt x="350" y="0"/>
                  </a:cubicBezTo>
                  <a:lnTo>
                    <a:pt x="0" y="0"/>
                  </a:lnTo>
                  <a:close/>
                  <a:moveTo>
                    <a:pt x="277" y="277"/>
                  </a:moveTo>
                  <a:cubicBezTo>
                    <a:pt x="73" y="277"/>
                    <a:pt x="73" y="277"/>
                    <a:pt x="73" y="277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277" y="72"/>
                    <a:pt x="277" y="72"/>
                    <a:pt x="277" y="72"/>
                  </a:cubicBezTo>
                  <a:lnTo>
                    <a:pt x="277" y="27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8">
              <a:extLst>
                <a:ext uri="{FF2B5EF4-FFF2-40B4-BE49-F238E27FC236}">
                  <a16:creationId xmlns:a16="http://schemas.microsoft.com/office/drawing/2014/main" id="{236B5589-4670-49A2-8296-113AE3DDF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23038" y="792163"/>
              <a:ext cx="1060450" cy="1058863"/>
            </a:xfrm>
            <a:custGeom>
              <a:avLst/>
              <a:gdLst>
                <a:gd name="T0" fmla="*/ 0 w 350"/>
                <a:gd name="T1" fmla="*/ 42 h 350"/>
                <a:gd name="T2" fmla="*/ 0 w 350"/>
                <a:gd name="T3" fmla="*/ 350 h 350"/>
                <a:gd name="T4" fmla="*/ 350 w 350"/>
                <a:gd name="T5" fmla="*/ 350 h 350"/>
                <a:gd name="T6" fmla="*/ 350 w 350"/>
                <a:gd name="T7" fmla="*/ 0 h 350"/>
                <a:gd name="T8" fmla="*/ 42 w 350"/>
                <a:gd name="T9" fmla="*/ 0 h 350"/>
                <a:gd name="T10" fmla="*/ 0 w 350"/>
                <a:gd name="T11" fmla="*/ 42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350">
                  <a:moveTo>
                    <a:pt x="0" y="42"/>
                  </a:moveTo>
                  <a:cubicBezTo>
                    <a:pt x="0" y="350"/>
                    <a:pt x="0" y="350"/>
                    <a:pt x="0" y="350"/>
                  </a:cubicBezTo>
                  <a:cubicBezTo>
                    <a:pt x="350" y="350"/>
                    <a:pt x="350" y="350"/>
                    <a:pt x="350" y="350"/>
                  </a:cubicBezTo>
                  <a:cubicBezTo>
                    <a:pt x="350" y="0"/>
                    <a:pt x="350" y="0"/>
                    <a:pt x="350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9">
              <a:extLst>
                <a:ext uri="{FF2B5EF4-FFF2-40B4-BE49-F238E27FC236}">
                  <a16:creationId xmlns:a16="http://schemas.microsoft.com/office/drawing/2014/main" id="{72552B5E-FC66-4DC8-BD25-96EE6B922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54963" y="3400426"/>
              <a:ext cx="384175" cy="487363"/>
            </a:xfrm>
            <a:custGeom>
              <a:avLst/>
              <a:gdLst>
                <a:gd name="T0" fmla="*/ 78 w 127"/>
                <a:gd name="T1" fmla="*/ 0 h 161"/>
                <a:gd name="T2" fmla="*/ 127 w 127"/>
                <a:gd name="T3" fmla="*/ 0 h 161"/>
                <a:gd name="T4" fmla="*/ 127 w 127"/>
                <a:gd name="T5" fmla="*/ 86 h 161"/>
                <a:gd name="T6" fmla="*/ 122 w 127"/>
                <a:gd name="T7" fmla="*/ 128 h 161"/>
                <a:gd name="T8" fmla="*/ 103 w 127"/>
                <a:gd name="T9" fmla="*/ 152 h 161"/>
                <a:gd name="T10" fmla="*/ 66 w 127"/>
                <a:gd name="T11" fmla="*/ 161 h 161"/>
                <a:gd name="T12" fmla="*/ 29 w 127"/>
                <a:gd name="T13" fmla="*/ 155 h 161"/>
                <a:gd name="T14" fmla="*/ 8 w 127"/>
                <a:gd name="T15" fmla="*/ 136 h 161"/>
                <a:gd name="T16" fmla="*/ 0 w 127"/>
                <a:gd name="T17" fmla="*/ 105 h 161"/>
                <a:gd name="T18" fmla="*/ 46 w 127"/>
                <a:gd name="T19" fmla="*/ 99 h 161"/>
                <a:gd name="T20" fmla="*/ 48 w 127"/>
                <a:gd name="T21" fmla="*/ 114 h 161"/>
                <a:gd name="T22" fmla="*/ 54 w 127"/>
                <a:gd name="T23" fmla="*/ 123 h 161"/>
                <a:gd name="T24" fmla="*/ 62 w 127"/>
                <a:gd name="T25" fmla="*/ 125 h 161"/>
                <a:gd name="T26" fmla="*/ 74 w 127"/>
                <a:gd name="T27" fmla="*/ 118 h 161"/>
                <a:gd name="T28" fmla="*/ 78 w 127"/>
                <a:gd name="T29" fmla="*/ 98 h 161"/>
                <a:gd name="T30" fmla="*/ 78 w 127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7" h="161">
                  <a:moveTo>
                    <a:pt x="78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27" y="104"/>
                    <a:pt x="125" y="118"/>
                    <a:pt x="122" y="128"/>
                  </a:cubicBezTo>
                  <a:cubicBezTo>
                    <a:pt x="119" y="137"/>
                    <a:pt x="113" y="145"/>
                    <a:pt x="103" y="152"/>
                  </a:cubicBezTo>
                  <a:cubicBezTo>
                    <a:pt x="93" y="158"/>
                    <a:pt x="81" y="161"/>
                    <a:pt x="66" y="161"/>
                  </a:cubicBezTo>
                  <a:cubicBezTo>
                    <a:pt x="50" y="161"/>
                    <a:pt x="37" y="159"/>
                    <a:pt x="29" y="155"/>
                  </a:cubicBezTo>
                  <a:cubicBezTo>
                    <a:pt x="20" y="151"/>
                    <a:pt x="13" y="144"/>
                    <a:pt x="8" y="136"/>
                  </a:cubicBezTo>
                  <a:cubicBezTo>
                    <a:pt x="3" y="128"/>
                    <a:pt x="1" y="117"/>
                    <a:pt x="0" y="105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7" y="106"/>
                    <a:pt x="47" y="111"/>
                    <a:pt x="48" y="114"/>
                  </a:cubicBezTo>
                  <a:cubicBezTo>
                    <a:pt x="49" y="118"/>
                    <a:pt x="51" y="120"/>
                    <a:pt x="54" y="123"/>
                  </a:cubicBezTo>
                  <a:cubicBezTo>
                    <a:pt x="56" y="124"/>
                    <a:pt x="59" y="125"/>
                    <a:pt x="62" y="125"/>
                  </a:cubicBezTo>
                  <a:cubicBezTo>
                    <a:pt x="68" y="125"/>
                    <a:pt x="72" y="123"/>
                    <a:pt x="74" y="118"/>
                  </a:cubicBezTo>
                  <a:cubicBezTo>
                    <a:pt x="77" y="114"/>
                    <a:pt x="78" y="108"/>
                    <a:pt x="78" y="98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0">
              <a:extLst>
                <a:ext uri="{FF2B5EF4-FFF2-40B4-BE49-F238E27FC236}">
                  <a16:creationId xmlns:a16="http://schemas.microsoft.com/office/drawing/2014/main" id="{1860EA77-5C0C-4243-A701-15D4D4F101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491413" y="3395663"/>
              <a:ext cx="496888" cy="492125"/>
            </a:xfrm>
            <a:custGeom>
              <a:avLst/>
              <a:gdLst>
                <a:gd name="T0" fmla="*/ 0 w 164"/>
                <a:gd name="T1" fmla="*/ 82 h 163"/>
                <a:gd name="T2" fmla="*/ 22 w 164"/>
                <a:gd name="T3" fmla="*/ 21 h 163"/>
                <a:gd name="T4" fmla="*/ 82 w 164"/>
                <a:gd name="T5" fmla="*/ 0 h 163"/>
                <a:gd name="T6" fmla="*/ 143 w 164"/>
                <a:gd name="T7" fmla="*/ 21 h 163"/>
                <a:gd name="T8" fmla="*/ 164 w 164"/>
                <a:gd name="T9" fmla="*/ 80 h 163"/>
                <a:gd name="T10" fmla="*/ 155 w 164"/>
                <a:gd name="T11" fmla="*/ 126 h 163"/>
                <a:gd name="T12" fmla="*/ 128 w 164"/>
                <a:gd name="T13" fmla="*/ 154 h 163"/>
                <a:gd name="T14" fmla="*/ 84 w 164"/>
                <a:gd name="T15" fmla="*/ 163 h 163"/>
                <a:gd name="T16" fmla="*/ 40 w 164"/>
                <a:gd name="T17" fmla="*/ 155 h 163"/>
                <a:gd name="T18" fmla="*/ 11 w 164"/>
                <a:gd name="T19" fmla="*/ 128 h 163"/>
                <a:gd name="T20" fmla="*/ 0 w 164"/>
                <a:gd name="T21" fmla="*/ 82 h 163"/>
                <a:gd name="T22" fmla="*/ 49 w 164"/>
                <a:gd name="T23" fmla="*/ 82 h 163"/>
                <a:gd name="T24" fmla="*/ 58 w 164"/>
                <a:gd name="T25" fmla="*/ 116 h 163"/>
                <a:gd name="T26" fmla="*/ 82 w 164"/>
                <a:gd name="T27" fmla="*/ 127 h 163"/>
                <a:gd name="T28" fmla="*/ 107 w 164"/>
                <a:gd name="T29" fmla="*/ 117 h 163"/>
                <a:gd name="T30" fmla="*/ 115 w 164"/>
                <a:gd name="T31" fmla="*/ 80 h 163"/>
                <a:gd name="T32" fmla="*/ 106 w 164"/>
                <a:gd name="T33" fmla="*/ 47 h 163"/>
                <a:gd name="T34" fmla="*/ 82 w 164"/>
                <a:gd name="T35" fmla="*/ 37 h 163"/>
                <a:gd name="T36" fmla="*/ 58 w 164"/>
                <a:gd name="T37" fmla="*/ 47 h 163"/>
                <a:gd name="T38" fmla="*/ 49 w 164"/>
                <a:gd name="T39" fmla="*/ 8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4" h="163">
                  <a:moveTo>
                    <a:pt x="0" y="82"/>
                  </a:moveTo>
                  <a:cubicBezTo>
                    <a:pt x="0" y="56"/>
                    <a:pt x="8" y="36"/>
                    <a:pt x="22" y="21"/>
                  </a:cubicBezTo>
                  <a:cubicBezTo>
                    <a:pt x="36" y="7"/>
                    <a:pt x="56" y="0"/>
                    <a:pt x="82" y="0"/>
                  </a:cubicBezTo>
                  <a:cubicBezTo>
                    <a:pt x="108" y="0"/>
                    <a:pt x="129" y="7"/>
                    <a:pt x="143" y="21"/>
                  </a:cubicBezTo>
                  <a:cubicBezTo>
                    <a:pt x="157" y="35"/>
                    <a:pt x="164" y="55"/>
                    <a:pt x="164" y="80"/>
                  </a:cubicBezTo>
                  <a:cubicBezTo>
                    <a:pt x="164" y="99"/>
                    <a:pt x="161" y="114"/>
                    <a:pt x="155" y="126"/>
                  </a:cubicBezTo>
                  <a:cubicBezTo>
                    <a:pt x="149" y="138"/>
                    <a:pt x="140" y="147"/>
                    <a:pt x="128" y="154"/>
                  </a:cubicBezTo>
                  <a:cubicBezTo>
                    <a:pt x="116" y="160"/>
                    <a:pt x="102" y="163"/>
                    <a:pt x="84" y="163"/>
                  </a:cubicBezTo>
                  <a:cubicBezTo>
                    <a:pt x="66" y="163"/>
                    <a:pt x="51" y="161"/>
                    <a:pt x="40" y="155"/>
                  </a:cubicBezTo>
                  <a:cubicBezTo>
                    <a:pt x="28" y="149"/>
                    <a:pt x="19" y="140"/>
                    <a:pt x="11" y="128"/>
                  </a:cubicBezTo>
                  <a:cubicBezTo>
                    <a:pt x="4" y="116"/>
                    <a:pt x="0" y="100"/>
                    <a:pt x="0" y="82"/>
                  </a:cubicBezTo>
                  <a:close/>
                  <a:moveTo>
                    <a:pt x="49" y="82"/>
                  </a:moveTo>
                  <a:cubicBezTo>
                    <a:pt x="49" y="98"/>
                    <a:pt x="52" y="109"/>
                    <a:pt x="58" y="116"/>
                  </a:cubicBezTo>
                  <a:cubicBezTo>
                    <a:pt x="64" y="123"/>
                    <a:pt x="72" y="127"/>
                    <a:pt x="82" y="127"/>
                  </a:cubicBezTo>
                  <a:cubicBezTo>
                    <a:pt x="93" y="127"/>
                    <a:pt x="101" y="123"/>
                    <a:pt x="107" y="117"/>
                  </a:cubicBezTo>
                  <a:cubicBezTo>
                    <a:pt x="113" y="110"/>
                    <a:pt x="115" y="97"/>
                    <a:pt x="115" y="80"/>
                  </a:cubicBezTo>
                  <a:cubicBezTo>
                    <a:pt x="115" y="65"/>
                    <a:pt x="112" y="54"/>
                    <a:pt x="106" y="47"/>
                  </a:cubicBezTo>
                  <a:cubicBezTo>
                    <a:pt x="100" y="40"/>
                    <a:pt x="92" y="37"/>
                    <a:pt x="82" y="37"/>
                  </a:cubicBezTo>
                  <a:cubicBezTo>
                    <a:pt x="72" y="37"/>
                    <a:pt x="64" y="40"/>
                    <a:pt x="58" y="47"/>
                  </a:cubicBezTo>
                  <a:cubicBezTo>
                    <a:pt x="52" y="54"/>
                    <a:pt x="49" y="66"/>
                    <a:pt x="49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573CE822-3F31-41D8-BB93-F6C44E391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13563" y="3400426"/>
              <a:ext cx="457200" cy="481013"/>
            </a:xfrm>
            <a:custGeom>
              <a:avLst/>
              <a:gdLst>
                <a:gd name="T0" fmla="*/ 0 w 288"/>
                <a:gd name="T1" fmla="*/ 0 h 303"/>
                <a:gd name="T2" fmla="*/ 94 w 288"/>
                <a:gd name="T3" fmla="*/ 0 h 303"/>
                <a:gd name="T4" fmla="*/ 94 w 288"/>
                <a:gd name="T5" fmla="*/ 107 h 303"/>
                <a:gd name="T6" fmla="*/ 195 w 288"/>
                <a:gd name="T7" fmla="*/ 107 h 303"/>
                <a:gd name="T8" fmla="*/ 195 w 288"/>
                <a:gd name="T9" fmla="*/ 0 h 303"/>
                <a:gd name="T10" fmla="*/ 288 w 288"/>
                <a:gd name="T11" fmla="*/ 0 h 303"/>
                <a:gd name="T12" fmla="*/ 288 w 288"/>
                <a:gd name="T13" fmla="*/ 303 h 303"/>
                <a:gd name="T14" fmla="*/ 195 w 288"/>
                <a:gd name="T15" fmla="*/ 303 h 303"/>
                <a:gd name="T16" fmla="*/ 195 w 288"/>
                <a:gd name="T17" fmla="*/ 181 h 303"/>
                <a:gd name="T18" fmla="*/ 94 w 288"/>
                <a:gd name="T19" fmla="*/ 181 h 303"/>
                <a:gd name="T20" fmla="*/ 94 w 288"/>
                <a:gd name="T21" fmla="*/ 303 h 303"/>
                <a:gd name="T22" fmla="*/ 0 w 288"/>
                <a:gd name="T23" fmla="*/ 303 h 303"/>
                <a:gd name="T24" fmla="*/ 0 w 288"/>
                <a:gd name="T25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8" h="303">
                  <a:moveTo>
                    <a:pt x="0" y="0"/>
                  </a:moveTo>
                  <a:lnTo>
                    <a:pt x="94" y="0"/>
                  </a:lnTo>
                  <a:lnTo>
                    <a:pt x="94" y="107"/>
                  </a:lnTo>
                  <a:lnTo>
                    <a:pt x="195" y="107"/>
                  </a:lnTo>
                  <a:lnTo>
                    <a:pt x="195" y="0"/>
                  </a:lnTo>
                  <a:lnTo>
                    <a:pt x="288" y="0"/>
                  </a:lnTo>
                  <a:lnTo>
                    <a:pt x="288" y="303"/>
                  </a:lnTo>
                  <a:lnTo>
                    <a:pt x="195" y="303"/>
                  </a:lnTo>
                  <a:lnTo>
                    <a:pt x="195" y="181"/>
                  </a:lnTo>
                  <a:lnTo>
                    <a:pt x="94" y="181"/>
                  </a:lnTo>
                  <a:lnTo>
                    <a:pt x="94" y="303"/>
                  </a:lnTo>
                  <a:lnTo>
                    <a:pt x="0" y="3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93189364-C62F-4AB5-9AB6-5633BC16A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56351" y="3400426"/>
              <a:ext cx="460375" cy="481013"/>
            </a:xfrm>
            <a:custGeom>
              <a:avLst/>
              <a:gdLst>
                <a:gd name="T0" fmla="*/ 0 w 290"/>
                <a:gd name="T1" fmla="*/ 0 h 303"/>
                <a:gd name="T2" fmla="*/ 88 w 290"/>
                <a:gd name="T3" fmla="*/ 0 h 303"/>
                <a:gd name="T4" fmla="*/ 200 w 290"/>
                <a:gd name="T5" fmla="*/ 168 h 303"/>
                <a:gd name="T6" fmla="*/ 200 w 290"/>
                <a:gd name="T7" fmla="*/ 0 h 303"/>
                <a:gd name="T8" fmla="*/ 290 w 290"/>
                <a:gd name="T9" fmla="*/ 0 h 303"/>
                <a:gd name="T10" fmla="*/ 290 w 290"/>
                <a:gd name="T11" fmla="*/ 303 h 303"/>
                <a:gd name="T12" fmla="*/ 200 w 290"/>
                <a:gd name="T13" fmla="*/ 303 h 303"/>
                <a:gd name="T14" fmla="*/ 88 w 290"/>
                <a:gd name="T15" fmla="*/ 138 h 303"/>
                <a:gd name="T16" fmla="*/ 88 w 290"/>
                <a:gd name="T17" fmla="*/ 303 h 303"/>
                <a:gd name="T18" fmla="*/ 0 w 290"/>
                <a:gd name="T19" fmla="*/ 303 h 303"/>
                <a:gd name="T20" fmla="*/ 0 w 290"/>
                <a:gd name="T21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0" h="303">
                  <a:moveTo>
                    <a:pt x="0" y="0"/>
                  </a:moveTo>
                  <a:lnTo>
                    <a:pt x="88" y="0"/>
                  </a:lnTo>
                  <a:lnTo>
                    <a:pt x="200" y="168"/>
                  </a:lnTo>
                  <a:lnTo>
                    <a:pt x="200" y="0"/>
                  </a:lnTo>
                  <a:lnTo>
                    <a:pt x="290" y="0"/>
                  </a:lnTo>
                  <a:lnTo>
                    <a:pt x="290" y="303"/>
                  </a:lnTo>
                  <a:lnTo>
                    <a:pt x="200" y="303"/>
                  </a:lnTo>
                  <a:lnTo>
                    <a:pt x="88" y="138"/>
                  </a:lnTo>
                  <a:lnTo>
                    <a:pt x="88" y="303"/>
                  </a:lnTo>
                  <a:lnTo>
                    <a:pt x="0" y="3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B2FBB263-48D5-46D6-B6F5-6CB51954E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16601" y="3395663"/>
              <a:ext cx="465138" cy="492125"/>
            </a:xfrm>
            <a:custGeom>
              <a:avLst/>
              <a:gdLst>
                <a:gd name="T0" fmla="*/ 111 w 154"/>
                <a:gd name="T1" fmla="*/ 96 h 163"/>
                <a:gd name="T2" fmla="*/ 154 w 154"/>
                <a:gd name="T3" fmla="*/ 109 h 163"/>
                <a:gd name="T4" fmla="*/ 141 w 154"/>
                <a:gd name="T5" fmla="*/ 139 h 163"/>
                <a:gd name="T6" fmla="*/ 118 w 154"/>
                <a:gd name="T7" fmla="*/ 157 h 163"/>
                <a:gd name="T8" fmla="*/ 83 w 154"/>
                <a:gd name="T9" fmla="*/ 163 h 163"/>
                <a:gd name="T10" fmla="*/ 40 w 154"/>
                <a:gd name="T11" fmla="*/ 156 h 163"/>
                <a:gd name="T12" fmla="*/ 12 w 154"/>
                <a:gd name="T13" fmla="*/ 130 h 163"/>
                <a:gd name="T14" fmla="*/ 0 w 154"/>
                <a:gd name="T15" fmla="*/ 81 h 163"/>
                <a:gd name="T16" fmla="*/ 21 w 154"/>
                <a:gd name="T17" fmla="*/ 21 h 163"/>
                <a:gd name="T18" fmla="*/ 80 w 154"/>
                <a:gd name="T19" fmla="*/ 0 h 163"/>
                <a:gd name="T20" fmla="*/ 127 w 154"/>
                <a:gd name="T21" fmla="*/ 12 h 163"/>
                <a:gd name="T22" fmla="*/ 153 w 154"/>
                <a:gd name="T23" fmla="*/ 49 h 163"/>
                <a:gd name="T24" fmla="*/ 110 w 154"/>
                <a:gd name="T25" fmla="*/ 59 h 163"/>
                <a:gd name="T26" fmla="*/ 105 w 154"/>
                <a:gd name="T27" fmla="*/ 48 h 163"/>
                <a:gd name="T28" fmla="*/ 95 w 154"/>
                <a:gd name="T29" fmla="*/ 39 h 163"/>
                <a:gd name="T30" fmla="*/ 81 w 154"/>
                <a:gd name="T31" fmla="*/ 36 h 163"/>
                <a:gd name="T32" fmla="*/ 56 w 154"/>
                <a:gd name="T33" fmla="*/ 50 h 163"/>
                <a:gd name="T34" fmla="*/ 49 w 154"/>
                <a:gd name="T35" fmla="*/ 81 h 163"/>
                <a:gd name="T36" fmla="*/ 57 w 154"/>
                <a:gd name="T37" fmla="*/ 117 h 163"/>
                <a:gd name="T38" fmla="*/ 80 w 154"/>
                <a:gd name="T39" fmla="*/ 127 h 163"/>
                <a:gd name="T40" fmla="*/ 101 w 154"/>
                <a:gd name="T41" fmla="*/ 119 h 163"/>
                <a:gd name="T42" fmla="*/ 111 w 154"/>
                <a:gd name="T43" fmla="*/ 96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" h="163">
                  <a:moveTo>
                    <a:pt x="111" y="96"/>
                  </a:moveTo>
                  <a:cubicBezTo>
                    <a:pt x="154" y="109"/>
                    <a:pt x="154" y="109"/>
                    <a:pt x="154" y="109"/>
                  </a:cubicBezTo>
                  <a:cubicBezTo>
                    <a:pt x="151" y="121"/>
                    <a:pt x="147" y="131"/>
                    <a:pt x="141" y="139"/>
                  </a:cubicBezTo>
                  <a:cubicBezTo>
                    <a:pt x="134" y="147"/>
                    <a:pt x="127" y="153"/>
                    <a:pt x="118" y="157"/>
                  </a:cubicBezTo>
                  <a:cubicBezTo>
                    <a:pt x="108" y="161"/>
                    <a:pt x="97" y="163"/>
                    <a:pt x="83" y="163"/>
                  </a:cubicBezTo>
                  <a:cubicBezTo>
                    <a:pt x="65" y="163"/>
                    <a:pt x="51" y="161"/>
                    <a:pt x="40" y="156"/>
                  </a:cubicBezTo>
                  <a:cubicBezTo>
                    <a:pt x="29" y="151"/>
                    <a:pt x="20" y="142"/>
                    <a:pt x="12" y="130"/>
                  </a:cubicBezTo>
                  <a:cubicBezTo>
                    <a:pt x="4" y="117"/>
                    <a:pt x="0" y="101"/>
                    <a:pt x="0" y="81"/>
                  </a:cubicBezTo>
                  <a:cubicBezTo>
                    <a:pt x="0" y="55"/>
                    <a:pt x="7" y="35"/>
                    <a:pt x="21" y="21"/>
                  </a:cubicBezTo>
                  <a:cubicBezTo>
                    <a:pt x="35" y="7"/>
                    <a:pt x="55" y="0"/>
                    <a:pt x="80" y="0"/>
                  </a:cubicBezTo>
                  <a:cubicBezTo>
                    <a:pt x="100" y="0"/>
                    <a:pt x="116" y="4"/>
                    <a:pt x="127" y="12"/>
                  </a:cubicBezTo>
                  <a:cubicBezTo>
                    <a:pt x="139" y="20"/>
                    <a:pt x="147" y="32"/>
                    <a:pt x="153" y="49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08" y="54"/>
                    <a:pt x="106" y="50"/>
                    <a:pt x="105" y="48"/>
                  </a:cubicBezTo>
                  <a:cubicBezTo>
                    <a:pt x="102" y="44"/>
                    <a:pt x="99" y="41"/>
                    <a:pt x="95" y="39"/>
                  </a:cubicBezTo>
                  <a:cubicBezTo>
                    <a:pt x="91" y="37"/>
                    <a:pt x="86" y="36"/>
                    <a:pt x="81" y="36"/>
                  </a:cubicBezTo>
                  <a:cubicBezTo>
                    <a:pt x="70" y="36"/>
                    <a:pt x="62" y="41"/>
                    <a:pt x="56" y="50"/>
                  </a:cubicBezTo>
                  <a:cubicBezTo>
                    <a:pt x="52" y="56"/>
                    <a:pt x="49" y="67"/>
                    <a:pt x="49" y="81"/>
                  </a:cubicBezTo>
                  <a:cubicBezTo>
                    <a:pt x="49" y="98"/>
                    <a:pt x="52" y="110"/>
                    <a:pt x="57" y="117"/>
                  </a:cubicBezTo>
                  <a:cubicBezTo>
                    <a:pt x="63" y="123"/>
                    <a:pt x="70" y="127"/>
                    <a:pt x="80" y="127"/>
                  </a:cubicBezTo>
                  <a:cubicBezTo>
                    <a:pt x="89" y="127"/>
                    <a:pt x="96" y="124"/>
                    <a:pt x="101" y="119"/>
                  </a:cubicBezTo>
                  <a:cubicBezTo>
                    <a:pt x="106" y="114"/>
                    <a:pt x="109" y="106"/>
                    <a:pt x="11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4">
              <a:extLst>
                <a:ext uri="{FF2B5EF4-FFF2-40B4-BE49-F238E27FC236}">
                  <a16:creationId xmlns:a16="http://schemas.microsoft.com/office/drawing/2014/main" id="{D3A4FF0C-D7FE-4D47-AC1F-5900481637FE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78438" y="3400426"/>
              <a:ext cx="403225" cy="481013"/>
            </a:xfrm>
            <a:custGeom>
              <a:avLst/>
              <a:gdLst>
                <a:gd name="T0" fmla="*/ 0 w 254"/>
                <a:gd name="T1" fmla="*/ 0 h 303"/>
                <a:gd name="T2" fmla="*/ 250 w 254"/>
                <a:gd name="T3" fmla="*/ 0 h 303"/>
                <a:gd name="T4" fmla="*/ 250 w 254"/>
                <a:gd name="T5" fmla="*/ 65 h 303"/>
                <a:gd name="T6" fmla="*/ 93 w 254"/>
                <a:gd name="T7" fmla="*/ 65 h 303"/>
                <a:gd name="T8" fmla="*/ 93 w 254"/>
                <a:gd name="T9" fmla="*/ 113 h 303"/>
                <a:gd name="T10" fmla="*/ 238 w 254"/>
                <a:gd name="T11" fmla="*/ 113 h 303"/>
                <a:gd name="T12" fmla="*/ 238 w 254"/>
                <a:gd name="T13" fmla="*/ 176 h 303"/>
                <a:gd name="T14" fmla="*/ 93 w 254"/>
                <a:gd name="T15" fmla="*/ 176 h 303"/>
                <a:gd name="T16" fmla="*/ 93 w 254"/>
                <a:gd name="T17" fmla="*/ 235 h 303"/>
                <a:gd name="T18" fmla="*/ 254 w 254"/>
                <a:gd name="T19" fmla="*/ 235 h 303"/>
                <a:gd name="T20" fmla="*/ 254 w 254"/>
                <a:gd name="T21" fmla="*/ 303 h 303"/>
                <a:gd name="T22" fmla="*/ 0 w 254"/>
                <a:gd name="T23" fmla="*/ 303 h 303"/>
                <a:gd name="T24" fmla="*/ 0 w 254"/>
                <a:gd name="T25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4" h="303">
                  <a:moveTo>
                    <a:pt x="0" y="0"/>
                  </a:moveTo>
                  <a:lnTo>
                    <a:pt x="250" y="0"/>
                  </a:lnTo>
                  <a:lnTo>
                    <a:pt x="250" y="65"/>
                  </a:lnTo>
                  <a:lnTo>
                    <a:pt x="93" y="65"/>
                  </a:lnTo>
                  <a:lnTo>
                    <a:pt x="93" y="113"/>
                  </a:lnTo>
                  <a:lnTo>
                    <a:pt x="238" y="113"/>
                  </a:lnTo>
                  <a:lnTo>
                    <a:pt x="238" y="176"/>
                  </a:lnTo>
                  <a:lnTo>
                    <a:pt x="93" y="176"/>
                  </a:lnTo>
                  <a:lnTo>
                    <a:pt x="93" y="235"/>
                  </a:lnTo>
                  <a:lnTo>
                    <a:pt x="254" y="235"/>
                  </a:lnTo>
                  <a:lnTo>
                    <a:pt x="254" y="303"/>
                  </a:lnTo>
                  <a:lnTo>
                    <a:pt x="0" y="3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5">
              <a:extLst>
                <a:ext uri="{FF2B5EF4-FFF2-40B4-BE49-F238E27FC236}">
                  <a16:creationId xmlns:a16="http://schemas.microsoft.com/office/drawing/2014/main" id="{024B2EF4-79A6-4CA5-8AC5-ABE420D58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94251" y="3400426"/>
              <a:ext cx="457200" cy="481013"/>
            </a:xfrm>
            <a:custGeom>
              <a:avLst/>
              <a:gdLst>
                <a:gd name="T0" fmla="*/ 0 w 288"/>
                <a:gd name="T1" fmla="*/ 0 h 303"/>
                <a:gd name="T2" fmla="*/ 88 w 288"/>
                <a:gd name="T3" fmla="*/ 0 h 303"/>
                <a:gd name="T4" fmla="*/ 200 w 288"/>
                <a:gd name="T5" fmla="*/ 168 h 303"/>
                <a:gd name="T6" fmla="*/ 200 w 288"/>
                <a:gd name="T7" fmla="*/ 0 h 303"/>
                <a:gd name="T8" fmla="*/ 288 w 288"/>
                <a:gd name="T9" fmla="*/ 0 h 303"/>
                <a:gd name="T10" fmla="*/ 288 w 288"/>
                <a:gd name="T11" fmla="*/ 303 h 303"/>
                <a:gd name="T12" fmla="*/ 200 w 288"/>
                <a:gd name="T13" fmla="*/ 303 h 303"/>
                <a:gd name="T14" fmla="*/ 88 w 288"/>
                <a:gd name="T15" fmla="*/ 138 h 303"/>
                <a:gd name="T16" fmla="*/ 88 w 288"/>
                <a:gd name="T17" fmla="*/ 303 h 303"/>
                <a:gd name="T18" fmla="*/ 0 w 288"/>
                <a:gd name="T19" fmla="*/ 303 h 303"/>
                <a:gd name="T20" fmla="*/ 0 w 288"/>
                <a:gd name="T21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8" h="303">
                  <a:moveTo>
                    <a:pt x="0" y="0"/>
                  </a:moveTo>
                  <a:lnTo>
                    <a:pt x="88" y="0"/>
                  </a:lnTo>
                  <a:lnTo>
                    <a:pt x="200" y="168"/>
                  </a:lnTo>
                  <a:lnTo>
                    <a:pt x="200" y="0"/>
                  </a:lnTo>
                  <a:lnTo>
                    <a:pt x="288" y="0"/>
                  </a:lnTo>
                  <a:lnTo>
                    <a:pt x="288" y="303"/>
                  </a:lnTo>
                  <a:lnTo>
                    <a:pt x="200" y="303"/>
                  </a:lnTo>
                  <a:lnTo>
                    <a:pt x="88" y="138"/>
                  </a:lnTo>
                  <a:lnTo>
                    <a:pt x="88" y="303"/>
                  </a:lnTo>
                  <a:lnTo>
                    <a:pt x="0" y="3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6">
              <a:extLst>
                <a:ext uri="{FF2B5EF4-FFF2-40B4-BE49-F238E27FC236}">
                  <a16:creationId xmlns:a16="http://schemas.microsoft.com/office/drawing/2014/main" id="{1F97CC23-2725-4F16-A869-376B852FE9E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70376" y="3400426"/>
              <a:ext cx="447675" cy="481013"/>
            </a:xfrm>
            <a:custGeom>
              <a:avLst/>
              <a:gdLst>
                <a:gd name="T0" fmla="*/ 0 w 282"/>
                <a:gd name="T1" fmla="*/ 0 h 303"/>
                <a:gd name="T2" fmla="*/ 282 w 282"/>
                <a:gd name="T3" fmla="*/ 0 h 303"/>
                <a:gd name="T4" fmla="*/ 282 w 282"/>
                <a:gd name="T5" fmla="*/ 77 h 303"/>
                <a:gd name="T6" fmla="*/ 187 w 282"/>
                <a:gd name="T7" fmla="*/ 77 h 303"/>
                <a:gd name="T8" fmla="*/ 187 w 282"/>
                <a:gd name="T9" fmla="*/ 303 h 303"/>
                <a:gd name="T10" fmla="*/ 94 w 282"/>
                <a:gd name="T11" fmla="*/ 303 h 303"/>
                <a:gd name="T12" fmla="*/ 94 w 282"/>
                <a:gd name="T13" fmla="*/ 77 h 303"/>
                <a:gd name="T14" fmla="*/ 0 w 282"/>
                <a:gd name="T15" fmla="*/ 77 h 303"/>
                <a:gd name="T16" fmla="*/ 0 w 282"/>
                <a:gd name="T17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03">
                  <a:moveTo>
                    <a:pt x="0" y="0"/>
                  </a:moveTo>
                  <a:lnTo>
                    <a:pt x="282" y="0"/>
                  </a:lnTo>
                  <a:lnTo>
                    <a:pt x="282" y="77"/>
                  </a:lnTo>
                  <a:lnTo>
                    <a:pt x="187" y="77"/>
                  </a:lnTo>
                  <a:lnTo>
                    <a:pt x="187" y="303"/>
                  </a:lnTo>
                  <a:lnTo>
                    <a:pt x="94" y="303"/>
                  </a:lnTo>
                  <a:lnTo>
                    <a:pt x="94" y="77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7">
              <a:extLst>
                <a:ext uri="{FF2B5EF4-FFF2-40B4-BE49-F238E27FC236}">
                  <a16:creationId xmlns:a16="http://schemas.microsoft.com/office/drawing/2014/main" id="{AC350667-7DB2-4E8E-B5AB-A7462D2E5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56026" y="3400426"/>
              <a:ext cx="406400" cy="481013"/>
            </a:xfrm>
            <a:custGeom>
              <a:avLst/>
              <a:gdLst>
                <a:gd name="T0" fmla="*/ 0 w 256"/>
                <a:gd name="T1" fmla="*/ 0 h 303"/>
                <a:gd name="T2" fmla="*/ 250 w 256"/>
                <a:gd name="T3" fmla="*/ 0 h 303"/>
                <a:gd name="T4" fmla="*/ 250 w 256"/>
                <a:gd name="T5" fmla="*/ 65 h 303"/>
                <a:gd name="T6" fmla="*/ 94 w 256"/>
                <a:gd name="T7" fmla="*/ 65 h 303"/>
                <a:gd name="T8" fmla="*/ 94 w 256"/>
                <a:gd name="T9" fmla="*/ 113 h 303"/>
                <a:gd name="T10" fmla="*/ 239 w 256"/>
                <a:gd name="T11" fmla="*/ 113 h 303"/>
                <a:gd name="T12" fmla="*/ 239 w 256"/>
                <a:gd name="T13" fmla="*/ 176 h 303"/>
                <a:gd name="T14" fmla="*/ 94 w 256"/>
                <a:gd name="T15" fmla="*/ 176 h 303"/>
                <a:gd name="T16" fmla="*/ 94 w 256"/>
                <a:gd name="T17" fmla="*/ 235 h 303"/>
                <a:gd name="T18" fmla="*/ 256 w 256"/>
                <a:gd name="T19" fmla="*/ 235 h 303"/>
                <a:gd name="T20" fmla="*/ 256 w 256"/>
                <a:gd name="T21" fmla="*/ 303 h 303"/>
                <a:gd name="T22" fmla="*/ 0 w 256"/>
                <a:gd name="T23" fmla="*/ 303 h 303"/>
                <a:gd name="T24" fmla="*/ 0 w 256"/>
                <a:gd name="T25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303">
                  <a:moveTo>
                    <a:pt x="0" y="0"/>
                  </a:moveTo>
                  <a:lnTo>
                    <a:pt x="250" y="0"/>
                  </a:lnTo>
                  <a:lnTo>
                    <a:pt x="250" y="65"/>
                  </a:lnTo>
                  <a:lnTo>
                    <a:pt x="94" y="65"/>
                  </a:lnTo>
                  <a:lnTo>
                    <a:pt x="94" y="113"/>
                  </a:lnTo>
                  <a:lnTo>
                    <a:pt x="239" y="113"/>
                  </a:lnTo>
                  <a:lnTo>
                    <a:pt x="239" y="176"/>
                  </a:lnTo>
                  <a:lnTo>
                    <a:pt x="94" y="176"/>
                  </a:lnTo>
                  <a:lnTo>
                    <a:pt x="94" y="235"/>
                  </a:lnTo>
                  <a:lnTo>
                    <a:pt x="256" y="235"/>
                  </a:lnTo>
                  <a:lnTo>
                    <a:pt x="256" y="303"/>
                  </a:lnTo>
                  <a:lnTo>
                    <a:pt x="0" y="3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8">
              <a:extLst>
                <a:ext uri="{FF2B5EF4-FFF2-40B4-BE49-F238E27FC236}">
                  <a16:creationId xmlns:a16="http://schemas.microsoft.com/office/drawing/2014/main" id="{621AB50A-A1CF-4CFA-9C03-F4DA4F8EB1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68663" y="3400426"/>
              <a:ext cx="469900" cy="481013"/>
            </a:xfrm>
            <a:custGeom>
              <a:avLst/>
              <a:gdLst>
                <a:gd name="T0" fmla="*/ 0 w 155"/>
                <a:gd name="T1" fmla="*/ 159 h 159"/>
                <a:gd name="T2" fmla="*/ 0 w 155"/>
                <a:gd name="T3" fmla="*/ 0 h 159"/>
                <a:gd name="T4" fmla="*/ 81 w 155"/>
                <a:gd name="T5" fmla="*/ 0 h 159"/>
                <a:gd name="T6" fmla="*/ 116 w 155"/>
                <a:gd name="T7" fmla="*/ 4 h 159"/>
                <a:gd name="T8" fmla="*/ 135 w 155"/>
                <a:gd name="T9" fmla="*/ 19 h 159"/>
                <a:gd name="T10" fmla="*/ 142 w 155"/>
                <a:gd name="T11" fmla="*/ 44 h 159"/>
                <a:gd name="T12" fmla="*/ 137 w 155"/>
                <a:gd name="T13" fmla="*/ 67 h 159"/>
                <a:gd name="T14" fmla="*/ 121 w 155"/>
                <a:gd name="T15" fmla="*/ 83 h 159"/>
                <a:gd name="T16" fmla="*/ 104 w 155"/>
                <a:gd name="T17" fmla="*/ 89 h 159"/>
                <a:gd name="T18" fmla="*/ 117 w 155"/>
                <a:gd name="T19" fmla="*/ 95 h 159"/>
                <a:gd name="T20" fmla="*/ 125 w 155"/>
                <a:gd name="T21" fmla="*/ 103 h 159"/>
                <a:gd name="T22" fmla="*/ 132 w 155"/>
                <a:gd name="T23" fmla="*/ 113 h 159"/>
                <a:gd name="T24" fmla="*/ 155 w 155"/>
                <a:gd name="T25" fmla="*/ 159 h 159"/>
                <a:gd name="T26" fmla="*/ 100 w 155"/>
                <a:gd name="T27" fmla="*/ 159 h 159"/>
                <a:gd name="T28" fmla="*/ 74 w 155"/>
                <a:gd name="T29" fmla="*/ 110 h 159"/>
                <a:gd name="T30" fmla="*/ 65 w 155"/>
                <a:gd name="T31" fmla="*/ 98 h 159"/>
                <a:gd name="T32" fmla="*/ 53 w 155"/>
                <a:gd name="T33" fmla="*/ 94 h 159"/>
                <a:gd name="T34" fmla="*/ 49 w 155"/>
                <a:gd name="T35" fmla="*/ 94 h 159"/>
                <a:gd name="T36" fmla="*/ 49 w 155"/>
                <a:gd name="T37" fmla="*/ 159 h 159"/>
                <a:gd name="T38" fmla="*/ 0 w 155"/>
                <a:gd name="T39" fmla="*/ 159 h 159"/>
                <a:gd name="T40" fmla="*/ 49 w 155"/>
                <a:gd name="T41" fmla="*/ 65 h 159"/>
                <a:gd name="T42" fmla="*/ 69 w 155"/>
                <a:gd name="T43" fmla="*/ 65 h 159"/>
                <a:gd name="T44" fmla="*/ 82 w 155"/>
                <a:gd name="T45" fmla="*/ 62 h 159"/>
                <a:gd name="T46" fmla="*/ 90 w 155"/>
                <a:gd name="T47" fmla="*/ 57 h 159"/>
                <a:gd name="T48" fmla="*/ 93 w 155"/>
                <a:gd name="T49" fmla="*/ 48 h 159"/>
                <a:gd name="T50" fmla="*/ 89 w 155"/>
                <a:gd name="T51" fmla="*/ 37 h 159"/>
                <a:gd name="T52" fmla="*/ 70 w 155"/>
                <a:gd name="T53" fmla="*/ 32 h 159"/>
                <a:gd name="T54" fmla="*/ 49 w 155"/>
                <a:gd name="T55" fmla="*/ 32 h 159"/>
                <a:gd name="T56" fmla="*/ 49 w 155"/>
                <a:gd name="T57" fmla="*/ 6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5" h="159">
                  <a:moveTo>
                    <a:pt x="0" y="15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96" y="0"/>
                    <a:pt x="108" y="2"/>
                    <a:pt x="116" y="4"/>
                  </a:cubicBezTo>
                  <a:cubicBezTo>
                    <a:pt x="124" y="7"/>
                    <a:pt x="130" y="12"/>
                    <a:pt x="135" y="19"/>
                  </a:cubicBezTo>
                  <a:cubicBezTo>
                    <a:pt x="140" y="26"/>
                    <a:pt x="142" y="34"/>
                    <a:pt x="142" y="44"/>
                  </a:cubicBezTo>
                  <a:cubicBezTo>
                    <a:pt x="142" y="53"/>
                    <a:pt x="141" y="61"/>
                    <a:pt x="137" y="67"/>
                  </a:cubicBezTo>
                  <a:cubicBezTo>
                    <a:pt x="133" y="73"/>
                    <a:pt x="128" y="79"/>
                    <a:pt x="121" y="83"/>
                  </a:cubicBezTo>
                  <a:cubicBezTo>
                    <a:pt x="117" y="85"/>
                    <a:pt x="112" y="87"/>
                    <a:pt x="104" y="89"/>
                  </a:cubicBezTo>
                  <a:cubicBezTo>
                    <a:pt x="110" y="91"/>
                    <a:pt x="114" y="93"/>
                    <a:pt x="117" y="95"/>
                  </a:cubicBezTo>
                  <a:cubicBezTo>
                    <a:pt x="119" y="96"/>
                    <a:pt x="121" y="99"/>
                    <a:pt x="125" y="103"/>
                  </a:cubicBezTo>
                  <a:cubicBezTo>
                    <a:pt x="128" y="107"/>
                    <a:pt x="130" y="111"/>
                    <a:pt x="132" y="113"/>
                  </a:cubicBezTo>
                  <a:cubicBezTo>
                    <a:pt x="155" y="159"/>
                    <a:pt x="155" y="159"/>
                    <a:pt x="155" y="159"/>
                  </a:cubicBezTo>
                  <a:cubicBezTo>
                    <a:pt x="100" y="159"/>
                    <a:pt x="100" y="159"/>
                    <a:pt x="100" y="159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1" y="104"/>
                    <a:pt x="68" y="100"/>
                    <a:pt x="65" y="98"/>
                  </a:cubicBezTo>
                  <a:cubicBezTo>
                    <a:pt x="62" y="96"/>
                    <a:pt x="58" y="94"/>
                    <a:pt x="53" y="94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9" y="159"/>
                    <a:pt x="49" y="159"/>
                    <a:pt x="49" y="159"/>
                  </a:cubicBezTo>
                  <a:lnTo>
                    <a:pt x="0" y="159"/>
                  </a:lnTo>
                  <a:close/>
                  <a:moveTo>
                    <a:pt x="49" y="65"/>
                  </a:moveTo>
                  <a:cubicBezTo>
                    <a:pt x="69" y="65"/>
                    <a:pt x="69" y="65"/>
                    <a:pt x="69" y="65"/>
                  </a:cubicBezTo>
                  <a:cubicBezTo>
                    <a:pt x="72" y="65"/>
                    <a:pt x="76" y="64"/>
                    <a:pt x="82" y="62"/>
                  </a:cubicBezTo>
                  <a:cubicBezTo>
                    <a:pt x="86" y="62"/>
                    <a:pt x="88" y="60"/>
                    <a:pt x="90" y="57"/>
                  </a:cubicBezTo>
                  <a:cubicBezTo>
                    <a:pt x="92" y="55"/>
                    <a:pt x="93" y="52"/>
                    <a:pt x="93" y="48"/>
                  </a:cubicBezTo>
                  <a:cubicBezTo>
                    <a:pt x="93" y="43"/>
                    <a:pt x="92" y="39"/>
                    <a:pt x="89" y="37"/>
                  </a:cubicBezTo>
                  <a:cubicBezTo>
                    <a:pt x="85" y="34"/>
                    <a:pt x="79" y="32"/>
                    <a:pt x="70" y="32"/>
                  </a:cubicBezTo>
                  <a:cubicBezTo>
                    <a:pt x="49" y="32"/>
                    <a:pt x="49" y="32"/>
                    <a:pt x="49" y="32"/>
                  </a:cubicBezTo>
                  <a:lnTo>
                    <a:pt x="49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9">
              <a:extLst>
                <a:ext uri="{FF2B5EF4-FFF2-40B4-BE49-F238E27FC236}">
                  <a16:creationId xmlns:a16="http://schemas.microsoft.com/office/drawing/2014/main" id="{80161C09-CDCB-433F-955D-33C69B9C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97713" y="4090988"/>
              <a:ext cx="196850" cy="301625"/>
            </a:xfrm>
            <a:custGeom>
              <a:avLst/>
              <a:gdLst>
                <a:gd name="T0" fmla="*/ 59 w 65"/>
                <a:gd name="T1" fmla="*/ 18 h 100"/>
                <a:gd name="T2" fmla="*/ 57 w 65"/>
                <a:gd name="T3" fmla="*/ 19 h 100"/>
                <a:gd name="T4" fmla="*/ 55 w 65"/>
                <a:gd name="T5" fmla="*/ 20 h 100"/>
                <a:gd name="T6" fmla="*/ 52 w 65"/>
                <a:gd name="T7" fmla="*/ 19 h 100"/>
                <a:gd name="T8" fmla="*/ 48 w 65"/>
                <a:gd name="T9" fmla="*/ 16 h 100"/>
                <a:gd name="T10" fmla="*/ 43 w 65"/>
                <a:gd name="T11" fmla="*/ 14 h 100"/>
                <a:gd name="T12" fmla="*/ 35 w 65"/>
                <a:gd name="T13" fmla="*/ 13 h 100"/>
                <a:gd name="T14" fmla="*/ 28 w 65"/>
                <a:gd name="T15" fmla="*/ 14 h 100"/>
                <a:gd name="T16" fmla="*/ 23 w 65"/>
                <a:gd name="T17" fmla="*/ 17 h 100"/>
                <a:gd name="T18" fmla="*/ 20 w 65"/>
                <a:gd name="T19" fmla="*/ 21 h 100"/>
                <a:gd name="T20" fmla="*/ 19 w 65"/>
                <a:gd name="T21" fmla="*/ 26 h 100"/>
                <a:gd name="T22" fmla="*/ 21 w 65"/>
                <a:gd name="T23" fmla="*/ 33 h 100"/>
                <a:gd name="T24" fmla="*/ 26 w 65"/>
                <a:gd name="T25" fmla="*/ 37 h 100"/>
                <a:gd name="T26" fmla="*/ 33 w 65"/>
                <a:gd name="T27" fmla="*/ 40 h 100"/>
                <a:gd name="T28" fmla="*/ 42 w 65"/>
                <a:gd name="T29" fmla="*/ 43 h 100"/>
                <a:gd name="T30" fmla="*/ 50 w 65"/>
                <a:gd name="T31" fmla="*/ 46 h 100"/>
                <a:gd name="T32" fmla="*/ 58 w 65"/>
                <a:gd name="T33" fmla="*/ 51 h 100"/>
                <a:gd name="T34" fmla="*/ 63 w 65"/>
                <a:gd name="T35" fmla="*/ 58 h 100"/>
                <a:gd name="T36" fmla="*/ 65 w 65"/>
                <a:gd name="T37" fmla="*/ 69 h 100"/>
                <a:gd name="T38" fmla="*/ 62 w 65"/>
                <a:gd name="T39" fmla="*/ 81 h 100"/>
                <a:gd name="T40" fmla="*/ 56 w 65"/>
                <a:gd name="T41" fmla="*/ 91 h 100"/>
                <a:gd name="T42" fmla="*/ 45 w 65"/>
                <a:gd name="T43" fmla="*/ 98 h 100"/>
                <a:gd name="T44" fmla="*/ 31 w 65"/>
                <a:gd name="T45" fmla="*/ 100 h 100"/>
                <a:gd name="T46" fmla="*/ 22 w 65"/>
                <a:gd name="T47" fmla="*/ 99 h 100"/>
                <a:gd name="T48" fmla="*/ 14 w 65"/>
                <a:gd name="T49" fmla="*/ 97 h 100"/>
                <a:gd name="T50" fmla="*/ 6 w 65"/>
                <a:gd name="T51" fmla="*/ 93 h 100"/>
                <a:gd name="T52" fmla="*/ 0 w 65"/>
                <a:gd name="T53" fmla="*/ 87 h 100"/>
                <a:gd name="T54" fmla="*/ 4 w 65"/>
                <a:gd name="T55" fmla="*/ 80 h 100"/>
                <a:gd name="T56" fmla="*/ 6 w 65"/>
                <a:gd name="T57" fmla="*/ 78 h 100"/>
                <a:gd name="T58" fmla="*/ 8 w 65"/>
                <a:gd name="T59" fmla="*/ 77 h 100"/>
                <a:gd name="T60" fmla="*/ 11 w 65"/>
                <a:gd name="T61" fmla="*/ 79 h 100"/>
                <a:gd name="T62" fmla="*/ 16 w 65"/>
                <a:gd name="T63" fmla="*/ 82 h 100"/>
                <a:gd name="T64" fmla="*/ 23 w 65"/>
                <a:gd name="T65" fmla="*/ 85 h 100"/>
                <a:gd name="T66" fmla="*/ 32 w 65"/>
                <a:gd name="T67" fmla="*/ 87 h 100"/>
                <a:gd name="T68" fmla="*/ 45 w 65"/>
                <a:gd name="T69" fmla="*/ 83 h 100"/>
                <a:gd name="T70" fmla="*/ 50 w 65"/>
                <a:gd name="T71" fmla="*/ 71 h 100"/>
                <a:gd name="T72" fmla="*/ 48 w 65"/>
                <a:gd name="T73" fmla="*/ 64 h 100"/>
                <a:gd name="T74" fmla="*/ 43 w 65"/>
                <a:gd name="T75" fmla="*/ 60 h 100"/>
                <a:gd name="T76" fmla="*/ 35 w 65"/>
                <a:gd name="T77" fmla="*/ 57 h 100"/>
                <a:gd name="T78" fmla="*/ 27 w 65"/>
                <a:gd name="T79" fmla="*/ 54 h 100"/>
                <a:gd name="T80" fmla="*/ 18 w 65"/>
                <a:gd name="T81" fmla="*/ 51 h 100"/>
                <a:gd name="T82" fmla="*/ 11 w 65"/>
                <a:gd name="T83" fmla="*/ 46 h 100"/>
                <a:gd name="T84" fmla="*/ 6 w 65"/>
                <a:gd name="T85" fmla="*/ 38 h 100"/>
                <a:gd name="T86" fmla="*/ 4 w 65"/>
                <a:gd name="T87" fmla="*/ 27 h 100"/>
                <a:gd name="T88" fmla="*/ 6 w 65"/>
                <a:gd name="T89" fmla="*/ 17 h 100"/>
                <a:gd name="T90" fmla="*/ 12 w 65"/>
                <a:gd name="T91" fmla="*/ 8 h 100"/>
                <a:gd name="T92" fmla="*/ 22 w 65"/>
                <a:gd name="T93" fmla="*/ 2 h 100"/>
                <a:gd name="T94" fmla="*/ 35 w 65"/>
                <a:gd name="T95" fmla="*/ 0 h 100"/>
                <a:gd name="T96" fmla="*/ 51 w 65"/>
                <a:gd name="T97" fmla="*/ 2 h 100"/>
                <a:gd name="T98" fmla="*/ 63 w 65"/>
                <a:gd name="T99" fmla="*/ 10 h 100"/>
                <a:gd name="T100" fmla="*/ 59 w 65"/>
                <a:gd name="T101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" h="100">
                  <a:moveTo>
                    <a:pt x="59" y="18"/>
                  </a:moveTo>
                  <a:cubicBezTo>
                    <a:pt x="58" y="18"/>
                    <a:pt x="58" y="19"/>
                    <a:pt x="57" y="19"/>
                  </a:cubicBezTo>
                  <a:cubicBezTo>
                    <a:pt x="57" y="20"/>
                    <a:pt x="56" y="20"/>
                    <a:pt x="55" y="20"/>
                  </a:cubicBezTo>
                  <a:cubicBezTo>
                    <a:pt x="54" y="20"/>
                    <a:pt x="53" y="20"/>
                    <a:pt x="52" y="19"/>
                  </a:cubicBezTo>
                  <a:cubicBezTo>
                    <a:pt x="51" y="18"/>
                    <a:pt x="50" y="17"/>
                    <a:pt x="48" y="16"/>
                  </a:cubicBezTo>
                  <a:cubicBezTo>
                    <a:pt x="47" y="16"/>
                    <a:pt x="45" y="15"/>
                    <a:pt x="43" y="14"/>
                  </a:cubicBezTo>
                  <a:cubicBezTo>
                    <a:pt x="41" y="13"/>
                    <a:pt x="38" y="13"/>
                    <a:pt x="35" y="13"/>
                  </a:cubicBezTo>
                  <a:cubicBezTo>
                    <a:pt x="32" y="13"/>
                    <a:pt x="30" y="13"/>
                    <a:pt x="28" y="14"/>
                  </a:cubicBezTo>
                  <a:cubicBezTo>
                    <a:pt x="26" y="15"/>
                    <a:pt x="24" y="15"/>
                    <a:pt x="23" y="17"/>
                  </a:cubicBezTo>
                  <a:cubicBezTo>
                    <a:pt x="21" y="18"/>
                    <a:pt x="20" y="19"/>
                    <a:pt x="20" y="21"/>
                  </a:cubicBezTo>
                  <a:cubicBezTo>
                    <a:pt x="19" y="23"/>
                    <a:pt x="19" y="25"/>
                    <a:pt x="19" y="26"/>
                  </a:cubicBezTo>
                  <a:cubicBezTo>
                    <a:pt x="19" y="29"/>
                    <a:pt x="19" y="31"/>
                    <a:pt x="21" y="33"/>
                  </a:cubicBezTo>
                  <a:cubicBezTo>
                    <a:pt x="22" y="34"/>
                    <a:pt x="24" y="36"/>
                    <a:pt x="26" y="37"/>
                  </a:cubicBezTo>
                  <a:cubicBezTo>
                    <a:pt x="28" y="38"/>
                    <a:pt x="30" y="39"/>
                    <a:pt x="33" y="40"/>
                  </a:cubicBezTo>
                  <a:cubicBezTo>
                    <a:pt x="36" y="41"/>
                    <a:pt x="39" y="42"/>
                    <a:pt x="42" y="43"/>
                  </a:cubicBezTo>
                  <a:cubicBezTo>
                    <a:pt x="45" y="44"/>
                    <a:pt x="47" y="45"/>
                    <a:pt x="50" y="46"/>
                  </a:cubicBezTo>
                  <a:cubicBezTo>
                    <a:pt x="53" y="48"/>
                    <a:pt x="55" y="49"/>
                    <a:pt x="58" y="51"/>
                  </a:cubicBezTo>
                  <a:cubicBezTo>
                    <a:pt x="60" y="53"/>
                    <a:pt x="61" y="56"/>
                    <a:pt x="63" y="58"/>
                  </a:cubicBezTo>
                  <a:cubicBezTo>
                    <a:pt x="64" y="61"/>
                    <a:pt x="65" y="65"/>
                    <a:pt x="65" y="69"/>
                  </a:cubicBezTo>
                  <a:cubicBezTo>
                    <a:pt x="65" y="73"/>
                    <a:pt x="64" y="77"/>
                    <a:pt x="62" y="81"/>
                  </a:cubicBezTo>
                  <a:cubicBezTo>
                    <a:pt x="61" y="85"/>
                    <a:pt x="59" y="88"/>
                    <a:pt x="56" y="91"/>
                  </a:cubicBezTo>
                  <a:cubicBezTo>
                    <a:pt x="53" y="94"/>
                    <a:pt x="50" y="96"/>
                    <a:pt x="45" y="98"/>
                  </a:cubicBezTo>
                  <a:cubicBezTo>
                    <a:pt x="41" y="99"/>
                    <a:pt x="37" y="100"/>
                    <a:pt x="31" y="100"/>
                  </a:cubicBezTo>
                  <a:cubicBezTo>
                    <a:pt x="28" y="100"/>
                    <a:pt x="25" y="100"/>
                    <a:pt x="22" y="99"/>
                  </a:cubicBezTo>
                  <a:cubicBezTo>
                    <a:pt x="19" y="99"/>
                    <a:pt x="16" y="98"/>
                    <a:pt x="14" y="97"/>
                  </a:cubicBezTo>
                  <a:cubicBezTo>
                    <a:pt x="11" y="95"/>
                    <a:pt x="8" y="94"/>
                    <a:pt x="6" y="93"/>
                  </a:cubicBezTo>
                  <a:cubicBezTo>
                    <a:pt x="4" y="91"/>
                    <a:pt x="1" y="89"/>
                    <a:pt x="0" y="87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5" y="79"/>
                    <a:pt x="5" y="78"/>
                    <a:pt x="6" y="78"/>
                  </a:cubicBezTo>
                  <a:cubicBezTo>
                    <a:pt x="6" y="78"/>
                    <a:pt x="7" y="77"/>
                    <a:pt x="8" y="77"/>
                  </a:cubicBezTo>
                  <a:cubicBezTo>
                    <a:pt x="9" y="77"/>
                    <a:pt x="10" y="78"/>
                    <a:pt x="11" y="79"/>
                  </a:cubicBezTo>
                  <a:cubicBezTo>
                    <a:pt x="13" y="80"/>
                    <a:pt x="14" y="81"/>
                    <a:pt x="16" y="82"/>
                  </a:cubicBezTo>
                  <a:cubicBezTo>
                    <a:pt x="18" y="83"/>
                    <a:pt x="20" y="84"/>
                    <a:pt x="23" y="85"/>
                  </a:cubicBezTo>
                  <a:cubicBezTo>
                    <a:pt x="25" y="86"/>
                    <a:pt x="28" y="87"/>
                    <a:pt x="32" y="87"/>
                  </a:cubicBezTo>
                  <a:cubicBezTo>
                    <a:pt x="37" y="87"/>
                    <a:pt x="42" y="85"/>
                    <a:pt x="45" y="83"/>
                  </a:cubicBezTo>
                  <a:cubicBezTo>
                    <a:pt x="48" y="80"/>
                    <a:pt x="50" y="76"/>
                    <a:pt x="50" y="71"/>
                  </a:cubicBezTo>
                  <a:cubicBezTo>
                    <a:pt x="50" y="68"/>
                    <a:pt x="49" y="66"/>
                    <a:pt x="48" y="64"/>
                  </a:cubicBezTo>
                  <a:cubicBezTo>
                    <a:pt x="46" y="62"/>
                    <a:pt x="45" y="61"/>
                    <a:pt x="43" y="60"/>
                  </a:cubicBezTo>
                  <a:cubicBezTo>
                    <a:pt x="40" y="59"/>
                    <a:pt x="38" y="58"/>
                    <a:pt x="35" y="57"/>
                  </a:cubicBezTo>
                  <a:cubicBezTo>
                    <a:pt x="32" y="56"/>
                    <a:pt x="30" y="55"/>
                    <a:pt x="27" y="54"/>
                  </a:cubicBezTo>
                  <a:cubicBezTo>
                    <a:pt x="24" y="53"/>
                    <a:pt x="21" y="52"/>
                    <a:pt x="18" y="51"/>
                  </a:cubicBezTo>
                  <a:cubicBezTo>
                    <a:pt x="15" y="50"/>
                    <a:pt x="13" y="48"/>
                    <a:pt x="11" y="46"/>
                  </a:cubicBezTo>
                  <a:cubicBezTo>
                    <a:pt x="9" y="44"/>
                    <a:pt x="7" y="41"/>
                    <a:pt x="6" y="38"/>
                  </a:cubicBezTo>
                  <a:cubicBezTo>
                    <a:pt x="4" y="35"/>
                    <a:pt x="4" y="32"/>
                    <a:pt x="4" y="27"/>
                  </a:cubicBezTo>
                  <a:cubicBezTo>
                    <a:pt x="4" y="24"/>
                    <a:pt x="4" y="20"/>
                    <a:pt x="6" y="17"/>
                  </a:cubicBezTo>
                  <a:cubicBezTo>
                    <a:pt x="7" y="14"/>
                    <a:pt x="9" y="11"/>
                    <a:pt x="12" y="8"/>
                  </a:cubicBezTo>
                  <a:cubicBezTo>
                    <a:pt x="14" y="6"/>
                    <a:pt x="18" y="4"/>
                    <a:pt x="22" y="2"/>
                  </a:cubicBezTo>
                  <a:cubicBezTo>
                    <a:pt x="26" y="0"/>
                    <a:pt x="30" y="0"/>
                    <a:pt x="35" y="0"/>
                  </a:cubicBezTo>
                  <a:cubicBezTo>
                    <a:pt x="41" y="0"/>
                    <a:pt x="46" y="1"/>
                    <a:pt x="51" y="2"/>
                  </a:cubicBezTo>
                  <a:cubicBezTo>
                    <a:pt x="55" y="4"/>
                    <a:pt x="59" y="7"/>
                    <a:pt x="63" y="10"/>
                  </a:cubicBezTo>
                  <a:lnTo>
                    <a:pt x="59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0">
              <a:extLst>
                <a:ext uri="{FF2B5EF4-FFF2-40B4-BE49-F238E27FC236}">
                  <a16:creationId xmlns:a16="http://schemas.microsoft.com/office/drawing/2014/main" id="{05E695D8-C914-4B2F-8458-C455CA1897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792913" y="4094163"/>
              <a:ext cx="206375" cy="295275"/>
            </a:xfrm>
            <a:custGeom>
              <a:avLst/>
              <a:gdLst>
                <a:gd name="T0" fmla="*/ 30 w 68"/>
                <a:gd name="T1" fmla="*/ 0 h 98"/>
                <a:gd name="T2" fmla="*/ 47 w 68"/>
                <a:gd name="T3" fmla="*/ 2 h 98"/>
                <a:gd name="T4" fmla="*/ 59 w 68"/>
                <a:gd name="T5" fmla="*/ 8 h 98"/>
                <a:gd name="T6" fmla="*/ 66 w 68"/>
                <a:gd name="T7" fmla="*/ 18 h 98"/>
                <a:gd name="T8" fmla="*/ 68 w 68"/>
                <a:gd name="T9" fmla="*/ 31 h 98"/>
                <a:gd name="T10" fmla="*/ 66 w 68"/>
                <a:gd name="T11" fmla="*/ 44 h 98"/>
                <a:gd name="T12" fmla="*/ 58 w 68"/>
                <a:gd name="T13" fmla="*/ 54 h 98"/>
                <a:gd name="T14" fmla="*/ 47 w 68"/>
                <a:gd name="T15" fmla="*/ 60 h 98"/>
                <a:gd name="T16" fmla="*/ 30 w 68"/>
                <a:gd name="T17" fmla="*/ 62 h 98"/>
                <a:gd name="T18" fmla="*/ 16 w 68"/>
                <a:gd name="T19" fmla="*/ 62 h 98"/>
                <a:gd name="T20" fmla="*/ 16 w 68"/>
                <a:gd name="T21" fmla="*/ 98 h 98"/>
                <a:gd name="T22" fmla="*/ 0 w 68"/>
                <a:gd name="T23" fmla="*/ 98 h 98"/>
                <a:gd name="T24" fmla="*/ 0 w 68"/>
                <a:gd name="T25" fmla="*/ 0 h 98"/>
                <a:gd name="T26" fmla="*/ 30 w 68"/>
                <a:gd name="T27" fmla="*/ 0 h 98"/>
                <a:gd name="T28" fmla="*/ 30 w 68"/>
                <a:gd name="T29" fmla="*/ 50 h 98"/>
                <a:gd name="T30" fmla="*/ 40 w 68"/>
                <a:gd name="T31" fmla="*/ 48 h 98"/>
                <a:gd name="T32" fmla="*/ 47 w 68"/>
                <a:gd name="T33" fmla="*/ 45 h 98"/>
                <a:gd name="T34" fmla="*/ 51 w 68"/>
                <a:gd name="T35" fmla="*/ 39 h 98"/>
                <a:gd name="T36" fmla="*/ 52 w 68"/>
                <a:gd name="T37" fmla="*/ 31 h 98"/>
                <a:gd name="T38" fmla="*/ 51 w 68"/>
                <a:gd name="T39" fmla="*/ 23 h 98"/>
                <a:gd name="T40" fmla="*/ 47 w 68"/>
                <a:gd name="T41" fmla="*/ 17 h 98"/>
                <a:gd name="T42" fmla="*/ 40 w 68"/>
                <a:gd name="T43" fmla="*/ 13 h 98"/>
                <a:gd name="T44" fmla="*/ 30 w 68"/>
                <a:gd name="T45" fmla="*/ 12 h 98"/>
                <a:gd name="T46" fmla="*/ 16 w 68"/>
                <a:gd name="T47" fmla="*/ 12 h 98"/>
                <a:gd name="T48" fmla="*/ 16 w 68"/>
                <a:gd name="T49" fmla="*/ 50 h 98"/>
                <a:gd name="T50" fmla="*/ 30 w 68"/>
                <a:gd name="T51" fmla="*/ 5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" h="98">
                  <a:moveTo>
                    <a:pt x="30" y="0"/>
                  </a:moveTo>
                  <a:cubicBezTo>
                    <a:pt x="37" y="0"/>
                    <a:pt x="42" y="0"/>
                    <a:pt x="47" y="2"/>
                  </a:cubicBezTo>
                  <a:cubicBezTo>
                    <a:pt x="52" y="3"/>
                    <a:pt x="56" y="6"/>
                    <a:pt x="59" y="8"/>
                  </a:cubicBezTo>
                  <a:cubicBezTo>
                    <a:pt x="62" y="11"/>
                    <a:pt x="64" y="14"/>
                    <a:pt x="66" y="18"/>
                  </a:cubicBezTo>
                  <a:cubicBezTo>
                    <a:pt x="67" y="22"/>
                    <a:pt x="68" y="26"/>
                    <a:pt x="68" y="31"/>
                  </a:cubicBezTo>
                  <a:cubicBezTo>
                    <a:pt x="68" y="35"/>
                    <a:pt x="67" y="40"/>
                    <a:pt x="66" y="44"/>
                  </a:cubicBezTo>
                  <a:cubicBezTo>
                    <a:pt x="64" y="47"/>
                    <a:pt x="62" y="51"/>
                    <a:pt x="58" y="54"/>
                  </a:cubicBezTo>
                  <a:cubicBezTo>
                    <a:pt x="55" y="56"/>
                    <a:pt x="51" y="59"/>
                    <a:pt x="47" y="60"/>
                  </a:cubicBezTo>
                  <a:cubicBezTo>
                    <a:pt x="42" y="62"/>
                    <a:pt x="37" y="62"/>
                    <a:pt x="30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" y="0"/>
                  </a:lnTo>
                  <a:close/>
                  <a:moveTo>
                    <a:pt x="30" y="50"/>
                  </a:moveTo>
                  <a:cubicBezTo>
                    <a:pt x="34" y="50"/>
                    <a:pt x="37" y="49"/>
                    <a:pt x="40" y="48"/>
                  </a:cubicBezTo>
                  <a:cubicBezTo>
                    <a:pt x="43" y="48"/>
                    <a:pt x="45" y="46"/>
                    <a:pt x="47" y="45"/>
                  </a:cubicBezTo>
                  <a:cubicBezTo>
                    <a:pt x="48" y="43"/>
                    <a:pt x="50" y="41"/>
                    <a:pt x="51" y="39"/>
                  </a:cubicBezTo>
                  <a:cubicBezTo>
                    <a:pt x="52" y="36"/>
                    <a:pt x="52" y="34"/>
                    <a:pt x="52" y="31"/>
                  </a:cubicBezTo>
                  <a:cubicBezTo>
                    <a:pt x="52" y="28"/>
                    <a:pt x="52" y="25"/>
                    <a:pt x="51" y="23"/>
                  </a:cubicBezTo>
                  <a:cubicBezTo>
                    <a:pt x="50" y="21"/>
                    <a:pt x="48" y="19"/>
                    <a:pt x="47" y="17"/>
                  </a:cubicBezTo>
                  <a:cubicBezTo>
                    <a:pt x="45" y="16"/>
                    <a:pt x="43" y="14"/>
                    <a:pt x="40" y="13"/>
                  </a:cubicBezTo>
                  <a:cubicBezTo>
                    <a:pt x="37" y="13"/>
                    <a:pt x="34" y="12"/>
                    <a:pt x="3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50"/>
                    <a:pt x="16" y="50"/>
                    <a:pt x="16" y="50"/>
                  </a:cubicBezTo>
                  <a:lnTo>
                    <a:pt x="30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1">
              <a:extLst>
                <a:ext uri="{FF2B5EF4-FFF2-40B4-BE49-F238E27FC236}">
                  <a16:creationId xmlns:a16="http://schemas.microsoft.com/office/drawing/2014/main" id="{3FFDF4D7-0668-4D36-A145-8F32A3E342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502401" y="4090988"/>
              <a:ext cx="300038" cy="301625"/>
            </a:xfrm>
            <a:custGeom>
              <a:avLst/>
              <a:gdLst>
                <a:gd name="T0" fmla="*/ 99 w 99"/>
                <a:gd name="T1" fmla="*/ 50 h 100"/>
                <a:gd name="T2" fmla="*/ 95 w 99"/>
                <a:gd name="T3" fmla="*/ 70 h 100"/>
                <a:gd name="T4" fmla="*/ 85 w 99"/>
                <a:gd name="T5" fmla="*/ 86 h 100"/>
                <a:gd name="T6" fmla="*/ 69 w 99"/>
                <a:gd name="T7" fmla="*/ 96 h 100"/>
                <a:gd name="T8" fmla="*/ 49 w 99"/>
                <a:gd name="T9" fmla="*/ 100 h 100"/>
                <a:gd name="T10" fmla="*/ 29 w 99"/>
                <a:gd name="T11" fmla="*/ 96 h 100"/>
                <a:gd name="T12" fmla="*/ 14 w 99"/>
                <a:gd name="T13" fmla="*/ 86 h 100"/>
                <a:gd name="T14" fmla="*/ 4 w 99"/>
                <a:gd name="T15" fmla="*/ 70 h 100"/>
                <a:gd name="T16" fmla="*/ 0 w 99"/>
                <a:gd name="T17" fmla="*/ 50 h 100"/>
                <a:gd name="T18" fmla="*/ 4 w 99"/>
                <a:gd name="T19" fmla="*/ 30 h 100"/>
                <a:gd name="T20" fmla="*/ 14 w 99"/>
                <a:gd name="T21" fmla="*/ 14 h 100"/>
                <a:gd name="T22" fmla="*/ 29 w 99"/>
                <a:gd name="T23" fmla="*/ 3 h 100"/>
                <a:gd name="T24" fmla="*/ 49 w 99"/>
                <a:gd name="T25" fmla="*/ 0 h 100"/>
                <a:gd name="T26" fmla="*/ 69 w 99"/>
                <a:gd name="T27" fmla="*/ 3 h 100"/>
                <a:gd name="T28" fmla="*/ 85 w 99"/>
                <a:gd name="T29" fmla="*/ 14 h 100"/>
                <a:gd name="T30" fmla="*/ 95 w 99"/>
                <a:gd name="T31" fmla="*/ 30 h 100"/>
                <a:gd name="T32" fmla="*/ 99 w 99"/>
                <a:gd name="T33" fmla="*/ 50 h 100"/>
                <a:gd name="T34" fmla="*/ 82 w 99"/>
                <a:gd name="T35" fmla="*/ 50 h 100"/>
                <a:gd name="T36" fmla="*/ 80 w 99"/>
                <a:gd name="T37" fmla="*/ 35 h 100"/>
                <a:gd name="T38" fmla="*/ 73 w 99"/>
                <a:gd name="T39" fmla="*/ 23 h 100"/>
                <a:gd name="T40" fmla="*/ 63 w 99"/>
                <a:gd name="T41" fmla="*/ 16 h 100"/>
                <a:gd name="T42" fmla="*/ 49 w 99"/>
                <a:gd name="T43" fmla="*/ 13 h 100"/>
                <a:gd name="T44" fmla="*/ 36 w 99"/>
                <a:gd name="T45" fmla="*/ 16 h 100"/>
                <a:gd name="T46" fmla="*/ 25 w 99"/>
                <a:gd name="T47" fmla="*/ 23 h 100"/>
                <a:gd name="T48" fmla="*/ 19 w 99"/>
                <a:gd name="T49" fmla="*/ 35 h 100"/>
                <a:gd name="T50" fmla="*/ 17 w 99"/>
                <a:gd name="T51" fmla="*/ 50 h 100"/>
                <a:gd name="T52" fmla="*/ 19 w 99"/>
                <a:gd name="T53" fmla="*/ 65 h 100"/>
                <a:gd name="T54" fmla="*/ 25 w 99"/>
                <a:gd name="T55" fmla="*/ 77 h 100"/>
                <a:gd name="T56" fmla="*/ 36 w 99"/>
                <a:gd name="T57" fmla="*/ 84 h 100"/>
                <a:gd name="T58" fmla="*/ 49 w 99"/>
                <a:gd name="T59" fmla="*/ 86 h 100"/>
                <a:gd name="T60" fmla="*/ 63 w 99"/>
                <a:gd name="T61" fmla="*/ 84 h 100"/>
                <a:gd name="T62" fmla="*/ 73 w 99"/>
                <a:gd name="T63" fmla="*/ 77 h 100"/>
                <a:gd name="T64" fmla="*/ 80 w 99"/>
                <a:gd name="T65" fmla="*/ 65 h 100"/>
                <a:gd name="T66" fmla="*/ 82 w 99"/>
                <a:gd name="T67" fmla="*/ 5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" h="100">
                  <a:moveTo>
                    <a:pt x="99" y="50"/>
                  </a:moveTo>
                  <a:cubicBezTo>
                    <a:pt x="99" y="57"/>
                    <a:pt x="97" y="64"/>
                    <a:pt x="95" y="70"/>
                  </a:cubicBezTo>
                  <a:cubicBezTo>
                    <a:pt x="93" y="76"/>
                    <a:pt x="89" y="81"/>
                    <a:pt x="85" y="86"/>
                  </a:cubicBezTo>
                  <a:cubicBezTo>
                    <a:pt x="81" y="90"/>
                    <a:pt x="76" y="94"/>
                    <a:pt x="69" y="96"/>
                  </a:cubicBezTo>
                  <a:cubicBezTo>
                    <a:pt x="63" y="99"/>
                    <a:pt x="57" y="100"/>
                    <a:pt x="49" y="100"/>
                  </a:cubicBezTo>
                  <a:cubicBezTo>
                    <a:pt x="42" y="100"/>
                    <a:pt x="35" y="99"/>
                    <a:pt x="29" y="96"/>
                  </a:cubicBezTo>
                  <a:cubicBezTo>
                    <a:pt x="23" y="94"/>
                    <a:pt x="18" y="90"/>
                    <a:pt x="14" y="86"/>
                  </a:cubicBezTo>
                  <a:cubicBezTo>
                    <a:pt x="10" y="81"/>
                    <a:pt x="6" y="76"/>
                    <a:pt x="4" y="70"/>
                  </a:cubicBezTo>
                  <a:cubicBezTo>
                    <a:pt x="1" y="64"/>
                    <a:pt x="0" y="57"/>
                    <a:pt x="0" y="50"/>
                  </a:cubicBezTo>
                  <a:cubicBezTo>
                    <a:pt x="0" y="43"/>
                    <a:pt x="1" y="36"/>
                    <a:pt x="4" y="30"/>
                  </a:cubicBezTo>
                  <a:cubicBezTo>
                    <a:pt x="6" y="24"/>
                    <a:pt x="10" y="18"/>
                    <a:pt x="14" y="14"/>
                  </a:cubicBezTo>
                  <a:cubicBezTo>
                    <a:pt x="18" y="9"/>
                    <a:pt x="23" y="6"/>
                    <a:pt x="29" y="3"/>
                  </a:cubicBezTo>
                  <a:cubicBezTo>
                    <a:pt x="35" y="1"/>
                    <a:pt x="42" y="0"/>
                    <a:pt x="49" y="0"/>
                  </a:cubicBezTo>
                  <a:cubicBezTo>
                    <a:pt x="57" y="0"/>
                    <a:pt x="63" y="1"/>
                    <a:pt x="69" y="3"/>
                  </a:cubicBezTo>
                  <a:cubicBezTo>
                    <a:pt x="76" y="6"/>
                    <a:pt x="81" y="9"/>
                    <a:pt x="85" y="14"/>
                  </a:cubicBezTo>
                  <a:cubicBezTo>
                    <a:pt x="89" y="18"/>
                    <a:pt x="93" y="24"/>
                    <a:pt x="95" y="30"/>
                  </a:cubicBezTo>
                  <a:cubicBezTo>
                    <a:pt x="97" y="36"/>
                    <a:pt x="99" y="43"/>
                    <a:pt x="99" y="50"/>
                  </a:cubicBezTo>
                  <a:close/>
                  <a:moveTo>
                    <a:pt x="82" y="50"/>
                  </a:moveTo>
                  <a:cubicBezTo>
                    <a:pt x="82" y="44"/>
                    <a:pt x="81" y="39"/>
                    <a:pt x="80" y="35"/>
                  </a:cubicBezTo>
                  <a:cubicBezTo>
                    <a:pt x="78" y="30"/>
                    <a:pt x="76" y="26"/>
                    <a:pt x="73" y="23"/>
                  </a:cubicBezTo>
                  <a:cubicBezTo>
                    <a:pt x="71" y="20"/>
                    <a:pt x="67" y="18"/>
                    <a:pt x="63" y="16"/>
                  </a:cubicBezTo>
                  <a:cubicBezTo>
                    <a:pt x="59" y="14"/>
                    <a:pt x="54" y="13"/>
                    <a:pt x="49" y="13"/>
                  </a:cubicBezTo>
                  <a:cubicBezTo>
                    <a:pt x="44" y="13"/>
                    <a:pt x="40" y="14"/>
                    <a:pt x="36" y="16"/>
                  </a:cubicBezTo>
                  <a:cubicBezTo>
                    <a:pt x="32" y="18"/>
                    <a:pt x="28" y="20"/>
                    <a:pt x="25" y="23"/>
                  </a:cubicBezTo>
                  <a:cubicBezTo>
                    <a:pt x="23" y="26"/>
                    <a:pt x="20" y="30"/>
                    <a:pt x="19" y="35"/>
                  </a:cubicBezTo>
                  <a:cubicBezTo>
                    <a:pt x="17" y="39"/>
                    <a:pt x="17" y="44"/>
                    <a:pt x="17" y="50"/>
                  </a:cubicBezTo>
                  <a:cubicBezTo>
                    <a:pt x="17" y="56"/>
                    <a:pt x="17" y="61"/>
                    <a:pt x="19" y="65"/>
                  </a:cubicBezTo>
                  <a:cubicBezTo>
                    <a:pt x="20" y="70"/>
                    <a:pt x="23" y="73"/>
                    <a:pt x="25" y="77"/>
                  </a:cubicBezTo>
                  <a:cubicBezTo>
                    <a:pt x="28" y="80"/>
                    <a:pt x="32" y="82"/>
                    <a:pt x="36" y="84"/>
                  </a:cubicBezTo>
                  <a:cubicBezTo>
                    <a:pt x="40" y="85"/>
                    <a:pt x="44" y="86"/>
                    <a:pt x="49" y="86"/>
                  </a:cubicBezTo>
                  <a:cubicBezTo>
                    <a:pt x="54" y="86"/>
                    <a:pt x="59" y="85"/>
                    <a:pt x="63" y="84"/>
                  </a:cubicBezTo>
                  <a:cubicBezTo>
                    <a:pt x="67" y="82"/>
                    <a:pt x="71" y="80"/>
                    <a:pt x="73" y="77"/>
                  </a:cubicBezTo>
                  <a:cubicBezTo>
                    <a:pt x="76" y="73"/>
                    <a:pt x="78" y="70"/>
                    <a:pt x="80" y="65"/>
                  </a:cubicBezTo>
                  <a:cubicBezTo>
                    <a:pt x="81" y="61"/>
                    <a:pt x="82" y="56"/>
                    <a:pt x="82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2">
              <a:extLst>
                <a:ext uri="{FF2B5EF4-FFF2-40B4-BE49-F238E27FC236}">
                  <a16:creationId xmlns:a16="http://schemas.microsoft.com/office/drawing/2014/main" id="{1371DAB0-0485-4BEC-A90E-CE40ED35FF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092826" y="4094163"/>
              <a:ext cx="227013" cy="295275"/>
            </a:xfrm>
            <a:custGeom>
              <a:avLst/>
              <a:gdLst>
                <a:gd name="T0" fmla="*/ 75 w 75"/>
                <a:gd name="T1" fmla="*/ 98 h 98"/>
                <a:gd name="T2" fmla="*/ 60 w 75"/>
                <a:gd name="T3" fmla="*/ 98 h 98"/>
                <a:gd name="T4" fmla="*/ 54 w 75"/>
                <a:gd name="T5" fmla="*/ 95 h 98"/>
                <a:gd name="T6" fmla="*/ 31 w 75"/>
                <a:gd name="T7" fmla="*/ 62 h 98"/>
                <a:gd name="T8" fmla="*/ 29 w 75"/>
                <a:gd name="T9" fmla="*/ 59 h 98"/>
                <a:gd name="T10" fmla="*/ 25 w 75"/>
                <a:gd name="T11" fmla="*/ 58 h 98"/>
                <a:gd name="T12" fmla="*/ 16 w 75"/>
                <a:gd name="T13" fmla="*/ 58 h 98"/>
                <a:gd name="T14" fmla="*/ 16 w 75"/>
                <a:gd name="T15" fmla="*/ 98 h 98"/>
                <a:gd name="T16" fmla="*/ 0 w 75"/>
                <a:gd name="T17" fmla="*/ 98 h 98"/>
                <a:gd name="T18" fmla="*/ 0 w 75"/>
                <a:gd name="T19" fmla="*/ 0 h 98"/>
                <a:gd name="T20" fmla="*/ 29 w 75"/>
                <a:gd name="T21" fmla="*/ 0 h 98"/>
                <a:gd name="T22" fmla="*/ 46 w 75"/>
                <a:gd name="T23" fmla="*/ 2 h 98"/>
                <a:gd name="T24" fmla="*/ 57 w 75"/>
                <a:gd name="T25" fmla="*/ 7 h 98"/>
                <a:gd name="T26" fmla="*/ 64 w 75"/>
                <a:gd name="T27" fmla="*/ 16 h 98"/>
                <a:gd name="T28" fmla="*/ 66 w 75"/>
                <a:gd name="T29" fmla="*/ 28 h 98"/>
                <a:gd name="T30" fmla="*/ 64 w 75"/>
                <a:gd name="T31" fmla="*/ 37 h 98"/>
                <a:gd name="T32" fmla="*/ 60 w 75"/>
                <a:gd name="T33" fmla="*/ 45 h 98"/>
                <a:gd name="T34" fmla="*/ 53 w 75"/>
                <a:gd name="T35" fmla="*/ 51 h 98"/>
                <a:gd name="T36" fmla="*/ 43 w 75"/>
                <a:gd name="T37" fmla="*/ 56 h 98"/>
                <a:gd name="T38" fmla="*/ 48 w 75"/>
                <a:gd name="T39" fmla="*/ 61 h 98"/>
                <a:gd name="T40" fmla="*/ 75 w 75"/>
                <a:gd name="T41" fmla="*/ 98 h 98"/>
                <a:gd name="T42" fmla="*/ 28 w 75"/>
                <a:gd name="T43" fmla="*/ 47 h 98"/>
                <a:gd name="T44" fmla="*/ 38 w 75"/>
                <a:gd name="T45" fmla="*/ 45 h 98"/>
                <a:gd name="T46" fmla="*/ 45 w 75"/>
                <a:gd name="T47" fmla="*/ 42 h 98"/>
                <a:gd name="T48" fmla="*/ 49 w 75"/>
                <a:gd name="T49" fmla="*/ 36 h 98"/>
                <a:gd name="T50" fmla="*/ 50 w 75"/>
                <a:gd name="T51" fmla="*/ 29 h 98"/>
                <a:gd name="T52" fmla="*/ 45 w 75"/>
                <a:gd name="T53" fmla="*/ 16 h 98"/>
                <a:gd name="T54" fmla="*/ 29 w 75"/>
                <a:gd name="T55" fmla="*/ 12 h 98"/>
                <a:gd name="T56" fmla="*/ 16 w 75"/>
                <a:gd name="T57" fmla="*/ 12 h 98"/>
                <a:gd name="T58" fmla="*/ 16 w 75"/>
                <a:gd name="T59" fmla="*/ 47 h 98"/>
                <a:gd name="T60" fmla="*/ 28 w 75"/>
                <a:gd name="T61" fmla="*/ 4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" h="98">
                  <a:moveTo>
                    <a:pt x="75" y="98"/>
                  </a:moveTo>
                  <a:cubicBezTo>
                    <a:pt x="60" y="98"/>
                    <a:pt x="60" y="98"/>
                    <a:pt x="60" y="98"/>
                  </a:cubicBezTo>
                  <a:cubicBezTo>
                    <a:pt x="58" y="98"/>
                    <a:pt x="56" y="97"/>
                    <a:pt x="54" y="95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0"/>
                    <a:pt x="30" y="60"/>
                    <a:pt x="29" y="59"/>
                  </a:cubicBezTo>
                  <a:cubicBezTo>
                    <a:pt x="28" y="59"/>
                    <a:pt x="27" y="58"/>
                    <a:pt x="25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5" y="0"/>
                    <a:pt x="41" y="0"/>
                    <a:pt x="46" y="2"/>
                  </a:cubicBezTo>
                  <a:cubicBezTo>
                    <a:pt x="50" y="3"/>
                    <a:pt x="54" y="5"/>
                    <a:pt x="57" y="7"/>
                  </a:cubicBezTo>
                  <a:cubicBezTo>
                    <a:pt x="60" y="10"/>
                    <a:pt x="62" y="13"/>
                    <a:pt x="64" y="16"/>
                  </a:cubicBezTo>
                  <a:cubicBezTo>
                    <a:pt x="65" y="20"/>
                    <a:pt x="66" y="23"/>
                    <a:pt x="66" y="28"/>
                  </a:cubicBezTo>
                  <a:cubicBezTo>
                    <a:pt x="66" y="31"/>
                    <a:pt x="65" y="34"/>
                    <a:pt x="64" y="37"/>
                  </a:cubicBezTo>
                  <a:cubicBezTo>
                    <a:pt x="63" y="40"/>
                    <a:pt x="62" y="43"/>
                    <a:pt x="60" y="45"/>
                  </a:cubicBezTo>
                  <a:cubicBezTo>
                    <a:pt x="58" y="48"/>
                    <a:pt x="56" y="50"/>
                    <a:pt x="53" y="51"/>
                  </a:cubicBezTo>
                  <a:cubicBezTo>
                    <a:pt x="50" y="53"/>
                    <a:pt x="47" y="55"/>
                    <a:pt x="43" y="56"/>
                  </a:cubicBezTo>
                  <a:cubicBezTo>
                    <a:pt x="45" y="57"/>
                    <a:pt x="47" y="58"/>
                    <a:pt x="48" y="61"/>
                  </a:cubicBezTo>
                  <a:lnTo>
                    <a:pt x="75" y="98"/>
                  </a:lnTo>
                  <a:close/>
                  <a:moveTo>
                    <a:pt x="28" y="47"/>
                  </a:moveTo>
                  <a:cubicBezTo>
                    <a:pt x="32" y="47"/>
                    <a:pt x="35" y="46"/>
                    <a:pt x="38" y="45"/>
                  </a:cubicBezTo>
                  <a:cubicBezTo>
                    <a:pt x="41" y="45"/>
                    <a:pt x="43" y="43"/>
                    <a:pt x="45" y="42"/>
                  </a:cubicBezTo>
                  <a:cubicBezTo>
                    <a:pt x="47" y="40"/>
                    <a:pt x="48" y="38"/>
                    <a:pt x="49" y="36"/>
                  </a:cubicBezTo>
                  <a:cubicBezTo>
                    <a:pt x="50" y="34"/>
                    <a:pt x="50" y="31"/>
                    <a:pt x="50" y="29"/>
                  </a:cubicBezTo>
                  <a:cubicBezTo>
                    <a:pt x="50" y="23"/>
                    <a:pt x="49" y="19"/>
                    <a:pt x="45" y="16"/>
                  </a:cubicBezTo>
                  <a:cubicBezTo>
                    <a:pt x="41" y="14"/>
                    <a:pt x="36" y="12"/>
                    <a:pt x="29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47"/>
                    <a:pt x="16" y="47"/>
                    <a:pt x="16" y="47"/>
                  </a:cubicBezTo>
                  <a:lnTo>
                    <a:pt x="28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3">
              <a:extLst>
                <a:ext uri="{FF2B5EF4-FFF2-40B4-BE49-F238E27FC236}">
                  <a16:creationId xmlns:a16="http://schemas.microsoft.com/office/drawing/2014/main" id="{CA1A0733-9657-4F0C-88C0-A646D7142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11838" y="4094163"/>
              <a:ext cx="233363" cy="295275"/>
            </a:xfrm>
            <a:custGeom>
              <a:avLst/>
              <a:gdLst>
                <a:gd name="T0" fmla="*/ 147 w 147"/>
                <a:gd name="T1" fmla="*/ 24 h 186"/>
                <a:gd name="T2" fmla="*/ 90 w 147"/>
                <a:gd name="T3" fmla="*/ 24 h 186"/>
                <a:gd name="T4" fmla="*/ 90 w 147"/>
                <a:gd name="T5" fmla="*/ 186 h 186"/>
                <a:gd name="T6" fmla="*/ 59 w 147"/>
                <a:gd name="T7" fmla="*/ 186 h 186"/>
                <a:gd name="T8" fmla="*/ 59 w 147"/>
                <a:gd name="T9" fmla="*/ 24 h 186"/>
                <a:gd name="T10" fmla="*/ 0 w 147"/>
                <a:gd name="T11" fmla="*/ 24 h 186"/>
                <a:gd name="T12" fmla="*/ 0 w 147"/>
                <a:gd name="T13" fmla="*/ 0 h 186"/>
                <a:gd name="T14" fmla="*/ 147 w 147"/>
                <a:gd name="T15" fmla="*/ 0 h 186"/>
                <a:gd name="T16" fmla="*/ 147 w 147"/>
                <a:gd name="T17" fmla="*/ 2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186">
                  <a:moveTo>
                    <a:pt x="147" y="24"/>
                  </a:moveTo>
                  <a:lnTo>
                    <a:pt x="90" y="24"/>
                  </a:lnTo>
                  <a:lnTo>
                    <a:pt x="90" y="186"/>
                  </a:lnTo>
                  <a:lnTo>
                    <a:pt x="59" y="186"/>
                  </a:lnTo>
                  <a:lnTo>
                    <a:pt x="59" y="24"/>
                  </a:lnTo>
                  <a:lnTo>
                    <a:pt x="0" y="24"/>
                  </a:lnTo>
                  <a:lnTo>
                    <a:pt x="0" y="0"/>
                  </a:lnTo>
                  <a:lnTo>
                    <a:pt x="147" y="0"/>
                  </a:lnTo>
                  <a:lnTo>
                    <a:pt x="147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4">
              <a:extLst>
                <a:ext uri="{FF2B5EF4-FFF2-40B4-BE49-F238E27FC236}">
                  <a16:creationId xmlns:a16="http://schemas.microsoft.com/office/drawing/2014/main" id="{46CF8E52-9B2F-4552-9CC1-887706BDB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02276" y="4090988"/>
              <a:ext cx="196850" cy="301625"/>
            </a:xfrm>
            <a:custGeom>
              <a:avLst/>
              <a:gdLst>
                <a:gd name="T0" fmla="*/ 59 w 65"/>
                <a:gd name="T1" fmla="*/ 18 h 100"/>
                <a:gd name="T2" fmla="*/ 58 w 65"/>
                <a:gd name="T3" fmla="*/ 19 h 100"/>
                <a:gd name="T4" fmla="*/ 56 w 65"/>
                <a:gd name="T5" fmla="*/ 20 h 100"/>
                <a:gd name="T6" fmla="*/ 53 w 65"/>
                <a:gd name="T7" fmla="*/ 19 h 100"/>
                <a:gd name="T8" fmla="*/ 49 w 65"/>
                <a:gd name="T9" fmla="*/ 16 h 100"/>
                <a:gd name="T10" fmla="*/ 43 w 65"/>
                <a:gd name="T11" fmla="*/ 14 h 100"/>
                <a:gd name="T12" fmla="*/ 36 w 65"/>
                <a:gd name="T13" fmla="*/ 13 h 100"/>
                <a:gd name="T14" fmla="*/ 28 w 65"/>
                <a:gd name="T15" fmla="*/ 14 h 100"/>
                <a:gd name="T16" fmla="*/ 23 w 65"/>
                <a:gd name="T17" fmla="*/ 17 h 100"/>
                <a:gd name="T18" fmla="*/ 20 w 65"/>
                <a:gd name="T19" fmla="*/ 21 h 100"/>
                <a:gd name="T20" fmla="*/ 19 w 65"/>
                <a:gd name="T21" fmla="*/ 26 h 100"/>
                <a:gd name="T22" fmla="*/ 21 w 65"/>
                <a:gd name="T23" fmla="*/ 33 h 100"/>
                <a:gd name="T24" fmla="*/ 26 w 65"/>
                <a:gd name="T25" fmla="*/ 37 h 100"/>
                <a:gd name="T26" fmla="*/ 34 w 65"/>
                <a:gd name="T27" fmla="*/ 40 h 100"/>
                <a:gd name="T28" fmla="*/ 42 w 65"/>
                <a:gd name="T29" fmla="*/ 43 h 100"/>
                <a:gd name="T30" fmla="*/ 51 w 65"/>
                <a:gd name="T31" fmla="*/ 46 h 100"/>
                <a:gd name="T32" fmla="*/ 58 w 65"/>
                <a:gd name="T33" fmla="*/ 51 h 100"/>
                <a:gd name="T34" fmla="*/ 63 w 65"/>
                <a:gd name="T35" fmla="*/ 58 h 100"/>
                <a:gd name="T36" fmla="*/ 65 w 65"/>
                <a:gd name="T37" fmla="*/ 69 h 100"/>
                <a:gd name="T38" fmla="*/ 63 w 65"/>
                <a:gd name="T39" fmla="*/ 81 h 100"/>
                <a:gd name="T40" fmla="*/ 56 w 65"/>
                <a:gd name="T41" fmla="*/ 91 h 100"/>
                <a:gd name="T42" fmla="*/ 46 w 65"/>
                <a:gd name="T43" fmla="*/ 98 h 100"/>
                <a:gd name="T44" fmla="*/ 32 w 65"/>
                <a:gd name="T45" fmla="*/ 100 h 100"/>
                <a:gd name="T46" fmla="*/ 23 w 65"/>
                <a:gd name="T47" fmla="*/ 99 h 100"/>
                <a:gd name="T48" fmla="*/ 14 w 65"/>
                <a:gd name="T49" fmla="*/ 97 h 100"/>
                <a:gd name="T50" fmla="*/ 6 w 65"/>
                <a:gd name="T51" fmla="*/ 93 h 100"/>
                <a:gd name="T52" fmla="*/ 0 w 65"/>
                <a:gd name="T53" fmla="*/ 87 h 100"/>
                <a:gd name="T54" fmla="*/ 5 w 65"/>
                <a:gd name="T55" fmla="*/ 80 h 100"/>
                <a:gd name="T56" fmla="*/ 6 w 65"/>
                <a:gd name="T57" fmla="*/ 78 h 100"/>
                <a:gd name="T58" fmla="*/ 8 w 65"/>
                <a:gd name="T59" fmla="*/ 77 h 100"/>
                <a:gd name="T60" fmla="*/ 12 w 65"/>
                <a:gd name="T61" fmla="*/ 79 h 100"/>
                <a:gd name="T62" fmla="*/ 16 w 65"/>
                <a:gd name="T63" fmla="*/ 82 h 100"/>
                <a:gd name="T64" fmla="*/ 23 w 65"/>
                <a:gd name="T65" fmla="*/ 85 h 100"/>
                <a:gd name="T66" fmla="*/ 32 w 65"/>
                <a:gd name="T67" fmla="*/ 87 h 100"/>
                <a:gd name="T68" fmla="*/ 46 w 65"/>
                <a:gd name="T69" fmla="*/ 83 h 100"/>
                <a:gd name="T70" fmla="*/ 50 w 65"/>
                <a:gd name="T71" fmla="*/ 71 h 100"/>
                <a:gd name="T72" fmla="*/ 48 w 65"/>
                <a:gd name="T73" fmla="*/ 64 h 100"/>
                <a:gd name="T74" fmla="*/ 43 w 65"/>
                <a:gd name="T75" fmla="*/ 60 h 100"/>
                <a:gd name="T76" fmla="*/ 36 w 65"/>
                <a:gd name="T77" fmla="*/ 57 h 100"/>
                <a:gd name="T78" fmla="*/ 27 w 65"/>
                <a:gd name="T79" fmla="*/ 54 h 100"/>
                <a:gd name="T80" fmla="*/ 19 w 65"/>
                <a:gd name="T81" fmla="*/ 51 h 100"/>
                <a:gd name="T82" fmla="*/ 11 w 65"/>
                <a:gd name="T83" fmla="*/ 46 h 100"/>
                <a:gd name="T84" fmla="*/ 6 w 65"/>
                <a:gd name="T85" fmla="*/ 38 h 100"/>
                <a:gd name="T86" fmla="*/ 4 w 65"/>
                <a:gd name="T87" fmla="*/ 27 h 100"/>
                <a:gd name="T88" fmla="*/ 6 w 65"/>
                <a:gd name="T89" fmla="*/ 17 h 100"/>
                <a:gd name="T90" fmla="*/ 12 w 65"/>
                <a:gd name="T91" fmla="*/ 8 h 100"/>
                <a:gd name="T92" fmla="*/ 22 w 65"/>
                <a:gd name="T93" fmla="*/ 2 h 100"/>
                <a:gd name="T94" fmla="*/ 36 w 65"/>
                <a:gd name="T95" fmla="*/ 0 h 100"/>
                <a:gd name="T96" fmla="*/ 51 w 65"/>
                <a:gd name="T97" fmla="*/ 2 h 100"/>
                <a:gd name="T98" fmla="*/ 63 w 65"/>
                <a:gd name="T99" fmla="*/ 10 h 100"/>
                <a:gd name="T100" fmla="*/ 59 w 65"/>
                <a:gd name="T101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" h="100">
                  <a:moveTo>
                    <a:pt x="59" y="18"/>
                  </a:moveTo>
                  <a:cubicBezTo>
                    <a:pt x="59" y="18"/>
                    <a:pt x="58" y="19"/>
                    <a:pt x="58" y="19"/>
                  </a:cubicBezTo>
                  <a:cubicBezTo>
                    <a:pt x="57" y="20"/>
                    <a:pt x="57" y="20"/>
                    <a:pt x="56" y="20"/>
                  </a:cubicBezTo>
                  <a:cubicBezTo>
                    <a:pt x="55" y="20"/>
                    <a:pt x="54" y="20"/>
                    <a:pt x="53" y="19"/>
                  </a:cubicBezTo>
                  <a:cubicBezTo>
                    <a:pt x="52" y="18"/>
                    <a:pt x="50" y="17"/>
                    <a:pt x="49" y="16"/>
                  </a:cubicBezTo>
                  <a:cubicBezTo>
                    <a:pt x="47" y="16"/>
                    <a:pt x="45" y="15"/>
                    <a:pt x="43" y="14"/>
                  </a:cubicBezTo>
                  <a:cubicBezTo>
                    <a:pt x="41" y="13"/>
                    <a:pt x="39" y="13"/>
                    <a:pt x="36" y="13"/>
                  </a:cubicBezTo>
                  <a:cubicBezTo>
                    <a:pt x="33" y="13"/>
                    <a:pt x="31" y="13"/>
                    <a:pt x="28" y="14"/>
                  </a:cubicBezTo>
                  <a:cubicBezTo>
                    <a:pt x="26" y="15"/>
                    <a:pt x="25" y="15"/>
                    <a:pt x="23" y="17"/>
                  </a:cubicBezTo>
                  <a:cubicBezTo>
                    <a:pt x="22" y="18"/>
                    <a:pt x="21" y="19"/>
                    <a:pt x="20" y="21"/>
                  </a:cubicBezTo>
                  <a:cubicBezTo>
                    <a:pt x="19" y="23"/>
                    <a:pt x="19" y="25"/>
                    <a:pt x="19" y="26"/>
                  </a:cubicBezTo>
                  <a:cubicBezTo>
                    <a:pt x="19" y="29"/>
                    <a:pt x="20" y="31"/>
                    <a:pt x="21" y="33"/>
                  </a:cubicBezTo>
                  <a:cubicBezTo>
                    <a:pt x="22" y="34"/>
                    <a:pt x="24" y="36"/>
                    <a:pt x="26" y="37"/>
                  </a:cubicBezTo>
                  <a:cubicBezTo>
                    <a:pt x="28" y="38"/>
                    <a:pt x="31" y="39"/>
                    <a:pt x="34" y="40"/>
                  </a:cubicBezTo>
                  <a:cubicBezTo>
                    <a:pt x="36" y="41"/>
                    <a:pt x="39" y="42"/>
                    <a:pt x="42" y="43"/>
                  </a:cubicBezTo>
                  <a:cubicBezTo>
                    <a:pt x="45" y="44"/>
                    <a:pt x="48" y="45"/>
                    <a:pt x="51" y="46"/>
                  </a:cubicBezTo>
                  <a:cubicBezTo>
                    <a:pt x="53" y="48"/>
                    <a:pt x="56" y="49"/>
                    <a:pt x="58" y="51"/>
                  </a:cubicBezTo>
                  <a:cubicBezTo>
                    <a:pt x="60" y="53"/>
                    <a:pt x="62" y="56"/>
                    <a:pt x="63" y="58"/>
                  </a:cubicBezTo>
                  <a:cubicBezTo>
                    <a:pt x="65" y="61"/>
                    <a:pt x="65" y="65"/>
                    <a:pt x="65" y="69"/>
                  </a:cubicBezTo>
                  <a:cubicBezTo>
                    <a:pt x="65" y="73"/>
                    <a:pt x="64" y="77"/>
                    <a:pt x="63" y="81"/>
                  </a:cubicBezTo>
                  <a:cubicBezTo>
                    <a:pt x="61" y="85"/>
                    <a:pt x="59" y="88"/>
                    <a:pt x="56" y="91"/>
                  </a:cubicBezTo>
                  <a:cubicBezTo>
                    <a:pt x="54" y="94"/>
                    <a:pt x="50" y="96"/>
                    <a:pt x="46" y="98"/>
                  </a:cubicBezTo>
                  <a:cubicBezTo>
                    <a:pt x="42" y="99"/>
                    <a:pt x="37" y="100"/>
                    <a:pt x="32" y="100"/>
                  </a:cubicBezTo>
                  <a:cubicBezTo>
                    <a:pt x="29" y="100"/>
                    <a:pt x="26" y="100"/>
                    <a:pt x="23" y="99"/>
                  </a:cubicBezTo>
                  <a:cubicBezTo>
                    <a:pt x="20" y="99"/>
                    <a:pt x="17" y="98"/>
                    <a:pt x="14" y="97"/>
                  </a:cubicBezTo>
                  <a:cubicBezTo>
                    <a:pt x="11" y="95"/>
                    <a:pt x="9" y="94"/>
                    <a:pt x="6" y="93"/>
                  </a:cubicBezTo>
                  <a:cubicBezTo>
                    <a:pt x="4" y="91"/>
                    <a:pt x="2" y="89"/>
                    <a:pt x="0" y="87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79"/>
                    <a:pt x="6" y="78"/>
                    <a:pt x="6" y="78"/>
                  </a:cubicBezTo>
                  <a:cubicBezTo>
                    <a:pt x="7" y="78"/>
                    <a:pt x="8" y="77"/>
                    <a:pt x="8" y="77"/>
                  </a:cubicBezTo>
                  <a:cubicBezTo>
                    <a:pt x="9" y="77"/>
                    <a:pt x="11" y="78"/>
                    <a:pt x="12" y="79"/>
                  </a:cubicBezTo>
                  <a:cubicBezTo>
                    <a:pt x="13" y="80"/>
                    <a:pt x="15" y="81"/>
                    <a:pt x="16" y="82"/>
                  </a:cubicBezTo>
                  <a:cubicBezTo>
                    <a:pt x="18" y="83"/>
                    <a:pt x="20" y="84"/>
                    <a:pt x="23" y="85"/>
                  </a:cubicBezTo>
                  <a:cubicBezTo>
                    <a:pt x="26" y="86"/>
                    <a:pt x="29" y="87"/>
                    <a:pt x="32" y="87"/>
                  </a:cubicBezTo>
                  <a:cubicBezTo>
                    <a:pt x="38" y="87"/>
                    <a:pt x="42" y="85"/>
                    <a:pt x="46" y="83"/>
                  </a:cubicBezTo>
                  <a:cubicBezTo>
                    <a:pt x="49" y="80"/>
                    <a:pt x="50" y="76"/>
                    <a:pt x="50" y="71"/>
                  </a:cubicBezTo>
                  <a:cubicBezTo>
                    <a:pt x="50" y="68"/>
                    <a:pt x="50" y="66"/>
                    <a:pt x="48" y="64"/>
                  </a:cubicBezTo>
                  <a:cubicBezTo>
                    <a:pt x="47" y="62"/>
                    <a:pt x="45" y="61"/>
                    <a:pt x="43" y="60"/>
                  </a:cubicBezTo>
                  <a:cubicBezTo>
                    <a:pt x="41" y="59"/>
                    <a:pt x="38" y="58"/>
                    <a:pt x="36" y="57"/>
                  </a:cubicBezTo>
                  <a:cubicBezTo>
                    <a:pt x="33" y="56"/>
                    <a:pt x="30" y="55"/>
                    <a:pt x="27" y="54"/>
                  </a:cubicBezTo>
                  <a:cubicBezTo>
                    <a:pt x="24" y="53"/>
                    <a:pt x="22" y="52"/>
                    <a:pt x="19" y="51"/>
                  </a:cubicBezTo>
                  <a:cubicBezTo>
                    <a:pt x="16" y="50"/>
                    <a:pt x="14" y="48"/>
                    <a:pt x="11" y="46"/>
                  </a:cubicBezTo>
                  <a:cubicBezTo>
                    <a:pt x="9" y="44"/>
                    <a:pt x="7" y="41"/>
                    <a:pt x="6" y="38"/>
                  </a:cubicBezTo>
                  <a:cubicBezTo>
                    <a:pt x="5" y="35"/>
                    <a:pt x="4" y="32"/>
                    <a:pt x="4" y="27"/>
                  </a:cubicBezTo>
                  <a:cubicBezTo>
                    <a:pt x="4" y="24"/>
                    <a:pt x="5" y="20"/>
                    <a:pt x="6" y="17"/>
                  </a:cubicBezTo>
                  <a:cubicBezTo>
                    <a:pt x="8" y="14"/>
                    <a:pt x="10" y="11"/>
                    <a:pt x="12" y="8"/>
                  </a:cubicBezTo>
                  <a:cubicBezTo>
                    <a:pt x="15" y="6"/>
                    <a:pt x="18" y="4"/>
                    <a:pt x="22" y="2"/>
                  </a:cubicBezTo>
                  <a:cubicBezTo>
                    <a:pt x="26" y="0"/>
                    <a:pt x="31" y="0"/>
                    <a:pt x="36" y="0"/>
                  </a:cubicBezTo>
                  <a:cubicBezTo>
                    <a:pt x="41" y="0"/>
                    <a:pt x="46" y="1"/>
                    <a:pt x="51" y="2"/>
                  </a:cubicBezTo>
                  <a:cubicBezTo>
                    <a:pt x="56" y="4"/>
                    <a:pt x="60" y="7"/>
                    <a:pt x="63" y="10"/>
                  </a:cubicBezTo>
                  <a:lnTo>
                    <a:pt x="59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5">
              <a:extLst>
                <a:ext uri="{FF2B5EF4-FFF2-40B4-BE49-F238E27FC236}">
                  <a16:creationId xmlns:a16="http://schemas.microsoft.com/office/drawing/2014/main" id="{1571E7DA-6082-4D34-87A7-A9DA64068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35551" y="4094163"/>
              <a:ext cx="247650" cy="295275"/>
            </a:xfrm>
            <a:custGeom>
              <a:avLst/>
              <a:gdLst>
                <a:gd name="T0" fmla="*/ 156 w 156"/>
                <a:gd name="T1" fmla="*/ 0 h 186"/>
                <a:gd name="T2" fmla="*/ 156 w 156"/>
                <a:gd name="T3" fmla="*/ 186 h 186"/>
                <a:gd name="T4" fmla="*/ 125 w 156"/>
                <a:gd name="T5" fmla="*/ 186 h 186"/>
                <a:gd name="T6" fmla="*/ 125 w 156"/>
                <a:gd name="T7" fmla="*/ 102 h 186"/>
                <a:gd name="T8" fmla="*/ 30 w 156"/>
                <a:gd name="T9" fmla="*/ 102 h 186"/>
                <a:gd name="T10" fmla="*/ 30 w 156"/>
                <a:gd name="T11" fmla="*/ 186 h 186"/>
                <a:gd name="T12" fmla="*/ 0 w 156"/>
                <a:gd name="T13" fmla="*/ 186 h 186"/>
                <a:gd name="T14" fmla="*/ 0 w 156"/>
                <a:gd name="T15" fmla="*/ 0 h 186"/>
                <a:gd name="T16" fmla="*/ 30 w 156"/>
                <a:gd name="T17" fmla="*/ 0 h 186"/>
                <a:gd name="T18" fmla="*/ 30 w 156"/>
                <a:gd name="T19" fmla="*/ 81 h 186"/>
                <a:gd name="T20" fmla="*/ 125 w 156"/>
                <a:gd name="T21" fmla="*/ 81 h 186"/>
                <a:gd name="T22" fmla="*/ 125 w 156"/>
                <a:gd name="T23" fmla="*/ 0 h 186"/>
                <a:gd name="T24" fmla="*/ 156 w 156"/>
                <a:gd name="T25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6" h="186">
                  <a:moveTo>
                    <a:pt x="156" y="0"/>
                  </a:moveTo>
                  <a:lnTo>
                    <a:pt x="156" y="186"/>
                  </a:lnTo>
                  <a:lnTo>
                    <a:pt x="125" y="186"/>
                  </a:lnTo>
                  <a:lnTo>
                    <a:pt x="125" y="102"/>
                  </a:lnTo>
                  <a:lnTo>
                    <a:pt x="30" y="102"/>
                  </a:lnTo>
                  <a:lnTo>
                    <a:pt x="30" y="186"/>
                  </a:lnTo>
                  <a:lnTo>
                    <a:pt x="0" y="186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81"/>
                  </a:lnTo>
                  <a:lnTo>
                    <a:pt x="125" y="81"/>
                  </a:lnTo>
                  <a:lnTo>
                    <a:pt x="125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6">
              <a:extLst>
                <a:ext uri="{FF2B5EF4-FFF2-40B4-BE49-F238E27FC236}">
                  <a16:creationId xmlns:a16="http://schemas.microsoft.com/office/drawing/2014/main" id="{250365DF-A87F-49B3-B743-1EDCFE159F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678363" y="4090988"/>
              <a:ext cx="296863" cy="301625"/>
            </a:xfrm>
            <a:custGeom>
              <a:avLst/>
              <a:gdLst>
                <a:gd name="T0" fmla="*/ 98 w 98"/>
                <a:gd name="T1" fmla="*/ 50 h 100"/>
                <a:gd name="T2" fmla="*/ 95 w 98"/>
                <a:gd name="T3" fmla="*/ 70 h 100"/>
                <a:gd name="T4" fmla="*/ 85 w 98"/>
                <a:gd name="T5" fmla="*/ 86 h 100"/>
                <a:gd name="T6" fmla="*/ 69 w 98"/>
                <a:gd name="T7" fmla="*/ 96 h 100"/>
                <a:gd name="T8" fmla="*/ 49 w 98"/>
                <a:gd name="T9" fmla="*/ 100 h 100"/>
                <a:gd name="T10" fmla="*/ 29 w 98"/>
                <a:gd name="T11" fmla="*/ 96 h 100"/>
                <a:gd name="T12" fmla="*/ 14 w 98"/>
                <a:gd name="T13" fmla="*/ 86 h 100"/>
                <a:gd name="T14" fmla="*/ 4 w 98"/>
                <a:gd name="T15" fmla="*/ 70 h 100"/>
                <a:gd name="T16" fmla="*/ 0 w 98"/>
                <a:gd name="T17" fmla="*/ 50 h 100"/>
                <a:gd name="T18" fmla="*/ 4 w 98"/>
                <a:gd name="T19" fmla="*/ 30 h 100"/>
                <a:gd name="T20" fmla="*/ 14 w 98"/>
                <a:gd name="T21" fmla="*/ 14 h 100"/>
                <a:gd name="T22" fmla="*/ 29 w 98"/>
                <a:gd name="T23" fmla="*/ 3 h 100"/>
                <a:gd name="T24" fmla="*/ 49 w 98"/>
                <a:gd name="T25" fmla="*/ 0 h 100"/>
                <a:gd name="T26" fmla="*/ 69 w 98"/>
                <a:gd name="T27" fmla="*/ 3 h 100"/>
                <a:gd name="T28" fmla="*/ 85 w 98"/>
                <a:gd name="T29" fmla="*/ 14 h 100"/>
                <a:gd name="T30" fmla="*/ 95 w 98"/>
                <a:gd name="T31" fmla="*/ 30 h 100"/>
                <a:gd name="T32" fmla="*/ 98 w 98"/>
                <a:gd name="T33" fmla="*/ 50 h 100"/>
                <a:gd name="T34" fmla="*/ 82 w 98"/>
                <a:gd name="T35" fmla="*/ 50 h 100"/>
                <a:gd name="T36" fmla="*/ 80 w 98"/>
                <a:gd name="T37" fmla="*/ 35 h 100"/>
                <a:gd name="T38" fmla="*/ 73 w 98"/>
                <a:gd name="T39" fmla="*/ 23 h 100"/>
                <a:gd name="T40" fmla="*/ 63 w 98"/>
                <a:gd name="T41" fmla="*/ 16 h 100"/>
                <a:gd name="T42" fmla="*/ 49 w 98"/>
                <a:gd name="T43" fmla="*/ 13 h 100"/>
                <a:gd name="T44" fmla="*/ 36 w 98"/>
                <a:gd name="T45" fmla="*/ 16 h 100"/>
                <a:gd name="T46" fmla="*/ 25 w 98"/>
                <a:gd name="T47" fmla="*/ 23 h 100"/>
                <a:gd name="T48" fmla="*/ 19 w 98"/>
                <a:gd name="T49" fmla="*/ 35 h 100"/>
                <a:gd name="T50" fmla="*/ 16 w 98"/>
                <a:gd name="T51" fmla="*/ 50 h 100"/>
                <a:gd name="T52" fmla="*/ 19 w 98"/>
                <a:gd name="T53" fmla="*/ 65 h 100"/>
                <a:gd name="T54" fmla="*/ 25 w 98"/>
                <a:gd name="T55" fmla="*/ 77 h 100"/>
                <a:gd name="T56" fmla="*/ 36 w 98"/>
                <a:gd name="T57" fmla="*/ 84 h 100"/>
                <a:gd name="T58" fmla="*/ 49 w 98"/>
                <a:gd name="T59" fmla="*/ 86 h 100"/>
                <a:gd name="T60" fmla="*/ 63 w 98"/>
                <a:gd name="T61" fmla="*/ 84 h 100"/>
                <a:gd name="T62" fmla="*/ 73 w 98"/>
                <a:gd name="T63" fmla="*/ 77 h 100"/>
                <a:gd name="T64" fmla="*/ 80 w 98"/>
                <a:gd name="T65" fmla="*/ 65 h 100"/>
                <a:gd name="T66" fmla="*/ 82 w 98"/>
                <a:gd name="T67" fmla="*/ 5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100">
                  <a:moveTo>
                    <a:pt x="98" y="50"/>
                  </a:moveTo>
                  <a:cubicBezTo>
                    <a:pt x="98" y="57"/>
                    <a:pt x="97" y="64"/>
                    <a:pt x="95" y="70"/>
                  </a:cubicBezTo>
                  <a:cubicBezTo>
                    <a:pt x="92" y="76"/>
                    <a:pt x="89" y="81"/>
                    <a:pt x="85" y="86"/>
                  </a:cubicBezTo>
                  <a:cubicBezTo>
                    <a:pt x="81" y="90"/>
                    <a:pt x="75" y="94"/>
                    <a:pt x="69" y="96"/>
                  </a:cubicBezTo>
                  <a:cubicBezTo>
                    <a:pt x="63" y="99"/>
                    <a:pt x="57" y="100"/>
                    <a:pt x="49" y="100"/>
                  </a:cubicBezTo>
                  <a:cubicBezTo>
                    <a:pt x="42" y="100"/>
                    <a:pt x="35" y="99"/>
                    <a:pt x="29" y="96"/>
                  </a:cubicBezTo>
                  <a:cubicBezTo>
                    <a:pt x="23" y="94"/>
                    <a:pt x="18" y="90"/>
                    <a:pt x="14" y="86"/>
                  </a:cubicBezTo>
                  <a:cubicBezTo>
                    <a:pt x="9" y="81"/>
                    <a:pt x="6" y="76"/>
                    <a:pt x="4" y="70"/>
                  </a:cubicBezTo>
                  <a:cubicBezTo>
                    <a:pt x="1" y="64"/>
                    <a:pt x="0" y="57"/>
                    <a:pt x="0" y="50"/>
                  </a:cubicBezTo>
                  <a:cubicBezTo>
                    <a:pt x="0" y="43"/>
                    <a:pt x="1" y="36"/>
                    <a:pt x="4" y="30"/>
                  </a:cubicBezTo>
                  <a:cubicBezTo>
                    <a:pt x="6" y="24"/>
                    <a:pt x="9" y="18"/>
                    <a:pt x="14" y="14"/>
                  </a:cubicBezTo>
                  <a:cubicBezTo>
                    <a:pt x="18" y="9"/>
                    <a:pt x="23" y="6"/>
                    <a:pt x="29" y="3"/>
                  </a:cubicBezTo>
                  <a:cubicBezTo>
                    <a:pt x="35" y="1"/>
                    <a:pt x="42" y="0"/>
                    <a:pt x="49" y="0"/>
                  </a:cubicBezTo>
                  <a:cubicBezTo>
                    <a:pt x="57" y="0"/>
                    <a:pt x="63" y="1"/>
                    <a:pt x="69" y="3"/>
                  </a:cubicBezTo>
                  <a:cubicBezTo>
                    <a:pt x="75" y="6"/>
                    <a:pt x="81" y="9"/>
                    <a:pt x="85" y="14"/>
                  </a:cubicBezTo>
                  <a:cubicBezTo>
                    <a:pt x="89" y="18"/>
                    <a:pt x="92" y="24"/>
                    <a:pt x="95" y="30"/>
                  </a:cubicBezTo>
                  <a:cubicBezTo>
                    <a:pt x="97" y="36"/>
                    <a:pt x="98" y="43"/>
                    <a:pt x="98" y="50"/>
                  </a:cubicBezTo>
                  <a:close/>
                  <a:moveTo>
                    <a:pt x="82" y="50"/>
                  </a:moveTo>
                  <a:cubicBezTo>
                    <a:pt x="82" y="44"/>
                    <a:pt x="81" y="39"/>
                    <a:pt x="80" y="35"/>
                  </a:cubicBezTo>
                  <a:cubicBezTo>
                    <a:pt x="78" y="30"/>
                    <a:pt x="76" y="26"/>
                    <a:pt x="73" y="23"/>
                  </a:cubicBezTo>
                  <a:cubicBezTo>
                    <a:pt x="70" y="20"/>
                    <a:pt x="67" y="18"/>
                    <a:pt x="63" y="16"/>
                  </a:cubicBezTo>
                  <a:cubicBezTo>
                    <a:pt x="59" y="14"/>
                    <a:pt x="54" y="13"/>
                    <a:pt x="49" y="13"/>
                  </a:cubicBezTo>
                  <a:cubicBezTo>
                    <a:pt x="44" y="13"/>
                    <a:pt x="40" y="14"/>
                    <a:pt x="36" y="16"/>
                  </a:cubicBezTo>
                  <a:cubicBezTo>
                    <a:pt x="32" y="18"/>
                    <a:pt x="28" y="20"/>
                    <a:pt x="25" y="23"/>
                  </a:cubicBezTo>
                  <a:cubicBezTo>
                    <a:pt x="22" y="26"/>
                    <a:pt x="20" y="30"/>
                    <a:pt x="19" y="35"/>
                  </a:cubicBezTo>
                  <a:cubicBezTo>
                    <a:pt x="17" y="39"/>
                    <a:pt x="16" y="44"/>
                    <a:pt x="16" y="50"/>
                  </a:cubicBezTo>
                  <a:cubicBezTo>
                    <a:pt x="16" y="56"/>
                    <a:pt x="17" y="61"/>
                    <a:pt x="19" y="65"/>
                  </a:cubicBezTo>
                  <a:cubicBezTo>
                    <a:pt x="20" y="70"/>
                    <a:pt x="22" y="73"/>
                    <a:pt x="25" y="77"/>
                  </a:cubicBezTo>
                  <a:cubicBezTo>
                    <a:pt x="28" y="80"/>
                    <a:pt x="32" y="82"/>
                    <a:pt x="36" y="84"/>
                  </a:cubicBezTo>
                  <a:cubicBezTo>
                    <a:pt x="40" y="85"/>
                    <a:pt x="44" y="86"/>
                    <a:pt x="49" y="86"/>
                  </a:cubicBezTo>
                  <a:cubicBezTo>
                    <a:pt x="54" y="86"/>
                    <a:pt x="59" y="85"/>
                    <a:pt x="63" y="84"/>
                  </a:cubicBezTo>
                  <a:cubicBezTo>
                    <a:pt x="67" y="82"/>
                    <a:pt x="70" y="80"/>
                    <a:pt x="73" y="77"/>
                  </a:cubicBezTo>
                  <a:cubicBezTo>
                    <a:pt x="76" y="73"/>
                    <a:pt x="78" y="70"/>
                    <a:pt x="80" y="65"/>
                  </a:cubicBezTo>
                  <a:cubicBezTo>
                    <a:pt x="81" y="61"/>
                    <a:pt x="82" y="56"/>
                    <a:pt x="82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7">
              <a:extLst>
                <a:ext uri="{FF2B5EF4-FFF2-40B4-BE49-F238E27FC236}">
                  <a16:creationId xmlns:a16="http://schemas.microsoft.com/office/drawing/2014/main" id="{12E3E75D-9379-4B1E-A678-4DBE165A3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70376" y="4094163"/>
              <a:ext cx="315913" cy="295275"/>
            </a:xfrm>
            <a:custGeom>
              <a:avLst/>
              <a:gdLst>
                <a:gd name="T0" fmla="*/ 104 w 104"/>
                <a:gd name="T1" fmla="*/ 0 h 98"/>
                <a:gd name="T2" fmla="*/ 104 w 104"/>
                <a:gd name="T3" fmla="*/ 98 h 98"/>
                <a:gd name="T4" fmla="*/ 90 w 104"/>
                <a:gd name="T5" fmla="*/ 98 h 98"/>
                <a:gd name="T6" fmla="*/ 90 w 104"/>
                <a:gd name="T7" fmla="*/ 31 h 98"/>
                <a:gd name="T8" fmla="*/ 90 w 104"/>
                <a:gd name="T9" fmla="*/ 27 h 98"/>
                <a:gd name="T10" fmla="*/ 91 w 104"/>
                <a:gd name="T11" fmla="*/ 23 h 98"/>
                <a:gd name="T12" fmla="*/ 59 w 104"/>
                <a:gd name="T13" fmla="*/ 81 h 98"/>
                <a:gd name="T14" fmla="*/ 53 w 104"/>
                <a:gd name="T15" fmla="*/ 85 h 98"/>
                <a:gd name="T16" fmla="*/ 51 w 104"/>
                <a:gd name="T17" fmla="*/ 85 h 98"/>
                <a:gd name="T18" fmla="*/ 46 w 104"/>
                <a:gd name="T19" fmla="*/ 81 h 98"/>
                <a:gd name="T20" fmla="*/ 13 w 104"/>
                <a:gd name="T21" fmla="*/ 23 h 98"/>
                <a:gd name="T22" fmla="*/ 14 w 104"/>
                <a:gd name="T23" fmla="*/ 27 h 98"/>
                <a:gd name="T24" fmla="*/ 14 w 104"/>
                <a:gd name="T25" fmla="*/ 31 h 98"/>
                <a:gd name="T26" fmla="*/ 14 w 104"/>
                <a:gd name="T27" fmla="*/ 98 h 98"/>
                <a:gd name="T28" fmla="*/ 0 w 104"/>
                <a:gd name="T29" fmla="*/ 98 h 98"/>
                <a:gd name="T30" fmla="*/ 0 w 104"/>
                <a:gd name="T31" fmla="*/ 0 h 98"/>
                <a:gd name="T32" fmla="*/ 12 w 104"/>
                <a:gd name="T33" fmla="*/ 0 h 98"/>
                <a:gd name="T34" fmla="*/ 15 w 104"/>
                <a:gd name="T35" fmla="*/ 0 h 98"/>
                <a:gd name="T36" fmla="*/ 17 w 104"/>
                <a:gd name="T37" fmla="*/ 2 h 98"/>
                <a:gd name="T38" fmla="*/ 49 w 104"/>
                <a:gd name="T39" fmla="*/ 60 h 98"/>
                <a:gd name="T40" fmla="*/ 51 w 104"/>
                <a:gd name="T41" fmla="*/ 64 h 98"/>
                <a:gd name="T42" fmla="*/ 52 w 104"/>
                <a:gd name="T43" fmla="*/ 68 h 98"/>
                <a:gd name="T44" fmla="*/ 54 w 104"/>
                <a:gd name="T45" fmla="*/ 63 h 98"/>
                <a:gd name="T46" fmla="*/ 56 w 104"/>
                <a:gd name="T47" fmla="*/ 59 h 98"/>
                <a:gd name="T48" fmla="*/ 87 w 104"/>
                <a:gd name="T49" fmla="*/ 2 h 98"/>
                <a:gd name="T50" fmla="*/ 89 w 104"/>
                <a:gd name="T51" fmla="*/ 0 h 98"/>
                <a:gd name="T52" fmla="*/ 92 w 104"/>
                <a:gd name="T53" fmla="*/ 0 h 98"/>
                <a:gd name="T54" fmla="*/ 104 w 104"/>
                <a:gd name="T5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4" h="98">
                  <a:moveTo>
                    <a:pt x="104" y="0"/>
                  </a:moveTo>
                  <a:cubicBezTo>
                    <a:pt x="104" y="98"/>
                    <a:pt x="104" y="98"/>
                    <a:pt x="104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0" y="31"/>
                    <a:pt x="90" y="31"/>
                    <a:pt x="90" y="31"/>
                  </a:cubicBezTo>
                  <a:cubicBezTo>
                    <a:pt x="90" y="30"/>
                    <a:pt x="90" y="28"/>
                    <a:pt x="90" y="27"/>
                  </a:cubicBezTo>
                  <a:cubicBezTo>
                    <a:pt x="90" y="26"/>
                    <a:pt x="91" y="24"/>
                    <a:pt x="91" y="23"/>
                  </a:cubicBezTo>
                  <a:cubicBezTo>
                    <a:pt x="59" y="81"/>
                    <a:pt x="59" y="81"/>
                    <a:pt x="59" y="81"/>
                  </a:cubicBezTo>
                  <a:cubicBezTo>
                    <a:pt x="58" y="84"/>
                    <a:pt x="56" y="85"/>
                    <a:pt x="53" y="85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49" y="85"/>
                    <a:pt x="47" y="84"/>
                    <a:pt x="46" y="81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4" y="24"/>
                    <a:pt x="14" y="26"/>
                    <a:pt x="14" y="27"/>
                  </a:cubicBezTo>
                  <a:cubicBezTo>
                    <a:pt x="14" y="28"/>
                    <a:pt x="14" y="30"/>
                    <a:pt x="14" y="31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7" y="1"/>
                    <a:pt x="17" y="2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9" y="61"/>
                    <a:pt x="50" y="62"/>
                    <a:pt x="51" y="64"/>
                  </a:cubicBezTo>
                  <a:cubicBezTo>
                    <a:pt x="51" y="65"/>
                    <a:pt x="52" y="66"/>
                    <a:pt x="52" y="68"/>
                  </a:cubicBezTo>
                  <a:cubicBezTo>
                    <a:pt x="53" y="66"/>
                    <a:pt x="53" y="65"/>
                    <a:pt x="54" y="63"/>
                  </a:cubicBezTo>
                  <a:cubicBezTo>
                    <a:pt x="55" y="62"/>
                    <a:pt x="55" y="61"/>
                    <a:pt x="56" y="59"/>
                  </a:cubicBezTo>
                  <a:cubicBezTo>
                    <a:pt x="87" y="2"/>
                    <a:pt x="87" y="2"/>
                    <a:pt x="87" y="2"/>
                  </a:cubicBezTo>
                  <a:cubicBezTo>
                    <a:pt x="88" y="1"/>
                    <a:pt x="88" y="0"/>
                    <a:pt x="89" y="0"/>
                  </a:cubicBezTo>
                  <a:cubicBezTo>
                    <a:pt x="90" y="0"/>
                    <a:pt x="91" y="0"/>
                    <a:pt x="92" y="0"/>
                  </a:cubicBez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8">
              <a:extLst>
                <a:ext uri="{FF2B5EF4-FFF2-40B4-BE49-F238E27FC236}">
                  <a16:creationId xmlns:a16="http://schemas.microsoft.com/office/drawing/2014/main" id="{2354D447-D2B9-4AF6-9A5A-97F129BC31C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24288" y="4094163"/>
              <a:ext cx="184150" cy="295275"/>
            </a:xfrm>
            <a:custGeom>
              <a:avLst/>
              <a:gdLst>
                <a:gd name="T0" fmla="*/ 116 w 116"/>
                <a:gd name="T1" fmla="*/ 161 h 186"/>
                <a:gd name="T2" fmla="*/ 116 w 116"/>
                <a:gd name="T3" fmla="*/ 186 h 186"/>
                <a:gd name="T4" fmla="*/ 0 w 116"/>
                <a:gd name="T5" fmla="*/ 186 h 186"/>
                <a:gd name="T6" fmla="*/ 0 w 116"/>
                <a:gd name="T7" fmla="*/ 0 h 186"/>
                <a:gd name="T8" fmla="*/ 116 w 116"/>
                <a:gd name="T9" fmla="*/ 0 h 186"/>
                <a:gd name="T10" fmla="*/ 116 w 116"/>
                <a:gd name="T11" fmla="*/ 24 h 186"/>
                <a:gd name="T12" fmla="*/ 30 w 116"/>
                <a:gd name="T13" fmla="*/ 24 h 186"/>
                <a:gd name="T14" fmla="*/ 30 w 116"/>
                <a:gd name="T15" fmla="*/ 80 h 186"/>
                <a:gd name="T16" fmla="*/ 99 w 116"/>
                <a:gd name="T17" fmla="*/ 80 h 186"/>
                <a:gd name="T18" fmla="*/ 99 w 116"/>
                <a:gd name="T19" fmla="*/ 104 h 186"/>
                <a:gd name="T20" fmla="*/ 30 w 116"/>
                <a:gd name="T21" fmla="*/ 104 h 186"/>
                <a:gd name="T22" fmla="*/ 30 w 116"/>
                <a:gd name="T23" fmla="*/ 161 h 186"/>
                <a:gd name="T24" fmla="*/ 116 w 116"/>
                <a:gd name="T25" fmla="*/ 16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86">
                  <a:moveTo>
                    <a:pt x="116" y="161"/>
                  </a:moveTo>
                  <a:lnTo>
                    <a:pt x="116" y="186"/>
                  </a:lnTo>
                  <a:lnTo>
                    <a:pt x="0" y="186"/>
                  </a:lnTo>
                  <a:lnTo>
                    <a:pt x="0" y="0"/>
                  </a:lnTo>
                  <a:lnTo>
                    <a:pt x="116" y="0"/>
                  </a:lnTo>
                  <a:lnTo>
                    <a:pt x="116" y="24"/>
                  </a:lnTo>
                  <a:lnTo>
                    <a:pt x="30" y="24"/>
                  </a:lnTo>
                  <a:lnTo>
                    <a:pt x="30" y="80"/>
                  </a:lnTo>
                  <a:lnTo>
                    <a:pt x="99" y="80"/>
                  </a:lnTo>
                  <a:lnTo>
                    <a:pt x="99" y="104"/>
                  </a:lnTo>
                  <a:lnTo>
                    <a:pt x="30" y="104"/>
                  </a:lnTo>
                  <a:lnTo>
                    <a:pt x="30" y="161"/>
                  </a:lnTo>
                  <a:lnTo>
                    <a:pt x="116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FD215FDE-111E-4E47-940B-5627D64887FC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83D7FE0-E441-4361-811D-252CCBCCBC1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BA78EF-7DB4-4420-9370-9BE153788936}"/>
              </a:ext>
            </a:extLst>
          </p:cNvPr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4B0FCAD-FF41-4603-A0D9-57E8F0ED4155}"/>
              </a:ext>
            </a:extLst>
          </p:cNvPr>
          <p:cNvSpPr/>
          <p:nvPr/>
        </p:nvSpPr>
        <p:spPr>
          <a:xfrm>
            <a:off x="4171950" y="2352675"/>
            <a:ext cx="4114800" cy="2152650"/>
          </a:xfrm>
          <a:prstGeom prst="ellipse">
            <a:avLst/>
          </a:prstGeom>
          <a:solidFill>
            <a:schemeClr val="accent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15FE3F4-E04C-4648-ACC2-5B0C64129AF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B7207052-CF0B-4A75-A201-CDF8B698DA8F}"/>
              </a:ext>
            </a:extLst>
          </p:cNvPr>
          <p:cNvPicPr>
            <a:picLocks noGrp="1" noChangeAspect="1"/>
          </p:cNvPicPr>
          <p:nvPr>
            <p:ph type="pic" sz="quarter" idx="106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10" t="21817" r="8646" b="458"/>
          <a:stretch/>
        </p:blipFill>
        <p:spPr>
          <a:xfrm>
            <a:off x="3428999" y="0"/>
            <a:ext cx="8763001" cy="6858000"/>
          </a:xfr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B42232A2-7A4D-46F0-A635-0BC692BFF214}"/>
              </a:ext>
            </a:extLst>
          </p:cNvPr>
          <p:cNvGrpSpPr/>
          <p:nvPr/>
        </p:nvGrpSpPr>
        <p:grpSpPr>
          <a:xfrm>
            <a:off x="963420" y="2026122"/>
            <a:ext cx="4175765" cy="2805756"/>
            <a:chOff x="6602905" y="1807822"/>
            <a:chExt cx="4175765" cy="280575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D2078E1-B443-43D4-9D05-E4581539E1EB}"/>
                </a:ext>
              </a:extLst>
            </p:cNvPr>
            <p:cNvSpPr/>
            <p:nvPr/>
          </p:nvSpPr>
          <p:spPr>
            <a:xfrm>
              <a:off x="6602905" y="1807822"/>
              <a:ext cx="3331361" cy="14067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en-US" sz="3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 </a:t>
              </a:r>
            </a:p>
            <a:p>
              <a:pPr>
                <a:lnSpc>
                  <a:spcPts val="5000"/>
                </a:lnSpc>
              </a:pPr>
              <a:r>
                <a:rPr lang="en-US" sz="6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Message</a:t>
              </a:r>
              <a:endParaRPr lang="en-US" sz="6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00C71A5-AF7A-48DB-A8BE-A14AAE032756}"/>
                </a:ext>
              </a:extLst>
            </p:cNvPr>
            <p:cNvSpPr/>
            <p:nvPr/>
          </p:nvSpPr>
          <p:spPr>
            <a:xfrm>
              <a:off x="6602906" y="3238843"/>
              <a:ext cx="4175764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Placeholder 51">
            <a:extLst>
              <a:ext uri="{FF2B5EF4-FFF2-40B4-BE49-F238E27FC236}">
                <a16:creationId xmlns:a16="http://schemas.microsoft.com/office/drawing/2014/main" id="{5B172063-E1A5-4830-B8D0-9F84C65CAA95}"/>
              </a:ext>
            </a:extLst>
          </p:cNvPr>
          <p:cNvPicPr>
            <a:picLocks noGrp="1" noChangeAspect="1"/>
          </p:cNvPicPr>
          <p:nvPr>
            <p:ph type="pic" sz="quarter" idx="10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22" r="26222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A421DA20-991B-4B48-9F7E-D5EDF355DD9C}"/>
              </a:ext>
            </a:extLst>
          </p:cNvPr>
          <p:cNvPicPr>
            <a:picLocks noGrp="1" noChangeAspect="1"/>
          </p:cNvPicPr>
          <p:nvPr>
            <p:ph type="pic" sz="quarter" idx="10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88" r="18788"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A261A17-D562-4DF4-829A-56B2719B65C7}"/>
              </a:ext>
            </a:extLst>
          </p:cNvPr>
          <p:cNvSpPr/>
          <p:nvPr/>
        </p:nvSpPr>
        <p:spPr>
          <a:xfrm>
            <a:off x="0" y="0"/>
            <a:ext cx="5796225" cy="6858000"/>
          </a:xfrm>
          <a:prstGeom prst="rect">
            <a:avLst/>
          </a:prstGeom>
          <a:solidFill>
            <a:schemeClr val="accent5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0" name="Picture Placeholder 49">
            <a:extLst>
              <a:ext uri="{FF2B5EF4-FFF2-40B4-BE49-F238E27FC236}">
                <a16:creationId xmlns:a16="http://schemas.microsoft.com/office/drawing/2014/main" id="{35B6B0A9-D2CD-48D8-8508-1B1BF091F3CC}"/>
              </a:ext>
            </a:extLst>
          </p:cNvPr>
          <p:cNvPicPr>
            <a:picLocks noGrp="1" noChangeAspect="1"/>
          </p:cNvPicPr>
          <p:nvPr>
            <p:ph type="pic" sz="quarter" idx="10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0" r="19310"/>
          <a:stretch>
            <a:fillRect/>
          </a:stretch>
        </p:blipFill>
        <p:spPr/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0F7C1A2D-584A-44D8-8D06-5AC1C0564676}"/>
              </a:ext>
            </a:extLst>
          </p:cNvPr>
          <p:cNvGrpSpPr/>
          <p:nvPr/>
        </p:nvGrpSpPr>
        <p:grpSpPr>
          <a:xfrm>
            <a:off x="6333857" y="861981"/>
            <a:ext cx="2012919" cy="1808449"/>
            <a:chOff x="1040212" y="1090829"/>
            <a:chExt cx="2012919" cy="1808449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DE3078F-F6ED-48CE-9950-DADF43ADB9F9}"/>
                </a:ext>
              </a:extLst>
            </p:cNvPr>
            <p:cNvGrpSpPr/>
            <p:nvPr/>
          </p:nvGrpSpPr>
          <p:grpSpPr>
            <a:xfrm>
              <a:off x="1040212" y="1773619"/>
              <a:ext cx="2012919" cy="1125659"/>
              <a:chOff x="1809313" y="2005318"/>
              <a:chExt cx="2012919" cy="1125659"/>
            </a:xfrm>
          </p:grpSpPr>
          <p:sp>
            <p:nvSpPr>
              <p:cNvPr id="36" name="Rectangle 9">
                <a:extLst>
                  <a:ext uri="{FF2B5EF4-FFF2-40B4-BE49-F238E27FC236}">
                    <a16:creationId xmlns:a16="http://schemas.microsoft.com/office/drawing/2014/main" id="{F784F5F9-5476-42B1-BF36-53E63E8BE1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9313" y="2740464"/>
                <a:ext cx="2012919" cy="3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professionalism and lorem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EBB37E1-B917-4027-8A22-401A0C34FC59}"/>
                  </a:ext>
                </a:extLst>
              </p:cNvPr>
              <p:cNvSpPr txBox="1"/>
              <p:nvPr/>
            </p:nvSpPr>
            <p:spPr>
              <a:xfrm>
                <a:off x="1882911" y="2005318"/>
                <a:ext cx="1865722" cy="6052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b="1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Sakawi</a:t>
                </a:r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Beda</a:t>
                </a:r>
              </a:p>
              <a:p>
                <a:pPr algn="ctr">
                  <a:lnSpc>
                    <a:spcPts val="2000"/>
                  </a:lnSpc>
                </a:pPr>
                <a:r>
                  <a:rPr lang="en-US" sz="10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Post Title Text</a:t>
                </a:r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34DC2FA2-1A08-4B61-BA8F-3A52E1F2F7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11063" y="2639244"/>
                <a:ext cx="1409419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F20233E-B2ED-4927-A78A-B305EC10C9CA}"/>
                </a:ext>
              </a:extLst>
            </p:cNvPr>
            <p:cNvGrpSpPr/>
            <p:nvPr/>
          </p:nvGrpSpPr>
          <p:grpSpPr>
            <a:xfrm>
              <a:off x="1877826" y="1090829"/>
              <a:ext cx="337690" cy="432936"/>
              <a:chOff x="2522538" y="3189288"/>
              <a:chExt cx="371475" cy="476250"/>
            </a:xfrm>
            <a:solidFill>
              <a:schemeClr val="tx2"/>
            </a:solidFill>
          </p:grpSpPr>
          <p:sp>
            <p:nvSpPr>
              <p:cNvPr id="27" name="Freeform 5">
                <a:extLst>
                  <a:ext uri="{FF2B5EF4-FFF2-40B4-BE49-F238E27FC236}">
                    <a16:creationId xmlns:a16="http://schemas.microsoft.com/office/drawing/2014/main" id="{881524F5-500E-40F7-9067-EB6EDD4018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6">
                <a:extLst>
                  <a:ext uri="{FF2B5EF4-FFF2-40B4-BE49-F238E27FC236}">
                    <a16:creationId xmlns:a16="http://schemas.microsoft.com/office/drawing/2014/main" id="{65724012-3E56-4F7B-A330-2E0A5ED2748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7">
                <a:extLst>
                  <a:ext uri="{FF2B5EF4-FFF2-40B4-BE49-F238E27FC236}">
                    <a16:creationId xmlns:a16="http://schemas.microsoft.com/office/drawing/2014/main" id="{AEA6E3B9-DD44-4575-8691-779B82D1D7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3B4B412-592C-4076-8901-9D28618BD692}"/>
              </a:ext>
            </a:extLst>
          </p:cNvPr>
          <p:cNvGrpSpPr/>
          <p:nvPr/>
        </p:nvGrpSpPr>
        <p:grpSpPr>
          <a:xfrm>
            <a:off x="9610740" y="4220225"/>
            <a:ext cx="2012919" cy="1808449"/>
            <a:chOff x="4860492" y="1090829"/>
            <a:chExt cx="2012919" cy="1808449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1E4318EF-75CE-404C-AF9F-6B5CE6CC5A5C}"/>
                </a:ext>
              </a:extLst>
            </p:cNvPr>
            <p:cNvGrpSpPr/>
            <p:nvPr/>
          </p:nvGrpSpPr>
          <p:grpSpPr>
            <a:xfrm>
              <a:off x="4860492" y="1773619"/>
              <a:ext cx="2012919" cy="1125659"/>
              <a:chOff x="5089541" y="2005317"/>
              <a:chExt cx="2012919" cy="1125659"/>
            </a:xfrm>
          </p:grpSpPr>
          <p:sp>
            <p:nvSpPr>
              <p:cNvPr id="40" name="Rectangle 9">
                <a:extLst>
                  <a:ext uri="{FF2B5EF4-FFF2-40B4-BE49-F238E27FC236}">
                    <a16:creationId xmlns:a16="http://schemas.microsoft.com/office/drawing/2014/main" id="{FF1D3906-6B4B-40D2-B265-1DAC2A7FF4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9541" y="2740463"/>
                <a:ext cx="2012919" cy="3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professionalism and lorem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B9DEC1D-6FED-40E7-AC50-B268EEDF27F1}"/>
                  </a:ext>
                </a:extLst>
              </p:cNvPr>
              <p:cNvSpPr txBox="1"/>
              <p:nvPr/>
            </p:nvSpPr>
            <p:spPr>
              <a:xfrm>
                <a:off x="5163139" y="2005317"/>
                <a:ext cx="1865722" cy="6052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b="1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Nahila</a:t>
                </a:r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b="1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nateya</a:t>
                </a:r>
                <a:endPara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  <a:p>
                <a:pPr algn="ctr">
                  <a:lnSpc>
                    <a:spcPts val="2000"/>
                  </a:lnSpc>
                </a:pPr>
                <a:r>
                  <a:rPr lang="en-US" sz="10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Post Title Text</a:t>
                </a:r>
              </a:p>
            </p:txBody>
          </p: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3EAFEF58-F41F-448B-8105-9169DF4E0A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91291" y="2639243"/>
                <a:ext cx="1409419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E686853B-AB77-409B-96D6-67030A3C6E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5534" y="1090829"/>
              <a:ext cx="422835" cy="432936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6ADE821-0F32-4947-822F-5323E5544942}"/>
              </a:ext>
            </a:extLst>
          </p:cNvPr>
          <p:cNvGrpSpPr/>
          <p:nvPr/>
        </p:nvGrpSpPr>
        <p:grpSpPr>
          <a:xfrm>
            <a:off x="807944" y="1598555"/>
            <a:ext cx="4180337" cy="3660891"/>
            <a:chOff x="713551" y="2446188"/>
            <a:chExt cx="4180337" cy="3660891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5A63F9A-422B-4D55-8B7D-CF41EE371A80}"/>
                </a:ext>
              </a:extLst>
            </p:cNvPr>
            <p:cNvSpPr/>
            <p:nvPr/>
          </p:nvSpPr>
          <p:spPr>
            <a:xfrm>
              <a:off x="713551" y="3190991"/>
              <a:ext cx="4180337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0EA90C7-8E65-4F20-A9B5-7250E34CA8E1}"/>
                </a:ext>
              </a:extLst>
            </p:cNvPr>
            <p:cNvSpPr/>
            <p:nvPr/>
          </p:nvSpPr>
          <p:spPr>
            <a:xfrm>
              <a:off x="713551" y="2446188"/>
              <a:ext cx="224773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About us</a:t>
              </a:r>
              <a:endParaRPr lang="en-US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948E5E5-FCD3-4983-8284-DF4CFD7D5FE7}"/>
                </a:ext>
              </a:extLst>
            </p:cNvPr>
            <p:cNvSpPr/>
            <p:nvPr/>
          </p:nvSpPr>
          <p:spPr>
            <a:xfrm>
              <a:off x="713551" y="4732344"/>
              <a:ext cx="4180337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335EE86-B9C8-4F09-901C-4E6AE2CC338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96911" y="1041400"/>
            <a:ext cx="2925763" cy="679450"/>
          </a:xfrm>
        </p:spPr>
        <p:txBody>
          <a:bodyPr/>
          <a:lstStyle/>
          <a:p>
            <a:pPr algn="l"/>
            <a:r>
              <a:rPr lang="en-US" b="1" dirty="0"/>
              <a:t>Our Services</a:t>
            </a:r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F3E946A-FDE8-49A1-BD94-497677579EB6}"/>
              </a:ext>
            </a:extLst>
          </p:cNvPr>
          <p:cNvSpPr/>
          <p:nvPr/>
        </p:nvSpPr>
        <p:spPr>
          <a:xfrm>
            <a:off x="596911" y="1713900"/>
            <a:ext cx="3292872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to make specimen book</a:t>
            </a:r>
          </a:p>
        </p:txBody>
      </p:sp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78E4EBCD-E4FE-41E8-BD9C-B243852BE641}"/>
              </a:ext>
            </a:extLst>
          </p:cNvPr>
          <p:cNvPicPr>
            <a:picLocks noGrp="1" noChangeAspect="1"/>
          </p:cNvPicPr>
          <p:nvPr>
            <p:ph type="pic" sz="quarter" idx="10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7" r="8397"/>
          <a:stretch>
            <a:fillRect/>
          </a:stretch>
        </p:blipFill>
        <p:spPr/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CF7AA9AB-BE03-47AC-ACE8-026AF0C02FEE}"/>
              </a:ext>
            </a:extLst>
          </p:cNvPr>
          <p:cNvSpPr/>
          <p:nvPr/>
        </p:nvSpPr>
        <p:spPr>
          <a:xfrm>
            <a:off x="7007618" y="4353973"/>
            <a:ext cx="3138563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dummy project your Lorem text see.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96D4CBC-2E54-401F-8675-EA322B795AEC}"/>
              </a:ext>
            </a:extLst>
          </p:cNvPr>
          <p:cNvSpPr txBox="1"/>
          <p:nvPr/>
        </p:nvSpPr>
        <p:spPr>
          <a:xfrm>
            <a:off x="6983837" y="3984653"/>
            <a:ext cx="1473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Corporate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C2AAA94B-CF5B-430D-9E0C-E0E5F01DDA01}"/>
              </a:ext>
            </a:extLst>
          </p:cNvPr>
          <p:cNvSpPr/>
          <p:nvPr/>
        </p:nvSpPr>
        <p:spPr>
          <a:xfrm>
            <a:off x="5986935" y="4031503"/>
            <a:ext cx="758371" cy="6500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Freeform 9">
            <a:extLst>
              <a:ext uri="{FF2B5EF4-FFF2-40B4-BE49-F238E27FC236}">
                <a16:creationId xmlns:a16="http://schemas.microsoft.com/office/drawing/2014/main" id="{F9D75241-3145-4C8E-AF35-C02A96A7DB9A}"/>
              </a:ext>
            </a:extLst>
          </p:cNvPr>
          <p:cNvSpPr>
            <a:spLocks noEditPoints="1"/>
          </p:cNvSpPr>
          <p:nvPr/>
        </p:nvSpPr>
        <p:spPr bwMode="auto">
          <a:xfrm>
            <a:off x="6222191" y="4209176"/>
            <a:ext cx="287859" cy="294734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59E83E0-325D-4174-AC6A-6B3DFD3F8E9D}"/>
              </a:ext>
            </a:extLst>
          </p:cNvPr>
          <p:cNvSpPr/>
          <p:nvPr/>
        </p:nvSpPr>
        <p:spPr>
          <a:xfrm>
            <a:off x="4970686" y="5314480"/>
            <a:ext cx="758371" cy="6500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Freeform 8">
            <a:extLst>
              <a:ext uri="{FF2B5EF4-FFF2-40B4-BE49-F238E27FC236}">
                <a16:creationId xmlns:a16="http://schemas.microsoft.com/office/drawing/2014/main" id="{AC5BEA3C-EDF7-410B-98A0-96002D88BCA7}"/>
              </a:ext>
            </a:extLst>
          </p:cNvPr>
          <p:cNvSpPr>
            <a:spLocks noEditPoints="1"/>
          </p:cNvSpPr>
          <p:nvPr/>
        </p:nvSpPr>
        <p:spPr bwMode="auto">
          <a:xfrm>
            <a:off x="5204468" y="5503451"/>
            <a:ext cx="290806" cy="272139"/>
          </a:xfrm>
          <a:custGeom>
            <a:avLst/>
            <a:gdLst>
              <a:gd name="T0" fmla="*/ 129 w 130"/>
              <a:gd name="T1" fmla="*/ 35 h 120"/>
              <a:gd name="T2" fmla="*/ 94 w 130"/>
              <a:gd name="T3" fmla="*/ 0 h 120"/>
              <a:gd name="T4" fmla="*/ 64 w 130"/>
              <a:gd name="T5" fmla="*/ 17 h 120"/>
              <a:gd name="T6" fmla="*/ 35 w 130"/>
              <a:gd name="T7" fmla="*/ 0 h 120"/>
              <a:gd name="T8" fmla="*/ 0 w 130"/>
              <a:gd name="T9" fmla="*/ 35 h 120"/>
              <a:gd name="T10" fmla="*/ 2 w 130"/>
              <a:gd name="T11" fmla="*/ 49 h 120"/>
              <a:gd name="T12" fmla="*/ 19 w 130"/>
              <a:gd name="T13" fmla="*/ 79 h 120"/>
              <a:gd name="T14" fmla="*/ 64 w 130"/>
              <a:gd name="T15" fmla="*/ 120 h 120"/>
              <a:gd name="T16" fmla="*/ 110 w 130"/>
              <a:gd name="T17" fmla="*/ 79 h 120"/>
              <a:gd name="T18" fmla="*/ 128 w 130"/>
              <a:gd name="T19" fmla="*/ 49 h 120"/>
              <a:gd name="T20" fmla="*/ 129 w 130"/>
              <a:gd name="T21" fmla="*/ 35 h 120"/>
              <a:gd name="T22" fmla="*/ 123 w 130"/>
              <a:gd name="T23" fmla="*/ 48 h 120"/>
              <a:gd name="T24" fmla="*/ 107 w 130"/>
              <a:gd name="T25" fmla="*/ 75 h 120"/>
              <a:gd name="T26" fmla="*/ 64 w 130"/>
              <a:gd name="T27" fmla="*/ 113 h 120"/>
              <a:gd name="T28" fmla="*/ 23 w 130"/>
              <a:gd name="T29" fmla="*/ 75 h 120"/>
              <a:gd name="T30" fmla="*/ 6 w 130"/>
              <a:gd name="T31" fmla="*/ 48 h 120"/>
              <a:gd name="T32" fmla="*/ 5 w 130"/>
              <a:gd name="T33" fmla="*/ 36 h 120"/>
              <a:gd name="T34" fmla="*/ 5 w 130"/>
              <a:gd name="T35" fmla="*/ 36 h 120"/>
              <a:gd name="T36" fmla="*/ 35 w 130"/>
              <a:gd name="T37" fmla="*/ 5 h 120"/>
              <a:gd name="T38" fmla="*/ 62 w 130"/>
              <a:gd name="T39" fmla="*/ 23 h 120"/>
              <a:gd name="T40" fmla="*/ 64 w 130"/>
              <a:gd name="T41" fmla="*/ 29 h 120"/>
              <a:gd name="T42" fmla="*/ 67 w 130"/>
              <a:gd name="T43" fmla="*/ 23 h 120"/>
              <a:gd name="T44" fmla="*/ 94 w 130"/>
              <a:gd name="T45" fmla="*/ 5 h 120"/>
              <a:gd name="T46" fmla="*/ 124 w 130"/>
              <a:gd name="T47" fmla="*/ 36 h 120"/>
              <a:gd name="T48" fmla="*/ 123 w 130"/>
              <a:gd name="T49" fmla="*/ 48 h 120"/>
              <a:gd name="T50" fmla="*/ 123 w 130"/>
              <a:gd name="T51" fmla="*/ 48 h 120"/>
              <a:gd name="T52" fmla="*/ 123 w 130"/>
              <a:gd name="T5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0" h="120">
                <a:moveTo>
                  <a:pt x="129" y="35"/>
                </a:moveTo>
                <a:cubicBezTo>
                  <a:pt x="127" y="15"/>
                  <a:pt x="113" y="0"/>
                  <a:pt x="94" y="0"/>
                </a:cubicBezTo>
                <a:cubicBezTo>
                  <a:pt x="82" y="0"/>
                  <a:pt x="71" y="6"/>
                  <a:pt x="64" y="17"/>
                </a:cubicBezTo>
                <a:cubicBezTo>
                  <a:pt x="58" y="6"/>
                  <a:pt x="47" y="0"/>
                  <a:pt x="35" y="0"/>
                </a:cubicBezTo>
                <a:cubicBezTo>
                  <a:pt x="17" y="0"/>
                  <a:pt x="2" y="15"/>
                  <a:pt x="0" y="35"/>
                </a:cubicBezTo>
                <a:cubicBezTo>
                  <a:pt x="0" y="36"/>
                  <a:pt x="0" y="41"/>
                  <a:pt x="2" y="49"/>
                </a:cubicBezTo>
                <a:cubicBezTo>
                  <a:pt x="4" y="60"/>
                  <a:pt x="10" y="71"/>
                  <a:pt x="19" y="79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9" y="71"/>
                  <a:pt x="126" y="60"/>
                  <a:pt x="128" y="49"/>
                </a:cubicBezTo>
                <a:cubicBezTo>
                  <a:pt x="130" y="41"/>
                  <a:pt x="129" y="36"/>
                  <a:pt x="129" y="35"/>
                </a:cubicBezTo>
                <a:close/>
                <a:moveTo>
                  <a:pt x="123" y="48"/>
                </a:moveTo>
                <a:cubicBezTo>
                  <a:pt x="121" y="58"/>
                  <a:pt x="115" y="68"/>
                  <a:pt x="107" y="75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23" y="75"/>
                  <a:pt x="23" y="75"/>
                  <a:pt x="23" y="75"/>
                </a:cubicBezTo>
                <a:cubicBezTo>
                  <a:pt x="14" y="68"/>
                  <a:pt x="9" y="58"/>
                  <a:pt x="6" y="48"/>
                </a:cubicBezTo>
                <a:cubicBezTo>
                  <a:pt x="5" y="40"/>
                  <a:pt x="5" y="36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7" y="18"/>
                  <a:pt x="20" y="5"/>
                  <a:pt x="35" y="5"/>
                </a:cubicBezTo>
                <a:cubicBezTo>
                  <a:pt x="47" y="5"/>
                  <a:pt x="57" y="12"/>
                  <a:pt x="62" y="23"/>
                </a:cubicBezTo>
                <a:cubicBezTo>
                  <a:pt x="64" y="29"/>
                  <a:pt x="64" y="29"/>
                  <a:pt x="64" y="29"/>
                </a:cubicBezTo>
                <a:cubicBezTo>
                  <a:pt x="67" y="23"/>
                  <a:pt x="67" y="23"/>
                  <a:pt x="67" y="23"/>
                </a:cubicBezTo>
                <a:cubicBezTo>
                  <a:pt x="72" y="12"/>
                  <a:pt x="82" y="5"/>
                  <a:pt x="94" y="5"/>
                </a:cubicBezTo>
                <a:cubicBezTo>
                  <a:pt x="110" y="5"/>
                  <a:pt x="123" y="18"/>
                  <a:pt x="124" y="36"/>
                </a:cubicBezTo>
                <a:cubicBezTo>
                  <a:pt x="124" y="36"/>
                  <a:pt x="125" y="40"/>
                  <a:pt x="123" y="48"/>
                </a:cubicBezTo>
                <a:close/>
                <a:moveTo>
                  <a:pt x="123" y="48"/>
                </a:moveTo>
                <a:cubicBezTo>
                  <a:pt x="123" y="48"/>
                  <a:pt x="123" y="48"/>
                  <a:pt x="123" y="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05C7BC8-8A03-44CF-8231-636B73540DF1}"/>
              </a:ext>
            </a:extLst>
          </p:cNvPr>
          <p:cNvSpPr/>
          <p:nvPr/>
        </p:nvSpPr>
        <p:spPr>
          <a:xfrm>
            <a:off x="5991369" y="5635566"/>
            <a:ext cx="3138563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dummy project your Lorem text see.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8CED8D0-38FE-488B-AA2A-7ADB785BC4A4}"/>
              </a:ext>
            </a:extLst>
          </p:cNvPr>
          <p:cNvSpPr txBox="1"/>
          <p:nvPr/>
        </p:nvSpPr>
        <p:spPr>
          <a:xfrm>
            <a:off x="5967588" y="5269014"/>
            <a:ext cx="1333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Charities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E96431C-F65F-4EA5-8A50-4F6C3D9BBD1E}"/>
              </a:ext>
            </a:extLst>
          </p:cNvPr>
          <p:cNvSpPr/>
          <p:nvPr/>
        </p:nvSpPr>
        <p:spPr>
          <a:xfrm>
            <a:off x="7003184" y="2747142"/>
            <a:ext cx="758371" cy="65008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851CD62-B512-41E4-A87B-9DB8A0009B21}"/>
              </a:ext>
            </a:extLst>
          </p:cNvPr>
          <p:cNvGrpSpPr/>
          <p:nvPr/>
        </p:nvGrpSpPr>
        <p:grpSpPr>
          <a:xfrm>
            <a:off x="7267423" y="2924815"/>
            <a:ext cx="229893" cy="294734"/>
            <a:chOff x="2522538" y="3189288"/>
            <a:chExt cx="371475" cy="476250"/>
          </a:xfrm>
          <a:solidFill>
            <a:schemeClr val="bg1"/>
          </a:solidFill>
        </p:grpSpPr>
        <p:sp>
          <p:nvSpPr>
            <p:cNvPr id="66" name="Freeform 5">
              <a:extLst>
                <a:ext uri="{FF2B5EF4-FFF2-40B4-BE49-F238E27FC236}">
                  <a16:creationId xmlns:a16="http://schemas.microsoft.com/office/drawing/2014/main" id="{82EDBBA6-1C84-4700-8C2B-DFF1D72232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3025" y="3189288"/>
              <a:ext cx="192088" cy="238125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">
              <a:extLst>
                <a:ext uri="{FF2B5EF4-FFF2-40B4-BE49-F238E27FC236}">
                  <a16:creationId xmlns:a16="http://schemas.microsoft.com/office/drawing/2014/main" id="{255DAFC8-CE35-4B40-8614-20D2A68D43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2538" y="3332163"/>
              <a:ext cx="371475" cy="333375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7">
              <a:extLst>
                <a:ext uri="{FF2B5EF4-FFF2-40B4-BE49-F238E27FC236}">
                  <a16:creationId xmlns:a16="http://schemas.microsoft.com/office/drawing/2014/main" id="{8F37DC2E-2961-4EED-992F-6D45A8BD95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6363" y="3489326"/>
              <a:ext cx="125413" cy="12858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5CF60C7C-12DE-4A68-9365-1F315959F4E7}"/>
              </a:ext>
            </a:extLst>
          </p:cNvPr>
          <p:cNvSpPr/>
          <p:nvPr/>
        </p:nvSpPr>
        <p:spPr>
          <a:xfrm>
            <a:off x="8023867" y="3069612"/>
            <a:ext cx="3138563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dummy project your Lorem text see.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88DE270-7166-4F8B-995B-35B78A72A039}"/>
              </a:ext>
            </a:extLst>
          </p:cNvPr>
          <p:cNvSpPr txBox="1"/>
          <p:nvPr/>
        </p:nvSpPr>
        <p:spPr>
          <a:xfrm>
            <a:off x="8000085" y="2700292"/>
            <a:ext cx="1604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Healthcare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DA66D73-B9B2-4397-97E5-216E62296023}"/>
              </a:ext>
            </a:extLst>
          </p:cNvPr>
          <p:cNvSpPr/>
          <p:nvPr/>
        </p:nvSpPr>
        <p:spPr>
          <a:xfrm>
            <a:off x="8019432" y="1459394"/>
            <a:ext cx="758371" cy="6500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Freeform 10">
            <a:extLst>
              <a:ext uri="{FF2B5EF4-FFF2-40B4-BE49-F238E27FC236}">
                <a16:creationId xmlns:a16="http://schemas.microsoft.com/office/drawing/2014/main" id="{43862997-AC7F-408A-9C7B-7A9494444DD6}"/>
              </a:ext>
            </a:extLst>
          </p:cNvPr>
          <p:cNvSpPr>
            <a:spLocks noEditPoints="1"/>
          </p:cNvSpPr>
          <p:nvPr/>
        </p:nvSpPr>
        <p:spPr bwMode="auto">
          <a:xfrm>
            <a:off x="8256653" y="1637067"/>
            <a:ext cx="283928" cy="294734"/>
          </a:xfrm>
          <a:custGeom>
            <a:avLst/>
            <a:gdLst>
              <a:gd name="T0" fmla="*/ 118 w 127"/>
              <a:gd name="T1" fmla="*/ 106 h 130"/>
              <a:gd name="T2" fmla="*/ 78 w 127"/>
              <a:gd name="T3" fmla="*/ 52 h 130"/>
              <a:gd name="T4" fmla="*/ 78 w 127"/>
              <a:gd name="T5" fmla="*/ 13 h 130"/>
              <a:gd name="T6" fmla="*/ 83 w 127"/>
              <a:gd name="T7" fmla="*/ 6 h 130"/>
              <a:gd name="T8" fmla="*/ 77 w 127"/>
              <a:gd name="T9" fmla="*/ 0 h 130"/>
              <a:gd name="T10" fmla="*/ 51 w 127"/>
              <a:gd name="T11" fmla="*/ 0 h 130"/>
              <a:gd name="T12" fmla="*/ 44 w 127"/>
              <a:gd name="T13" fmla="*/ 6 h 130"/>
              <a:gd name="T14" fmla="*/ 49 w 127"/>
              <a:gd name="T15" fmla="*/ 13 h 130"/>
              <a:gd name="T16" fmla="*/ 49 w 127"/>
              <a:gd name="T17" fmla="*/ 52 h 130"/>
              <a:gd name="T18" fmla="*/ 10 w 127"/>
              <a:gd name="T19" fmla="*/ 106 h 130"/>
              <a:gd name="T20" fmla="*/ 21 w 127"/>
              <a:gd name="T21" fmla="*/ 130 h 130"/>
              <a:gd name="T22" fmla="*/ 106 w 127"/>
              <a:gd name="T23" fmla="*/ 130 h 130"/>
              <a:gd name="T24" fmla="*/ 118 w 127"/>
              <a:gd name="T25" fmla="*/ 106 h 130"/>
              <a:gd name="T26" fmla="*/ 98 w 127"/>
              <a:gd name="T27" fmla="*/ 124 h 130"/>
              <a:gd name="T28" fmla="*/ 30 w 127"/>
              <a:gd name="T29" fmla="*/ 124 h 130"/>
              <a:gd name="T30" fmla="*/ 21 w 127"/>
              <a:gd name="T31" fmla="*/ 105 h 130"/>
              <a:gd name="T32" fmla="*/ 38 w 127"/>
              <a:gd name="T33" fmla="*/ 81 h 130"/>
              <a:gd name="T34" fmla="*/ 90 w 127"/>
              <a:gd name="T35" fmla="*/ 81 h 130"/>
              <a:gd name="T36" fmla="*/ 107 w 127"/>
              <a:gd name="T37" fmla="*/ 105 h 130"/>
              <a:gd name="T38" fmla="*/ 98 w 127"/>
              <a:gd name="T39" fmla="*/ 124 h 130"/>
              <a:gd name="T40" fmla="*/ 80 w 127"/>
              <a:gd name="T41" fmla="*/ 89 h 130"/>
              <a:gd name="T42" fmla="*/ 48 w 127"/>
              <a:gd name="T43" fmla="*/ 89 h 130"/>
              <a:gd name="T44" fmla="*/ 37 w 127"/>
              <a:gd name="T45" fmla="*/ 104 h 130"/>
              <a:gd name="T46" fmla="*/ 43 w 127"/>
              <a:gd name="T47" fmla="*/ 116 h 130"/>
              <a:gd name="T48" fmla="*/ 85 w 127"/>
              <a:gd name="T49" fmla="*/ 116 h 130"/>
              <a:gd name="T50" fmla="*/ 91 w 127"/>
              <a:gd name="T51" fmla="*/ 104 h 130"/>
              <a:gd name="T52" fmla="*/ 80 w 127"/>
              <a:gd name="T53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7" h="130">
                <a:moveTo>
                  <a:pt x="118" y="106"/>
                </a:moveTo>
                <a:cubicBezTo>
                  <a:pt x="105" y="87"/>
                  <a:pt x="80" y="55"/>
                  <a:pt x="78" y="52"/>
                </a:cubicBezTo>
                <a:cubicBezTo>
                  <a:pt x="78" y="13"/>
                  <a:pt x="78" y="13"/>
                  <a:pt x="78" y="13"/>
                </a:cubicBezTo>
                <a:cubicBezTo>
                  <a:pt x="81" y="12"/>
                  <a:pt x="83" y="9"/>
                  <a:pt x="83" y="6"/>
                </a:cubicBezTo>
                <a:cubicBezTo>
                  <a:pt x="83" y="3"/>
                  <a:pt x="80" y="0"/>
                  <a:pt x="7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7" y="0"/>
                  <a:pt x="44" y="3"/>
                  <a:pt x="44" y="6"/>
                </a:cubicBezTo>
                <a:cubicBezTo>
                  <a:pt x="44" y="9"/>
                  <a:pt x="46" y="12"/>
                  <a:pt x="49" y="1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5"/>
                  <a:pt x="23" y="87"/>
                  <a:pt x="10" y="106"/>
                </a:cubicBezTo>
                <a:cubicBezTo>
                  <a:pt x="0" y="121"/>
                  <a:pt x="10" y="130"/>
                  <a:pt x="21" y="130"/>
                </a:cubicBezTo>
                <a:cubicBezTo>
                  <a:pt x="106" y="130"/>
                  <a:pt x="106" y="130"/>
                  <a:pt x="106" y="130"/>
                </a:cubicBezTo>
                <a:cubicBezTo>
                  <a:pt x="118" y="130"/>
                  <a:pt x="127" y="121"/>
                  <a:pt x="118" y="106"/>
                </a:cubicBezTo>
                <a:close/>
                <a:moveTo>
                  <a:pt x="98" y="124"/>
                </a:moveTo>
                <a:cubicBezTo>
                  <a:pt x="30" y="124"/>
                  <a:pt x="30" y="124"/>
                  <a:pt x="30" y="124"/>
                </a:cubicBezTo>
                <a:cubicBezTo>
                  <a:pt x="21" y="124"/>
                  <a:pt x="13" y="117"/>
                  <a:pt x="21" y="105"/>
                </a:cubicBezTo>
                <a:cubicBezTo>
                  <a:pt x="25" y="98"/>
                  <a:pt x="32" y="89"/>
                  <a:pt x="38" y="81"/>
                </a:cubicBezTo>
                <a:cubicBezTo>
                  <a:pt x="90" y="81"/>
                  <a:pt x="90" y="81"/>
                  <a:pt x="90" y="81"/>
                </a:cubicBezTo>
                <a:cubicBezTo>
                  <a:pt x="96" y="89"/>
                  <a:pt x="102" y="98"/>
                  <a:pt x="107" y="105"/>
                </a:cubicBezTo>
                <a:cubicBezTo>
                  <a:pt x="115" y="117"/>
                  <a:pt x="107" y="124"/>
                  <a:pt x="98" y="124"/>
                </a:cubicBezTo>
                <a:close/>
                <a:moveTo>
                  <a:pt x="80" y="89"/>
                </a:moveTo>
                <a:cubicBezTo>
                  <a:pt x="48" y="89"/>
                  <a:pt x="48" y="89"/>
                  <a:pt x="48" y="89"/>
                </a:cubicBezTo>
                <a:cubicBezTo>
                  <a:pt x="44" y="94"/>
                  <a:pt x="40" y="100"/>
                  <a:pt x="37" y="104"/>
                </a:cubicBezTo>
                <a:cubicBezTo>
                  <a:pt x="32" y="111"/>
                  <a:pt x="37" y="116"/>
                  <a:pt x="43" y="116"/>
                </a:cubicBezTo>
                <a:cubicBezTo>
                  <a:pt x="85" y="116"/>
                  <a:pt x="85" y="116"/>
                  <a:pt x="85" y="116"/>
                </a:cubicBezTo>
                <a:cubicBezTo>
                  <a:pt x="91" y="116"/>
                  <a:pt x="95" y="111"/>
                  <a:pt x="91" y="104"/>
                </a:cubicBezTo>
                <a:cubicBezTo>
                  <a:pt x="88" y="100"/>
                  <a:pt x="84" y="94"/>
                  <a:pt x="80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08E168B8-C26A-45EF-8C0D-9FEC350B4D39}"/>
              </a:ext>
            </a:extLst>
          </p:cNvPr>
          <p:cNvSpPr/>
          <p:nvPr/>
        </p:nvSpPr>
        <p:spPr>
          <a:xfrm>
            <a:off x="9040115" y="1785251"/>
            <a:ext cx="3138563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</a:t>
            </a:r>
          </a:p>
          <a:p>
            <a:pPr>
              <a:lnSpc>
                <a:spcPts val="11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your Lorem text see.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04163BA-9494-47BB-B13A-D2B852B8C0FA}"/>
              </a:ext>
            </a:extLst>
          </p:cNvPr>
          <p:cNvSpPr txBox="1"/>
          <p:nvPr/>
        </p:nvSpPr>
        <p:spPr>
          <a:xfrm>
            <a:off x="9016333" y="1409156"/>
            <a:ext cx="16043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Individual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DDFACD3-2EE6-4973-AE0B-C2F7D73C1DE1}"/>
              </a:ext>
            </a:extLst>
          </p:cNvPr>
          <p:cNvSpPr/>
          <p:nvPr/>
        </p:nvSpPr>
        <p:spPr>
          <a:xfrm>
            <a:off x="0" y="1965390"/>
            <a:ext cx="12192000" cy="177579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4F2396-CD8F-49A3-8D7E-33F0E95F9E3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906E6E45-AB7E-4708-84D7-229405A7C43A}"/>
              </a:ext>
            </a:extLst>
          </p:cNvPr>
          <p:cNvPicPr>
            <a:picLocks noGrp="1" noChangeAspect="1"/>
          </p:cNvPicPr>
          <p:nvPr>
            <p:ph type="pic" sz="quarter" idx="10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4" r="1656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351D1731-F022-4038-8F30-3C7CD1C70CA3}"/>
              </a:ext>
            </a:extLst>
          </p:cNvPr>
          <p:cNvPicPr>
            <a:picLocks noGrp="1" noChangeAspect="1"/>
          </p:cNvPicPr>
          <p:nvPr>
            <p:ph type="pic" sz="quarter" idx="109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7" t="13506" r="9002"/>
          <a:stretch/>
        </p:blipFill>
        <p:spPr>
          <a:xfrm>
            <a:off x="4508029" y="4402789"/>
            <a:ext cx="1364974" cy="1364974"/>
          </a:xfrm>
        </p:spPr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97F2DC27-ED15-4EDA-B344-C4C15D9C2648}"/>
              </a:ext>
            </a:extLst>
          </p:cNvPr>
          <p:cNvPicPr>
            <a:picLocks noGrp="1" noChangeAspect="1"/>
          </p:cNvPicPr>
          <p:nvPr>
            <p:ph type="pic" sz="quarter" idx="108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3" r="12483"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1AC5CD46-23C0-44EC-BBAD-37D128AC1302}"/>
              </a:ext>
            </a:extLst>
          </p:cNvPr>
          <p:cNvPicPr>
            <a:picLocks noGrp="1" noChangeAspect="1"/>
          </p:cNvPicPr>
          <p:nvPr>
            <p:ph type="pic" sz="quarter" idx="107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3" r="13693"/>
          <a:stretch>
            <a:fillRect/>
          </a:stretch>
        </p:blipFill>
        <p:spPr/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EA4CF7B1-5FBA-45A4-A6BF-5F091FFC44F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200" b="1" dirty="0"/>
              <a:t>Our</a:t>
            </a:r>
            <a:r>
              <a:rPr lang="en-US" sz="3200" dirty="0"/>
              <a:t> Team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B95B9DB4-BB14-4693-B0AF-D3C7CD74E85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EFD60F6D-338C-40D9-885C-35D9B147B633}"/>
              </a:ext>
            </a:extLst>
          </p:cNvPr>
          <p:cNvCxnSpPr>
            <a:cxnSpLocks/>
          </p:cNvCxnSpPr>
          <p:nvPr/>
        </p:nvCxnSpPr>
        <p:spPr>
          <a:xfrm flipH="1">
            <a:off x="3171659" y="2963767"/>
            <a:ext cx="1119024" cy="0"/>
          </a:xfrm>
          <a:prstGeom prst="straightConnector1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FF5D2AE7-6D06-4498-A156-C30DEFD5DE6A}"/>
              </a:ext>
            </a:extLst>
          </p:cNvPr>
          <p:cNvSpPr txBox="1"/>
          <p:nvPr/>
        </p:nvSpPr>
        <p:spPr>
          <a:xfrm>
            <a:off x="3492068" y="2413863"/>
            <a:ext cx="7986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2014</a:t>
            </a:r>
          </a:p>
        </p:txBody>
      </p:sp>
      <p:sp>
        <p:nvSpPr>
          <p:cNvPr id="73" name="Rectangle 9">
            <a:extLst>
              <a:ext uri="{FF2B5EF4-FFF2-40B4-BE49-F238E27FC236}">
                <a16:creationId xmlns:a16="http://schemas.microsoft.com/office/drawing/2014/main" id="{F470BEAC-D488-4A38-AF29-3E41522F1276}"/>
              </a:ext>
            </a:extLst>
          </p:cNvPr>
          <p:cNvSpPr>
            <a:spLocks/>
          </p:cNvSpPr>
          <p:nvPr/>
        </p:nvSpPr>
        <p:spPr bwMode="auto">
          <a:xfrm>
            <a:off x="838200" y="2663227"/>
            <a:ext cx="1890324" cy="601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ts val="16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professionalism and lorem to reliability. By using simple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06F95E93-0B8D-4960-A264-306B6C53A96A}"/>
              </a:ext>
            </a:extLst>
          </p:cNvPr>
          <p:cNvGrpSpPr/>
          <p:nvPr/>
        </p:nvGrpSpPr>
        <p:grpSpPr>
          <a:xfrm>
            <a:off x="3597392" y="3131636"/>
            <a:ext cx="693291" cy="180624"/>
            <a:chOff x="1871822" y="5616406"/>
            <a:chExt cx="610631" cy="159087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5DA79DEC-1758-49D7-AA0E-DE59EEA3C3B9}"/>
                </a:ext>
              </a:extLst>
            </p:cNvPr>
            <p:cNvGrpSpPr/>
            <p:nvPr/>
          </p:nvGrpSpPr>
          <p:grpSpPr>
            <a:xfrm>
              <a:off x="1871822" y="5616406"/>
              <a:ext cx="159086" cy="159087"/>
              <a:chOff x="1324575" y="5760204"/>
              <a:chExt cx="305861" cy="305861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8B8FE495-AB57-4213-BF5B-F63D9C1C961E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AutoShape 1">
                <a:extLst>
                  <a:ext uri="{FF2B5EF4-FFF2-40B4-BE49-F238E27FC236}">
                    <a16:creationId xmlns:a16="http://schemas.microsoft.com/office/drawing/2014/main" id="{8CAE332B-D973-4B29-B63E-E8B7EE7E90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750D6EF4-FE97-4F92-B44B-6E41C49F2DFF}"/>
                </a:ext>
              </a:extLst>
            </p:cNvPr>
            <p:cNvGrpSpPr/>
            <p:nvPr/>
          </p:nvGrpSpPr>
          <p:grpSpPr>
            <a:xfrm>
              <a:off x="2097594" y="5616406"/>
              <a:ext cx="159086" cy="159087"/>
              <a:chOff x="1684215" y="5760204"/>
              <a:chExt cx="305861" cy="305861"/>
            </a:xfrm>
          </p:grpSpPr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7D574FF2-E57E-47E8-AA44-56C25EFCFFFE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3" name="AutoShape 21">
                <a:extLst>
                  <a:ext uri="{FF2B5EF4-FFF2-40B4-BE49-F238E27FC236}">
                    <a16:creationId xmlns:a16="http://schemas.microsoft.com/office/drawing/2014/main" id="{FA85C905-6AF9-4E2F-8027-411DDC12E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97B80941-7D26-4BFD-A000-3F9EF7426E68}"/>
                </a:ext>
              </a:extLst>
            </p:cNvPr>
            <p:cNvGrpSpPr/>
            <p:nvPr/>
          </p:nvGrpSpPr>
          <p:grpSpPr>
            <a:xfrm>
              <a:off x="2323367" y="5616406"/>
              <a:ext cx="159086" cy="159087"/>
              <a:chOff x="2177216" y="5760204"/>
              <a:chExt cx="305861" cy="305861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9B4FD616-6D68-494E-97ED-A9838241F602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1" name="AutoShape 18">
                <a:extLst>
                  <a:ext uri="{FF2B5EF4-FFF2-40B4-BE49-F238E27FC236}">
                    <a16:creationId xmlns:a16="http://schemas.microsoft.com/office/drawing/2014/main" id="{9A835D40-9F5A-4A3B-AC02-51E3FD7487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550BA8B9-C428-4E0A-8F0A-A4BB52DDA75B}"/>
              </a:ext>
            </a:extLst>
          </p:cNvPr>
          <p:cNvCxnSpPr>
            <a:cxnSpLocks/>
          </p:cNvCxnSpPr>
          <p:nvPr/>
        </p:nvCxnSpPr>
        <p:spPr>
          <a:xfrm>
            <a:off x="7988730" y="2963767"/>
            <a:ext cx="998320" cy="0"/>
          </a:xfrm>
          <a:prstGeom prst="straightConnector1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A33DA7B2-27EA-4292-A3DB-A364A40E99B9}"/>
              </a:ext>
            </a:extLst>
          </p:cNvPr>
          <p:cNvSpPr txBox="1"/>
          <p:nvPr/>
        </p:nvSpPr>
        <p:spPr>
          <a:xfrm>
            <a:off x="7988730" y="2413863"/>
            <a:ext cx="864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76" name="Rectangle 9">
            <a:extLst>
              <a:ext uri="{FF2B5EF4-FFF2-40B4-BE49-F238E27FC236}">
                <a16:creationId xmlns:a16="http://schemas.microsoft.com/office/drawing/2014/main" id="{1542A5A8-D900-4917-80BE-0A105E340728}"/>
              </a:ext>
            </a:extLst>
          </p:cNvPr>
          <p:cNvSpPr>
            <a:spLocks/>
          </p:cNvSpPr>
          <p:nvPr/>
        </p:nvSpPr>
        <p:spPr bwMode="auto">
          <a:xfrm>
            <a:off x="9463476" y="2663227"/>
            <a:ext cx="1890324" cy="601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professionalism and lorem to reliability. By using simple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AFA06B22-8925-4552-9F18-6E5F0AC90DA6}"/>
              </a:ext>
            </a:extLst>
          </p:cNvPr>
          <p:cNvGrpSpPr/>
          <p:nvPr/>
        </p:nvGrpSpPr>
        <p:grpSpPr>
          <a:xfrm>
            <a:off x="7988730" y="3125812"/>
            <a:ext cx="693291" cy="180624"/>
            <a:chOff x="1871822" y="5616406"/>
            <a:chExt cx="610631" cy="159087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EC38FC2E-BBD0-4400-AEFB-89020E9B4BEC}"/>
                </a:ext>
              </a:extLst>
            </p:cNvPr>
            <p:cNvGrpSpPr/>
            <p:nvPr/>
          </p:nvGrpSpPr>
          <p:grpSpPr>
            <a:xfrm>
              <a:off x="1871822" y="5616406"/>
              <a:ext cx="159086" cy="159087"/>
              <a:chOff x="1324575" y="5760204"/>
              <a:chExt cx="305861" cy="305861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02566199-74F6-4EFE-BA74-01B5510F55C4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AutoShape 1">
                <a:extLst>
                  <a:ext uri="{FF2B5EF4-FFF2-40B4-BE49-F238E27FC236}">
                    <a16:creationId xmlns:a16="http://schemas.microsoft.com/office/drawing/2014/main" id="{1E190D59-0971-4DB3-B670-26F3DA6B2A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D6EADB5D-3778-4437-AED2-B555893FF9E2}"/>
                </a:ext>
              </a:extLst>
            </p:cNvPr>
            <p:cNvGrpSpPr/>
            <p:nvPr/>
          </p:nvGrpSpPr>
          <p:grpSpPr>
            <a:xfrm>
              <a:off x="2097594" y="5616406"/>
              <a:ext cx="159086" cy="159087"/>
              <a:chOff x="1684215" y="5760204"/>
              <a:chExt cx="305861" cy="305861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D7F99201-AEA9-4915-BFCC-A0ACA3D0D050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4" name="AutoShape 21">
                <a:extLst>
                  <a:ext uri="{FF2B5EF4-FFF2-40B4-BE49-F238E27FC236}">
                    <a16:creationId xmlns:a16="http://schemas.microsoft.com/office/drawing/2014/main" id="{11F6AB29-AF18-46B3-B24B-64B0FA53E9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5BA65486-6C52-43E8-97FE-27DDCC267F24}"/>
                </a:ext>
              </a:extLst>
            </p:cNvPr>
            <p:cNvGrpSpPr/>
            <p:nvPr/>
          </p:nvGrpSpPr>
          <p:grpSpPr>
            <a:xfrm>
              <a:off x="2323367" y="5616406"/>
              <a:ext cx="159086" cy="159087"/>
              <a:chOff x="2177216" y="5760204"/>
              <a:chExt cx="305861" cy="305861"/>
            </a:xfrm>
          </p:grpSpPr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555D3793-3BFE-4ECD-ACD3-59D0557F01F2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1" name="AutoShape 18">
                <a:extLst>
                  <a:ext uri="{FF2B5EF4-FFF2-40B4-BE49-F238E27FC236}">
                    <a16:creationId xmlns:a16="http://schemas.microsoft.com/office/drawing/2014/main" id="{0F503F9E-3C98-4876-8911-DA35EA1B8B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41FF9CD3-389A-47DF-95A0-B9389C113E75}"/>
              </a:ext>
            </a:extLst>
          </p:cNvPr>
          <p:cNvCxnSpPr>
            <a:cxnSpLocks/>
          </p:cNvCxnSpPr>
          <p:nvPr/>
        </p:nvCxnSpPr>
        <p:spPr>
          <a:xfrm flipH="1">
            <a:off x="3171659" y="5085276"/>
            <a:ext cx="1119024" cy="0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585EF819-7CC5-4034-AFBB-51BC45E14A39}"/>
              </a:ext>
            </a:extLst>
          </p:cNvPr>
          <p:cNvSpPr txBox="1"/>
          <p:nvPr/>
        </p:nvSpPr>
        <p:spPr>
          <a:xfrm>
            <a:off x="3492069" y="4535371"/>
            <a:ext cx="798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74" name="Rectangle 9">
            <a:extLst>
              <a:ext uri="{FF2B5EF4-FFF2-40B4-BE49-F238E27FC236}">
                <a16:creationId xmlns:a16="http://schemas.microsoft.com/office/drawing/2014/main" id="{EE9D8450-7ACE-406D-BC69-D34062E65185}"/>
              </a:ext>
            </a:extLst>
          </p:cNvPr>
          <p:cNvSpPr>
            <a:spLocks/>
          </p:cNvSpPr>
          <p:nvPr/>
        </p:nvSpPr>
        <p:spPr bwMode="auto">
          <a:xfrm>
            <a:off x="838200" y="4784736"/>
            <a:ext cx="1890324" cy="601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ts val="16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professionalism and lorem to reliability. By using simple</a:t>
            </a: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2DC3AA7E-8214-4880-B643-B68070396776}"/>
              </a:ext>
            </a:extLst>
          </p:cNvPr>
          <p:cNvGrpSpPr/>
          <p:nvPr/>
        </p:nvGrpSpPr>
        <p:grpSpPr>
          <a:xfrm>
            <a:off x="3597392" y="5220618"/>
            <a:ext cx="693291" cy="180624"/>
            <a:chOff x="1871822" y="5616406"/>
            <a:chExt cx="610631" cy="159087"/>
          </a:xfrm>
        </p:grpSpPr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B77E1573-C7F7-4F14-B68A-C8002F03E5B7}"/>
                </a:ext>
              </a:extLst>
            </p:cNvPr>
            <p:cNvGrpSpPr/>
            <p:nvPr/>
          </p:nvGrpSpPr>
          <p:grpSpPr>
            <a:xfrm>
              <a:off x="1871822" y="5616406"/>
              <a:ext cx="159086" cy="159087"/>
              <a:chOff x="1324575" y="5760204"/>
              <a:chExt cx="305861" cy="305861"/>
            </a:xfrm>
          </p:grpSpPr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F8A6F49C-6551-425F-A89A-EED51077C051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6" name="AutoShape 1">
                <a:extLst>
                  <a:ext uri="{FF2B5EF4-FFF2-40B4-BE49-F238E27FC236}">
                    <a16:creationId xmlns:a16="http://schemas.microsoft.com/office/drawing/2014/main" id="{5CAB1AC2-D607-4555-819B-2050965BB4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EBFAEA9C-20BB-45B4-A62D-133337F6ED58}"/>
                </a:ext>
              </a:extLst>
            </p:cNvPr>
            <p:cNvGrpSpPr/>
            <p:nvPr/>
          </p:nvGrpSpPr>
          <p:grpSpPr>
            <a:xfrm>
              <a:off x="2097594" y="5616406"/>
              <a:ext cx="159086" cy="159087"/>
              <a:chOff x="1684215" y="5760204"/>
              <a:chExt cx="305861" cy="305861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62E7F693-612C-4708-9A39-942C4F86391D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4" name="AutoShape 21">
                <a:extLst>
                  <a:ext uri="{FF2B5EF4-FFF2-40B4-BE49-F238E27FC236}">
                    <a16:creationId xmlns:a16="http://schemas.microsoft.com/office/drawing/2014/main" id="{E9975095-97C1-455F-851F-1E576A18C8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0B7C2726-1E4A-44B8-87E7-89A4C8DDF67B}"/>
                </a:ext>
              </a:extLst>
            </p:cNvPr>
            <p:cNvGrpSpPr/>
            <p:nvPr/>
          </p:nvGrpSpPr>
          <p:grpSpPr>
            <a:xfrm>
              <a:off x="2323367" y="5616406"/>
              <a:ext cx="159086" cy="159087"/>
              <a:chOff x="2177216" y="5760204"/>
              <a:chExt cx="305861" cy="305861"/>
            </a:xfrm>
          </p:grpSpPr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2F2E29C-D66E-4A87-829E-8FEDB30F8ECF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2" name="AutoShape 18">
                <a:extLst>
                  <a:ext uri="{FF2B5EF4-FFF2-40B4-BE49-F238E27FC236}">
                    <a16:creationId xmlns:a16="http://schemas.microsoft.com/office/drawing/2014/main" id="{589FE769-313C-46ED-86B5-66BA4841C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9923D0F9-17D0-4C1F-B2A9-3B53CEE37AC0}"/>
              </a:ext>
            </a:extLst>
          </p:cNvPr>
          <p:cNvCxnSpPr>
            <a:cxnSpLocks/>
          </p:cNvCxnSpPr>
          <p:nvPr/>
        </p:nvCxnSpPr>
        <p:spPr>
          <a:xfrm>
            <a:off x="7988730" y="5085277"/>
            <a:ext cx="998320" cy="0"/>
          </a:xfrm>
          <a:prstGeom prst="straightConnector1">
            <a:avLst/>
          </a:prstGeom>
          <a:ln w="127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A5D88D93-AB6E-4C79-9016-F129D1293A08}"/>
              </a:ext>
            </a:extLst>
          </p:cNvPr>
          <p:cNvSpPr txBox="1"/>
          <p:nvPr/>
        </p:nvSpPr>
        <p:spPr>
          <a:xfrm>
            <a:off x="7988730" y="4535371"/>
            <a:ext cx="864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2017</a:t>
            </a:r>
          </a:p>
        </p:txBody>
      </p:sp>
      <p:sp>
        <p:nvSpPr>
          <p:cNvPr id="75" name="Rectangle 9">
            <a:extLst>
              <a:ext uri="{FF2B5EF4-FFF2-40B4-BE49-F238E27FC236}">
                <a16:creationId xmlns:a16="http://schemas.microsoft.com/office/drawing/2014/main" id="{34806632-5BEF-449A-BDEC-50B69C0B5D39}"/>
              </a:ext>
            </a:extLst>
          </p:cNvPr>
          <p:cNvSpPr>
            <a:spLocks/>
          </p:cNvSpPr>
          <p:nvPr/>
        </p:nvSpPr>
        <p:spPr bwMode="auto">
          <a:xfrm>
            <a:off x="9463476" y="4784736"/>
            <a:ext cx="1890324" cy="601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professionalism and lorem to reliability. By using simple</a:t>
            </a: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9A851AE5-1603-4D4D-9B18-E65E84CDB10E}"/>
              </a:ext>
            </a:extLst>
          </p:cNvPr>
          <p:cNvGrpSpPr/>
          <p:nvPr/>
        </p:nvGrpSpPr>
        <p:grpSpPr>
          <a:xfrm>
            <a:off x="7988730" y="5247321"/>
            <a:ext cx="693291" cy="180624"/>
            <a:chOff x="1871822" y="5616406"/>
            <a:chExt cx="610631" cy="159087"/>
          </a:xfrm>
        </p:grpSpPr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6EE669A5-19B6-4719-BD20-674EAB876347}"/>
                </a:ext>
              </a:extLst>
            </p:cNvPr>
            <p:cNvGrpSpPr/>
            <p:nvPr/>
          </p:nvGrpSpPr>
          <p:grpSpPr>
            <a:xfrm>
              <a:off x="1871822" y="5616406"/>
              <a:ext cx="159086" cy="159087"/>
              <a:chOff x="1324575" y="5760204"/>
              <a:chExt cx="305861" cy="305861"/>
            </a:xfrm>
          </p:grpSpPr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F642BF11-18CB-4BE2-8016-DA69297D7406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6" name="AutoShape 1">
                <a:extLst>
                  <a:ext uri="{FF2B5EF4-FFF2-40B4-BE49-F238E27FC236}">
                    <a16:creationId xmlns:a16="http://schemas.microsoft.com/office/drawing/2014/main" id="{1EF93F3B-299B-43B2-B016-30BF37298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B9B29D90-7494-49BE-ADF3-0C133F896E4D}"/>
                </a:ext>
              </a:extLst>
            </p:cNvPr>
            <p:cNvGrpSpPr/>
            <p:nvPr/>
          </p:nvGrpSpPr>
          <p:grpSpPr>
            <a:xfrm>
              <a:off x="2097594" y="5616406"/>
              <a:ext cx="159086" cy="159087"/>
              <a:chOff x="1684215" y="5760204"/>
              <a:chExt cx="305861" cy="305861"/>
            </a:xfrm>
          </p:grpSpPr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8CD127F0-B9DB-4720-9A01-26A9E93C6715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4" name="AutoShape 21">
                <a:extLst>
                  <a:ext uri="{FF2B5EF4-FFF2-40B4-BE49-F238E27FC236}">
                    <a16:creationId xmlns:a16="http://schemas.microsoft.com/office/drawing/2014/main" id="{E0E5F6D2-A498-4DD6-A172-DE24AF083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D342D5DD-3AD6-48B8-B9E7-B143F76771AF}"/>
                </a:ext>
              </a:extLst>
            </p:cNvPr>
            <p:cNvGrpSpPr/>
            <p:nvPr/>
          </p:nvGrpSpPr>
          <p:grpSpPr>
            <a:xfrm>
              <a:off x="2323367" y="5616406"/>
              <a:ext cx="159086" cy="159087"/>
              <a:chOff x="2177216" y="5760204"/>
              <a:chExt cx="305861" cy="305861"/>
            </a:xfrm>
          </p:grpSpPr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CDE35273-B9B2-48C8-A9E7-4475232E743F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2" name="AutoShape 18">
                <a:extLst>
                  <a:ext uri="{FF2B5EF4-FFF2-40B4-BE49-F238E27FC236}">
                    <a16:creationId xmlns:a16="http://schemas.microsoft.com/office/drawing/2014/main" id="{F538EA84-ACFB-4C36-92DF-E7B8CF5C55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Picture Placeholder 128">
            <a:extLst>
              <a:ext uri="{FF2B5EF4-FFF2-40B4-BE49-F238E27FC236}">
                <a16:creationId xmlns:a16="http://schemas.microsoft.com/office/drawing/2014/main" id="{E9FADCCA-F7E4-4B60-9474-174FE28F19AB}"/>
              </a:ext>
            </a:extLst>
          </p:cNvPr>
          <p:cNvPicPr>
            <a:picLocks noGrp="1" noChangeAspect="1"/>
          </p:cNvPicPr>
          <p:nvPr>
            <p:ph type="pic" sz="quarter" idx="1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63" b="12463"/>
          <a:stretch>
            <a:fillRect/>
          </a:stretch>
        </p:blipFill>
        <p:spPr/>
      </p:pic>
      <p:pic>
        <p:nvPicPr>
          <p:cNvPr id="63" name="Picture Placeholder 62">
            <a:extLst>
              <a:ext uri="{FF2B5EF4-FFF2-40B4-BE49-F238E27FC236}">
                <a16:creationId xmlns:a16="http://schemas.microsoft.com/office/drawing/2014/main" id="{E6ECACB5-808B-4265-84AD-05B9F3A52A6B}"/>
              </a:ext>
            </a:extLst>
          </p:cNvPr>
          <p:cNvPicPr>
            <a:picLocks noGrp="1" noChangeAspect="1"/>
          </p:cNvPicPr>
          <p:nvPr>
            <p:ph type="pic" sz="quarter" idx="1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0" r="16860"/>
          <a:stretch>
            <a:fillRect/>
          </a:stretch>
        </p:blipFill>
        <p:spPr/>
      </p:pic>
      <p:pic>
        <p:nvPicPr>
          <p:cNvPr id="61" name="Picture Placeholder 60">
            <a:extLst>
              <a:ext uri="{FF2B5EF4-FFF2-40B4-BE49-F238E27FC236}">
                <a16:creationId xmlns:a16="http://schemas.microsoft.com/office/drawing/2014/main" id="{3EF9AB8C-2064-47E6-964C-8603A1186102}"/>
              </a:ext>
            </a:extLst>
          </p:cNvPr>
          <p:cNvPicPr>
            <a:picLocks noGrp="1" noChangeAspect="1"/>
          </p:cNvPicPr>
          <p:nvPr>
            <p:ph type="pic" sz="quarter" idx="11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4" r="3534"/>
          <a:stretch>
            <a:fillRect/>
          </a:stretch>
        </p:blipFill>
        <p:spPr/>
      </p:pic>
      <p:pic>
        <p:nvPicPr>
          <p:cNvPr id="59" name="Picture Placeholder 58">
            <a:extLst>
              <a:ext uri="{FF2B5EF4-FFF2-40B4-BE49-F238E27FC236}">
                <a16:creationId xmlns:a16="http://schemas.microsoft.com/office/drawing/2014/main" id="{B2FAB127-3FD2-4A82-9770-57F13CFED03D}"/>
              </a:ext>
            </a:extLst>
          </p:cNvPr>
          <p:cNvPicPr>
            <a:picLocks noGrp="1" noChangeAspect="1"/>
          </p:cNvPicPr>
          <p:nvPr>
            <p:ph type="pic" sz="quarter" idx="109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29" b="23129"/>
          <a:stretch>
            <a:fillRect/>
          </a:stretch>
        </p:blipFill>
        <p:spPr/>
      </p:pic>
      <p:pic>
        <p:nvPicPr>
          <p:cNvPr id="57" name="Picture Placeholder 56">
            <a:extLst>
              <a:ext uri="{FF2B5EF4-FFF2-40B4-BE49-F238E27FC236}">
                <a16:creationId xmlns:a16="http://schemas.microsoft.com/office/drawing/2014/main" id="{A2BFF760-88B3-4D7A-9BC6-F2B164F92843}"/>
              </a:ext>
            </a:extLst>
          </p:cNvPr>
          <p:cNvPicPr>
            <a:picLocks noGrp="1" noChangeAspect="1"/>
          </p:cNvPicPr>
          <p:nvPr>
            <p:ph type="pic" sz="quarter" idx="108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90" b="15090"/>
          <a:stretch>
            <a:fillRect/>
          </a:stretch>
        </p:blipFill>
        <p:spPr/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4EAECC3-5EE9-4056-9E1C-A3918F475F2E}"/>
              </a:ext>
            </a:extLst>
          </p:cNvPr>
          <p:cNvSpPr/>
          <p:nvPr/>
        </p:nvSpPr>
        <p:spPr>
          <a:xfrm>
            <a:off x="4911470" y="4443730"/>
            <a:ext cx="2369061" cy="2414270"/>
          </a:xfrm>
          <a:custGeom>
            <a:avLst/>
            <a:gdLst>
              <a:gd name="connsiteX0" fmla="*/ 0 w 2369061"/>
              <a:gd name="connsiteY0" fmla="*/ 0 h 2414270"/>
              <a:gd name="connsiteX1" fmla="*/ 2369061 w 2369061"/>
              <a:gd name="connsiteY1" fmla="*/ 0 h 2414270"/>
              <a:gd name="connsiteX2" fmla="*/ 2369061 w 2369061"/>
              <a:gd name="connsiteY2" fmla="*/ 2414270 h 2414270"/>
              <a:gd name="connsiteX3" fmla="*/ 0 w 2369061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2414270">
                <a:moveTo>
                  <a:pt x="0" y="0"/>
                </a:moveTo>
                <a:lnTo>
                  <a:pt x="2369061" y="0"/>
                </a:lnTo>
                <a:lnTo>
                  <a:pt x="2369061" y="2414270"/>
                </a:lnTo>
                <a:lnTo>
                  <a:pt x="0" y="2414270"/>
                </a:lnTo>
                <a:close/>
              </a:path>
            </a:pathLst>
          </a:custGeom>
          <a:solidFill>
            <a:schemeClr val="accent4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80C6437-635F-4C06-9868-3BD8FEF2C27E}"/>
              </a:ext>
            </a:extLst>
          </p:cNvPr>
          <p:cNvSpPr/>
          <p:nvPr/>
        </p:nvSpPr>
        <p:spPr>
          <a:xfrm>
            <a:off x="6019800" y="2133374"/>
            <a:ext cx="6172200" cy="2211326"/>
          </a:xfrm>
          <a:custGeom>
            <a:avLst/>
            <a:gdLst>
              <a:gd name="connsiteX0" fmla="*/ 0 w 12191999"/>
              <a:gd name="connsiteY0" fmla="*/ 0 h 2015279"/>
              <a:gd name="connsiteX1" fmla="*/ 12191999 w 12191999"/>
              <a:gd name="connsiteY1" fmla="*/ 0 h 2015279"/>
              <a:gd name="connsiteX2" fmla="*/ 12191999 w 12191999"/>
              <a:gd name="connsiteY2" fmla="*/ 2015279 h 2015279"/>
              <a:gd name="connsiteX3" fmla="*/ 0 w 12191999"/>
              <a:gd name="connsiteY3" fmla="*/ 2015279 h 2015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2015279">
                <a:moveTo>
                  <a:pt x="0" y="0"/>
                </a:moveTo>
                <a:lnTo>
                  <a:pt x="12191999" y="0"/>
                </a:lnTo>
                <a:lnTo>
                  <a:pt x="12191999" y="2015279"/>
                </a:lnTo>
                <a:lnTo>
                  <a:pt x="0" y="2015279"/>
                </a:lnTo>
                <a:close/>
              </a:path>
            </a:pathLst>
          </a:custGeom>
          <a:solidFill>
            <a:schemeClr val="accent3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2" name="Picture Placeholder 51">
            <a:extLst>
              <a:ext uri="{FF2B5EF4-FFF2-40B4-BE49-F238E27FC236}">
                <a16:creationId xmlns:a16="http://schemas.microsoft.com/office/drawing/2014/main" id="{20B03332-9F4C-454D-B592-77D106480C17}"/>
              </a:ext>
            </a:extLst>
          </p:cNvPr>
          <p:cNvPicPr>
            <a:picLocks noGrp="1" noChangeAspect="1"/>
          </p:cNvPicPr>
          <p:nvPr>
            <p:ph type="pic" sz="quarter" idx="106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2" r="2502"/>
          <a:stretch>
            <a:fillRect/>
          </a:stretch>
        </p:blipFill>
        <p:spPr/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4387ABD-3BEE-4BD6-931F-EE95E0B36EB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41544" y="2497138"/>
            <a:ext cx="3001962" cy="679450"/>
          </a:xfrm>
        </p:spPr>
        <p:txBody>
          <a:bodyPr/>
          <a:lstStyle/>
          <a:p>
            <a:pPr algn="l"/>
            <a:r>
              <a:rPr lang="en-US" sz="3600" b="1" dirty="0">
                <a:solidFill>
                  <a:schemeClr val="bg1"/>
                </a:solidFill>
              </a:rPr>
              <a:t>Our Port folio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79EAC32-D4E3-43D1-995F-26896979D434}"/>
              </a:ext>
            </a:extLst>
          </p:cNvPr>
          <p:cNvSpPr/>
          <p:nvPr/>
        </p:nvSpPr>
        <p:spPr>
          <a:xfrm>
            <a:off x="5036859" y="4835257"/>
            <a:ext cx="211828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specimen book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6BAA2D9-1C42-49B3-9EA1-79BE64780EE3}"/>
              </a:ext>
            </a:extLst>
          </p:cNvPr>
          <p:cNvSpPr/>
          <p:nvPr/>
        </p:nvSpPr>
        <p:spPr>
          <a:xfrm>
            <a:off x="6241544" y="3119206"/>
            <a:ext cx="529549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make a type specimen book</a:t>
            </a:r>
          </a:p>
        </p:txBody>
      </p:sp>
      <p:pic>
        <p:nvPicPr>
          <p:cNvPr id="137" name="Picture Placeholder 136">
            <a:extLst>
              <a:ext uri="{FF2B5EF4-FFF2-40B4-BE49-F238E27FC236}">
                <a16:creationId xmlns:a16="http://schemas.microsoft.com/office/drawing/2014/main" id="{8314B56F-8E3C-4C80-A351-0FCCC36174D9}"/>
              </a:ext>
            </a:extLst>
          </p:cNvPr>
          <p:cNvPicPr>
            <a:picLocks noGrp="1" noChangeAspect="1"/>
          </p:cNvPicPr>
          <p:nvPr>
            <p:ph type="pic" sz="quarter" idx="107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56" b="33356"/>
          <a:stretch>
            <a:fillRect/>
          </a:stretch>
        </p:blipFill>
        <p:spPr/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F6256E92-82E1-4BF2-AD23-CB49D3C3480F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7081B5F4-D544-47AE-A693-A390734DD514}"/>
              </a:ext>
            </a:extLst>
          </p:cNvPr>
          <p:cNvPicPr>
            <a:picLocks noGrp="1" noChangeAspect="1"/>
          </p:cNvPicPr>
          <p:nvPr>
            <p:ph type="pic" sz="quarter" idx="1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9" r="22029"/>
          <a:stretch>
            <a:fillRect/>
          </a:stretch>
        </p:blipFill>
        <p:spPr/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2677248-08C0-4C80-B6F1-DD9CDC93A306}"/>
              </a:ext>
            </a:extLst>
          </p:cNvPr>
          <p:cNvSpPr/>
          <p:nvPr/>
        </p:nvSpPr>
        <p:spPr>
          <a:xfrm>
            <a:off x="0" y="0"/>
            <a:ext cx="5755196" cy="6858000"/>
          </a:xfrm>
          <a:prstGeom prst="rect">
            <a:avLst/>
          </a:prstGeom>
          <a:solidFill>
            <a:schemeClr val="accent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BEED3DE-E6AF-4897-907B-4410BD13924E}"/>
              </a:ext>
            </a:extLst>
          </p:cNvPr>
          <p:cNvCxnSpPr>
            <a:cxnSpLocks/>
          </p:cNvCxnSpPr>
          <p:nvPr/>
        </p:nvCxnSpPr>
        <p:spPr>
          <a:xfrm>
            <a:off x="6916964" y="1770743"/>
            <a:ext cx="0" cy="508725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B1EF97F-61BC-4966-B98B-A339E469E943}"/>
              </a:ext>
            </a:extLst>
          </p:cNvPr>
          <p:cNvGrpSpPr/>
          <p:nvPr/>
        </p:nvGrpSpPr>
        <p:grpSpPr>
          <a:xfrm>
            <a:off x="6484471" y="1279239"/>
            <a:ext cx="864983" cy="769257"/>
            <a:chOff x="6787457" y="1279239"/>
            <a:chExt cx="864983" cy="769257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AA73946-9CB9-4932-BC38-7B115D065543}"/>
                </a:ext>
              </a:extLst>
            </p:cNvPr>
            <p:cNvSpPr/>
            <p:nvPr/>
          </p:nvSpPr>
          <p:spPr>
            <a:xfrm>
              <a:off x="6835320" y="1279239"/>
              <a:ext cx="769257" cy="769257"/>
            </a:xfrm>
            <a:prstGeom prst="ellipse">
              <a:avLst/>
            </a:prstGeom>
            <a:solidFill>
              <a:schemeClr val="bg2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AC6CBC5F-A5EE-4208-855B-71735EC4A639}"/>
                </a:ext>
              </a:extLst>
            </p:cNvPr>
            <p:cNvSpPr txBox="1"/>
            <p:nvPr/>
          </p:nvSpPr>
          <p:spPr>
            <a:xfrm>
              <a:off x="6787457" y="1502285"/>
              <a:ext cx="86498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2014</a:t>
              </a:r>
            </a:p>
          </p:txBody>
        </p:sp>
      </p:grp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44839" y="1974850"/>
            <a:ext cx="2838450" cy="679450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Our Timeline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0C7038A-FBA6-4CCA-B75E-D8EBC21A7AA0}"/>
              </a:ext>
            </a:extLst>
          </p:cNvPr>
          <p:cNvGrpSpPr/>
          <p:nvPr/>
        </p:nvGrpSpPr>
        <p:grpSpPr>
          <a:xfrm>
            <a:off x="6484471" y="3181093"/>
            <a:ext cx="864983" cy="769257"/>
            <a:chOff x="6787457" y="3181093"/>
            <a:chExt cx="864983" cy="769257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37C73CE7-938C-4B06-B92B-B665FC605FB0}"/>
                </a:ext>
              </a:extLst>
            </p:cNvPr>
            <p:cNvSpPr/>
            <p:nvPr/>
          </p:nvSpPr>
          <p:spPr>
            <a:xfrm>
              <a:off x="6835320" y="3181093"/>
              <a:ext cx="769257" cy="769257"/>
            </a:xfrm>
            <a:prstGeom prst="ellipse">
              <a:avLst/>
            </a:prstGeom>
            <a:solidFill>
              <a:schemeClr val="bg2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0FF17DEB-4D3B-4EEB-9B3E-1AB0B9BB465A}"/>
                </a:ext>
              </a:extLst>
            </p:cNvPr>
            <p:cNvSpPr txBox="1"/>
            <p:nvPr/>
          </p:nvSpPr>
          <p:spPr>
            <a:xfrm>
              <a:off x="6787457" y="3404139"/>
              <a:ext cx="86498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2015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BFF1E94-0400-4153-BDD2-E89DFACFD8DD}"/>
              </a:ext>
            </a:extLst>
          </p:cNvPr>
          <p:cNvGrpSpPr/>
          <p:nvPr/>
        </p:nvGrpSpPr>
        <p:grpSpPr>
          <a:xfrm>
            <a:off x="6484471" y="5082947"/>
            <a:ext cx="864983" cy="769257"/>
            <a:chOff x="6787456" y="5082947"/>
            <a:chExt cx="864983" cy="769257"/>
          </a:xfrm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5E34A5BB-56DB-407E-8D4E-50C3E65B360F}"/>
                </a:ext>
              </a:extLst>
            </p:cNvPr>
            <p:cNvSpPr/>
            <p:nvPr/>
          </p:nvSpPr>
          <p:spPr>
            <a:xfrm>
              <a:off x="6835319" y="5082947"/>
              <a:ext cx="769257" cy="769257"/>
            </a:xfrm>
            <a:prstGeom prst="ellipse">
              <a:avLst/>
            </a:prstGeom>
            <a:solidFill>
              <a:schemeClr val="bg2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CEAB825F-BEA2-4CA4-AD06-DDE5C16606F1}"/>
                </a:ext>
              </a:extLst>
            </p:cNvPr>
            <p:cNvSpPr txBox="1"/>
            <p:nvPr/>
          </p:nvSpPr>
          <p:spPr>
            <a:xfrm>
              <a:off x="6787456" y="5305993"/>
              <a:ext cx="86498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2016</a:t>
              </a:r>
            </a:p>
          </p:txBody>
        </p:sp>
      </p:grp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31D0F1D8-3490-4144-9DCA-89BC606F66EF}"/>
              </a:ext>
            </a:extLst>
          </p:cNvPr>
          <p:cNvSpPr/>
          <p:nvPr/>
        </p:nvSpPr>
        <p:spPr>
          <a:xfrm>
            <a:off x="7800521" y="5064800"/>
            <a:ext cx="930757" cy="930757"/>
          </a:xfrm>
          <a:prstGeom prst="roundRect">
            <a:avLst/>
          </a:prstGeom>
          <a:noFill/>
          <a:ln w="12700">
            <a:solidFill>
              <a:schemeClr val="accent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AutoShape 17">
            <a:extLst>
              <a:ext uri="{FF2B5EF4-FFF2-40B4-BE49-F238E27FC236}">
                <a16:creationId xmlns:a16="http://schemas.microsoft.com/office/drawing/2014/main" id="{87F81A10-B568-4586-BB14-B705854AD3C0}"/>
              </a:ext>
            </a:extLst>
          </p:cNvPr>
          <p:cNvSpPr>
            <a:spLocks/>
          </p:cNvSpPr>
          <p:nvPr/>
        </p:nvSpPr>
        <p:spPr bwMode="auto">
          <a:xfrm>
            <a:off x="7947437" y="5349774"/>
            <a:ext cx="636926" cy="36081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383" y="11316"/>
                </a:moveTo>
                <a:cubicBezTo>
                  <a:pt x="6352" y="11293"/>
                  <a:pt x="6334" y="11238"/>
                  <a:pt x="6334" y="11175"/>
                </a:cubicBezTo>
                <a:lnTo>
                  <a:pt x="6334" y="7852"/>
                </a:lnTo>
                <a:cubicBezTo>
                  <a:pt x="6569" y="7570"/>
                  <a:pt x="6728" y="7101"/>
                  <a:pt x="6728" y="6553"/>
                </a:cubicBezTo>
                <a:lnTo>
                  <a:pt x="6728" y="3104"/>
                </a:lnTo>
                <a:cubicBezTo>
                  <a:pt x="6728" y="1391"/>
                  <a:pt x="5939" y="0"/>
                  <a:pt x="4969" y="0"/>
                </a:cubicBezTo>
                <a:lnTo>
                  <a:pt x="4544" y="0"/>
                </a:lnTo>
                <a:cubicBezTo>
                  <a:pt x="3573" y="0"/>
                  <a:pt x="2783" y="1391"/>
                  <a:pt x="2783" y="3104"/>
                </a:cubicBezTo>
                <a:lnTo>
                  <a:pt x="2783" y="6553"/>
                </a:lnTo>
                <a:cubicBezTo>
                  <a:pt x="2783" y="7093"/>
                  <a:pt x="2938" y="7570"/>
                  <a:pt x="3178" y="7852"/>
                </a:cubicBezTo>
                <a:lnTo>
                  <a:pt x="3178" y="11175"/>
                </a:lnTo>
                <a:cubicBezTo>
                  <a:pt x="3178" y="11238"/>
                  <a:pt x="3161" y="11284"/>
                  <a:pt x="3129" y="11316"/>
                </a:cubicBezTo>
                <a:cubicBezTo>
                  <a:pt x="2863" y="11542"/>
                  <a:pt x="1555" y="12708"/>
                  <a:pt x="345" y="14468"/>
                </a:cubicBezTo>
                <a:cubicBezTo>
                  <a:pt x="128" y="14788"/>
                  <a:pt x="0" y="15257"/>
                  <a:pt x="0" y="15758"/>
                </a:cubicBezTo>
                <a:lnTo>
                  <a:pt x="0" y="18120"/>
                </a:lnTo>
                <a:lnTo>
                  <a:pt x="4300" y="18120"/>
                </a:lnTo>
                <a:cubicBezTo>
                  <a:pt x="4384" y="17322"/>
                  <a:pt x="4628" y="16595"/>
                  <a:pt x="4991" y="16071"/>
                </a:cubicBezTo>
                <a:cubicBezTo>
                  <a:pt x="6024" y="14569"/>
                  <a:pt x="7119" y="13412"/>
                  <a:pt x="7810" y="12739"/>
                </a:cubicBezTo>
                <a:cubicBezTo>
                  <a:pt x="7114" y="11957"/>
                  <a:pt x="6547" y="11457"/>
                  <a:pt x="6383" y="11316"/>
                </a:cubicBezTo>
                <a:close/>
                <a:moveTo>
                  <a:pt x="21241" y="14468"/>
                </a:moveTo>
                <a:cubicBezTo>
                  <a:pt x="20030" y="12708"/>
                  <a:pt x="18723" y="11542"/>
                  <a:pt x="18457" y="11316"/>
                </a:cubicBezTo>
                <a:cubicBezTo>
                  <a:pt x="18426" y="11293"/>
                  <a:pt x="18408" y="11238"/>
                  <a:pt x="18408" y="11175"/>
                </a:cubicBezTo>
                <a:lnTo>
                  <a:pt x="18408" y="7852"/>
                </a:lnTo>
                <a:cubicBezTo>
                  <a:pt x="18643" y="7570"/>
                  <a:pt x="18802" y="7101"/>
                  <a:pt x="18802" y="6553"/>
                </a:cubicBezTo>
                <a:lnTo>
                  <a:pt x="18802" y="3104"/>
                </a:lnTo>
                <a:cubicBezTo>
                  <a:pt x="18802" y="1391"/>
                  <a:pt x="18014" y="0"/>
                  <a:pt x="17043" y="0"/>
                </a:cubicBezTo>
                <a:lnTo>
                  <a:pt x="16626" y="0"/>
                </a:lnTo>
                <a:cubicBezTo>
                  <a:pt x="15655" y="0"/>
                  <a:pt x="14867" y="1391"/>
                  <a:pt x="14867" y="3104"/>
                </a:cubicBezTo>
                <a:lnTo>
                  <a:pt x="14867" y="6553"/>
                </a:lnTo>
                <a:cubicBezTo>
                  <a:pt x="14867" y="7093"/>
                  <a:pt x="15022" y="7570"/>
                  <a:pt x="15261" y="7852"/>
                </a:cubicBezTo>
                <a:lnTo>
                  <a:pt x="15261" y="11175"/>
                </a:lnTo>
                <a:cubicBezTo>
                  <a:pt x="15261" y="11238"/>
                  <a:pt x="15244" y="11284"/>
                  <a:pt x="15212" y="11316"/>
                </a:cubicBezTo>
                <a:cubicBezTo>
                  <a:pt x="15048" y="11457"/>
                  <a:pt x="14481" y="11957"/>
                  <a:pt x="13790" y="12739"/>
                </a:cubicBezTo>
                <a:cubicBezTo>
                  <a:pt x="14481" y="13412"/>
                  <a:pt x="15576" y="14569"/>
                  <a:pt x="16609" y="16071"/>
                </a:cubicBezTo>
                <a:cubicBezTo>
                  <a:pt x="16972" y="16595"/>
                  <a:pt x="17211" y="17322"/>
                  <a:pt x="17300" y="18120"/>
                </a:cubicBezTo>
                <a:lnTo>
                  <a:pt x="21600" y="18120"/>
                </a:lnTo>
                <a:lnTo>
                  <a:pt x="21600" y="15758"/>
                </a:lnTo>
                <a:cubicBezTo>
                  <a:pt x="21587" y="15257"/>
                  <a:pt x="21462" y="14780"/>
                  <a:pt x="21241" y="14468"/>
                </a:cubicBezTo>
                <a:close/>
                <a:moveTo>
                  <a:pt x="12730" y="13490"/>
                </a:moveTo>
                <a:cubicBezTo>
                  <a:pt x="12695" y="13458"/>
                  <a:pt x="12673" y="13396"/>
                  <a:pt x="12673" y="13325"/>
                </a:cubicBezTo>
                <a:lnTo>
                  <a:pt x="12673" y="9361"/>
                </a:lnTo>
                <a:cubicBezTo>
                  <a:pt x="12956" y="9025"/>
                  <a:pt x="13143" y="8462"/>
                  <a:pt x="13143" y="7820"/>
                </a:cubicBezTo>
                <a:lnTo>
                  <a:pt x="13143" y="3707"/>
                </a:lnTo>
                <a:cubicBezTo>
                  <a:pt x="13143" y="1658"/>
                  <a:pt x="12203" y="0"/>
                  <a:pt x="11042" y="0"/>
                </a:cubicBezTo>
                <a:lnTo>
                  <a:pt x="10540" y="0"/>
                </a:lnTo>
                <a:cubicBezTo>
                  <a:pt x="9379" y="0"/>
                  <a:pt x="8440" y="1658"/>
                  <a:pt x="8440" y="3707"/>
                </a:cubicBezTo>
                <a:lnTo>
                  <a:pt x="8440" y="7820"/>
                </a:lnTo>
                <a:cubicBezTo>
                  <a:pt x="8440" y="8462"/>
                  <a:pt x="8626" y="9032"/>
                  <a:pt x="8909" y="9361"/>
                </a:cubicBezTo>
                <a:lnTo>
                  <a:pt x="8909" y="13325"/>
                </a:lnTo>
                <a:cubicBezTo>
                  <a:pt x="8909" y="13396"/>
                  <a:pt x="8887" y="13458"/>
                  <a:pt x="8851" y="13490"/>
                </a:cubicBezTo>
                <a:cubicBezTo>
                  <a:pt x="8532" y="13764"/>
                  <a:pt x="6977" y="15155"/>
                  <a:pt x="5532" y="17243"/>
                </a:cubicBezTo>
                <a:cubicBezTo>
                  <a:pt x="5270" y="17619"/>
                  <a:pt x="5119" y="18190"/>
                  <a:pt x="5119" y="18785"/>
                </a:cubicBezTo>
                <a:lnTo>
                  <a:pt x="5119" y="21600"/>
                </a:lnTo>
                <a:lnTo>
                  <a:pt x="16462" y="21600"/>
                </a:lnTo>
                <a:lnTo>
                  <a:pt x="16462" y="18785"/>
                </a:lnTo>
                <a:cubicBezTo>
                  <a:pt x="16462" y="18190"/>
                  <a:pt x="16311" y="17619"/>
                  <a:pt x="16050" y="17243"/>
                </a:cubicBezTo>
                <a:cubicBezTo>
                  <a:pt x="14605" y="15148"/>
                  <a:pt x="13049" y="13764"/>
                  <a:pt x="12730" y="13490"/>
                </a:cubicBezTo>
                <a:close/>
                <a:moveTo>
                  <a:pt x="12730" y="13490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9" name="Rectangle 9">
            <a:extLst>
              <a:ext uri="{FF2B5EF4-FFF2-40B4-BE49-F238E27FC236}">
                <a16:creationId xmlns:a16="http://schemas.microsoft.com/office/drawing/2014/main" id="{40D2E501-B83E-4E72-AA30-6385EBAC2A11}"/>
              </a:ext>
            </a:extLst>
          </p:cNvPr>
          <p:cNvSpPr>
            <a:spLocks/>
          </p:cNvSpPr>
          <p:nvPr/>
        </p:nvSpPr>
        <p:spPr bwMode="auto">
          <a:xfrm>
            <a:off x="8985771" y="5177167"/>
            <a:ext cx="2514079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design is meant to projects an image of  to &amp;  professionalism and for reliability By using you simple lorem yours</a:t>
            </a: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F3C135C1-A2CA-4661-9EE1-7BAA06033826}"/>
              </a:ext>
            </a:extLst>
          </p:cNvPr>
          <p:cNvSpPr/>
          <p:nvPr/>
        </p:nvSpPr>
        <p:spPr>
          <a:xfrm>
            <a:off x="7800521" y="1314703"/>
            <a:ext cx="930757" cy="930757"/>
          </a:xfrm>
          <a:prstGeom prst="roundRect">
            <a:avLst/>
          </a:prstGeom>
          <a:noFill/>
          <a:ln w="127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AutoShape 9">
            <a:extLst>
              <a:ext uri="{FF2B5EF4-FFF2-40B4-BE49-F238E27FC236}">
                <a16:creationId xmlns:a16="http://schemas.microsoft.com/office/drawing/2014/main" id="{A9DA8423-56DB-4872-87C1-6B1205830BC9}"/>
              </a:ext>
            </a:extLst>
          </p:cNvPr>
          <p:cNvSpPr>
            <a:spLocks/>
          </p:cNvSpPr>
          <p:nvPr/>
        </p:nvSpPr>
        <p:spPr bwMode="auto">
          <a:xfrm>
            <a:off x="7997279" y="1500164"/>
            <a:ext cx="537240" cy="55983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17" name="Rectangle 9">
            <a:extLst>
              <a:ext uri="{FF2B5EF4-FFF2-40B4-BE49-F238E27FC236}">
                <a16:creationId xmlns:a16="http://schemas.microsoft.com/office/drawing/2014/main" id="{82D3EB9D-E307-4D69-A8C4-B1D67DE0C720}"/>
              </a:ext>
            </a:extLst>
          </p:cNvPr>
          <p:cNvSpPr>
            <a:spLocks/>
          </p:cNvSpPr>
          <p:nvPr/>
        </p:nvSpPr>
        <p:spPr bwMode="auto">
          <a:xfrm>
            <a:off x="8985771" y="1427070"/>
            <a:ext cx="2514079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design is meant to projects an image of  to &amp;  professionalism and for reliability By using you simple lorem yours</a:t>
            </a:r>
          </a:p>
        </p:txBody>
      </p:sp>
      <p:sp>
        <p:nvSpPr>
          <p:cNvPr id="119" name="AutoShape 51">
            <a:extLst>
              <a:ext uri="{FF2B5EF4-FFF2-40B4-BE49-F238E27FC236}">
                <a16:creationId xmlns:a16="http://schemas.microsoft.com/office/drawing/2014/main" id="{0088E4B2-BD6B-4B09-93F7-ED20CBA4426C}"/>
              </a:ext>
            </a:extLst>
          </p:cNvPr>
          <p:cNvSpPr>
            <a:spLocks/>
          </p:cNvSpPr>
          <p:nvPr/>
        </p:nvSpPr>
        <p:spPr bwMode="auto">
          <a:xfrm>
            <a:off x="8006554" y="3395785"/>
            <a:ext cx="518690" cy="518690"/>
          </a:xfrm>
          <a:custGeom>
            <a:avLst/>
            <a:gdLst/>
            <a:ahLst/>
            <a:cxnLst/>
            <a:rect l="0" t="0" r="r" b="b"/>
            <a:pathLst>
              <a:path w="21552" h="21576">
                <a:moveTo>
                  <a:pt x="10792" y="14410"/>
                </a:moveTo>
                <a:cubicBezTo>
                  <a:pt x="8811" y="14410"/>
                  <a:pt x="7199" y="12795"/>
                  <a:pt x="7199" y="10812"/>
                </a:cubicBezTo>
                <a:cubicBezTo>
                  <a:pt x="7199" y="8827"/>
                  <a:pt x="8811" y="7213"/>
                  <a:pt x="10792" y="7213"/>
                </a:cubicBezTo>
                <a:cubicBezTo>
                  <a:pt x="12775" y="7213"/>
                  <a:pt x="14387" y="8827"/>
                  <a:pt x="14387" y="10812"/>
                </a:cubicBezTo>
                <a:cubicBezTo>
                  <a:pt x="14387" y="12795"/>
                  <a:pt x="12775" y="14410"/>
                  <a:pt x="10792" y="14410"/>
                </a:cubicBezTo>
                <a:cubicBezTo>
                  <a:pt x="10792" y="14410"/>
                  <a:pt x="10792" y="14410"/>
                  <a:pt x="10792" y="14410"/>
                </a:cubicBezTo>
                <a:close/>
                <a:moveTo>
                  <a:pt x="21484" y="9591"/>
                </a:moveTo>
                <a:cubicBezTo>
                  <a:pt x="21450" y="9287"/>
                  <a:pt x="21097" y="9059"/>
                  <a:pt x="20791" y="9059"/>
                </a:cubicBezTo>
                <a:cubicBezTo>
                  <a:pt x="19804" y="9059"/>
                  <a:pt x="18928" y="8479"/>
                  <a:pt x="18561" y="7581"/>
                </a:cubicBezTo>
                <a:cubicBezTo>
                  <a:pt x="18185" y="6661"/>
                  <a:pt x="18427" y="5590"/>
                  <a:pt x="19163" y="4914"/>
                </a:cubicBezTo>
                <a:cubicBezTo>
                  <a:pt x="19394" y="4702"/>
                  <a:pt x="19423" y="4347"/>
                  <a:pt x="19228" y="4100"/>
                </a:cubicBezTo>
                <a:cubicBezTo>
                  <a:pt x="18723" y="3458"/>
                  <a:pt x="18148" y="2877"/>
                  <a:pt x="17521" y="2374"/>
                </a:cubicBezTo>
                <a:cubicBezTo>
                  <a:pt x="17276" y="2177"/>
                  <a:pt x="16915" y="2205"/>
                  <a:pt x="16702" y="2441"/>
                </a:cubicBezTo>
                <a:cubicBezTo>
                  <a:pt x="16060" y="3153"/>
                  <a:pt x="14906" y="3418"/>
                  <a:pt x="14014" y="3045"/>
                </a:cubicBezTo>
                <a:cubicBezTo>
                  <a:pt x="13087" y="2655"/>
                  <a:pt x="12502" y="1713"/>
                  <a:pt x="12559" y="703"/>
                </a:cubicBezTo>
                <a:cubicBezTo>
                  <a:pt x="12578" y="386"/>
                  <a:pt x="12346" y="110"/>
                  <a:pt x="12030" y="73"/>
                </a:cubicBezTo>
                <a:cubicBezTo>
                  <a:pt x="11226" y="-21"/>
                  <a:pt x="10413" y="-24"/>
                  <a:pt x="9605" y="66"/>
                </a:cubicBezTo>
                <a:cubicBezTo>
                  <a:pt x="9293" y="101"/>
                  <a:pt x="9062" y="370"/>
                  <a:pt x="9072" y="684"/>
                </a:cubicBezTo>
                <a:cubicBezTo>
                  <a:pt x="9107" y="1684"/>
                  <a:pt x="8515" y="2609"/>
                  <a:pt x="7596" y="2986"/>
                </a:cubicBezTo>
                <a:cubicBezTo>
                  <a:pt x="6715" y="3345"/>
                  <a:pt x="5569" y="3083"/>
                  <a:pt x="4929" y="2377"/>
                </a:cubicBezTo>
                <a:cubicBezTo>
                  <a:pt x="4717" y="2144"/>
                  <a:pt x="4362" y="2116"/>
                  <a:pt x="4116" y="2309"/>
                </a:cubicBezTo>
                <a:cubicBezTo>
                  <a:pt x="3470" y="2816"/>
                  <a:pt x="2882" y="3397"/>
                  <a:pt x="2373" y="4034"/>
                </a:cubicBezTo>
                <a:cubicBezTo>
                  <a:pt x="2173" y="4282"/>
                  <a:pt x="2203" y="4641"/>
                  <a:pt x="2437" y="4853"/>
                </a:cubicBezTo>
                <a:cubicBezTo>
                  <a:pt x="3186" y="5534"/>
                  <a:pt x="3428" y="6615"/>
                  <a:pt x="3039" y="7546"/>
                </a:cubicBezTo>
                <a:cubicBezTo>
                  <a:pt x="2667" y="8433"/>
                  <a:pt x="1747" y="9004"/>
                  <a:pt x="695" y="9004"/>
                </a:cubicBezTo>
                <a:cubicBezTo>
                  <a:pt x="353" y="8993"/>
                  <a:pt x="109" y="9223"/>
                  <a:pt x="72" y="9534"/>
                </a:cubicBezTo>
                <a:cubicBezTo>
                  <a:pt x="-23" y="10344"/>
                  <a:pt x="-24" y="11170"/>
                  <a:pt x="67" y="11987"/>
                </a:cubicBezTo>
                <a:cubicBezTo>
                  <a:pt x="101" y="12291"/>
                  <a:pt x="465" y="12518"/>
                  <a:pt x="774" y="12518"/>
                </a:cubicBezTo>
                <a:cubicBezTo>
                  <a:pt x="1712" y="12493"/>
                  <a:pt x="2612" y="13074"/>
                  <a:pt x="2991" y="13996"/>
                </a:cubicBezTo>
                <a:cubicBezTo>
                  <a:pt x="3367" y="14914"/>
                  <a:pt x="3125" y="15987"/>
                  <a:pt x="2389" y="16663"/>
                </a:cubicBezTo>
                <a:cubicBezTo>
                  <a:pt x="2158" y="16875"/>
                  <a:pt x="2128" y="17229"/>
                  <a:pt x="2323" y="17476"/>
                </a:cubicBezTo>
                <a:cubicBezTo>
                  <a:pt x="2823" y="18114"/>
                  <a:pt x="3399" y="18696"/>
                  <a:pt x="4028" y="19203"/>
                </a:cubicBezTo>
                <a:cubicBezTo>
                  <a:pt x="4275" y="19401"/>
                  <a:pt x="4634" y="19374"/>
                  <a:pt x="4848" y="19137"/>
                </a:cubicBezTo>
                <a:cubicBezTo>
                  <a:pt x="5493" y="18424"/>
                  <a:pt x="6647" y="18159"/>
                  <a:pt x="7535" y="18533"/>
                </a:cubicBezTo>
                <a:cubicBezTo>
                  <a:pt x="8464" y="18923"/>
                  <a:pt x="9050" y="19864"/>
                  <a:pt x="8993" y="20874"/>
                </a:cubicBezTo>
                <a:cubicBezTo>
                  <a:pt x="8974" y="21191"/>
                  <a:pt x="9206" y="21469"/>
                  <a:pt x="9521" y="21504"/>
                </a:cubicBezTo>
                <a:cubicBezTo>
                  <a:pt x="9933" y="21552"/>
                  <a:pt x="10347" y="21576"/>
                  <a:pt x="10762" y="21576"/>
                </a:cubicBezTo>
                <a:cubicBezTo>
                  <a:pt x="11157" y="21576"/>
                  <a:pt x="11552" y="21554"/>
                  <a:pt x="11946" y="21511"/>
                </a:cubicBezTo>
                <a:cubicBezTo>
                  <a:pt x="12258" y="21476"/>
                  <a:pt x="12489" y="21206"/>
                  <a:pt x="12479" y="20893"/>
                </a:cubicBezTo>
                <a:cubicBezTo>
                  <a:pt x="12444" y="19893"/>
                  <a:pt x="13036" y="18968"/>
                  <a:pt x="13953" y="18593"/>
                </a:cubicBezTo>
                <a:cubicBezTo>
                  <a:pt x="14840" y="18230"/>
                  <a:pt x="15981" y="18495"/>
                  <a:pt x="16623" y="19200"/>
                </a:cubicBezTo>
                <a:cubicBezTo>
                  <a:pt x="16835" y="19432"/>
                  <a:pt x="17187" y="19460"/>
                  <a:pt x="17436" y="19268"/>
                </a:cubicBezTo>
                <a:cubicBezTo>
                  <a:pt x="18081" y="18762"/>
                  <a:pt x="18667" y="18182"/>
                  <a:pt x="19179" y="17542"/>
                </a:cubicBezTo>
                <a:cubicBezTo>
                  <a:pt x="19378" y="17295"/>
                  <a:pt x="19350" y="16936"/>
                  <a:pt x="19115" y="16722"/>
                </a:cubicBezTo>
                <a:cubicBezTo>
                  <a:pt x="18365" y="16044"/>
                  <a:pt x="18121" y="14961"/>
                  <a:pt x="18511" y="14032"/>
                </a:cubicBezTo>
                <a:cubicBezTo>
                  <a:pt x="18877" y="13157"/>
                  <a:pt x="19763" y="12570"/>
                  <a:pt x="20716" y="12570"/>
                </a:cubicBezTo>
                <a:lnTo>
                  <a:pt x="20849" y="12573"/>
                </a:lnTo>
                <a:cubicBezTo>
                  <a:pt x="21159" y="12599"/>
                  <a:pt x="21442" y="12359"/>
                  <a:pt x="21480" y="12044"/>
                </a:cubicBezTo>
                <a:cubicBezTo>
                  <a:pt x="21575" y="11233"/>
                  <a:pt x="21576" y="10408"/>
                  <a:pt x="21484" y="9591"/>
                </a:cubicBezTo>
                <a:cubicBezTo>
                  <a:pt x="21484" y="9591"/>
                  <a:pt x="21484" y="9591"/>
                  <a:pt x="21484" y="9591"/>
                </a:cubicBezTo>
                <a:close/>
                <a:moveTo>
                  <a:pt x="21484" y="9591"/>
                </a:moveTo>
              </a:path>
            </a:pathLst>
          </a:custGeom>
          <a:solidFill>
            <a:schemeClr val="accent3"/>
          </a:solidFill>
          <a:ln w="12700">
            <a:noFill/>
            <a:prstDash val="soli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A409EFBE-8B5C-4738-8A29-9E94DCD3E307}"/>
              </a:ext>
            </a:extLst>
          </p:cNvPr>
          <p:cNvSpPr/>
          <p:nvPr/>
        </p:nvSpPr>
        <p:spPr>
          <a:xfrm>
            <a:off x="7800521" y="3189752"/>
            <a:ext cx="930757" cy="930757"/>
          </a:xfrm>
          <a:prstGeom prst="roundRect">
            <a:avLst/>
          </a:prstGeom>
          <a:noFill/>
          <a:ln w="12700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9">
            <a:extLst>
              <a:ext uri="{FF2B5EF4-FFF2-40B4-BE49-F238E27FC236}">
                <a16:creationId xmlns:a16="http://schemas.microsoft.com/office/drawing/2014/main" id="{51737AE5-1DA9-4796-85DD-D77C934155C1}"/>
              </a:ext>
            </a:extLst>
          </p:cNvPr>
          <p:cNvSpPr>
            <a:spLocks/>
          </p:cNvSpPr>
          <p:nvPr/>
        </p:nvSpPr>
        <p:spPr bwMode="auto">
          <a:xfrm>
            <a:off x="8985771" y="3302119"/>
            <a:ext cx="2514079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design is meant to projects an image of  to &amp;  professionalism and for reliability By using you simple lorem yours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D7907621-2627-4165-8782-7B59EF0C5BC4}"/>
              </a:ext>
            </a:extLst>
          </p:cNvPr>
          <p:cNvSpPr/>
          <p:nvPr/>
        </p:nvSpPr>
        <p:spPr>
          <a:xfrm>
            <a:off x="744839" y="2713439"/>
            <a:ext cx="4180337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66E3A39-0E41-46AC-AFFD-F4C954E8EF5D}"/>
              </a:ext>
            </a:extLst>
          </p:cNvPr>
          <p:cNvSpPr/>
          <p:nvPr/>
        </p:nvSpPr>
        <p:spPr>
          <a:xfrm>
            <a:off x="744839" y="4205008"/>
            <a:ext cx="418033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EBAD655-75C2-4494-82FD-B1C8739F6F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40869"/>
            <a:ext cx="10515600" cy="679450"/>
          </a:xfrm>
        </p:spPr>
        <p:txBody>
          <a:bodyPr/>
          <a:lstStyle/>
          <a:p>
            <a:r>
              <a:rPr lang="en-US" b="1" dirty="0"/>
              <a:t>Map Infographic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0C2AF5B1-5D14-430A-A546-BA386BEEC2A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2166FD9A-427E-4A9F-91D4-AF0759D47D16}"/>
              </a:ext>
            </a:extLst>
          </p:cNvPr>
          <p:cNvSpPr>
            <a:spLocks/>
          </p:cNvSpPr>
          <p:nvPr/>
        </p:nvSpPr>
        <p:spPr bwMode="auto">
          <a:xfrm>
            <a:off x="784610" y="2207667"/>
            <a:ext cx="2179247" cy="2172405"/>
          </a:xfrm>
          <a:custGeom>
            <a:avLst/>
            <a:gdLst>
              <a:gd name="T0" fmla="*/ 637 w 1274"/>
              <a:gd name="T1" fmla="*/ 1270 h 1270"/>
              <a:gd name="T2" fmla="*/ 0 w 1274"/>
              <a:gd name="T3" fmla="*/ 635 h 1270"/>
              <a:gd name="T4" fmla="*/ 637 w 1274"/>
              <a:gd name="T5" fmla="*/ 0 h 1270"/>
              <a:gd name="T6" fmla="*/ 1274 w 1274"/>
              <a:gd name="T7" fmla="*/ 635 h 1270"/>
              <a:gd name="T8" fmla="*/ 637 w 1274"/>
              <a:gd name="T9" fmla="*/ 1270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4" h="1270">
                <a:moveTo>
                  <a:pt x="637" y="1270"/>
                </a:moveTo>
                <a:lnTo>
                  <a:pt x="0" y="635"/>
                </a:lnTo>
                <a:lnTo>
                  <a:pt x="637" y="0"/>
                </a:lnTo>
                <a:lnTo>
                  <a:pt x="1274" y="635"/>
                </a:lnTo>
                <a:lnTo>
                  <a:pt x="637" y="127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5">
            <a:extLst>
              <a:ext uri="{FF2B5EF4-FFF2-40B4-BE49-F238E27FC236}">
                <a16:creationId xmlns:a16="http://schemas.microsoft.com/office/drawing/2014/main" id="{60E5276D-7A02-478B-B0E9-2D8F16986310}"/>
              </a:ext>
            </a:extLst>
          </p:cNvPr>
          <p:cNvSpPr>
            <a:spLocks/>
          </p:cNvSpPr>
          <p:nvPr/>
        </p:nvSpPr>
        <p:spPr bwMode="auto">
          <a:xfrm>
            <a:off x="6829274" y="3406846"/>
            <a:ext cx="2179247" cy="2172405"/>
          </a:xfrm>
          <a:custGeom>
            <a:avLst/>
            <a:gdLst>
              <a:gd name="T0" fmla="*/ 637 w 1274"/>
              <a:gd name="T1" fmla="*/ 1270 h 1270"/>
              <a:gd name="T2" fmla="*/ 0 w 1274"/>
              <a:gd name="T3" fmla="*/ 635 h 1270"/>
              <a:gd name="T4" fmla="*/ 637 w 1274"/>
              <a:gd name="T5" fmla="*/ 0 h 1270"/>
              <a:gd name="T6" fmla="*/ 1274 w 1274"/>
              <a:gd name="T7" fmla="*/ 635 h 1270"/>
              <a:gd name="T8" fmla="*/ 637 w 1274"/>
              <a:gd name="T9" fmla="*/ 1270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4" h="1270">
                <a:moveTo>
                  <a:pt x="637" y="1270"/>
                </a:moveTo>
                <a:lnTo>
                  <a:pt x="0" y="635"/>
                </a:lnTo>
                <a:lnTo>
                  <a:pt x="637" y="0"/>
                </a:lnTo>
                <a:lnTo>
                  <a:pt x="1274" y="635"/>
                </a:lnTo>
                <a:lnTo>
                  <a:pt x="637" y="127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5">
            <a:extLst>
              <a:ext uri="{FF2B5EF4-FFF2-40B4-BE49-F238E27FC236}">
                <a16:creationId xmlns:a16="http://schemas.microsoft.com/office/drawing/2014/main" id="{CB534F3B-B852-4060-8A72-5AA0D23EF8B7}"/>
              </a:ext>
            </a:extLst>
          </p:cNvPr>
          <p:cNvSpPr>
            <a:spLocks/>
          </p:cNvSpPr>
          <p:nvPr/>
        </p:nvSpPr>
        <p:spPr bwMode="auto">
          <a:xfrm>
            <a:off x="1993543" y="3388724"/>
            <a:ext cx="2179247" cy="2172405"/>
          </a:xfrm>
          <a:custGeom>
            <a:avLst/>
            <a:gdLst>
              <a:gd name="T0" fmla="*/ 637 w 1274"/>
              <a:gd name="T1" fmla="*/ 1270 h 1270"/>
              <a:gd name="T2" fmla="*/ 0 w 1274"/>
              <a:gd name="T3" fmla="*/ 635 h 1270"/>
              <a:gd name="T4" fmla="*/ 637 w 1274"/>
              <a:gd name="T5" fmla="*/ 0 h 1270"/>
              <a:gd name="T6" fmla="*/ 1274 w 1274"/>
              <a:gd name="T7" fmla="*/ 635 h 1270"/>
              <a:gd name="T8" fmla="*/ 637 w 1274"/>
              <a:gd name="T9" fmla="*/ 1270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4" h="1270">
                <a:moveTo>
                  <a:pt x="637" y="1270"/>
                </a:moveTo>
                <a:lnTo>
                  <a:pt x="0" y="635"/>
                </a:lnTo>
                <a:lnTo>
                  <a:pt x="637" y="0"/>
                </a:lnTo>
                <a:lnTo>
                  <a:pt x="1274" y="635"/>
                </a:lnTo>
                <a:lnTo>
                  <a:pt x="637" y="127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5">
            <a:extLst>
              <a:ext uri="{FF2B5EF4-FFF2-40B4-BE49-F238E27FC236}">
                <a16:creationId xmlns:a16="http://schemas.microsoft.com/office/drawing/2014/main" id="{2CF42034-2A99-4B84-B5D8-0BED9A87495B}"/>
              </a:ext>
            </a:extLst>
          </p:cNvPr>
          <p:cNvSpPr>
            <a:spLocks/>
          </p:cNvSpPr>
          <p:nvPr/>
        </p:nvSpPr>
        <p:spPr bwMode="auto">
          <a:xfrm>
            <a:off x="3202476" y="2207666"/>
            <a:ext cx="2179247" cy="2172405"/>
          </a:xfrm>
          <a:custGeom>
            <a:avLst/>
            <a:gdLst>
              <a:gd name="T0" fmla="*/ 637 w 1274"/>
              <a:gd name="T1" fmla="*/ 1270 h 1270"/>
              <a:gd name="T2" fmla="*/ 0 w 1274"/>
              <a:gd name="T3" fmla="*/ 635 h 1270"/>
              <a:gd name="T4" fmla="*/ 637 w 1274"/>
              <a:gd name="T5" fmla="*/ 0 h 1270"/>
              <a:gd name="T6" fmla="*/ 1274 w 1274"/>
              <a:gd name="T7" fmla="*/ 635 h 1270"/>
              <a:gd name="T8" fmla="*/ 637 w 1274"/>
              <a:gd name="T9" fmla="*/ 1270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4" h="1270">
                <a:moveTo>
                  <a:pt x="637" y="1270"/>
                </a:moveTo>
                <a:lnTo>
                  <a:pt x="0" y="635"/>
                </a:lnTo>
                <a:lnTo>
                  <a:pt x="637" y="0"/>
                </a:lnTo>
                <a:lnTo>
                  <a:pt x="1274" y="635"/>
                </a:lnTo>
                <a:lnTo>
                  <a:pt x="637" y="127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72C51CF5-9EF1-413D-A9C4-D2BDB2EBE6C2}"/>
              </a:ext>
            </a:extLst>
          </p:cNvPr>
          <p:cNvSpPr>
            <a:spLocks/>
          </p:cNvSpPr>
          <p:nvPr/>
        </p:nvSpPr>
        <p:spPr bwMode="auto">
          <a:xfrm>
            <a:off x="4411408" y="3392228"/>
            <a:ext cx="2179247" cy="2172405"/>
          </a:xfrm>
          <a:custGeom>
            <a:avLst/>
            <a:gdLst>
              <a:gd name="T0" fmla="*/ 637 w 1274"/>
              <a:gd name="T1" fmla="*/ 1270 h 1270"/>
              <a:gd name="T2" fmla="*/ 0 w 1274"/>
              <a:gd name="T3" fmla="*/ 635 h 1270"/>
              <a:gd name="T4" fmla="*/ 637 w 1274"/>
              <a:gd name="T5" fmla="*/ 0 h 1270"/>
              <a:gd name="T6" fmla="*/ 1274 w 1274"/>
              <a:gd name="T7" fmla="*/ 635 h 1270"/>
              <a:gd name="T8" fmla="*/ 637 w 1274"/>
              <a:gd name="T9" fmla="*/ 1270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4" h="1270">
                <a:moveTo>
                  <a:pt x="637" y="1270"/>
                </a:moveTo>
                <a:lnTo>
                  <a:pt x="0" y="635"/>
                </a:lnTo>
                <a:lnTo>
                  <a:pt x="637" y="0"/>
                </a:lnTo>
                <a:lnTo>
                  <a:pt x="1274" y="635"/>
                </a:lnTo>
                <a:lnTo>
                  <a:pt x="637" y="127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8A911E8A-33E1-43C4-9105-C65B2D656389}"/>
              </a:ext>
            </a:extLst>
          </p:cNvPr>
          <p:cNvSpPr>
            <a:spLocks/>
          </p:cNvSpPr>
          <p:nvPr/>
        </p:nvSpPr>
        <p:spPr bwMode="auto">
          <a:xfrm>
            <a:off x="5620341" y="2207665"/>
            <a:ext cx="2179247" cy="2172405"/>
          </a:xfrm>
          <a:custGeom>
            <a:avLst/>
            <a:gdLst>
              <a:gd name="T0" fmla="*/ 637 w 1274"/>
              <a:gd name="T1" fmla="*/ 1270 h 1270"/>
              <a:gd name="T2" fmla="*/ 0 w 1274"/>
              <a:gd name="T3" fmla="*/ 635 h 1270"/>
              <a:gd name="T4" fmla="*/ 637 w 1274"/>
              <a:gd name="T5" fmla="*/ 0 h 1270"/>
              <a:gd name="T6" fmla="*/ 1274 w 1274"/>
              <a:gd name="T7" fmla="*/ 635 h 1270"/>
              <a:gd name="T8" fmla="*/ 637 w 1274"/>
              <a:gd name="T9" fmla="*/ 1270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4" h="1270">
                <a:moveTo>
                  <a:pt x="637" y="1270"/>
                </a:moveTo>
                <a:lnTo>
                  <a:pt x="0" y="635"/>
                </a:lnTo>
                <a:lnTo>
                  <a:pt x="637" y="0"/>
                </a:lnTo>
                <a:lnTo>
                  <a:pt x="1274" y="635"/>
                </a:lnTo>
                <a:lnTo>
                  <a:pt x="637" y="127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">
            <a:extLst>
              <a:ext uri="{FF2B5EF4-FFF2-40B4-BE49-F238E27FC236}">
                <a16:creationId xmlns:a16="http://schemas.microsoft.com/office/drawing/2014/main" id="{3D91C27B-D08B-41E4-B3F1-9C958C870971}"/>
              </a:ext>
            </a:extLst>
          </p:cNvPr>
          <p:cNvSpPr>
            <a:spLocks/>
          </p:cNvSpPr>
          <p:nvPr/>
        </p:nvSpPr>
        <p:spPr bwMode="auto">
          <a:xfrm>
            <a:off x="8038207" y="2207664"/>
            <a:ext cx="2179247" cy="2172405"/>
          </a:xfrm>
          <a:custGeom>
            <a:avLst/>
            <a:gdLst>
              <a:gd name="T0" fmla="*/ 637 w 1274"/>
              <a:gd name="T1" fmla="*/ 1270 h 1270"/>
              <a:gd name="T2" fmla="*/ 0 w 1274"/>
              <a:gd name="T3" fmla="*/ 635 h 1270"/>
              <a:gd name="T4" fmla="*/ 637 w 1274"/>
              <a:gd name="T5" fmla="*/ 0 h 1270"/>
              <a:gd name="T6" fmla="*/ 1274 w 1274"/>
              <a:gd name="T7" fmla="*/ 635 h 1270"/>
              <a:gd name="T8" fmla="*/ 637 w 1274"/>
              <a:gd name="T9" fmla="*/ 1270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4" h="1270">
                <a:moveTo>
                  <a:pt x="637" y="1270"/>
                </a:moveTo>
                <a:lnTo>
                  <a:pt x="0" y="635"/>
                </a:lnTo>
                <a:lnTo>
                  <a:pt x="637" y="0"/>
                </a:lnTo>
                <a:lnTo>
                  <a:pt x="1274" y="635"/>
                </a:lnTo>
                <a:lnTo>
                  <a:pt x="637" y="127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">
            <a:extLst>
              <a:ext uri="{FF2B5EF4-FFF2-40B4-BE49-F238E27FC236}">
                <a16:creationId xmlns:a16="http://schemas.microsoft.com/office/drawing/2014/main" id="{A75080CB-99AE-42D4-A215-6D7512869855}"/>
              </a:ext>
            </a:extLst>
          </p:cNvPr>
          <p:cNvSpPr>
            <a:spLocks/>
          </p:cNvSpPr>
          <p:nvPr/>
        </p:nvSpPr>
        <p:spPr bwMode="auto">
          <a:xfrm>
            <a:off x="9228144" y="3388724"/>
            <a:ext cx="2179247" cy="2172405"/>
          </a:xfrm>
          <a:custGeom>
            <a:avLst/>
            <a:gdLst>
              <a:gd name="T0" fmla="*/ 637 w 1274"/>
              <a:gd name="T1" fmla="*/ 1270 h 1270"/>
              <a:gd name="T2" fmla="*/ 0 w 1274"/>
              <a:gd name="T3" fmla="*/ 635 h 1270"/>
              <a:gd name="T4" fmla="*/ 637 w 1274"/>
              <a:gd name="T5" fmla="*/ 0 h 1270"/>
              <a:gd name="T6" fmla="*/ 1274 w 1274"/>
              <a:gd name="T7" fmla="*/ 635 h 1270"/>
              <a:gd name="T8" fmla="*/ 637 w 1274"/>
              <a:gd name="T9" fmla="*/ 1270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4" h="1270">
                <a:moveTo>
                  <a:pt x="637" y="1270"/>
                </a:moveTo>
                <a:lnTo>
                  <a:pt x="0" y="635"/>
                </a:lnTo>
                <a:lnTo>
                  <a:pt x="637" y="0"/>
                </a:lnTo>
                <a:lnTo>
                  <a:pt x="1274" y="635"/>
                </a:lnTo>
                <a:lnTo>
                  <a:pt x="637" y="127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49090AE-14CC-49C2-8CAB-80D7DEF74BBB}"/>
              </a:ext>
            </a:extLst>
          </p:cNvPr>
          <p:cNvGrpSpPr/>
          <p:nvPr/>
        </p:nvGrpSpPr>
        <p:grpSpPr>
          <a:xfrm>
            <a:off x="1181417" y="2749360"/>
            <a:ext cx="1385632" cy="1089019"/>
            <a:chOff x="1212378" y="2659583"/>
            <a:chExt cx="1385632" cy="1089019"/>
          </a:xfrm>
        </p:grpSpPr>
        <p:sp>
          <p:nvSpPr>
            <p:cNvPr id="60" name="Freeform 10">
              <a:extLst>
                <a:ext uri="{FF2B5EF4-FFF2-40B4-BE49-F238E27FC236}">
                  <a16:creationId xmlns:a16="http://schemas.microsoft.com/office/drawing/2014/main" id="{32731583-D9B2-4DEE-972A-FF101141C5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63230" y="2659583"/>
              <a:ext cx="283928" cy="294734"/>
            </a:xfrm>
            <a:custGeom>
              <a:avLst/>
              <a:gdLst>
                <a:gd name="T0" fmla="*/ 118 w 127"/>
                <a:gd name="T1" fmla="*/ 106 h 130"/>
                <a:gd name="T2" fmla="*/ 78 w 127"/>
                <a:gd name="T3" fmla="*/ 52 h 130"/>
                <a:gd name="T4" fmla="*/ 78 w 127"/>
                <a:gd name="T5" fmla="*/ 13 h 130"/>
                <a:gd name="T6" fmla="*/ 83 w 127"/>
                <a:gd name="T7" fmla="*/ 6 h 130"/>
                <a:gd name="T8" fmla="*/ 77 w 127"/>
                <a:gd name="T9" fmla="*/ 0 h 130"/>
                <a:gd name="T10" fmla="*/ 51 w 127"/>
                <a:gd name="T11" fmla="*/ 0 h 130"/>
                <a:gd name="T12" fmla="*/ 44 w 127"/>
                <a:gd name="T13" fmla="*/ 6 h 130"/>
                <a:gd name="T14" fmla="*/ 49 w 127"/>
                <a:gd name="T15" fmla="*/ 13 h 130"/>
                <a:gd name="T16" fmla="*/ 49 w 127"/>
                <a:gd name="T17" fmla="*/ 52 h 130"/>
                <a:gd name="T18" fmla="*/ 10 w 127"/>
                <a:gd name="T19" fmla="*/ 106 h 130"/>
                <a:gd name="T20" fmla="*/ 21 w 127"/>
                <a:gd name="T21" fmla="*/ 130 h 130"/>
                <a:gd name="T22" fmla="*/ 106 w 127"/>
                <a:gd name="T23" fmla="*/ 130 h 130"/>
                <a:gd name="T24" fmla="*/ 118 w 127"/>
                <a:gd name="T25" fmla="*/ 106 h 130"/>
                <a:gd name="T26" fmla="*/ 98 w 127"/>
                <a:gd name="T27" fmla="*/ 124 h 130"/>
                <a:gd name="T28" fmla="*/ 30 w 127"/>
                <a:gd name="T29" fmla="*/ 124 h 130"/>
                <a:gd name="T30" fmla="*/ 21 w 127"/>
                <a:gd name="T31" fmla="*/ 105 h 130"/>
                <a:gd name="T32" fmla="*/ 38 w 127"/>
                <a:gd name="T33" fmla="*/ 81 h 130"/>
                <a:gd name="T34" fmla="*/ 90 w 127"/>
                <a:gd name="T35" fmla="*/ 81 h 130"/>
                <a:gd name="T36" fmla="*/ 107 w 127"/>
                <a:gd name="T37" fmla="*/ 105 h 130"/>
                <a:gd name="T38" fmla="*/ 98 w 127"/>
                <a:gd name="T39" fmla="*/ 124 h 130"/>
                <a:gd name="T40" fmla="*/ 80 w 127"/>
                <a:gd name="T41" fmla="*/ 89 h 130"/>
                <a:gd name="T42" fmla="*/ 48 w 127"/>
                <a:gd name="T43" fmla="*/ 89 h 130"/>
                <a:gd name="T44" fmla="*/ 37 w 127"/>
                <a:gd name="T45" fmla="*/ 104 h 130"/>
                <a:gd name="T46" fmla="*/ 43 w 127"/>
                <a:gd name="T47" fmla="*/ 116 h 130"/>
                <a:gd name="T48" fmla="*/ 85 w 127"/>
                <a:gd name="T49" fmla="*/ 116 h 130"/>
                <a:gd name="T50" fmla="*/ 91 w 127"/>
                <a:gd name="T51" fmla="*/ 104 h 130"/>
                <a:gd name="T52" fmla="*/ 80 w 127"/>
                <a:gd name="T53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" h="130">
                  <a:moveTo>
                    <a:pt x="118" y="106"/>
                  </a:moveTo>
                  <a:cubicBezTo>
                    <a:pt x="105" y="87"/>
                    <a:pt x="80" y="55"/>
                    <a:pt x="78" y="5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1" y="12"/>
                    <a:pt x="83" y="9"/>
                    <a:pt x="83" y="6"/>
                  </a:cubicBezTo>
                  <a:cubicBezTo>
                    <a:pt x="83" y="3"/>
                    <a:pt x="80" y="0"/>
                    <a:pt x="7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4" y="3"/>
                    <a:pt x="44" y="6"/>
                  </a:cubicBezTo>
                  <a:cubicBezTo>
                    <a:pt x="44" y="9"/>
                    <a:pt x="46" y="12"/>
                    <a:pt x="49" y="1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5"/>
                    <a:pt x="23" y="87"/>
                    <a:pt x="10" y="106"/>
                  </a:cubicBezTo>
                  <a:cubicBezTo>
                    <a:pt x="0" y="121"/>
                    <a:pt x="10" y="130"/>
                    <a:pt x="21" y="130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8" y="130"/>
                    <a:pt x="127" y="121"/>
                    <a:pt x="118" y="106"/>
                  </a:cubicBezTo>
                  <a:close/>
                  <a:moveTo>
                    <a:pt x="98" y="124"/>
                  </a:moveTo>
                  <a:cubicBezTo>
                    <a:pt x="30" y="124"/>
                    <a:pt x="30" y="124"/>
                    <a:pt x="30" y="124"/>
                  </a:cubicBezTo>
                  <a:cubicBezTo>
                    <a:pt x="21" y="124"/>
                    <a:pt x="13" y="117"/>
                    <a:pt x="21" y="105"/>
                  </a:cubicBezTo>
                  <a:cubicBezTo>
                    <a:pt x="25" y="98"/>
                    <a:pt x="32" y="89"/>
                    <a:pt x="38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6" y="89"/>
                    <a:pt x="102" y="98"/>
                    <a:pt x="107" y="105"/>
                  </a:cubicBezTo>
                  <a:cubicBezTo>
                    <a:pt x="115" y="117"/>
                    <a:pt x="107" y="124"/>
                    <a:pt x="98" y="124"/>
                  </a:cubicBezTo>
                  <a:close/>
                  <a:moveTo>
                    <a:pt x="80" y="89"/>
                  </a:moveTo>
                  <a:cubicBezTo>
                    <a:pt x="48" y="89"/>
                    <a:pt x="48" y="89"/>
                    <a:pt x="48" y="89"/>
                  </a:cubicBezTo>
                  <a:cubicBezTo>
                    <a:pt x="44" y="94"/>
                    <a:pt x="40" y="100"/>
                    <a:pt x="37" y="104"/>
                  </a:cubicBezTo>
                  <a:cubicBezTo>
                    <a:pt x="32" y="111"/>
                    <a:pt x="37" y="116"/>
                    <a:pt x="43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91" y="116"/>
                    <a:pt x="95" y="111"/>
                    <a:pt x="91" y="104"/>
                  </a:cubicBezTo>
                  <a:cubicBezTo>
                    <a:pt x="88" y="100"/>
                    <a:pt x="84" y="94"/>
                    <a:pt x="80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963C840D-6487-437D-88BC-9B048EA66F37}"/>
                </a:ext>
              </a:extLst>
            </p:cNvPr>
            <p:cNvSpPr/>
            <p:nvPr/>
          </p:nvSpPr>
          <p:spPr>
            <a:xfrm>
              <a:off x="1212378" y="3079188"/>
              <a:ext cx="1385632" cy="669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9EB75CE-7BE6-4BD9-8AB9-0BFBA5999EA8}"/>
              </a:ext>
            </a:extLst>
          </p:cNvPr>
          <p:cNvGrpSpPr/>
          <p:nvPr/>
        </p:nvGrpSpPr>
        <p:grpSpPr>
          <a:xfrm>
            <a:off x="2968220" y="3938949"/>
            <a:ext cx="229893" cy="294734"/>
            <a:chOff x="2522538" y="3189288"/>
            <a:chExt cx="371475" cy="476250"/>
          </a:xfrm>
          <a:solidFill>
            <a:schemeClr val="bg1"/>
          </a:solidFill>
        </p:grpSpPr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id="{49721C50-EC81-4016-B6E3-74CB57AB56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3025" y="3189288"/>
              <a:ext cx="192088" cy="238125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6">
              <a:extLst>
                <a:ext uri="{FF2B5EF4-FFF2-40B4-BE49-F238E27FC236}">
                  <a16:creationId xmlns:a16="http://schemas.microsoft.com/office/drawing/2014/main" id="{29B33F05-0178-4DCD-8A9A-C0633973CE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2538" y="3332163"/>
              <a:ext cx="371475" cy="333375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7">
              <a:extLst>
                <a:ext uri="{FF2B5EF4-FFF2-40B4-BE49-F238E27FC236}">
                  <a16:creationId xmlns:a16="http://schemas.microsoft.com/office/drawing/2014/main" id="{404A32DD-B499-46E4-B3CE-4983D695C0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6363" y="3489326"/>
              <a:ext cx="125413" cy="12858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F61D2752-B514-462C-B713-9049CBDCE057}"/>
              </a:ext>
            </a:extLst>
          </p:cNvPr>
          <p:cNvSpPr/>
          <p:nvPr/>
        </p:nvSpPr>
        <p:spPr>
          <a:xfrm>
            <a:off x="2390350" y="4341489"/>
            <a:ext cx="1385632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96C0D93-BB13-46F6-A1B6-8F0D4E250628}"/>
              </a:ext>
            </a:extLst>
          </p:cNvPr>
          <p:cNvGrpSpPr/>
          <p:nvPr/>
        </p:nvGrpSpPr>
        <p:grpSpPr>
          <a:xfrm>
            <a:off x="3599283" y="2749359"/>
            <a:ext cx="1385632" cy="1089019"/>
            <a:chOff x="3599283" y="2749359"/>
            <a:chExt cx="1385632" cy="1089019"/>
          </a:xfrm>
        </p:grpSpPr>
        <p:sp>
          <p:nvSpPr>
            <p:cNvPr id="54" name="Freeform 9">
              <a:extLst>
                <a:ext uri="{FF2B5EF4-FFF2-40B4-BE49-F238E27FC236}">
                  <a16:creationId xmlns:a16="http://schemas.microsoft.com/office/drawing/2014/main" id="{37ACEAED-8EA6-4BAD-8E59-FE40FC17A6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8170" y="2749359"/>
              <a:ext cx="287859" cy="294734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1D070472-CA08-4C38-932C-64D2A5D9D243}"/>
                </a:ext>
              </a:extLst>
            </p:cNvPr>
            <p:cNvSpPr/>
            <p:nvPr/>
          </p:nvSpPr>
          <p:spPr>
            <a:xfrm>
              <a:off x="3599283" y="3168964"/>
              <a:ext cx="1385632" cy="669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7733C32-9E75-4648-9B03-1BA8A9EEF06D}"/>
              </a:ext>
            </a:extLst>
          </p:cNvPr>
          <p:cNvGrpSpPr/>
          <p:nvPr/>
        </p:nvGrpSpPr>
        <p:grpSpPr>
          <a:xfrm>
            <a:off x="4808215" y="3935206"/>
            <a:ext cx="1385632" cy="1086449"/>
            <a:chOff x="4798719" y="3763243"/>
            <a:chExt cx="1385632" cy="1086449"/>
          </a:xfrm>
        </p:grpSpPr>
        <p:sp>
          <p:nvSpPr>
            <p:cNvPr id="55" name="Freeform 8">
              <a:extLst>
                <a:ext uri="{FF2B5EF4-FFF2-40B4-BE49-F238E27FC236}">
                  <a16:creationId xmlns:a16="http://schemas.microsoft.com/office/drawing/2014/main" id="{F44BC7B3-CA6F-4EA6-9AAC-996B9C3176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46132" y="3763243"/>
              <a:ext cx="290806" cy="272139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16DEF464-4B46-40CF-944C-D74FF4CBBF1F}"/>
                </a:ext>
              </a:extLst>
            </p:cNvPr>
            <p:cNvSpPr/>
            <p:nvPr/>
          </p:nvSpPr>
          <p:spPr>
            <a:xfrm>
              <a:off x="4798719" y="4180278"/>
              <a:ext cx="1385632" cy="669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330E0F8-F555-4474-B591-409ED4410B1D}"/>
              </a:ext>
            </a:extLst>
          </p:cNvPr>
          <p:cNvGrpSpPr/>
          <p:nvPr/>
        </p:nvGrpSpPr>
        <p:grpSpPr>
          <a:xfrm>
            <a:off x="6017148" y="2749358"/>
            <a:ext cx="1385632" cy="1089019"/>
            <a:chOff x="1212378" y="2659583"/>
            <a:chExt cx="1385632" cy="1089019"/>
          </a:xfrm>
        </p:grpSpPr>
        <p:sp>
          <p:nvSpPr>
            <p:cNvPr id="74" name="Freeform 10">
              <a:extLst>
                <a:ext uri="{FF2B5EF4-FFF2-40B4-BE49-F238E27FC236}">
                  <a16:creationId xmlns:a16="http://schemas.microsoft.com/office/drawing/2014/main" id="{46241327-F307-46A8-B6A8-0C9EC92F28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63230" y="2659583"/>
              <a:ext cx="283928" cy="294734"/>
            </a:xfrm>
            <a:custGeom>
              <a:avLst/>
              <a:gdLst>
                <a:gd name="T0" fmla="*/ 118 w 127"/>
                <a:gd name="T1" fmla="*/ 106 h 130"/>
                <a:gd name="T2" fmla="*/ 78 w 127"/>
                <a:gd name="T3" fmla="*/ 52 h 130"/>
                <a:gd name="T4" fmla="*/ 78 w 127"/>
                <a:gd name="T5" fmla="*/ 13 h 130"/>
                <a:gd name="T6" fmla="*/ 83 w 127"/>
                <a:gd name="T7" fmla="*/ 6 h 130"/>
                <a:gd name="T8" fmla="*/ 77 w 127"/>
                <a:gd name="T9" fmla="*/ 0 h 130"/>
                <a:gd name="T10" fmla="*/ 51 w 127"/>
                <a:gd name="T11" fmla="*/ 0 h 130"/>
                <a:gd name="T12" fmla="*/ 44 w 127"/>
                <a:gd name="T13" fmla="*/ 6 h 130"/>
                <a:gd name="T14" fmla="*/ 49 w 127"/>
                <a:gd name="T15" fmla="*/ 13 h 130"/>
                <a:gd name="T16" fmla="*/ 49 w 127"/>
                <a:gd name="T17" fmla="*/ 52 h 130"/>
                <a:gd name="T18" fmla="*/ 10 w 127"/>
                <a:gd name="T19" fmla="*/ 106 h 130"/>
                <a:gd name="T20" fmla="*/ 21 w 127"/>
                <a:gd name="T21" fmla="*/ 130 h 130"/>
                <a:gd name="T22" fmla="*/ 106 w 127"/>
                <a:gd name="T23" fmla="*/ 130 h 130"/>
                <a:gd name="T24" fmla="*/ 118 w 127"/>
                <a:gd name="T25" fmla="*/ 106 h 130"/>
                <a:gd name="T26" fmla="*/ 98 w 127"/>
                <a:gd name="T27" fmla="*/ 124 h 130"/>
                <a:gd name="T28" fmla="*/ 30 w 127"/>
                <a:gd name="T29" fmla="*/ 124 h 130"/>
                <a:gd name="T30" fmla="*/ 21 w 127"/>
                <a:gd name="T31" fmla="*/ 105 h 130"/>
                <a:gd name="T32" fmla="*/ 38 w 127"/>
                <a:gd name="T33" fmla="*/ 81 h 130"/>
                <a:gd name="T34" fmla="*/ 90 w 127"/>
                <a:gd name="T35" fmla="*/ 81 h 130"/>
                <a:gd name="T36" fmla="*/ 107 w 127"/>
                <a:gd name="T37" fmla="*/ 105 h 130"/>
                <a:gd name="T38" fmla="*/ 98 w 127"/>
                <a:gd name="T39" fmla="*/ 124 h 130"/>
                <a:gd name="T40" fmla="*/ 80 w 127"/>
                <a:gd name="T41" fmla="*/ 89 h 130"/>
                <a:gd name="T42" fmla="*/ 48 w 127"/>
                <a:gd name="T43" fmla="*/ 89 h 130"/>
                <a:gd name="T44" fmla="*/ 37 w 127"/>
                <a:gd name="T45" fmla="*/ 104 h 130"/>
                <a:gd name="T46" fmla="*/ 43 w 127"/>
                <a:gd name="T47" fmla="*/ 116 h 130"/>
                <a:gd name="T48" fmla="*/ 85 w 127"/>
                <a:gd name="T49" fmla="*/ 116 h 130"/>
                <a:gd name="T50" fmla="*/ 91 w 127"/>
                <a:gd name="T51" fmla="*/ 104 h 130"/>
                <a:gd name="T52" fmla="*/ 80 w 127"/>
                <a:gd name="T53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" h="130">
                  <a:moveTo>
                    <a:pt x="118" y="106"/>
                  </a:moveTo>
                  <a:cubicBezTo>
                    <a:pt x="105" y="87"/>
                    <a:pt x="80" y="55"/>
                    <a:pt x="78" y="5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1" y="12"/>
                    <a:pt x="83" y="9"/>
                    <a:pt x="83" y="6"/>
                  </a:cubicBezTo>
                  <a:cubicBezTo>
                    <a:pt x="83" y="3"/>
                    <a:pt x="80" y="0"/>
                    <a:pt x="7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4" y="3"/>
                    <a:pt x="44" y="6"/>
                  </a:cubicBezTo>
                  <a:cubicBezTo>
                    <a:pt x="44" y="9"/>
                    <a:pt x="46" y="12"/>
                    <a:pt x="49" y="1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5"/>
                    <a:pt x="23" y="87"/>
                    <a:pt x="10" y="106"/>
                  </a:cubicBezTo>
                  <a:cubicBezTo>
                    <a:pt x="0" y="121"/>
                    <a:pt x="10" y="130"/>
                    <a:pt x="21" y="130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8" y="130"/>
                    <a:pt x="127" y="121"/>
                    <a:pt x="118" y="106"/>
                  </a:cubicBezTo>
                  <a:close/>
                  <a:moveTo>
                    <a:pt x="98" y="124"/>
                  </a:moveTo>
                  <a:cubicBezTo>
                    <a:pt x="30" y="124"/>
                    <a:pt x="30" y="124"/>
                    <a:pt x="30" y="124"/>
                  </a:cubicBezTo>
                  <a:cubicBezTo>
                    <a:pt x="21" y="124"/>
                    <a:pt x="13" y="117"/>
                    <a:pt x="21" y="105"/>
                  </a:cubicBezTo>
                  <a:cubicBezTo>
                    <a:pt x="25" y="98"/>
                    <a:pt x="32" y="89"/>
                    <a:pt x="38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6" y="89"/>
                    <a:pt x="102" y="98"/>
                    <a:pt x="107" y="105"/>
                  </a:cubicBezTo>
                  <a:cubicBezTo>
                    <a:pt x="115" y="117"/>
                    <a:pt x="107" y="124"/>
                    <a:pt x="98" y="124"/>
                  </a:cubicBezTo>
                  <a:close/>
                  <a:moveTo>
                    <a:pt x="80" y="89"/>
                  </a:moveTo>
                  <a:cubicBezTo>
                    <a:pt x="48" y="89"/>
                    <a:pt x="48" y="89"/>
                    <a:pt x="48" y="89"/>
                  </a:cubicBezTo>
                  <a:cubicBezTo>
                    <a:pt x="44" y="94"/>
                    <a:pt x="40" y="100"/>
                    <a:pt x="37" y="104"/>
                  </a:cubicBezTo>
                  <a:cubicBezTo>
                    <a:pt x="32" y="111"/>
                    <a:pt x="37" y="116"/>
                    <a:pt x="43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91" y="116"/>
                    <a:pt x="95" y="111"/>
                    <a:pt x="91" y="104"/>
                  </a:cubicBezTo>
                  <a:cubicBezTo>
                    <a:pt x="88" y="100"/>
                    <a:pt x="84" y="94"/>
                    <a:pt x="80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FD8B0797-23B0-4413-A305-FCF04A408985}"/>
                </a:ext>
              </a:extLst>
            </p:cNvPr>
            <p:cNvSpPr/>
            <p:nvPr/>
          </p:nvSpPr>
          <p:spPr>
            <a:xfrm>
              <a:off x="1212378" y="3079188"/>
              <a:ext cx="1385632" cy="669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5380303-07F4-4321-A850-C7E259012BA4}"/>
              </a:ext>
            </a:extLst>
          </p:cNvPr>
          <p:cNvGrpSpPr/>
          <p:nvPr/>
        </p:nvGrpSpPr>
        <p:grpSpPr>
          <a:xfrm>
            <a:off x="7226081" y="3948539"/>
            <a:ext cx="1385632" cy="1089019"/>
            <a:chOff x="7226082" y="3748439"/>
            <a:chExt cx="1385632" cy="1089019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A35FD4E3-360C-4D0B-8C76-398E53BA08C0}"/>
                </a:ext>
              </a:extLst>
            </p:cNvPr>
            <p:cNvGrpSpPr/>
            <p:nvPr/>
          </p:nvGrpSpPr>
          <p:grpSpPr>
            <a:xfrm>
              <a:off x="7803952" y="3748439"/>
              <a:ext cx="229893" cy="294734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89" name="Freeform 5">
                <a:extLst>
                  <a:ext uri="{FF2B5EF4-FFF2-40B4-BE49-F238E27FC236}">
                    <a16:creationId xmlns:a16="http://schemas.microsoft.com/office/drawing/2014/main" id="{5E58CB97-5D6F-418D-9770-9D25D95A71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6">
                <a:extLst>
                  <a:ext uri="{FF2B5EF4-FFF2-40B4-BE49-F238E27FC236}">
                    <a16:creationId xmlns:a16="http://schemas.microsoft.com/office/drawing/2014/main" id="{6F09CF4B-54B3-49BA-8CB0-92E6AC59939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7">
                <a:extLst>
                  <a:ext uri="{FF2B5EF4-FFF2-40B4-BE49-F238E27FC236}">
                    <a16:creationId xmlns:a16="http://schemas.microsoft.com/office/drawing/2014/main" id="{98CAB95B-4A9E-4A66-9D52-4FE060B9AFA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5F907B31-3B0E-4157-9749-DFB4FDC515AC}"/>
                </a:ext>
              </a:extLst>
            </p:cNvPr>
            <p:cNvSpPr/>
            <p:nvPr/>
          </p:nvSpPr>
          <p:spPr>
            <a:xfrm>
              <a:off x="7226082" y="4168044"/>
              <a:ext cx="1385632" cy="669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B1476E3C-EC88-400E-88E8-CCA75CD2984F}"/>
              </a:ext>
            </a:extLst>
          </p:cNvPr>
          <p:cNvGrpSpPr/>
          <p:nvPr/>
        </p:nvGrpSpPr>
        <p:grpSpPr>
          <a:xfrm>
            <a:off x="8435014" y="2749357"/>
            <a:ext cx="1385632" cy="1089019"/>
            <a:chOff x="3599283" y="2749359"/>
            <a:chExt cx="1385632" cy="1089019"/>
          </a:xfrm>
        </p:grpSpPr>
        <p:sp>
          <p:nvSpPr>
            <p:cNvPr id="96" name="Freeform 9">
              <a:extLst>
                <a:ext uri="{FF2B5EF4-FFF2-40B4-BE49-F238E27FC236}">
                  <a16:creationId xmlns:a16="http://schemas.microsoft.com/office/drawing/2014/main" id="{DB2B35F8-115C-4903-8C13-30D61D64C9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8170" y="2749359"/>
              <a:ext cx="287859" cy="294734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CA56932B-6C0A-4C51-8F57-D2650838DFC6}"/>
                </a:ext>
              </a:extLst>
            </p:cNvPr>
            <p:cNvSpPr/>
            <p:nvPr/>
          </p:nvSpPr>
          <p:spPr>
            <a:xfrm>
              <a:off x="3599283" y="3168964"/>
              <a:ext cx="1385632" cy="669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3B5AE132-0A8A-44A3-88EA-05C0B05EC537}"/>
              </a:ext>
            </a:extLst>
          </p:cNvPr>
          <p:cNvGrpSpPr/>
          <p:nvPr/>
        </p:nvGrpSpPr>
        <p:grpSpPr>
          <a:xfrm>
            <a:off x="9624951" y="3931702"/>
            <a:ext cx="1385632" cy="1086449"/>
            <a:chOff x="4798719" y="3763243"/>
            <a:chExt cx="1385632" cy="1086449"/>
          </a:xfrm>
        </p:grpSpPr>
        <p:sp>
          <p:nvSpPr>
            <p:cNvPr id="100" name="Freeform 8">
              <a:extLst>
                <a:ext uri="{FF2B5EF4-FFF2-40B4-BE49-F238E27FC236}">
                  <a16:creationId xmlns:a16="http://schemas.microsoft.com/office/drawing/2014/main" id="{A48C47BE-4464-4B03-899E-26FEC56B82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46132" y="3763243"/>
              <a:ext cx="290806" cy="272139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CC6CFC68-C819-4640-8A17-FB3F9CA846DB}"/>
                </a:ext>
              </a:extLst>
            </p:cNvPr>
            <p:cNvSpPr/>
            <p:nvPr/>
          </p:nvSpPr>
          <p:spPr>
            <a:xfrm>
              <a:off x="4798719" y="4180278"/>
              <a:ext cx="1385632" cy="669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45CE6EC5-66A7-4696-BDC5-FA7AC307E8D3}"/>
              </a:ext>
            </a:extLst>
          </p:cNvPr>
          <p:cNvPicPr>
            <a:picLocks noGrp="1" noChangeAspect="1"/>
          </p:cNvPicPr>
          <p:nvPr>
            <p:ph type="pic" sz="quarter" idx="1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51" b="26351"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F91A22B-1D5B-4F92-BEDE-56C7B3062713}"/>
              </a:ext>
            </a:extLst>
          </p:cNvPr>
          <p:cNvSpPr/>
          <p:nvPr/>
        </p:nvSpPr>
        <p:spPr>
          <a:xfrm>
            <a:off x="0" y="2393273"/>
            <a:ext cx="12192000" cy="3018971"/>
          </a:xfrm>
          <a:prstGeom prst="rect">
            <a:avLst/>
          </a:prstGeom>
          <a:solidFill>
            <a:schemeClr val="accent3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2FCD1E38-2907-490C-A255-8239CE92781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A223672E-C505-4C92-9743-26AF68E1FDB3}"/>
              </a:ext>
            </a:extLst>
          </p:cNvPr>
          <p:cNvPicPr>
            <a:picLocks noGrp="1" noChangeAspect="1"/>
          </p:cNvPicPr>
          <p:nvPr>
            <p:ph type="pic" sz="quarter" idx="1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5" r="18085"/>
          <a:stretch>
            <a:fillRect/>
          </a:stretch>
        </p:blipFill>
        <p:spPr/>
      </p:pic>
      <p:sp>
        <p:nvSpPr>
          <p:cNvPr id="17" name="Title 16">
            <a:extLst>
              <a:ext uri="{FF2B5EF4-FFF2-40B4-BE49-F238E27FC236}">
                <a16:creationId xmlns:a16="http://schemas.microsoft.com/office/drawing/2014/main" id="{8FF07461-EFFA-4CD0-9E0C-313836C746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Map Project Location</a:t>
            </a:r>
            <a:endParaRPr lang="en-US" sz="3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8284B71-D00B-4248-A586-2A4B1482295A}"/>
              </a:ext>
            </a:extLst>
          </p:cNvPr>
          <p:cNvSpPr/>
          <p:nvPr/>
        </p:nvSpPr>
        <p:spPr>
          <a:xfrm>
            <a:off x="4713514" y="3872710"/>
            <a:ext cx="2333172" cy="23331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DE4E4A5-BFAC-4237-A98A-4961DE36CA3F}"/>
              </a:ext>
            </a:extLst>
          </p:cNvPr>
          <p:cNvSpPr/>
          <p:nvPr/>
        </p:nvSpPr>
        <p:spPr>
          <a:xfrm>
            <a:off x="4829456" y="3988652"/>
            <a:ext cx="2101288" cy="21012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5976BDE-8B5B-44CD-A15C-5782CC3B246D}"/>
              </a:ext>
            </a:extLst>
          </p:cNvPr>
          <p:cNvSpPr/>
          <p:nvPr/>
        </p:nvSpPr>
        <p:spPr>
          <a:xfrm>
            <a:off x="7173463" y="3182507"/>
            <a:ext cx="4180337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233EF1E-8A23-4889-B12B-981CF6374770}"/>
              </a:ext>
            </a:extLst>
          </p:cNvPr>
          <p:cNvSpPr/>
          <p:nvPr/>
        </p:nvSpPr>
        <p:spPr>
          <a:xfrm>
            <a:off x="5057099" y="4351929"/>
            <a:ext cx="1646003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12335</TotalTime>
  <Words>339</Words>
  <Application>Microsoft Office PowerPoint</Application>
  <PresentationFormat>Widescreen</PresentationFormat>
  <Paragraphs>79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PowerPoint Presentation</vt:lpstr>
      <vt:lpstr>PowerPoint Presentation</vt:lpstr>
      <vt:lpstr>Our Services</vt:lpstr>
      <vt:lpstr>Our Team</vt:lpstr>
      <vt:lpstr>Our Port folio</vt:lpstr>
      <vt:lpstr>Our Timeline</vt:lpstr>
      <vt:lpstr>Map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1937</cp:revision>
  <dcterms:created xsi:type="dcterms:W3CDTF">2017-07-18T09:08:44Z</dcterms:created>
  <dcterms:modified xsi:type="dcterms:W3CDTF">2017-10-04T16:07:24Z</dcterms:modified>
</cp:coreProperties>
</file>