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80" autoAdjust="0"/>
  </p:normalViewPr>
  <p:slideViewPr>
    <p:cSldViewPr snapToGrid="0">
      <p:cViewPr>
        <p:scale>
          <a:sx n="50" d="100"/>
          <a:sy n="50" d="100"/>
        </p:scale>
        <p:origin x="1410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9/10/2017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9/10/2017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A03866C-FCA3-4AEC-87DC-C46F17EAFD7F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1936406" y="1308697"/>
            <a:ext cx="3498574" cy="4031754"/>
          </a:xfrm>
          <a:custGeom>
            <a:avLst/>
            <a:gdLst>
              <a:gd name="connsiteX0" fmla="*/ 0 w 3498574"/>
              <a:gd name="connsiteY0" fmla="*/ 0 h 4031754"/>
              <a:gd name="connsiteX1" fmla="*/ 3498574 w 3498574"/>
              <a:gd name="connsiteY1" fmla="*/ 2017523 h 4031754"/>
              <a:gd name="connsiteX2" fmla="*/ 0 w 3498574"/>
              <a:gd name="connsiteY2" fmla="*/ 4031754 h 4031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98574" h="4031754">
                <a:moveTo>
                  <a:pt x="0" y="0"/>
                </a:moveTo>
                <a:lnTo>
                  <a:pt x="3498574" y="2017523"/>
                </a:lnTo>
                <a:lnTo>
                  <a:pt x="0" y="40317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731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5BE15CC-55C2-4699-9390-317EC227BF3A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5580740" y="903407"/>
            <a:ext cx="6611261" cy="4571999"/>
          </a:xfrm>
          <a:custGeom>
            <a:avLst/>
            <a:gdLst>
              <a:gd name="connsiteX0" fmla="*/ 0 w 6611261"/>
              <a:gd name="connsiteY0" fmla="*/ 0 h 4571999"/>
              <a:gd name="connsiteX1" fmla="*/ 6611261 w 6611261"/>
              <a:gd name="connsiteY1" fmla="*/ 0 h 4571999"/>
              <a:gd name="connsiteX2" fmla="*/ 6611261 w 6611261"/>
              <a:gd name="connsiteY2" fmla="*/ 4571999 h 4571999"/>
              <a:gd name="connsiteX3" fmla="*/ 0 w 6611261"/>
              <a:gd name="connsiteY3" fmla="*/ 4571999 h 457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11261" h="4571999">
                <a:moveTo>
                  <a:pt x="0" y="0"/>
                </a:moveTo>
                <a:lnTo>
                  <a:pt x="6611261" y="0"/>
                </a:lnTo>
                <a:lnTo>
                  <a:pt x="6611261" y="4571999"/>
                </a:lnTo>
                <a:lnTo>
                  <a:pt x="0" y="45719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56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FD6E89E-8002-4190-AF20-B528E0394E0D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6183250" y="2029320"/>
            <a:ext cx="1420310" cy="1420312"/>
          </a:xfrm>
          <a:custGeom>
            <a:avLst/>
            <a:gdLst>
              <a:gd name="connsiteX0" fmla="*/ 710155 w 1420310"/>
              <a:gd name="connsiteY0" fmla="*/ 0 h 1420312"/>
              <a:gd name="connsiteX1" fmla="*/ 1420310 w 1420310"/>
              <a:gd name="connsiteY1" fmla="*/ 710156 h 1420312"/>
              <a:gd name="connsiteX2" fmla="*/ 710155 w 1420310"/>
              <a:gd name="connsiteY2" fmla="*/ 1420312 h 1420312"/>
              <a:gd name="connsiteX3" fmla="*/ 0 w 1420310"/>
              <a:gd name="connsiteY3" fmla="*/ 710156 h 1420312"/>
              <a:gd name="connsiteX4" fmla="*/ 710155 w 1420310"/>
              <a:gd name="connsiteY4" fmla="*/ 0 h 1420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0310" h="1420312">
                <a:moveTo>
                  <a:pt x="710155" y="0"/>
                </a:moveTo>
                <a:cubicBezTo>
                  <a:pt x="1102363" y="0"/>
                  <a:pt x="1420310" y="317948"/>
                  <a:pt x="1420310" y="710156"/>
                </a:cubicBezTo>
                <a:cubicBezTo>
                  <a:pt x="1420310" y="1102364"/>
                  <a:pt x="1102363" y="1420312"/>
                  <a:pt x="710155" y="1420312"/>
                </a:cubicBezTo>
                <a:cubicBezTo>
                  <a:pt x="317947" y="1420312"/>
                  <a:pt x="0" y="1102364"/>
                  <a:pt x="0" y="710156"/>
                </a:cubicBezTo>
                <a:cubicBezTo>
                  <a:pt x="0" y="317948"/>
                  <a:pt x="317947" y="0"/>
                  <a:pt x="71015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A46C2C1-E4AF-4FE9-92AF-6AEA89BCDB27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9546592" y="2029320"/>
            <a:ext cx="1420310" cy="1420312"/>
          </a:xfrm>
          <a:custGeom>
            <a:avLst/>
            <a:gdLst>
              <a:gd name="connsiteX0" fmla="*/ 710155 w 1420310"/>
              <a:gd name="connsiteY0" fmla="*/ 0 h 1420312"/>
              <a:gd name="connsiteX1" fmla="*/ 1420310 w 1420310"/>
              <a:gd name="connsiteY1" fmla="*/ 710156 h 1420312"/>
              <a:gd name="connsiteX2" fmla="*/ 710155 w 1420310"/>
              <a:gd name="connsiteY2" fmla="*/ 1420312 h 1420312"/>
              <a:gd name="connsiteX3" fmla="*/ 0 w 1420310"/>
              <a:gd name="connsiteY3" fmla="*/ 710156 h 1420312"/>
              <a:gd name="connsiteX4" fmla="*/ 710155 w 1420310"/>
              <a:gd name="connsiteY4" fmla="*/ 0 h 1420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0310" h="1420312">
                <a:moveTo>
                  <a:pt x="710155" y="0"/>
                </a:moveTo>
                <a:cubicBezTo>
                  <a:pt x="1102363" y="0"/>
                  <a:pt x="1420310" y="317948"/>
                  <a:pt x="1420310" y="710156"/>
                </a:cubicBezTo>
                <a:cubicBezTo>
                  <a:pt x="1420310" y="1102364"/>
                  <a:pt x="1102363" y="1420312"/>
                  <a:pt x="710155" y="1420312"/>
                </a:cubicBezTo>
                <a:cubicBezTo>
                  <a:pt x="317947" y="1420312"/>
                  <a:pt x="0" y="1102364"/>
                  <a:pt x="0" y="710156"/>
                </a:cubicBezTo>
                <a:cubicBezTo>
                  <a:pt x="0" y="317948"/>
                  <a:pt x="317947" y="0"/>
                  <a:pt x="71015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1231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57F69EB-BE6D-4B9B-8C61-1CE79D86EF5E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5642199" y="526654"/>
            <a:ext cx="3400425" cy="3392488"/>
          </a:xfrm>
          <a:custGeom>
            <a:avLst/>
            <a:gdLst>
              <a:gd name="connsiteX0" fmla="*/ 2636838 w 3400425"/>
              <a:gd name="connsiteY0" fmla="*/ 0 h 3392488"/>
              <a:gd name="connsiteX1" fmla="*/ 3400425 w 3400425"/>
              <a:gd name="connsiteY1" fmla="*/ 2630488 h 3392488"/>
              <a:gd name="connsiteX2" fmla="*/ 763588 w 3400425"/>
              <a:gd name="connsiteY2" fmla="*/ 3392488 h 3392488"/>
              <a:gd name="connsiteX3" fmla="*/ 0 w 3400425"/>
              <a:gd name="connsiteY3" fmla="*/ 762000 h 3392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0425" h="3392488">
                <a:moveTo>
                  <a:pt x="2636838" y="0"/>
                </a:moveTo>
                <a:lnTo>
                  <a:pt x="3400425" y="2630488"/>
                </a:lnTo>
                <a:lnTo>
                  <a:pt x="763588" y="3392488"/>
                </a:lnTo>
                <a:lnTo>
                  <a:pt x="0" y="762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D3B5D9C-ACEE-4FB2-8D73-879CFAA0311B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5083399" y="2430859"/>
            <a:ext cx="3881438" cy="3873500"/>
          </a:xfrm>
          <a:custGeom>
            <a:avLst/>
            <a:gdLst>
              <a:gd name="connsiteX0" fmla="*/ 1946275 w 3881438"/>
              <a:gd name="connsiteY0" fmla="*/ 0 h 3873500"/>
              <a:gd name="connsiteX1" fmla="*/ 3881438 w 3881438"/>
              <a:gd name="connsiteY1" fmla="*/ 1943100 h 3873500"/>
              <a:gd name="connsiteX2" fmla="*/ 1935163 w 3881438"/>
              <a:gd name="connsiteY2" fmla="*/ 3873500 h 3873500"/>
              <a:gd name="connsiteX3" fmla="*/ 0 w 3881438"/>
              <a:gd name="connsiteY3" fmla="*/ 1930400 h 387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1438" h="3873500">
                <a:moveTo>
                  <a:pt x="1946275" y="0"/>
                </a:moveTo>
                <a:lnTo>
                  <a:pt x="3881438" y="1943100"/>
                </a:lnTo>
                <a:lnTo>
                  <a:pt x="1935163" y="3873500"/>
                </a:lnTo>
                <a:lnTo>
                  <a:pt x="0" y="19304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A0EE19C-BC85-40BD-80B3-6534BA9BC08A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8350474" y="1859359"/>
            <a:ext cx="2752725" cy="2746375"/>
          </a:xfrm>
          <a:custGeom>
            <a:avLst/>
            <a:gdLst>
              <a:gd name="connsiteX0" fmla="*/ 9525 w 2752725"/>
              <a:gd name="connsiteY0" fmla="*/ 0 h 2746375"/>
              <a:gd name="connsiteX1" fmla="*/ 2752725 w 2752725"/>
              <a:gd name="connsiteY1" fmla="*/ 7938 h 2746375"/>
              <a:gd name="connsiteX2" fmla="*/ 2743200 w 2752725"/>
              <a:gd name="connsiteY2" fmla="*/ 2746375 h 2746375"/>
              <a:gd name="connsiteX3" fmla="*/ 0 w 2752725"/>
              <a:gd name="connsiteY3" fmla="*/ 2736850 h 274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2725" h="2746375">
                <a:moveTo>
                  <a:pt x="9525" y="0"/>
                </a:moveTo>
                <a:lnTo>
                  <a:pt x="2752725" y="7938"/>
                </a:lnTo>
                <a:lnTo>
                  <a:pt x="2743200" y="2746375"/>
                </a:lnTo>
                <a:lnTo>
                  <a:pt x="0" y="27368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3664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225B3F4-5085-4954-99CC-8304A7F159D7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0" y="2026331"/>
            <a:ext cx="12192000" cy="3367764"/>
          </a:xfrm>
          <a:custGeom>
            <a:avLst/>
            <a:gdLst>
              <a:gd name="connsiteX0" fmla="*/ 0 w 12192000"/>
              <a:gd name="connsiteY0" fmla="*/ 0 h 3367764"/>
              <a:gd name="connsiteX1" fmla="*/ 12192000 w 12192000"/>
              <a:gd name="connsiteY1" fmla="*/ 0 h 3367764"/>
              <a:gd name="connsiteX2" fmla="*/ 12192000 w 12192000"/>
              <a:gd name="connsiteY2" fmla="*/ 3367764 h 3367764"/>
              <a:gd name="connsiteX3" fmla="*/ 0 w 12192000"/>
              <a:gd name="connsiteY3" fmla="*/ 3367764 h 3367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367764">
                <a:moveTo>
                  <a:pt x="0" y="0"/>
                </a:moveTo>
                <a:lnTo>
                  <a:pt x="12192000" y="0"/>
                </a:lnTo>
                <a:lnTo>
                  <a:pt x="12192000" y="3367764"/>
                </a:lnTo>
                <a:lnTo>
                  <a:pt x="0" y="336776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2921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E2592C2-6310-443B-82AF-0905D6A9A245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1355912" y="1304814"/>
            <a:ext cx="3697710" cy="4248370"/>
          </a:xfrm>
          <a:custGeom>
            <a:avLst/>
            <a:gdLst>
              <a:gd name="connsiteX0" fmla="*/ 0 w 3697710"/>
              <a:gd name="connsiteY0" fmla="*/ 0 h 4248370"/>
              <a:gd name="connsiteX1" fmla="*/ 3697710 w 3697710"/>
              <a:gd name="connsiteY1" fmla="*/ 2137024 h 4248370"/>
              <a:gd name="connsiteX2" fmla="*/ 0 w 3697710"/>
              <a:gd name="connsiteY2" fmla="*/ 4248370 h 4248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97710" h="4248370">
                <a:moveTo>
                  <a:pt x="0" y="0"/>
                </a:moveTo>
                <a:lnTo>
                  <a:pt x="3697710" y="2137024"/>
                </a:lnTo>
                <a:lnTo>
                  <a:pt x="0" y="42483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7588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952CAE7-272F-4640-ABE7-A9DC3C803356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5687" y="1111250"/>
            <a:ext cx="12186314" cy="3735388"/>
          </a:xfrm>
          <a:custGeom>
            <a:avLst/>
            <a:gdLst>
              <a:gd name="connsiteX0" fmla="*/ 0 w 12186314"/>
              <a:gd name="connsiteY0" fmla="*/ 0 h 3735388"/>
              <a:gd name="connsiteX1" fmla="*/ 6116043 w 12186314"/>
              <a:gd name="connsiteY1" fmla="*/ 593725 h 3735388"/>
              <a:gd name="connsiteX2" fmla="*/ 12186314 w 12186314"/>
              <a:gd name="connsiteY2" fmla="*/ 4763 h 3735388"/>
              <a:gd name="connsiteX3" fmla="*/ 12186314 w 12186314"/>
              <a:gd name="connsiteY3" fmla="*/ 3716338 h 3735388"/>
              <a:gd name="connsiteX4" fmla="*/ 6116043 w 12186314"/>
              <a:gd name="connsiteY4" fmla="*/ 3135313 h 3735388"/>
              <a:gd name="connsiteX5" fmla="*/ 0 w 12186314"/>
              <a:gd name="connsiteY5" fmla="*/ 3735388 h 3735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86314" h="3735388">
                <a:moveTo>
                  <a:pt x="0" y="0"/>
                </a:moveTo>
                <a:lnTo>
                  <a:pt x="6116043" y="593725"/>
                </a:lnTo>
                <a:lnTo>
                  <a:pt x="12186314" y="4763"/>
                </a:lnTo>
                <a:lnTo>
                  <a:pt x="12186314" y="3716338"/>
                </a:lnTo>
                <a:lnTo>
                  <a:pt x="6116043" y="3135313"/>
                </a:lnTo>
                <a:lnTo>
                  <a:pt x="0" y="37353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4201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93E644F-E3A6-4561-AC05-51C23EBEE3ED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6612478" y="2184299"/>
            <a:ext cx="1563624" cy="1563624"/>
          </a:xfrm>
          <a:custGeom>
            <a:avLst/>
            <a:gdLst>
              <a:gd name="connsiteX0" fmla="*/ 781812 w 1563624"/>
              <a:gd name="connsiteY0" fmla="*/ 0 h 1563624"/>
              <a:gd name="connsiteX1" fmla="*/ 1563624 w 1563624"/>
              <a:gd name="connsiteY1" fmla="*/ 781812 h 1563624"/>
              <a:gd name="connsiteX2" fmla="*/ 781812 w 1563624"/>
              <a:gd name="connsiteY2" fmla="*/ 1563624 h 1563624"/>
              <a:gd name="connsiteX3" fmla="*/ 0 w 1563624"/>
              <a:gd name="connsiteY3" fmla="*/ 781812 h 1563624"/>
              <a:gd name="connsiteX4" fmla="*/ 781812 w 1563624"/>
              <a:gd name="connsiteY4" fmla="*/ 0 h 1563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3624" h="1563624">
                <a:moveTo>
                  <a:pt x="781812" y="0"/>
                </a:moveTo>
                <a:cubicBezTo>
                  <a:pt x="1213595" y="0"/>
                  <a:pt x="1563624" y="350029"/>
                  <a:pt x="1563624" y="781812"/>
                </a:cubicBezTo>
                <a:cubicBezTo>
                  <a:pt x="1563624" y="1213595"/>
                  <a:pt x="1213595" y="1563624"/>
                  <a:pt x="781812" y="1563624"/>
                </a:cubicBezTo>
                <a:cubicBezTo>
                  <a:pt x="350029" y="1563624"/>
                  <a:pt x="0" y="1213595"/>
                  <a:pt x="0" y="781812"/>
                </a:cubicBezTo>
                <a:cubicBezTo>
                  <a:pt x="0" y="350029"/>
                  <a:pt x="350029" y="0"/>
                  <a:pt x="78181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1F4D2F1-E094-4E05-8BA6-B6752140E5D5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9005520" y="2184299"/>
            <a:ext cx="1563624" cy="1563624"/>
          </a:xfrm>
          <a:custGeom>
            <a:avLst/>
            <a:gdLst>
              <a:gd name="connsiteX0" fmla="*/ 781812 w 1563624"/>
              <a:gd name="connsiteY0" fmla="*/ 0 h 1563624"/>
              <a:gd name="connsiteX1" fmla="*/ 1563624 w 1563624"/>
              <a:gd name="connsiteY1" fmla="*/ 781812 h 1563624"/>
              <a:gd name="connsiteX2" fmla="*/ 781812 w 1563624"/>
              <a:gd name="connsiteY2" fmla="*/ 1563624 h 1563624"/>
              <a:gd name="connsiteX3" fmla="*/ 0 w 1563624"/>
              <a:gd name="connsiteY3" fmla="*/ 781812 h 1563624"/>
              <a:gd name="connsiteX4" fmla="*/ 781812 w 1563624"/>
              <a:gd name="connsiteY4" fmla="*/ 0 h 1563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3624" h="1563624">
                <a:moveTo>
                  <a:pt x="781812" y="0"/>
                </a:moveTo>
                <a:cubicBezTo>
                  <a:pt x="1213595" y="0"/>
                  <a:pt x="1563624" y="350029"/>
                  <a:pt x="1563624" y="781812"/>
                </a:cubicBezTo>
                <a:cubicBezTo>
                  <a:pt x="1563624" y="1213595"/>
                  <a:pt x="1213595" y="1563624"/>
                  <a:pt x="781812" y="1563624"/>
                </a:cubicBezTo>
                <a:cubicBezTo>
                  <a:pt x="350029" y="1563624"/>
                  <a:pt x="0" y="1213595"/>
                  <a:pt x="0" y="781812"/>
                </a:cubicBezTo>
                <a:cubicBezTo>
                  <a:pt x="0" y="350029"/>
                  <a:pt x="350029" y="0"/>
                  <a:pt x="78181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DA845C7-0B8B-46C0-AAC3-E37BE8563F41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7808999" y="2184299"/>
            <a:ext cx="1563624" cy="1563624"/>
          </a:xfrm>
          <a:custGeom>
            <a:avLst/>
            <a:gdLst>
              <a:gd name="connsiteX0" fmla="*/ 781812 w 1563624"/>
              <a:gd name="connsiteY0" fmla="*/ 0 h 1563624"/>
              <a:gd name="connsiteX1" fmla="*/ 1563624 w 1563624"/>
              <a:gd name="connsiteY1" fmla="*/ 781812 h 1563624"/>
              <a:gd name="connsiteX2" fmla="*/ 781812 w 1563624"/>
              <a:gd name="connsiteY2" fmla="*/ 1563624 h 1563624"/>
              <a:gd name="connsiteX3" fmla="*/ 0 w 1563624"/>
              <a:gd name="connsiteY3" fmla="*/ 781812 h 1563624"/>
              <a:gd name="connsiteX4" fmla="*/ 781812 w 1563624"/>
              <a:gd name="connsiteY4" fmla="*/ 0 h 1563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3624" h="1563624">
                <a:moveTo>
                  <a:pt x="781812" y="0"/>
                </a:moveTo>
                <a:cubicBezTo>
                  <a:pt x="1213595" y="0"/>
                  <a:pt x="1563624" y="350029"/>
                  <a:pt x="1563624" y="781812"/>
                </a:cubicBezTo>
                <a:cubicBezTo>
                  <a:pt x="1563624" y="1213595"/>
                  <a:pt x="1213595" y="1563624"/>
                  <a:pt x="781812" y="1563624"/>
                </a:cubicBezTo>
                <a:cubicBezTo>
                  <a:pt x="350029" y="1563624"/>
                  <a:pt x="0" y="1213595"/>
                  <a:pt x="0" y="781812"/>
                </a:cubicBezTo>
                <a:cubicBezTo>
                  <a:pt x="0" y="350029"/>
                  <a:pt x="350029" y="0"/>
                  <a:pt x="78181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626874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F997E41-6A26-4B33-824E-340DBF0DE8FE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1363072" y="773849"/>
            <a:ext cx="4685111" cy="5310303"/>
          </a:xfrm>
          <a:custGeom>
            <a:avLst/>
            <a:gdLst>
              <a:gd name="connsiteX0" fmla="*/ 0 w 4685111"/>
              <a:gd name="connsiteY0" fmla="*/ 0 h 5310303"/>
              <a:gd name="connsiteX1" fmla="*/ 4685111 w 4685111"/>
              <a:gd name="connsiteY1" fmla="*/ 0 h 5310303"/>
              <a:gd name="connsiteX2" fmla="*/ 4685111 w 4685111"/>
              <a:gd name="connsiteY2" fmla="*/ 5310303 h 5310303"/>
              <a:gd name="connsiteX3" fmla="*/ 0 w 4685111"/>
              <a:gd name="connsiteY3" fmla="*/ 5310303 h 5310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5111" h="5310303">
                <a:moveTo>
                  <a:pt x="0" y="0"/>
                </a:moveTo>
                <a:lnTo>
                  <a:pt x="4685111" y="0"/>
                </a:lnTo>
                <a:lnTo>
                  <a:pt x="4685111" y="5310303"/>
                </a:lnTo>
                <a:lnTo>
                  <a:pt x="0" y="53103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2478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A915232B-28CC-40C6-9261-E9634E59C82F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0" y="1930399"/>
            <a:ext cx="12192000" cy="2786744"/>
          </a:xfrm>
          <a:custGeom>
            <a:avLst/>
            <a:gdLst>
              <a:gd name="connsiteX0" fmla="*/ 0 w 12192000"/>
              <a:gd name="connsiteY0" fmla="*/ 0 h 2786744"/>
              <a:gd name="connsiteX1" fmla="*/ 12192000 w 12192000"/>
              <a:gd name="connsiteY1" fmla="*/ 0 h 2786744"/>
              <a:gd name="connsiteX2" fmla="*/ 12192000 w 12192000"/>
              <a:gd name="connsiteY2" fmla="*/ 2786744 h 2786744"/>
              <a:gd name="connsiteX3" fmla="*/ 0 w 12192000"/>
              <a:gd name="connsiteY3" fmla="*/ 2786744 h 2786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786744">
                <a:moveTo>
                  <a:pt x="0" y="0"/>
                </a:moveTo>
                <a:lnTo>
                  <a:pt x="12192000" y="0"/>
                </a:lnTo>
                <a:lnTo>
                  <a:pt x="12192000" y="2786744"/>
                </a:lnTo>
                <a:lnTo>
                  <a:pt x="0" y="27867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333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9A6AEB8-28D3-4539-AFC2-DB861AB59428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6254410" y="1821240"/>
            <a:ext cx="2694215" cy="2286933"/>
          </a:xfrm>
          <a:custGeom>
            <a:avLst/>
            <a:gdLst>
              <a:gd name="connsiteX0" fmla="*/ 0 w 2694215"/>
              <a:gd name="connsiteY0" fmla="*/ 0 h 2286933"/>
              <a:gd name="connsiteX1" fmla="*/ 2694215 w 2694215"/>
              <a:gd name="connsiteY1" fmla="*/ 0 h 2286933"/>
              <a:gd name="connsiteX2" fmla="*/ 2694215 w 2694215"/>
              <a:gd name="connsiteY2" fmla="*/ 2286933 h 2286933"/>
              <a:gd name="connsiteX3" fmla="*/ 0 w 2694215"/>
              <a:gd name="connsiteY3" fmla="*/ 2286933 h 2286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4215" h="2286933">
                <a:moveTo>
                  <a:pt x="0" y="0"/>
                </a:moveTo>
                <a:lnTo>
                  <a:pt x="2694215" y="0"/>
                </a:lnTo>
                <a:lnTo>
                  <a:pt x="2694215" y="2286933"/>
                </a:lnTo>
                <a:lnTo>
                  <a:pt x="0" y="22869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11EF2C7-D79A-4417-9AE2-4FCAA299EC78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8948621" y="4108173"/>
            <a:ext cx="2694215" cy="2205216"/>
          </a:xfrm>
          <a:custGeom>
            <a:avLst/>
            <a:gdLst>
              <a:gd name="connsiteX0" fmla="*/ 0 w 2694215"/>
              <a:gd name="connsiteY0" fmla="*/ 0 h 2205216"/>
              <a:gd name="connsiteX1" fmla="*/ 2694215 w 2694215"/>
              <a:gd name="connsiteY1" fmla="*/ 0 h 2205216"/>
              <a:gd name="connsiteX2" fmla="*/ 2694215 w 2694215"/>
              <a:gd name="connsiteY2" fmla="*/ 2205216 h 2205216"/>
              <a:gd name="connsiteX3" fmla="*/ 0 w 2694215"/>
              <a:gd name="connsiteY3" fmla="*/ 2205216 h 2205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4215" h="2205216">
                <a:moveTo>
                  <a:pt x="0" y="0"/>
                </a:moveTo>
                <a:lnTo>
                  <a:pt x="2694215" y="0"/>
                </a:lnTo>
                <a:lnTo>
                  <a:pt x="2694215" y="2205216"/>
                </a:lnTo>
                <a:lnTo>
                  <a:pt x="0" y="22052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84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FA40438-C182-493D-BC0A-C8B1396BAC73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-1" y="0"/>
            <a:ext cx="5334001" cy="6858000"/>
          </a:xfrm>
          <a:custGeom>
            <a:avLst/>
            <a:gdLst>
              <a:gd name="connsiteX0" fmla="*/ 0 w 5334001"/>
              <a:gd name="connsiteY0" fmla="*/ 0 h 6858000"/>
              <a:gd name="connsiteX1" fmla="*/ 5334001 w 5334001"/>
              <a:gd name="connsiteY1" fmla="*/ 0 h 6858000"/>
              <a:gd name="connsiteX2" fmla="*/ 5334001 w 5334001"/>
              <a:gd name="connsiteY2" fmla="*/ 6858000 h 6858000"/>
              <a:gd name="connsiteX3" fmla="*/ 0 w 53340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001" h="6858000">
                <a:moveTo>
                  <a:pt x="0" y="0"/>
                </a:moveTo>
                <a:lnTo>
                  <a:pt x="5334001" y="0"/>
                </a:lnTo>
                <a:lnTo>
                  <a:pt x="5334001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368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77B9DFE-B00B-492E-8D6D-8E9220E719AF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6965950" y="-1"/>
            <a:ext cx="5226050" cy="4927600"/>
          </a:xfrm>
          <a:custGeom>
            <a:avLst/>
            <a:gdLst>
              <a:gd name="connsiteX0" fmla="*/ 0 w 5226050"/>
              <a:gd name="connsiteY0" fmla="*/ 0 h 4927600"/>
              <a:gd name="connsiteX1" fmla="*/ 5226050 w 5226050"/>
              <a:gd name="connsiteY1" fmla="*/ 0 h 4927600"/>
              <a:gd name="connsiteX2" fmla="*/ 5226050 w 5226050"/>
              <a:gd name="connsiteY2" fmla="*/ 4927600 h 492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26050" h="4927600">
                <a:moveTo>
                  <a:pt x="0" y="0"/>
                </a:moveTo>
                <a:lnTo>
                  <a:pt x="5226050" y="0"/>
                </a:lnTo>
                <a:lnTo>
                  <a:pt x="5226050" y="49276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225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807" r:id="rId7"/>
    <p:sldLayoutId id="2147483815" r:id="rId8"/>
    <p:sldLayoutId id="2147483820" r:id="rId9"/>
    <p:sldLayoutId id="2147483821" r:id="rId10"/>
    <p:sldLayoutId id="2147483822" r:id="rId11"/>
    <p:sldLayoutId id="2147483823" r:id="rId12"/>
    <p:sldLayoutId id="2147483824" r:id="rId13"/>
    <p:sldLayoutId id="2147483825" r:id="rId14"/>
    <p:sldLayoutId id="2147483826" r:id="rId15"/>
    <p:sldLayoutId id="2147483827" r:id="rId16"/>
    <p:sldLayoutId id="2147483828" r:id="rId17"/>
    <p:sldLayoutId id="2147483829" r:id="rId18"/>
    <p:sldLayoutId id="2147483830" r:id="rId19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2.emf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BF0510F9-721D-4098-B707-0097FDF9D4C6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09" b="4609"/>
          <a:stretch>
            <a:fillRect/>
          </a:stretch>
        </p:blipFill>
        <p:spPr>
          <a:xfrm>
            <a:off x="0" y="3489"/>
            <a:ext cx="12192000" cy="6856099"/>
          </a:xfrm>
        </p:spPr>
      </p:pic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F19103B-21C2-4C14-96DC-3FDA4C3F8282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gradFill flip="none" rotWithShape="1">
            <a:gsLst>
              <a:gs pos="0">
                <a:schemeClr val="accent2">
                  <a:alpha val="78000"/>
                </a:schemeClr>
              </a:gs>
              <a:gs pos="98000">
                <a:schemeClr val="accent3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3C758BA-CC12-4BCB-8588-2066958193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BDB49D5B-CCBB-4CA3-A906-DFC7D89239C5}"/>
              </a:ext>
            </a:extLst>
          </p:cNvPr>
          <p:cNvGrpSpPr/>
          <p:nvPr/>
        </p:nvGrpSpPr>
        <p:grpSpPr>
          <a:xfrm>
            <a:off x="0" y="70881"/>
            <a:ext cx="6819900" cy="6788708"/>
            <a:chOff x="0" y="70881"/>
            <a:chExt cx="6819900" cy="6788708"/>
          </a:xfrm>
        </p:grpSpPr>
        <p:sp>
          <p:nvSpPr>
            <p:cNvPr id="17" name="Freeform 23">
              <a:extLst>
                <a:ext uri="{FF2B5EF4-FFF2-40B4-BE49-F238E27FC236}">
                  <a16:creationId xmlns:a16="http://schemas.microsoft.com/office/drawing/2014/main" id="{F4630186-28E3-445A-BF52-E97CFFDD0B4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70881"/>
              <a:ext cx="5021363" cy="6788708"/>
            </a:xfrm>
            <a:custGeom>
              <a:avLst/>
              <a:gdLst>
                <a:gd name="T0" fmla="*/ 161 w 252"/>
                <a:gd name="T1" fmla="*/ 175 h 341"/>
                <a:gd name="T2" fmla="*/ 252 w 252"/>
                <a:gd name="T3" fmla="*/ 21 h 341"/>
                <a:gd name="T4" fmla="*/ 171 w 252"/>
                <a:gd name="T5" fmla="*/ 0 h 341"/>
                <a:gd name="T6" fmla="*/ 0 w 252"/>
                <a:gd name="T7" fmla="*/ 170 h 341"/>
                <a:gd name="T8" fmla="*/ 171 w 252"/>
                <a:gd name="T9" fmla="*/ 341 h 341"/>
                <a:gd name="T10" fmla="*/ 238 w 252"/>
                <a:gd name="T11" fmla="*/ 327 h 341"/>
                <a:gd name="T12" fmla="*/ 161 w 252"/>
                <a:gd name="T13" fmla="*/ 175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2" h="341">
                  <a:moveTo>
                    <a:pt x="161" y="175"/>
                  </a:moveTo>
                  <a:cubicBezTo>
                    <a:pt x="162" y="109"/>
                    <a:pt x="199" y="52"/>
                    <a:pt x="252" y="21"/>
                  </a:cubicBezTo>
                  <a:cubicBezTo>
                    <a:pt x="228" y="8"/>
                    <a:pt x="200" y="0"/>
                    <a:pt x="171" y="0"/>
                  </a:cubicBezTo>
                  <a:cubicBezTo>
                    <a:pt x="77" y="0"/>
                    <a:pt x="0" y="76"/>
                    <a:pt x="0" y="170"/>
                  </a:cubicBezTo>
                  <a:cubicBezTo>
                    <a:pt x="0" y="265"/>
                    <a:pt x="77" y="341"/>
                    <a:pt x="171" y="341"/>
                  </a:cubicBezTo>
                  <a:cubicBezTo>
                    <a:pt x="195" y="341"/>
                    <a:pt x="217" y="336"/>
                    <a:pt x="238" y="327"/>
                  </a:cubicBezTo>
                  <a:cubicBezTo>
                    <a:pt x="191" y="293"/>
                    <a:pt x="160" y="237"/>
                    <a:pt x="161" y="175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4">
              <a:extLst>
                <a:ext uri="{FF2B5EF4-FFF2-40B4-BE49-F238E27FC236}">
                  <a16:creationId xmlns:a16="http://schemas.microsoft.com/office/drawing/2014/main" id="{4412F94C-6044-4D08-9900-A93DFB46CE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158" y="1859025"/>
              <a:ext cx="3430742" cy="3046080"/>
            </a:xfrm>
            <a:custGeom>
              <a:avLst/>
              <a:gdLst>
                <a:gd name="T0" fmla="*/ 166 w 172"/>
                <a:gd name="T1" fmla="*/ 122 h 153"/>
                <a:gd name="T2" fmla="*/ 155 w 172"/>
                <a:gd name="T3" fmla="*/ 153 h 153"/>
                <a:gd name="T4" fmla="*/ 171 w 172"/>
                <a:gd name="T5" fmla="*/ 85 h 153"/>
                <a:gd name="T6" fmla="*/ 150 w 172"/>
                <a:gd name="T7" fmla="*/ 0 h 153"/>
                <a:gd name="T8" fmla="*/ 1 w 172"/>
                <a:gd name="T9" fmla="*/ 81 h 153"/>
                <a:gd name="T10" fmla="*/ 0 w 172"/>
                <a:gd name="T11" fmla="*/ 81 h 153"/>
                <a:gd name="T12" fmla="*/ 166 w 172"/>
                <a:gd name="T13" fmla="*/ 12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53">
                  <a:moveTo>
                    <a:pt x="166" y="122"/>
                  </a:moveTo>
                  <a:cubicBezTo>
                    <a:pt x="163" y="133"/>
                    <a:pt x="159" y="143"/>
                    <a:pt x="155" y="153"/>
                  </a:cubicBezTo>
                  <a:cubicBezTo>
                    <a:pt x="164" y="132"/>
                    <a:pt x="170" y="109"/>
                    <a:pt x="171" y="85"/>
                  </a:cubicBezTo>
                  <a:cubicBezTo>
                    <a:pt x="172" y="54"/>
                    <a:pt x="164" y="25"/>
                    <a:pt x="150" y="0"/>
                  </a:cubicBezTo>
                  <a:cubicBezTo>
                    <a:pt x="120" y="50"/>
                    <a:pt x="64" y="83"/>
                    <a:pt x="1" y="81"/>
                  </a:cubicBezTo>
                  <a:cubicBezTo>
                    <a:pt x="1" y="81"/>
                    <a:pt x="0" y="81"/>
                    <a:pt x="0" y="81"/>
                  </a:cubicBezTo>
                  <a:cubicBezTo>
                    <a:pt x="46" y="125"/>
                    <a:pt x="109" y="138"/>
                    <a:pt x="166" y="12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5">
              <a:extLst>
                <a:ext uri="{FF2B5EF4-FFF2-40B4-BE49-F238E27FC236}">
                  <a16:creationId xmlns:a16="http://schemas.microsoft.com/office/drawing/2014/main" id="{60E27EC1-56F5-4D7E-9DC2-2EB19C32E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158" y="3470431"/>
              <a:ext cx="3305988" cy="2931725"/>
            </a:xfrm>
            <a:custGeom>
              <a:avLst/>
              <a:gdLst>
                <a:gd name="T0" fmla="*/ 132 w 166"/>
                <a:gd name="T1" fmla="*/ 108 h 147"/>
                <a:gd name="T2" fmla="*/ 137 w 166"/>
                <a:gd name="T3" fmla="*/ 102 h 147"/>
                <a:gd name="T4" fmla="*/ 138 w 166"/>
                <a:gd name="T5" fmla="*/ 100 h 147"/>
                <a:gd name="T6" fmla="*/ 144 w 166"/>
                <a:gd name="T7" fmla="*/ 91 h 147"/>
                <a:gd name="T8" fmla="*/ 144 w 166"/>
                <a:gd name="T9" fmla="*/ 91 h 147"/>
                <a:gd name="T10" fmla="*/ 149 w 166"/>
                <a:gd name="T11" fmla="*/ 83 h 147"/>
                <a:gd name="T12" fmla="*/ 150 w 166"/>
                <a:gd name="T13" fmla="*/ 81 h 147"/>
                <a:gd name="T14" fmla="*/ 155 w 166"/>
                <a:gd name="T15" fmla="*/ 72 h 147"/>
                <a:gd name="T16" fmla="*/ 155 w 166"/>
                <a:gd name="T17" fmla="*/ 72 h 147"/>
                <a:gd name="T18" fmla="*/ 166 w 166"/>
                <a:gd name="T19" fmla="*/ 41 h 147"/>
                <a:gd name="T20" fmla="*/ 0 w 166"/>
                <a:gd name="T21" fmla="*/ 0 h 147"/>
                <a:gd name="T22" fmla="*/ 0 w 166"/>
                <a:gd name="T23" fmla="*/ 0 h 147"/>
                <a:gd name="T24" fmla="*/ 86 w 166"/>
                <a:gd name="T25" fmla="*/ 147 h 147"/>
                <a:gd name="T26" fmla="*/ 95 w 166"/>
                <a:gd name="T27" fmla="*/ 141 h 147"/>
                <a:gd name="T28" fmla="*/ 97 w 166"/>
                <a:gd name="T29" fmla="*/ 140 h 147"/>
                <a:gd name="T30" fmla="*/ 109 w 166"/>
                <a:gd name="T31" fmla="*/ 131 h 147"/>
                <a:gd name="T32" fmla="*/ 111 w 166"/>
                <a:gd name="T33" fmla="*/ 129 h 147"/>
                <a:gd name="T34" fmla="*/ 122 w 166"/>
                <a:gd name="T35" fmla="*/ 118 h 147"/>
                <a:gd name="T36" fmla="*/ 123 w 166"/>
                <a:gd name="T37" fmla="*/ 118 h 147"/>
                <a:gd name="T38" fmla="*/ 130 w 166"/>
                <a:gd name="T39" fmla="*/ 110 h 147"/>
                <a:gd name="T40" fmla="*/ 132 w 166"/>
                <a:gd name="T41" fmla="*/ 10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6" h="147">
                  <a:moveTo>
                    <a:pt x="132" y="108"/>
                  </a:moveTo>
                  <a:cubicBezTo>
                    <a:pt x="133" y="106"/>
                    <a:pt x="135" y="104"/>
                    <a:pt x="137" y="102"/>
                  </a:cubicBezTo>
                  <a:cubicBezTo>
                    <a:pt x="137" y="101"/>
                    <a:pt x="138" y="101"/>
                    <a:pt x="138" y="100"/>
                  </a:cubicBezTo>
                  <a:cubicBezTo>
                    <a:pt x="140" y="97"/>
                    <a:pt x="142" y="94"/>
                    <a:pt x="144" y="91"/>
                  </a:cubicBezTo>
                  <a:cubicBezTo>
                    <a:pt x="144" y="91"/>
                    <a:pt x="144" y="91"/>
                    <a:pt x="144" y="91"/>
                  </a:cubicBezTo>
                  <a:cubicBezTo>
                    <a:pt x="146" y="88"/>
                    <a:pt x="148" y="85"/>
                    <a:pt x="149" y="83"/>
                  </a:cubicBezTo>
                  <a:cubicBezTo>
                    <a:pt x="150" y="82"/>
                    <a:pt x="150" y="81"/>
                    <a:pt x="150" y="81"/>
                  </a:cubicBezTo>
                  <a:cubicBezTo>
                    <a:pt x="152" y="78"/>
                    <a:pt x="153" y="75"/>
                    <a:pt x="155" y="72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59" y="62"/>
                    <a:pt x="163" y="52"/>
                    <a:pt x="166" y="41"/>
                  </a:cubicBezTo>
                  <a:cubicBezTo>
                    <a:pt x="109" y="57"/>
                    <a:pt x="46" y="44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3"/>
                    <a:pt x="35" y="118"/>
                    <a:pt x="86" y="147"/>
                  </a:cubicBezTo>
                  <a:cubicBezTo>
                    <a:pt x="89" y="145"/>
                    <a:pt x="92" y="143"/>
                    <a:pt x="95" y="141"/>
                  </a:cubicBezTo>
                  <a:cubicBezTo>
                    <a:pt x="96" y="141"/>
                    <a:pt x="97" y="140"/>
                    <a:pt x="97" y="140"/>
                  </a:cubicBezTo>
                  <a:cubicBezTo>
                    <a:pt x="101" y="137"/>
                    <a:pt x="105" y="134"/>
                    <a:pt x="109" y="131"/>
                  </a:cubicBezTo>
                  <a:cubicBezTo>
                    <a:pt x="110" y="130"/>
                    <a:pt x="110" y="130"/>
                    <a:pt x="111" y="129"/>
                  </a:cubicBezTo>
                  <a:cubicBezTo>
                    <a:pt x="115" y="126"/>
                    <a:pt x="119" y="122"/>
                    <a:pt x="122" y="118"/>
                  </a:cubicBezTo>
                  <a:cubicBezTo>
                    <a:pt x="123" y="118"/>
                    <a:pt x="123" y="118"/>
                    <a:pt x="123" y="118"/>
                  </a:cubicBezTo>
                  <a:cubicBezTo>
                    <a:pt x="125" y="115"/>
                    <a:pt x="128" y="113"/>
                    <a:pt x="130" y="110"/>
                  </a:cubicBezTo>
                  <a:cubicBezTo>
                    <a:pt x="131" y="110"/>
                    <a:pt x="131" y="109"/>
                    <a:pt x="132" y="108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F57A6CBD-05B0-4886-8E18-3852F9263E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5263" y="2863437"/>
            <a:ext cx="4021474" cy="1131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64C69CCD-128C-4F0C-8DE0-A3C431703C60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3" b="7973"/>
          <a:stretch>
            <a:fillRect/>
          </a:stretch>
        </p:blipFill>
        <p:spPr/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1244226-AC6E-4A6A-A1F1-9EED3F71364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FEA1C60-F445-4AE1-A529-346E77A53D7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B3808D-89F9-4912-BFE7-7B6DB8A87498}"/>
              </a:ext>
            </a:extLst>
          </p:cNvPr>
          <p:cNvSpPr txBox="1"/>
          <p:nvPr/>
        </p:nvSpPr>
        <p:spPr>
          <a:xfrm>
            <a:off x="4099719" y="2998113"/>
            <a:ext cx="24765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</a:t>
            </a: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BF98818-ACD5-4195-842F-C203B0D0DBA4}"/>
              </a:ext>
            </a:extLst>
          </p:cNvPr>
          <p:cNvSpPr/>
          <p:nvPr/>
        </p:nvSpPr>
        <p:spPr>
          <a:xfrm>
            <a:off x="5825729" y="3859886"/>
            <a:ext cx="540543" cy="2998113"/>
          </a:xfrm>
          <a:prstGeom prst="rect">
            <a:avLst/>
          </a:prstGeom>
          <a:solidFill>
            <a:schemeClr val="tx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>
            <a:extLst>
              <a:ext uri="{FF2B5EF4-FFF2-40B4-BE49-F238E27FC236}">
                <a16:creationId xmlns:a16="http://schemas.microsoft.com/office/drawing/2014/main" id="{39C7A1DF-FB1C-4019-B8E2-FBB1FEDA4C1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FD2F5648-A381-478D-BC43-B4BA2DF462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7" name="Freeform 10">
            <a:extLst>
              <a:ext uri="{FF2B5EF4-FFF2-40B4-BE49-F238E27FC236}">
                <a16:creationId xmlns:a16="http://schemas.microsoft.com/office/drawing/2014/main" id="{CFAFEF7E-DB4A-4FE3-B6A8-F213A469AAFE}"/>
              </a:ext>
            </a:extLst>
          </p:cNvPr>
          <p:cNvSpPr>
            <a:spLocks/>
          </p:cNvSpPr>
          <p:nvPr/>
        </p:nvSpPr>
        <p:spPr bwMode="auto">
          <a:xfrm>
            <a:off x="1247492" y="1119359"/>
            <a:ext cx="4020117" cy="4619282"/>
          </a:xfrm>
          <a:custGeom>
            <a:avLst/>
            <a:gdLst>
              <a:gd name="T0" fmla="*/ 0 w 1409"/>
              <a:gd name="T1" fmla="*/ 1619 h 1619"/>
              <a:gd name="T2" fmla="*/ 0 w 1409"/>
              <a:gd name="T3" fmla="*/ 0 h 1619"/>
              <a:gd name="T4" fmla="*/ 1409 w 1409"/>
              <a:gd name="T5" fmla="*/ 814 h 1619"/>
              <a:gd name="T6" fmla="*/ 0 w 1409"/>
              <a:gd name="T7" fmla="*/ 1619 h 1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09" h="1619">
                <a:moveTo>
                  <a:pt x="0" y="1619"/>
                </a:moveTo>
                <a:lnTo>
                  <a:pt x="0" y="0"/>
                </a:lnTo>
                <a:lnTo>
                  <a:pt x="1409" y="814"/>
                </a:lnTo>
                <a:lnTo>
                  <a:pt x="0" y="16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17ED10F5-65A7-42DC-BECF-30886BABF699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2" name="Picture Placeholder 41">
            <a:extLst>
              <a:ext uri="{FF2B5EF4-FFF2-40B4-BE49-F238E27FC236}">
                <a16:creationId xmlns:a16="http://schemas.microsoft.com/office/drawing/2014/main" id="{340C5DC1-3349-4BC7-90BA-F276D5524741}"/>
              </a:ext>
            </a:extLst>
          </p:cNvPr>
          <p:cNvPicPr>
            <a:picLocks noGrp="1" noChangeAspect="1"/>
          </p:cNvPicPr>
          <p:nvPr>
            <p:ph type="pic" sz="quarter" idx="68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80" t="2683" r="4510" b="35356"/>
          <a:stretch/>
        </p:blipFill>
        <p:spPr>
          <a:xfrm>
            <a:off x="1355912" y="1304814"/>
            <a:ext cx="3697710" cy="4248370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6835DAA-D665-4B9A-B1A6-9B4205DF56FA}"/>
              </a:ext>
            </a:extLst>
          </p:cNvPr>
          <p:cNvGrpSpPr/>
          <p:nvPr/>
        </p:nvGrpSpPr>
        <p:grpSpPr>
          <a:xfrm>
            <a:off x="6096000" y="2275069"/>
            <a:ext cx="4730407" cy="2307863"/>
            <a:chOff x="6420568" y="2247331"/>
            <a:chExt cx="4730407" cy="2307863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CC4724E-73AB-44E2-8888-01B4CF5347F7}"/>
                </a:ext>
              </a:extLst>
            </p:cNvPr>
            <p:cNvSpPr/>
            <p:nvPr/>
          </p:nvSpPr>
          <p:spPr>
            <a:xfrm>
              <a:off x="6420568" y="3354865"/>
              <a:ext cx="4730407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using simple alignments we have created a very </a:t>
              </a:r>
              <a:r>
                <a:rPr lang="en-US" sz="1200" b="1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spaciousy</a:t>
              </a: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feeling &amp; The simplicity ipsum suggests strength and the </a:t>
              </a:r>
              <a:r>
                <a:rPr lang="en-US" sz="1200" b="1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spaciousn</a:t>
              </a: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contributes to the aesthetics meant to project an image of professionalism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EBC6B66-272E-45AC-AE0C-969151587613}"/>
                </a:ext>
              </a:extLst>
            </p:cNvPr>
            <p:cNvSpPr/>
            <p:nvPr/>
          </p:nvSpPr>
          <p:spPr>
            <a:xfrm>
              <a:off x="6420568" y="2247331"/>
              <a:ext cx="3098939" cy="9900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3500"/>
                </a:lnSpc>
              </a:pPr>
              <a:r>
                <a:rPr lang="en-US" sz="45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Welcome</a:t>
              </a:r>
              <a:r>
                <a:rPr lang="en-US" sz="4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 </a:t>
              </a:r>
              <a:br>
                <a:rPr lang="en-US" sz="4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</a:br>
              <a:r>
                <a:rPr lang="en-US" sz="3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Message</a:t>
              </a:r>
              <a:endParaRPr lang="en-US" sz="3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DB730D24-7EEA-4536-8E0C-F45CAAF6B1FC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5" b="7835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</p:pic>
      <p:sp>
        <p:nvSpPr>
          <p:cNvPr id="77" name="Rectangle 76">
            <a:extLst>
              <a:ext uri="{FF2B5EF4-FFF2-40B4-BE49-F238E27FC236}">
                <a16:creationId xmlns:a16="http://schemas.microsoft.com/office/drawing/2014/main" id="{183126F6-77A9-4F25-91A3-97246EA5D55A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gradFill flip="none" rotWithShape="1">
            <a:gsLst>
              <a:gs pos="0">
                <a:schemeClr val="accent2">
                  <a:alpha val="78000"/>
                </a:schemeClr>
              </a:gs>
              <a:gs pos="98000">
                <a:schemeClr val="accent3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8" name="Picture 77">
            <a:extLst>
              <a:ext uri="{FF2B5EF4-FFF2-40B4-BE49-F238E27FC236}">
                <a16:creationId xmlns:a16="http://schemas.microsoft.com/office/drawing/2014/main" id="{BDCC4742-D01A-4E33-93DC-BE4E7DF73C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489"/>
            <a:ext cx="12192000" cy="6858000"/>
          </a:xfrm>
          <a:prstGeom prst="rect">
            <a:avLst/>
          </a:prstGeom>
        </p:spPr>
      </p:pic>
      <p:sp>
        <p:nvSpPr>
          <p:cNvPr id="22" name="Subtitle 21">
            <a:extLst>
              <a:ext uri="{FF2B5EF4-FFF2-40B4-BE49-F238E27FC236}">
                <a16:creationId xmlns:a16="http://schemas.microsoft.com/office/drawing/2014/main" id="{EE21DB40-6E2F-4CE2-8F65-EDEBAE71327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BA80589B-7FC7-4213-B6A5-8FE93CC791F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itle 55">
            <a:extLst>
              <a:ext uri="{FF2B5EF4-FFF2-40B4-BE49-F238E27FC236}">
                <a16:creationId xmlns:a16="http://schemas.microsoft.com/office/drawing/2014/main" id="{A6C14D4E-E3D7-41AA-8209-6E5B5B587A69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</a:rPr>
              <a:t>About us</a:t>
            </a:r>
            <a:endParaRPr lang="en-US" sz="3000" dirty="0">
              <a:solidFill>
                <a:schemeClr val="bg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FD8580EA-9248-41DC-BEA9-495B41F19E77}"/>
              </a:ext>
            </a:extLst>
          </p:cNvPr>
          <p:cNvSpPr>
            <a:spLocks/>
          </p:cNvSpPr>
          <p:nvPr/>
        </p:nvSpPr>
        <p:spPr bwMode="auto">
          <a:xfrm>
            <a:off x="1065874" y="2672997"/>
            <a:ext cx="2714041" cy="2988290"/>
          </a:xfrm>
          <a:custGeom>
            <a:avLst/>
            <a:gdLst>
              <a:gd name="T0" fmla="*/ 259 w 699"/>
              <a:gd name="T1" fmla="*/ 687 h 771"/>
              <a:gd name="T2" fmla="*/ 350 w 699"/>
              <a:gd name="T3" fmla="*/ 699 h 771"/>
              <a:gd name="T4" fmla="*/ 699 w 699"/>
              <a:gd name="T5" fmla="*/ 349 h 771"/>
              <a:gd name="T6" fmla="*/ 350 w 699"/>
              <a:gd name="T7" fmla="*/ 0 h 771"/>
              <a:gd name="T8" fmla="*/ 0 w 699"/>
              <a:gd name="T9" fmla="*/ 349 h 771"/>
              <a:gd name="T10" fmla="*/ 140 w 699"/>
              <a:gd name="T11" fmla="*/ 629 h 771"/>
              <a:gd name="T12" fmla="*/ 114 w 699"/>
              <a:gd name="T13" fmla="*/ 771 h 771"/>
              <a:gd name="T14" fmla="*/ 259 w 699"/>
              <a:gd name="T15" fmla="*/ 687 h 7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99" h="771">
                <a:moveTo>
                  <a:pt x="259" y="687"/>
                </a:moveTo>
                <a:cubicBezTo>
                  <a:pt x="289" y="695"/>
                  <a:pt x="319" y="699"/>
                  <a:pt x="350" y="699"/>
                </a:cubicBezTo>
                <a:cubicBezTo>
                  <a:pt x="542" y="699"/>
                  <a:pt x="699" y="542"/>
                  <a:pt x="699" y="349"/>
                </a:cubicBezTo>
                <a:cubicBezTo>
                  <a:pt x="699" y="156"/>
                  <a:pt x="542" y="0"/>
                  <a:pt x="350" y="0"/>
                </a:cubicBezTo>
                <a:cubicBezTo>
                  <a:pt x="157" y="0"/>
                  <a:pt x="0" y="156"/>
                  <a:pt x="0" y="349"/>
                </a:cubicBezTo>
                <a:cubicBezTo>
                  <a:pt x="0" y="459"/>
                  <a:pt x="52" y="563"/>
                  <a:pt x="140" y="629"/>
                </a:cubicBezTo>
                <a:cubicBezTo>
                  <a:pt x="114" y="771"/>
                  <a:pt x="114" y="771"/>
                  <a:pt x="114" y="771"/>
                </a:cubicBezTo>
                <a:lnTo>
                  <a:pt x="259" y="6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id="{8F3B378A-F7B0-4192-9D6F-C9BA94011268}"/>
              </a:ext>
            </a:extLst>
          </p:cNvPr>
          <p:cNvSpPr>
            <a:spLocks/>
          </p:cNvSpPr>
          <p:nvPr/>
        </p:nvSpPr>
        <p:spPr bwMode="auto">
          <a:xfrm>
            <a:off x="1130881" y="2733941"/>
            <a:ext cx="2586059" cy="2799363"/>
          </a:xfrm>
          <a:custGeom>
            <a:avLst/>
            <a:gdLst>
              <a:gd name="T0" fmla="*/ 0 w 666"/>
              <a:gd name="T1" fmla="*/ 333 h 722"/>
              <a:gd name="T2" fmla="*/ 333 w 666"/>
              <a:gd name="T3" fmla="*/ 0 h 722"/>
              <a:gd name="T4" fmla="*/ 666 w 666"/>
              <a:gd name="T5" fmla="*/ 333 h 722"/>
              <a:gd name="T6" fmla="*/ 333 w 666"/>
              <a:gd name="T7" fmla="*/ 666 h 722"/>
              <a:gd name="T8" fmla="*/ 240 w 666"/>
              <a:gd name="T9" fmla="*/ 653 h 722"/>
              <a:gd name="T10" fmla="*/ 120 w 666"/>
              <a:gd name="T11" fmla="*/ 722 h 722"/>
              <a:gd name="T12" fmla="*/ 142 w 666"/>
              <a:gd name="T13" fmla="*/ 606 h 722"/>
              <a:gd name="T14" fmla="*/ 0 w 666"/>
              <a:gd name="T15" fmla="*/ 333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66" h="722">
                <a:moveTo>
                  <a:pt x="0" y="333"/>
                </a:moveTo>
                <a:cubicBezTo>
                  <a:pt x="0" y="149"/>
                  <a:pt x="149" y="0"/>
                  <a:pt x="333" y="0"/>
                </a:cubicBezTo>
                <a:cubicBezTo>
                  <a:pt x="517" y="0"/>
                  <a:pt x="666" y="149"/>
                  <a:pt x="666" y="333"/>
                </a:cubicBezTo>
                <a:cubicBezTo>
                  <a:pt x="666" y="517"/>
                  <a:pt x="517" y="666"/>
                  <a:pt x="333" y="666"/>
                </a:cubicBezTo>
                <a:cubicBezTo>
                  <a:pt x="301" y="666"/>
                  <a:pt x="269" y="662"/>
                  <a:pt x="240" y="653"/>
                </a:cubicBezTo>
                <a:cubicBezTo>
                  <a:pt x="120" y="722"/>
                  <a:pt x="120" y="722"/>
                  <a:pt x="120" y="722"/>
                </a:cubicBezTo>
                <a:cubicBezTo>
                  <a:pt x="142" y="606"/>
                  <a:pt x="142" y="606"/>
                  <a:pt x="142" y="606"/>
                </a:cubicBezTo>
                <a:cubicBezTo>
                  <a:pt x="56" y="546"/>
                  <a:pt x="0" y="446"/>
                  <a:pt x="0" y="33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5">
            <a:extLst>
              <a:ext uri="{FF2B5EF4-FFF2-40B4-BE49-F238E27FC236}">
                <a16:creationId xmlns:a16="http://schemas.microsoft.com/office/drawing/2014/main" id="{3743FEBE-F444-4EE7-9E4A-B35999E382B7}"/>
              </a:ext>
            </a:extLst>
          </p:cNvPr>
          <p:cNvSpPr>
            <a:spLocks/>
          </p:cNvSpPr>
          <p:nvPr/>
        </p:nvSpPr>
        <p:spPr bwMode="auto">
          <a:xfrm>
            <a:off x="4738980" y="2672997"/>
            <a:ext cx="2714041" cy="2988290"/>
          </a:xfrm>
          <a:custGeom>
            <a:avLst/>
            <a:gdLst>
              <a:gd name="T0" fmla="*/ 259 w 699"/>
              <a:gd name="T1" fmla="*/ 687 h 771"/>
              <a:gd name="T2" fmla="*/ 350 w 699"/>
              <a:gd name="T3" fmla="*/ 699 h 771"/>
              <a:gd name="T4" fmla="*/ 699 w 699"/>
              <a:gd name="T5" fmla="*/ 349 h 771"/>
              <a:gd name="T6" fmla="*/ 350 w 699"/>
              <a:gd name="T7" fmla="*/ 0 h 771"/>
              <a:gd name="T8" fmla="*/ 0 w 699"/>
              <a:gd name="T9" fmla="*/ 349 h 771"/>
              <a:gd name="T10" fmla="*/ 140 w 699"/>
              <a:gd name="T11" fmla="*/ 629 h 771"/>
              <a:gd name="T12" fmla="*/ 114 w 699"/>
              <a:gd name="T13" fmla="*/ 771 h 771"/>
              <a:gd name="T14" fmla="*/ 259 w 699"/>
              <a:gd name="T15" fmla="*/ 687 h 7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99" h="771">
                <a:moveTo>
                  <a:pt x="259" y="687"/>
                </a:moveTo>
                <a:cubicBezTo>
                  <a:pt x="289" y="695"/>
                  <a:pt x="319" y="699"/>
                  <a:pt x="350" y="699"/>
                </a:cubicBezTo>
                <a:cubicBezTo>
                  <a:pt x="542" y="699"/>
                  <a:pt x="699" y="542"/>
                  <a:pt x="699" y="349"/>
                </a:cubicBezTo>
                <a:cubicBezTo>
                  <a:pt x="699" y="156"/>
                  <a:pt x="542" y="0"/>
                  <a:pt x="350" y="0"/>
                </a:cubicBezTo>
                <a:cubicBezTo>
                  <a:pt x="157" y="0"/>
                  <a:pt x="0" y="156"/>
                  <a:pt x="0" y="349"/>
                </a:cubicBezTo>
                <a:cubicBezTo>
                  <a:pt x="0" y="459"/>
                  <a:pt x="52" y="563"/>
                  <a:pt x="140" y="629"/>
                </a:cubicBezTo>
                <a:cubicBezTo>
                  <a:pt x="114" y="771"/>
                  <a:pt x="114" y="771"/>
                  <a:pt x="114" y="771"/>
                </a:cubicBezTo>
                <a:lnTo>
                  <a:pt x="259" y="6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6">
            <a:extLst>
              <a:ext uri="{FF2B5EF4-FFF2-40B4-BE49-F238E27FC236}">
                <a16:creationId xmlns:a16="http://schemas.microsoft.com/office/drawing/2014/main" id="{2CE9B73E-7C98-4001-B7AC-7261BB599179}"/>
              </a:ext>
            </a:extLst>
          </p:cNvPr>
          <p:cNvSpPr>
            <a:spLocks/>
          </p:cNvSpPr>
          <p:nvPr/>
        </p:nvSpPr>
        <p:spPr bwMode="auto">
          <a:xfrm>
            <a:off x="4803987" y="2733941"/>
            <a:ext cx="2586059" cy="2799363"/>
          </a:xfrm>
          <a:custGeom>
            <a:avLst/>
            <a:gdLst>
              <a:gd name="T0" fmla="*/ 0 w 666"/>
              <a:gd name="T1" fmla="*/ 333 h 722"/>
              <a:gd name="T2" fmla="*/ 333 w 666"/>
              <a:gd name="T3" fmla="*/ 0 h 722"/>
              <a:gd name="T4" fmla="*/ 666 w 666"/>
              <a:gd name="T5" fmla="*/ 333 h 722"/>
              <a:gd name="T6" fmla="*/ 333 w 666"/>
              <a:gd name="T7" fmla="*/ 666 h 722"/>
              <a:gd name="T8" fmla="*/ 240 w 666"/>
              <a:gd name="T9" fmla="*/ 653 h 722"/>
              <a:gd name="T10" fmla="*/ 120 w 666"/>
              <a:gd name="T11" fmla="*/ 722 h 722"/>
              <a:gd name="T12" fmla="*/ 142 w 666"/>
              <a:gd name="T13" fmla="*/ 606 h 722"/>
              <a:gd name="T14" fmla="*/ 0 w 666"/>
              <a:gd name="T15" fmla="*/ 333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66" h="722">
                <a:moveTo>
                  <a:pt x="0" y="333"/>
                </a:moveTo>
                <a:cubicBezTo>
                  <a:pt x="0" y="149"/>
                  <a:pt x="149" y="0"/>
                  <a:pt x="333" y="0"/>
                </a:cubicBezTo>
                <a:cubicBezTo>
                  <a:pt x="517" y="0"/>
                  <a:pt x="666" y="149"/>
                  <a:pt x="666" y="333"/>
                </a:cubicBezTo>
                <a:cubicBezTo>
                  <a:pt x="666" y="517"/>
                  <a:pt x="517" y="666"/>
                  <a:pt x="333" y="666"/>
                </a:cubicBezTo>
                <a:cubicBezTo>
                  <a:pt x="301" y="666"/>
                  <a:pt x="269" y="662"/>
                  <a:pt x="240" y="653"/>
                </a:cubicBezTo>
                <a:cubicBezTo>
                  <a:pt x="120" y="722"/>
                  <a:pt x="120" y="722"/>
                  <a:pt x="120" y="722"/>
                </a:cubicBezTo>
                <a:cubicBezTo>
                  <a:pt x="142" y="606"/>
                  <a:pt x="142" y="606"/>
                  <a:pt x="142" y="606"/>
                </a:cubicBezTo>
                <a:cubicBezTo>
                  <a:pt x="56" y="546"/>
                  <a:pt x="0" y="446"/>
                  <a:pt x="0" y="33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5">
            <a:extLst>
              <a:ext uri="{FF2B5EF4-FFF2-40B4-BE49-F238E27FC236}">
                <a16:creationId xmlns:a16="http://schemas.microsoft.com/office/drawing/2014/main" id="{26BE64C6-01AA-4A47-B0E4-818D71C5A81B}"/>
              </a:ext>
            </a:extLst>
          </p:cNvPr>
          <p:cNvSpPr>
            <a:spLocks/>
          </p:cNvSpPr>
          <p:nvPr/>
        </p:nvSpPr>
        <p:spPr bwMode="auto">
          <a:xfrm>
            <a:off x="8412086" y="2672997"/>
            <a:ext cx="2714041" cy="2988290"/>
          </a:xfrm>
          <a:custGeom>
            <a:avLst/>
            <a:gdLst>
              <a:gd name="T0" fmla="*/ 259 w 699"/>
              <a:gd name="T1" fmla="*/ 687 h 771"/>
              <a:gd name="T2" fmla="*/ 350 w 699"/>
              <a:gd name="T3" fmla="*/ 699 h 771"/>
              <a:gd name="T4" fmla="*/ 699 w 699"/>
              <a:gd name="T5" fmla="*/ 349 h 771"/>
              <a:gd name="T6" fmla="*/ 350 w 699"/>
              <a:gd name="T7" fmla="*/ 0 h 771"/>
              <a:gd name="T8" fmla="*/ 0 w 699"/>
              <a:gd name="T9" fmla="*/ 349 h 771"/>
              <a:gd name="T10" fmla="*/ 140 w 699"/>
              <a:gd name="T11" fmla="*/ 629 h 771"/>
              <a:gd name="T12" fmla="*/ 114 w 699"/>
              <a:gd name="T13" fmla="*/ 771 h 771"/>
              <a:gd name="T14" fmla="*/ 259 w 699"/>
              <a:gd name="T15" fmla="*/ 687 h 7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99" h="771">
                <a:moveTo>
                  <a:pt x="259" y="687"/>
                </a:moveTo>
                <a:cubicBezTo>
                  <a:pt x="289" y="695"/>
                  <a:pt x="319" y="699"/>
                  <a:pt x="350" y="699"/>
                </a:cubicBezTo>
                <a:cubicBezTo>
                  <a:pt x="542" y="699"/>
                  <a:pt x="699" y="542"/>
                  <a:pt x="699" y="349"/>
                </a:cubicBezTo>
                <a:cubicBezTo>
                  <a:pt x="699" y="156"/>
                  <a:pt x="542" y="0"/>
                  <a:pt x="350" y="0"/>
                </a:cubicBezTo>
                <a:cubicBezTo>
                  <a:pt x="157" y="0"/>
                  <a:pt x="0" y="156"/>
                  <a:pt x="0" y="349"/>
                </a:cubicBezTo>
                <a:cubicBezTo>
                  <a:pt x="0" y="459"/>
                  <a:pt x="52" y="563"/>
                  <a:pt x="140" y="629"/>
                </a:cubicBezTo>
                <a:cubicBezTo>
                  <a:pt x="114" y="771"/>
                  <a:pt x="114" y="771"/>
                  <a:pt x="114" y="771"/>
                </a:cubicBezTo>
                <a:lnTo>
                  <a:pt x="259" y="6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6">
            <a:extLst>
              <a:ext uri="{FF2B5EF4-FFF2-40B4-BE49-F238E27FC236}">
                <a16:creationId xmlns:a16="http://schemas.microsoft.com/office/drawing/2014/main" id="{EA6AAD4E-309F-466C-8DDF-1F295B930D4B}"/>
              </a:ext>
            </a:extLst>
          </p:cNvPr>
          <p:cNvSpPr>
            <a:spLocks/>
          </p:cNvSpPr>
          <p:nvPr/>
        </p:nvSpPr>
        <p:spPr bwMode="auto">
          <a:xfrm>
            <a:off x="8477093" y="2733941"/>
            <a:ext cx="2586059" cy="2799363"/>
          </a:xfrm>
          <a:custGeom>
            <a:avLst/>
            <a:gdLst>
              <a:gd name="T0" fmla="*/ 0 w 666"/>
              <a:gd name="T1" fmla="*/ 333 h 722"/>
              <a:gd name="T2" fmla="*/ 333 w 666"/>
              <a:gd name="T3" fmla="*/ 0 h 722"/>
              <a:gd name="T4" fmla="*/ 666 w 666"/>
              <a:gd name="T5" fmla="*/ 333 h 722"/>
              <a:gd name="T6" fmla="*/ 333 w 666"/>
              <a:gd name="T7" fmla="*/ 666 h 722"/>
              <a:gd name="T8" fmla="*/ 240 w 666"/>
              <a:gd name="T9" fmla="*/ 653 h 722"/>
              <a:gd name="T10" fmla="*/ 120 w 666"/>
              <a:gd name="T11" fmla="*/ 722 h 722"/>
              <a:gd name="T12" fmla="*/ 142 w 666"/>
              <a:gd name="T13" fmla="*/ 606 h 722"/>
              <a:gd name="T14" fmla="*/ 0 w 666"/>
              <a:gd name="T15" fmla="*/ 333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66" h="722">
                <a:moveTo>
                  <a:pt x="0" y="333"/>
                </a:moveTo>
                <a:cubicBezTo>
                  <a:pt x="0" y="149"/>
                  <a:pt x="149" y="0"/>
                  <a:pt x="333" y="0"/>
                </a:cubicBezTo>
                <a:cubicBezTo>
                  <a:pt x="517" y="0"/>
                  <a:pt x="666" y="149"/>
                  <a:pt x="666" y="333"/>
                </a:cubicBezTo>
                <a:cubicBezTo>
                  <a:pt x="666" y="517"/>
                  <a:pt x="517" y="666"/>
                  <a:pt x="333" y="666"/>
                </a:cubicBezTo>
                <a:cubicBezTo>
                  <a:pt x="301" y="666"/>
                  <a:pt x="269" y="662"/>
                  <a:pt x="240" y="653"/>
                </a:cubicBezTo>
                <a:cubicBezTo>
                  <a:pt x="120" y="722"/>
                  <a:pt x="120" y="722"/>
                  <a:pt x="120" y="722"/>
                </a:cubicBezTo>
                <a:cubicBezTo>
                  <a:pt x="142" y="606"/>
                  <a:pt x="142" y="606"/>
                  <a:pt x="142" y="606"/>
                </a:cubicBezTo>
                <a:cubicBezTo>
                  <a:pt x="56" y="546"/>
                  <a:pt x="0" y="446"/>
                  <a:pt x="0" y="33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37E4804F-AF37-4982-B573-101D0180B99E}"/>
              </a:ext>
            </a:extLst>
          </p:cNvPr>
          <p:cNvGrpSpPr/>
          <p:nvPr/>
        </p:nvGrpSpPr>
        <p:grpSpPr>
          <a:xfrm>
            <a:off x="1637105" y="3469181"/>
            <a:ext cx="1573610" cy="1328883"/>
            <a:chOff x="2887731" y="7351819"/>
            <a:chExt cx="1573610" cy="1328883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E539924A-16A0-4E97-B2D0-DFF8D551B7F8}"/>
                </a:ext>
              </a:extLst>
            </p:cNvPr>
            <p:cNvGrpSpPr/>
            <p:nvPr/>
          </p:nvGrpSpPr>
          <p:grpSpPr>
            <a:xfrm>
              <a:off x="3505691" y="7351819"/>
              <a:ext cx="337690" cy="432936"/>
              <a:chOff x="2522538" y="3189288"/>
              <a:chExt cx="371475" cy="476250"/>
            </a:xfrm>
            <a:solidFill>
              <a:schemeClr val="bg1"/>
            </a:solidFill>
          </p:grpSpPr>
          <p:sp>
            <p:nvSpPr>
              <p:cNvPr id="68" name="Freeform 5">
                <a:extLst>
                  <a:ext uri="{FF2B5EF4-FFF2-40B4-BE49-F238E27FC236}">
                    <a16:creationId xmlns:a16="http://schemas.microsoft.com/office/drawing/2014/main" id="{9E387D64-A6EF-4AD2-851B-624D653131A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13025" y="3189288"/>
                <a:ext cx="192088" cy="238125"/>
              </a:xfrm>
              <a:custGeom>
                <a:avLst/>
                <a:gdLst>
                  <a:gd name="T0" fmla="*/ 2 w 53"/>
                  <a:gd name="T1" fmla="*/ 65 h 65"/>
                  <a:gd name="T2" fmla="*/ 5 w 53"/>
                  <a:gd name="T3" fmla="*/ 62 h 65"/>
                  <a:gd name="T4" fmla="*/ 5 w 53"/>
                  <a:gd name="T5" fmla="*/ 27 h 65"/>
                  <a:gd name="T6" fmla="*/ 26 w 53"/>
                  <a:gd name="T7" fmla="*/ 6 h 65"/>
                  <a:gd name="T8" fmla="*/ 48 w 53"/>
                  <a:gd name="T9" fmla="*/ 27 h 65"/>
                  <a:gd name="T10" fmla="*/ 48 w 53"/>
                  <a:gd name="T11" fmla="*/ 62 h 65"/>
                  <a:gd name="T12" fmla="*/ 50 w 53"/>
                  <a:gd name="T13" fmla="*/ 65 h 65"/>
                  <a:gd name="T14" fmla="*/ 53 w 53"/>
                  <a:gd name="T15" fmla="*/ 62 h 65"/>
                  <a:gd name="T16" fmla="*/ 53 w 53"/>
                  <a:gd name="T17" fmla="*/ 27 h 65"/>
                  <a:gd name="T18" fmla="*/ 26 w 53"/>
                  <a:gd name="T19" fmla="*/ 0 h 65"/>
                  <a:gd name="T20" fmla="*/ 0 w 53"/>
                  <a:gd name="T21" fmla="*/ 27 h 65"/>
                  <a:gd name="T22" fmla="*/ 0 w 53"/>
                  <a:gd name="T23" fmla="*/ 62 h 65"/>
                  <a:gd name="T24" fmla="*/ 2 w 53"/>
                  <a:gd name="T25" fmla="*/ 65 h 65"/>
                  <a:gd name="T26" fmla="*/ 2 w 53"/>
                  <a:gd name="T27" fmla="*/ 65 h 65"/>
                  <a:gd name="T28" fmla="*/ 2 w 53"/>
                  <a:gd name="T2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3" h="65">
                    <a:moveTo>
                      <a:pt x="2" y="65"/>
                    </a:moveTo>
                    <a:cubicBezTo>
                      <a:pt x="4" y="65"/>
                      <a:pt x="5" y="63"/>
                      <a:pt x="5" y="62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5"/>
                      <a:pt x="15" y="6"/>
                      <a:pt x="26" y="6"/>
                    </a:cubicBezTo>
                    <a:cubicBezTo>
                      <a:pt x="38" y="6"/>
                      <a:pt x="48" y="15"/>
                      <a:pt x="48" y="27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9" y="65"/>
                      <a:pt x="50" y="65"/>
                    </a:cubicBezTo>
                    <a:cubicBezTo>
                      <a:pt x="52" y="65"/>
                      <a:pt x="53" y="63"/>
                      <a:pt x="53" y="62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12"/>
                      <a:pt x="41" y="0"/>
                      <a:pt x="26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1" y="65"/>
                      <a:pt x="2" y="65"/>
                    </a:cubicBezTo>
                    <a:close/>
                    <a:moveTo>
                      <a:pt x="2" y="65"/>
                    </a:moveTo>
                    <a:cubicBezTo>
                      <a:pt x="2" y="65"/>
                      <a:pt x="2" y="65"/>
                      <a:pt x="2" y="6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6">
                <a:extLst>
                  <a:ext uri="{FF2B5EF4-FFF2-40B4-BE49-F238E27FC236}">
                    <a16:creationId xmlns:a16="http://schemas.microsoft.com/office/drawing/2014/main" id="{13E12409-D173-456B-8AC8-10BBAB7FA5F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22538" y="3332163"/>
                <a:ext cx="371475" cy="333375"/>
              </a:xfrm>
              <a:custGeom>
                <a:avLst/>
                <a:gdLst>
                  <a:gd name="T0" fmla="*/ 102 w 103"/>
                  <a:gd name="T1" fmla="*/ 79 h 91"/>
                  <a:gd name="T2" fmla="*/ 95 w 103"/>
                  <a:gd name="T3" fmla="*/ 0 h 91"/>
                  <a:gd name="T4" fmla="*/ 83 w 103"/>
                  <a:gd name="T5" fmla="*/ 0 h 91"/>
                  <a:gd name="T6" fmla="*/ 83 w 103"/>
                  <a:gd name="T7" fmla="*/ 25 h 91"/>
                  <a:gd name="T8" fmla="*/ 75 w 103"/>
                  <a:gd name="T9" fmla="*/ 34 h 91"/>
                  <a:gd name="T10" fmla="*/ 67 w 103"/>
                  <a:gd name="T11" fmla="*/ 25 h 91"/>
                  <a:gd name="T12" fmla="*/ 67 w 103"/>
                  <a:gd name="T13" fmla="*/ 0 h 91"/>
                  <a:gd name="T14" fmla="*/ 35 w 103"/>
                  <a:gd name="T15" fmla="*/ 0 h 91"/>
                  <a:gd name="T16" fmla="*/ 35 w 103"/>
                  <a:gd name="T17" fmla="*/ 25 h 91"/>
                  <a:gd name="T18" fmla="*/ 28 w 103"/>
                  <a:gd name="T19" fmla="*/ 34 h 91"/>
                  <a:gd name="T20" fmla="*/ 19 w 103"/>
                  <a:gd name="T21" fmla="*/ 26 h 91"/>
                  <a:gd name="T22" fmla="*/ 19 w 103"/>
                  <a:gd name="T23" fmla="*/ 0 h 91"/>
                  <a:gd name="T24" fmla="*/ 8 w 103"/>
                  <a:gd name="T25" fmla="*/ 0 h 91"/>
                  <a:gd name="T26" fmla="*/ 1 w 103"/>
                  <a:gd name="T27" fmla="*/ 79 h 91"/>
                  <a:gd name="T28" fmla="*/ 11 w 103"/>
                  <a:gd name="T29" fmla="*/ 91 h 91"/>
                  <a:gd name="T30" fmla="*/ 92 w 103"/>
                  <a:gd name="T31" fmla="*/ 91 h 91"/>
                  <a:gd name="T32" fmla="*/ 102 w 103"/>
                  <a:gd name="T33" fmla="*/ 79 h 91"/>
                  <a:gd name="T34" fmla="*/ 51 w 103"/>
                  <a:gd name="T35" fmla="*/ 83 h 91"/>
                  <a:gd name="T36" fmla="*/ 29 w 103"/>
                  <a:gd name="T37" fmla="*/ 60 h 91"/>
                  <a:gd name="T38" fmla="*/ 51 w 103"/>
                  <a:gd name="T39" fmla="*/ 37 h 91"/>
                  <a:gd name="T40" fmla="*/ 74 w 103"/>
                  <a:gd name="T41" fmla="*/ 60 h 91"/>
                  <a:gd name="T42" fmla="*/ 51 w 103"/>
                  <a:gd name="T43" fmla="*/ 83 h 91"/>
                  <a:gd name="T44" fmla="*/ 51 w 103"/>
                  <a:gd name="T45" fmla="*/ 83 h 91"/>
                  <a:gd name="T46" fmla="*/ 51 w 103"/>
                  <a:gd name="T47" fmla="*/ 8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" h="91">
                    <a:moveTo>
                      <a:pt x="102" y="79"/>
                    </a:moveTo>
                    <a:cubicBezTo>
                      <a:pt x="95" y="0"/>
                      <a:pt x="95" y="0"/>
                      <a:pt x="95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0" y="34"/>
                      <a:pt x="75" y="34"/>
                    </a:cubicBezTo>
                    <a:cubicBezTo>
                      <a:pt x="71" y="34"/>
                      <a:pt x="67" y="30"/>
                      <a:pt x="67" y="2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30"/>
                      <a:pt x="32" y="33"/>
                      <a:pt x="28" y="34"/>
                    </a:cubicBezTo>
                    <a:cubicBezTo>
                      <a:pt x="23" y="34"/>
                      <a:pt x="19" y="30"/>
                      <a:pt x="19" y="26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0" y="85"/>
                      <a:pt x="5" y="91"/>
                      <a:pt x="11" y="91"/>
                    </a:cubicBezTo>
                    <a:cubicBezTo>
                      <a:pt x="92" y="91"/>
                      <a:pt x="92" y="91"/>
                      <a:pt x="92" y="91"/>
                    </a:cubicBezTo>
                    <a:cubicBezTo>
                      <a:pt x="98" y="91"/>
                      <a:pt x="103" y="85"/>
                      <a:pt x="102" y="79"/>
                    </a:cubicBezTo>
                    <a:close/>
                    <a:moveTo>
                      <a:pt x="51" y="83"/>
                    </a:moveTo>
                    <a:cubicBezTo>
                      <a:pt x="39" y="83"/>
                      <a:pt x="29" y="73"/>
                      <a:pt x="29" y="60"/>
                    </a:cubicBezTo>
                    <a:cubicBezTo>
                      <a:pt x="29" y="48"/>
                      <a:pt x="39" y="37"/>
                      <a:pt x="51" y="37"/>
                    </a:cubicBezTo>
                    <a:cubicBezTo>
                      <a:pt x="64" y="37"/>
                      <a:pt x="74" y="48"/>
                      <a:pt x="74" y="60"/>
                    </a:cubicBezTo>
                    <a:cubicBezTo>
                      <a:pt x="74" y="73"/>
                      <a:pt x="64" y="83"/>
                      <a:pt x="51" y="83"/>
                    </a:cubicBezTo>
                    <a:close/>
                    <a:moveTo>
                      <a:pt x="51" y="83"/>
                    </a:moveTo>
                    <a:cubicBezTo>
                      <a:pt x="51" y="83"/>
                      <a:pt x="51" y="83"/>
                      <a:pt x="51" y="83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7">
                <a:extLst>
                  <a:ext uri="{FF2B5EF4-FFF2-40B4-BE49-F238E27FC236}">
                    <a16:creationId xmlns:a16="http://schemas.microsoft.com/office/drawing/2014/main" id="{8C1E625C-D485-43AE-B156-5762C06A1B1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46363" y="3489326"/>
                <a:ext cx="125413" cy="128588"/>
              </a:xfrm>
              <a:custGeom>
                <a:avLst/>
                <a:gdLst>
                  <a:gd name="T0" fmla="*/ 17 w 35"/>
                  <a:gd name="T1" fmla="*/ 0 h 35"/>
                  <a:gd name="T2" fmla="*/ 0 w 35"/>
                  <a:gd name="T3" fmla="*/ 17 h 35"/>
                  <a:gd name="T4" fmla="*/ 17 w 35"/>
                  <a:gd name="T5" fmla="*/ 35 h 35"/>
                  <a:gd name="T6" fmla="*/ 35 w 35"/>
                  <a:gd name="T7" fmla="*/ 17 h 35"/>
                  <a:gd name="T8" fmla="*/ 17 w 35"/>
                  <a:gd name="T9" fmla="*/ 0 h 35"/>
                  <a:gd name="T10" fmla="*/ 19 w 35"/>
                  <a:gd name="T11" fmla="*/ 26 h 35"/>
                  <a:gd name="T12" fmla="*/ 19 w 35"/>
                  <a:gd name="T13" fmla="*/ 27 h 35"/>
                  <a:gd name="T14" fmla="*/ 17 w 35"/>
                  <a:gd name="T15" fmla="*/ 29 h 35"/>
                  <a:gd name="T16" fmla="*/ 16 w 35"/>
                  <a:gd name="T17" fmla="*/ 27 h 35"/>
                  <a:gd name="T18" fmla="*/ 16 w 35"/>
                  <a:gd name="T19" fmla="*/ 26 h 35"/>
                  <a:gd name="T20" fmla="*/ 14 w 35"/>
                  <a:gd name="T21" fmla="*/ 25 h 35"/>
                  <a:gd name="T22" fmla="*/ 14 w 35"/>
                  <a:gd name="T23" fmla="*/ 23 h 35"/>
                  <a:gd name="T24" fmla="*/ 16 w 35"/>
                  <a:gd name="T25" fmla="*/ 23 h 35"/>
                  <a:gd name="T26" fmla="*/ 17 w 35"/>
                  <a:gd name="T27" fmla="*/ 24 h 35"/>
                  <a:gd name="T28" fmla="*/ 18 w 35"/>
                  <a:gd name="T29" fmla="*/ 24 h 35"/>
                  <a:gd name="T30" fmla="*/ 20 w 35"/>
                  <a:gd name="T31" fmla="*/ 21 h 35"/>
                  <a:gd name="T32" fmla="*/ 17 w 35"/>
                  <a:gd name="T33" fmla="*/ 19 h 35"/>
                  <a:gd name="T34" fmla="*/ 17 w 35"/>
                  <a:gd name="T35" fmla="*/ 19 h 35"/>
                  <a:gd name="T36" fmla="*/ 12 w 35"/>
                  <a:gd name="T37" fmla="*/ 14 h 35"/>
                  <a:gd name="T38" fmla="*/ 16 w 35"/>
                  <a:gd name="T39" fmla="*/ 8 h 35"/>
                  <a:gd name="T40" fmla="*/ 16 w 35"/>
                  <a:gd name="T41" fmla="*/ 7 h 35"/>
                  <a:gd name="T42" fmla="*/ 17 w 35"/>
                  <a:gd name="T43" fmla="*/ 6 h 35"/>
                  <a:gd name="T44" fmla="*/ 19 w 35"/>
                  <a:gd name="T45" fmla="*/ 7 h 35"/>
                  <a:gd name="T46" fmla="*/ 19 w 35"/>
                  <a:gd name="T47" fmla="*/ 8 h 35"/>
                  <a:gd name="T48" fmla="*/ 21 w 35"/>
                  <a:gd name="T49" fmla="*/ 10 h 35"/>
                  <a:gd name="T50" fmla="*/ 21 w 35"/>
                  <a:gd name="T51" fmla="*/ 12 h 35"/>
                  <a:gd name="T52" fmla="*/ 19 w 35"/>
                  <a:gd name="T53" fmla="*/ 12 h 35"/>
                  <a:gd name="T54" fmla="*/ 18 w 35"/>
                  <a:gd name="T55" fmla="*/ 11 h 35"/>
                  <a:gd name="T56" fmla="*/ 17 w 35"/>
                  <a:gd name="T57" fmla="*/ 11 h 35"/>
                  <a:gd name="T58" fmla="*/ 15 w 35"/>
                  <a:gd name="T59" fmla="*/ 14 h 35"/>
                  <a:gd name="T60" fmla="*/ 17 w 35"/>
                  <a:gd name="T61" fmla="*/ 16 h 35"/>
                  <a:gd name="T62" fmla="*/ 18 w 35"/>
                  <a:gd name="T63" fmla="*/ 16 h 35"/>
                  <a:gd name="T64" fmla="*/ 23 w 35"/>
                  <a:gd name="T65" fmla="*/ 21 h 35"/>
                  <a:gd name="T66" fmla="*/ 19 w 35"/>
                  <a:gd name="T67" fmla="*/ 26 h 35"/>
                  <a:gd name="T68" fmla="*/ 19 w 35"/>
                  <a:gd name="T69" fmla="*/ 26 h 35"/>
                  <a:gd name="T70" fmla="*/ 19 w 35"/>
                  <a:gd name="T71" fmla="*/ 2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8" y="0"/>
                      <a:pt x="0" y="8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8"/>
                      <a:pt x="27" y="0"/>
                      <a:pt x="17" y="0"/>
                    </a:cubicBezTo>
                    <a:close/>
                    <a:moveTo>
                      <a:pt x="19" y="26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8"/>
                      <a:pt x="18" y="29"/>
                      <a:pt x="17" y="29"/>
                    </a:cubicBezTo>
                    <a:cubicBezTo>
                      <a:pt x="17" y="29"/>
                      <a:pt x="16" y="28"/>
                      <a:pt x="16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4" y="26"/>
                      <a:pt x="14" y="25"/>
                    </a:cubicBezTo>
                    <a:cubicBezTo>
                      <a:pt x="13" y="24"/>
                      <a:pt x="13" y="23"/>
                      <a:pt x="14" y="23"/>
                    </a:cubicBezTo>
                    <a:cubicBezTo>
                      <a:pt x="14" y="22"/>
                      <a:pt x="15" y="22"/>
                      <a:pt x="16" y="23"/>
                    </a:cubicBezTo>
                    <a:cubicBezTo>
                      <a:pt x="16" y="23"/>
                      <a:pt x="17" y="23"/>
                      <a:pt x="17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20" y="22"/>
                      <a:pt x="20" y="21"/>
                    </a:cubicBezTo>
                    <a:cubicBezTo>
                      <a:pt x="20" y="20"/>
                      <a:pt x="19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4" y="19"/>
                      <a:pt x="12" y="16"/>
                      <a:pt x="12" y="14"/>
                    </a:cubicBezTo>
                    <a:cubicBezTo>
                      <a:pt x="12" y="11"/>
                      <a:pt x="14" y="9"/>
                      <a:pt x="16" y="8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6"/>
                      <a:pt x="17" y="6"/>
                      <a:pt x="17" y="6"/>
                    </a:cubicBezTo>
                    <a:cubicBezTo>
                      <a:pt x="18" y="6"/>
                      <a:pt x="19" y="6"/>
                      <a:pt x="19" y="7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9"/>
                      <a:pt x="21" y="9"/>
                      <a:pt x="21" y="10"/>
                    </a:cubicBezTo>
                    <a:cubicBezTo>
                      <a:pt x="22" y="10"/>
                      <a:pt x="22" y="11"/>
                      <a:pt x="21" y="12"/>
                    </a:cubicBezTo>
                    <a:cubicBezTo>
                      <a:pt x="21" y="13"/>
                      <a:pt x="20" y="13"/>
                      <a:pt x="19" y="12"/>
                    </a:cubicBezTo>
                    <a:cubicBezTo>
                      <a:pt x="19" y="12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5" y="12"/>
                      <a:pt x="15" y="14"/>
                    </a:cubicBezTo>
                    <a:cubicBezTo>
                      <a:pt x="15" y="15"/>
                      <a:pt x="16" y="16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0" y="16"/>
                      <a:pt x="23" y="18"/>
                      <a:pt x="23" y="21"/>
                    </a:cubicBezTo>
                    <a:cubicBezTo>
                      <a:pt x="23" y="24"/>
                      <a:pt x="21" y="26"/>
                      <a:pt x="19" y="26"/>
                    </a:cubicBezTo>
                    <a:close/>
                    <a:moveTo>
                      <a:pt x="19" y="26"/>
                    </a:moveTo>
                    <a:cubicBezTo>
                      <a:pt x="19" y="26"/>
                      <a:pt x="19" y="26"/>
                      <a:pt x="19" y="2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CB2D54D4-5A91-4551-BA4E-AD2A41004909}"/>
                </a:ext>
              </a:extLst>
            </p:cNvPr>
            <p:cNvSpPr txBox="1"/>
            <p:nvPr/>
          </p:nvSpPr>
          <p:spPr>
            <a:xfrm>
              <a:off x="3011032" y="7839948"/>
              <a:ext cx="132700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Corporate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DC75863B-4568-420C-A7F3-76EFEC6A4567}"/>
                </a:ext>
              </a:extLst>
            </p:cNvPr>
            <p:cNvSpPr/>
            <p:nvPr/>
          </p:nvSpPr>
          <p:spPr>
            <a:xfrm>
              <a:off x="2887731" y="8088232"/>
              <a:ext cx="1573610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B4936E5B-2F21-4B04-9B3F-F47FFAB985E9}"/>
              </a:ext>
            </a:extLst>
          </p:cNvPr>
          <p:cNvGrpSpPr/>
          <p:nvPr/>
        </p:nvGrpSpPr>
        <p:grpSpPr>
          <a:xfrm>
            <a:off x="5311675" y="3477479"/>
            <a:ext cx="1570682" cy="1312287"/>
            <a:chOff x="4803573" y="7356206"/>
            <a:chExt cx="1570682" cy="1312287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6DB57B2A-C106-4526-A720-B62F9229E398}"/>
                </a:ext>
              </a:extLst>
            </p:cNvPr>
            <p:cNvSpPr txBox="1"/>
            <p:nvPr/>
          </p:nvSpPr>
          <p:spPr>
            <a:xfrm>
              <a:off x="5063501" y="7827739"/>
              <a:ext cx="105082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Charities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FBD2E8C4-EB44-4B18-B79C-51D1873A311C}"/>
                </a:ext>
              </a:extLst>
            </p:cNvPr>
            <p:cNvSpPr/>
            <p:nvPr/>
          </p:nvSpPr>
          <p:spPr>
            <a:xfrm>
              <a:off x="4803573" y="8076023"/>
              <a:ext cx="1570682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  <p:sp>
          <p:nvSpPr>
            <p:cNvPr id="76" name="Freeform 8">
              <a:extLst>
                <a:ext uri="{FF2B5EF4-FFF2-40B4-BE49-F238E27FC236}">
                  <a16:creationId xmlns:a16="http://schemas.microsoft.com/office/drawing/2014/main" id="{6A5C58EE-5495-4BF0-84BB-476A16A66D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75332" y="7356206"/>
              <a:ext cx="427164" cy="399745"/>
            </a:xfrm>
            <a:custGeom>
              <a:avLst/>
              <a:gdLst>
                <a:gd name="T0" fmla="*/ 129 w 130"/>
                <a:gd name="T1" fmla="*/ 35 h 120"/>
                <a:gd name="T2" fmla="*/ 94 w 130"/>
                <a:gd name="T3" fmla="*/ 0 h 120"/>
                <a:gd name="T4" fmla="*/ 64 w 130"/>
                <a:gd name="T5" fmla="*/ 17 h 120"/>
                <a:gd name="T6" fmla="*/ 35 w 130"/>
                <a:gd name="T7" fmla="*/ 0 h 120"/>
                <a:gd name="T8" fmla="*/ 0 w 130"/>
                <a:gd name="T9" fmla="*/ 35 h 120"/>
                <a:gd name="T10" fmla="*/ 2 w 130"/>
                <a:gd name="T11" fmla="*/ 49 h 120"/>
                <a:gd name="T12" fmla="*/ 19 w 130"/>
                <a:gd name="T13" fmla="*/ 79 h 120"/>
                <a:gd name="T14" fmla="*/ 64 w 130"/>
                <a:gd name="T15" fmla="*/ 120 h 120"/>
                <a:gd name="T16" fmla="*/ 110 w 130"/>
                <a:gd name="T17" fmla="*/ 79 h 120"/>
                <a:gd name="T18" fmla="*/ 128 w 130"/>
                <a:gd name="T19" fmla="*/ 49 h 120"/>
                <a:gd name="T20" fmla="*/ 129 w 130"/>
                <a:gd name="T21" fmla="*/ 35 h 120"/>
                <a:gd name="T22" fmla="*/ 123 w 130"/>
                <a:gd name="T23" fmla="*/ 48 h 120"/>
                <a:gd name="T24" fmla="*/ 107 w 130"/>
                <a:gd name="T25" fmla="*/ 75 h 120"/>
                <a:gd name="T26" fmla="*/ 64 w 130"/>
                <a:gd name="T27" fmla="*/ 113 h 120"/>
                <a:gd name="T28" fmla="*/ 23 w 130"/>
                <a:gd name="T29" fmla="*/ 75 h 120"/>
                <a:gd name="T30" fmla="*/ 6 w 130"/>
                <a:gd name="T31" fmla="*/ 48 h 120"/>
                <a:gd name="T32" fmla="*/ 5 w 130"/>
                <a:gd name="T33" fmla="*/ 36 h 120"/>
                <a:gd name="T34" fmla="*/ 5 w 130"/>
                <a:gd name="T35" fmla="*/ 36 h 120"/>
                <a:gd name="T36" fmla="*/ 35 w 130"/>
                <a:gd name="T37" fmla="*/ 5 h 120"/>
                <a:gd name="T38" fmla="*/ 62 w 130"/>
                <a:gd name="T39" fmla="*/ 23 h 120"/>
                <a:gd name="T40" fmla="*/ 64 w 130"/>
                <a:gd name="T41" fmla="*/ 29 h 120"/>
                <a:gd name="T42" fmla="*/ 67 w 130"/>
                <a:gd name="T43" fmla="*/ 23 h 120"/>
                <a:gd name="T44" fmla="*/ 94 w 130"/>
                <a:gd name="T45" fmla="*/ 5 h 120"/>
                <a:gd name="T46" fmla="*/ 124 w 130"/>
                <a:gd name="T47" fmla="*/ 36 h 120"/>
                <a:gd name="T48" fmla="*/ 123 w 130"/>
                <a:gd name="T49" fmla="*/ 48 h 120"/>
                <a:gd name="T50" fmla="*/ 123 w 130"/>
                <a:gd name="T51" fmla="*/ 48 h 120"/>
                <a:gd name="T52" fmla="*/ 123 w 130"/>
                <a:gd name="T53" fmla="*/ 4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0" h="120">
                  <a:moveTo>
                    <a:pt x="129" y="35"/>
                  </a:moveTo>
                  <a:cubicBezTo>
                    <a:pt x="127" y="15"/>
                    <a:pt x="113" y="0"/>
                    <a:pt x="94" y="0"/>
                  </a:cubicBezTo>
                  <a:cubicBezTo>
                    <a:pt x="82" y="0"/>
                    <a:pt x="71" y="6"/>
                    <a:pt x="64" y="17"/>
                  </a:cubicBezTo>
                  <a:cubicBezTo>
                    <a:pt x="58" y="6"/>
                    <a:pt x="47" y="0"/>
                    <a:pt x="35" y="0"/>
                  </a:cubicBezTo>
                  <a:cubicBezTo>
                    <a:pt x="17" y="0"/>
                    <a:pt x="2" y="15"/>
                    <a:pt x="0" y="35"/>
                  </a:cubicBezTo>
                  <a:cubicBezTo>
                    <a:pt x="0" y="36"/>
                    <a:pt x="0" y="41"/>
                    <a:pt x="2" y="49"/>
                  </a:cubicBezTo>
                  <a:cubicBezTo>
                    <a:pt x="4" y="60"/>
                    <a:pt x="10" y="71"/>
                    <a:pt x="19" y="79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110" y="79"/>
                    <a:pt x="110" y="79"/>
                    <a:pt x="110" y="79"/>
                  </a:cubicBezTo>
                  <a:cubicBezTo>
                    <a:pt x="119" y="71"/>
                    <a:pt x="126" y="60"/>
                    <a:pt x="128" y="49"/>
                  </a:cubicBezTo>
                  <a:cubicBezTo>
                    <a:pt x="130" y="41"/>
                    <a:pt x="129" y="36"/>
                    <a:pt x="129" y="35"/>
                  </a:cubicBezTo>
                  <a:close/>
                  <a:moveTo>
                    <a:pt x="123" y="48"/>
                  </a:moveTo>
                  <a:cubicBezTo>
                    <a:pt x="121" y="58"/>
                    <a:pt x="115" y="68"/>
                    <a:pt x="107" y="75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14" y="68"/>
                    <a:pt x="9" y="58"/>
                    <a:pt x="6" y="48"/>
                  </a:cubicBezTo>
                  <a:cubicBezTo>
                    <a:pt x="5" y="40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7" y="18"/>
                    <a:pt x="20" y="5"/>
                    <a:pt x="35" y="5"/>
                  </a:cubicBezTo>
                  <a:cubicBezTo>
                    <a:pt x="47" y="5"/>
                    <a:pt x="57" y="12"/>
                    <a:pt x="62" y="23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72" y="12"/>
                    <a:pt x="82" y="5"/>
                    <a:pt x="94" y="5"/>
                  </a:cubicBezTo>
                  <a:cubicBezTo>
                    <a:pt x="110" y="5"/>
                    <a:pt x="123" y="18"/>
                    <a:pt x="124" y="36"/>
                  </a:cubicBezTo>
                  <a:cubicBezTo>
                    <a:pt x="124" y="36"/>
                    <a:pt x="125" y="40"/>
                    <a:pt x="123" y="48"/>
                  </a:cubicBezTo>
                  <a:close/>
                  <a:moveTo>
                    <a:pt x="123" y="48"/>
                  </a:moveTo>
                  <a:cubicBezTo>
                    <a:pt x="123" y="48"/>
                    <a:pt x="123" y="48"/>
                    <a:pt x="123" y="4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14DB2CC-F618-49B4-9092-D9F4C85972FA}"/>
              </a:ext>
            </a:extLst>
          </p:cNvPr>
          <p:cNvGrpSpPr/>
          <p:nvPr/>
        </p:nvGrpSpPr>
        <p:grpSpPr>
          <a:xfrm>
            <a:off x="8971536" y="3469181"/>
            <a:ext cx="1597172" cy="1328883"/>
            <a:chOff x="6704706" y="7347908"/>
            <a:chExt cx="1597172" cy="1328883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33EEEA43-597A-49DE-A27D-14F6F72C2DED}"/>
                </a:ext>
              </a:extLst>
            </p:cNvPr>
            <p:cNvSpPr txBox="1"/>
            <p:nvPr/>
          </p:nvSpPr>
          <p:spPr>
            <a:xfrm>
              <a:off x="6835698" y="7836037"/>
              <a:ext cx="133519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Healthcare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90933765-23BF-48B2-843B-5083BE9AFA3C}"/>
                </a:ext>
              </a:extLst>
            </p:cNvPr>
            <p:cNvSpPr/>
            <p:nvPr/>
          </p:nvSpPr>
          <p:spPr>
            <a:xfrm>
              <a:off x="6704706" y="8084321"/>
              <a:ext cx="1597172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  <p:sp>
          <p:nvSpPr>
            <p:cNvPr id="54" name="Freeform 9">
              <a:extLst>
                <a:ext uri="{FF2B5EF4-FFF2-40B4-BE49-F238E27FC236}">
                  <a16:creationId xmlns:a16="http://schemas.microsoft.com/office/drawing/2014/main" id="{9C8BF765-F08D-4378-8B37-4953F6479F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91875" y="7347908"/>
              <a:ext cx="422835" cy="432936"/>
            </a:xfrm>
            <a:custGeom>
              <a:avLst/>
              <a:gdLst>
                <a:gd name="T0" fmla="*/ 105 w 129"/>
                <a:gd name="T1" fmla="*/ 89 h 130"/>
                <a:gd name="T2" fmla="*/ 97 w 129"/>
                <a:gd name="T3" fmla="*/ 89 h 130"/>
                <a:gd name="T4" fmla="*/ 80 w 129"/>
                <a:gd name="T5" fmla="*/ 73 h 130"/>
                <a:gd name="T6" fmla="*/ 80 w 129"/>
                <a:gd name="T7" fmla="*/ 68 h 130"/>
                <a:gd name="T8" fmla="*/ 88 w 129"/>
                <a:gd name="T9" fmla="*/ 53 h 130"/>
                <a:gd name="T10" fmla="*/ 90 w 129"/>
                <a:gd name="T11" fmla="*/ 51 h 130"/>
                <a:gd name="T12" fmla="*/ 91 w 129"/>
                <a:gd name="T13" fmla="*/ 39 h 130"/>
                <a:gd name="T14" fmla="*/ 90 w 129"/>
                <a:gd name="T15" fmla="*/ 37 h 130"/>
                <a:gd name="T16" fmla="*/ 90 w 129"/>
                <a:gd name="T17" fmla="*/ 23 h 130"/>
                <a:gd name="T18" fmla="*/ 85 w 129"/>
                <a:gd name="T19" fmla="*/ 7 h 130"/>
                <a:gd name="T20" fmla="*/ 72 w 129"/>
                <a:gd name="T21" fmla="*/ 1 h 130"/>
                <a:gd name="T22" fmla="*/ 55 w 129"/>
                <a:gd name="T23" fmla="*/ 1 h 130"/>
                <a:gd name="T24" fmla="*/ 42 w 129"/>
                <a:gd name="T25" fmla="*/ 10 h 130"/>
                <a:gd name="T26" fmla="*/ 38 w 129"/>
                <a:gd name="T27" fmla="*/ 23 h 130"/>
                <a:gd name="T28" fmla="*/ 38 w 129"/>
                <a:gd name="T29" fmla="*/ 37 h 130"/>
                <a:gd name="T30" fmla="*/ 37 w 129"/>
                <a:gd name="T31" fmla="*/ 40 h 130"/>
                <a:gd name="T32" fmla="*/ 39 w 129"/>
                <a:gd name="T33" fmla="*/ 52 h 130"/>
                <a:gd name="T34" fmla="*/ 41 w 129"/>
                <a:gd name="T35" fmla="*/ 55 h 130"/>
                <a:gd name="T36" fmla="*/ 48 w 129"/>
                <a:gd name="T37" fmla="*/ 68 h 130"/>
                <a:gd name="T38" fmla="*/ 48 w 129"/>
                <a:gd name="T39" fmla="*/ 73 h 130"/>
                <a:gd name="T40" fmla="*/ 32 w 129"/>
                <a:gd name="T41" fmla="*/ 89 h 130"/>
                <a:gd name="T42" fmla="*/ 24 w 129"/>
                <a:gd name="T43" fmla="*/ 89 h 130"/>
                <a:gd name="T44" fmla="*/ 0 w 129"/>
                <a:gd name="T45" fmla="*/ 113 h 130"/>
                <a:gd name="T46" fmla="*/ 0 w 129"/>
                <a:gd name="T47" fmla="*/ 122 h 130"/>
                <a:gd name="T48" fmla="*/ 8 w 129"/>
                <a:gd name="T49" fmla="*/ 130 h 130"/>
                <a:gd name="T50" fmla="*/ 121 w 129"/>
                <a:gd name="T51" fmla="*/ 130 h 130"/>
                <a:gd name="T52" fmla="*/ 129 w 129"/>
                <a:gd name="T53" fmla="*/ 122 h 130"/>
                <a:gd name="T54" fmla="*/ 129 w 129"/>
                <a:gd name="T55" fmla="*/ 113 h 130"/>
                <a:gd name="T56" fmla="*/ 105 w 129"/>
                <a:gd name="T57" fmla="*/ 89 h 130"/>
                <a:gd name="T58" fmla="*/ 105 w 129"/>
                <a:gd name="T59" fmla="*/ 89 h 130"/>
                <a:gd name="T60" fmla="*/ 105 w 129"/>
                <a:gd name="T61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9" h="130">
                  <a:moveTo>
                    <a:pt x="105" y="89"/>
                  </a:moveTo>
                  <a:cubicBezTo>
                    <a:pt x="97" y="89"/>
                    <a:pt x="97" y="89"/>
                    <a:pt x="97" y="89"/>
                  </a:cubicBezTo>
                  <a:cubicBezTo>
                    <a:pt x="88" y="89"/>
                    <a:pt x="80" y="82"/>
                    <a:pt x="80" y="73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4" y="64"/>
                    <a:pt x="87" y="59"/>
                    <a:pt x="88" y="53"/>
                  </a:cubicBezTo>
                  <a:cubicBezTo>
                    <a:pt x="88" y="52"/>
                    <a:pt x="89" y="52"/>
                    <a:pt x="90" y="51"/>
                  </a:cubicBezTo>
                  <a:cubicBezTo>
                    <a:pt x="93" y="48"/>
                    <a:pt x="94" y="43"/>
                    <a:pt x="91" y="39"/>
                  </a:cubicBezTo>
                  <a:cubicBezTo>
                    <a:pt x="91" y="39"/>
                    <a:pt x="90" y="38"/>
                    <a:pt x="90" y="37"/>
                  </a:cubicBezTo>
                  <a:cubicBezTo>
                    <a:pt x="90" y="33"/>
                    <a:pt x="90" y="28"/>
                    <a:pt x="90" y="23"/>
                  </a:cubicBezTo>
                  <a:cubicBezTo>
                    <a:pt x="90" y="18"/>
                    <a:pt x="89" y="12"/>
                    <a:pt x="85" y="7"/>
                  </a:cubicBezTo>
                  <a:cubicBezTo>
                    <a:pt x="81" y="4"/>
                    <a:pt x="77" y="2"/>
                    <a:pt x="72" y="1"/>
                  </a:cubicBezTo>
                  <a:cubicBezTo>
                    <a:pt x="66" y="0"/>
                    <a:pt x="60" y="0"/>
                    <a:pt x="55" y="1"/>
                  </a:cubicBezTo>
                  <a:cubicBezTo>
                    <a:pt x="50" y="3"/>
                    <a:pt x="45" y="6"/>
                    <a:pt x="42" y="10"/>
                  </a:cubicBezTo>
                  <a:cubicBezTo>
                    <a:pt x="40" y="14"/>
                    <a:pt x="38" y="18"/>
                    <a:pt x="38" y="23"/>
                  </a:cubicBezTo>
                  <a:cubicBezTo>
                    <a:pt x="38" y="28"/>
                    <a:pt x="38" y="32"/>
                    <a:pt x="38" y="37"/>
                  </a:cubicBezTo>
                  <a:cubicBezTo>
                    <a:pt x="38" y="38"/>
                    <a:pt x="38" y="39"/>
                    <a:pt x="37" y="40"/>
                  </a:cubicBezTo>
                  <a:cubicBezTo>
                    <a:pt x="35" y="44"/>
                    <a:pt x="36" y="49"/>
                    <a:pt x="39" y="52"/>
                  </a:cubicBezTo>
                  <a:cubicBezTo>
                    <a:pt x="40" y="53"/>
                    <a:pt x="41" y="54"/>
                    <a:pt x="41" y="55"/>
                  </a:cubicBezTo>
                  <a:cubicBezTo>
                    <a:pt x="42" y="59"/>
                    <a:pt x="45" y="64"/>
                    <a:pt x="48" y="68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82"/>
                    <a:pt x="41" y="89"/>
                    <a:pt x="32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9" y="93"/>
                    <a:pt x="0" y="11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6"/>
                    <a:pt x="3" y="130"/>
                    <a:pt x="8" y="130"/>
                  </a:cubicBezTo>
                  <a:cubicBezTo>
                    <a:pt x="121" y="130"/>
                    <a:pt x="121" y="130"/>
                    <a:pt x="121" y="130"/>
                  </a:cubicBezTo>
                  <a:cubicBezTo>
                    <a:pt x="125" y="130"/>
                    <a:pt x="129" y="126"/>
                    <a:pt x="129" y="12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19" y="93"/>
                    <a:pt x="105" y="89"/>
                    <a:pt x="105" y="89"/>
                  </a:cubicBezTo>
                  <a:close/>
                  <a:moveTo>
                    <a:pt x="105" y="89"/>
                  </a:moveTo>
                  <a:cubicBezTo>
                    <a:pt x="105" y="89"/>
                    <a:pt x="105" y="89"/>
                    <a:pt x="105" y="8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94CE125C-0DF2-4135-917C-DCF3949D17B2}"/>
              </a:ext>
            </a:extLst>
          </p:cNvPr>
          <p:cNvPicPr>
            <a:picLocks noGrp="1" noChangeAspect="1"/>
          </p:cNvPicPr>
          <p:nvPr>
            <p:ph type="pic" sz="quarter" idx="68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28" b="46466"/>
          <a:stretch/>
        </p:blipFill>
        <p:spPr>
          <a:xfrm>
            <a:off x="5687" y="1111250"/>
            <a:ext cx="12186314" cy="3735388"/>
          </a:xfrm>
        </p:spPr>
      </p:pic>
      <p:sp>
        <p:nvSpPr>
          <p:cNvPr id="8" name="Freeform 5">
            <a:extLst>
              <a:ext uri="{FF2B5EF4-FFF2-40B4-BE49-F238E27FC236}">
                <a16:creationId xmlns:a16="http://schemas.microsoft.com/office/drawing/2014/main" id="{3EEE1AD1-9E41-4D25-A504-94BEC03F81C2}"/>
              </a:ext>
            </a:extLst>
          </p:cNvPr>
          <p:cNvSpPr>
            <a:spLocks/>
          </p:cNvSpPr>
          <p:nvPr/>
        </p:nvSpPr>
        <p:spPr bwMode="auto">
          <a:xfrm>
            <a:off x="2843" y="1111250"/>
            <a:ext cx="12186314" cy="3735388"/>
          </a:xfrm>
          <a:custGeom>
            <a:avLst/>
            <a:gdLst>
              <a:gd name="T0" fmla="*/ 0 w 7721"/>
              <a:gd name="T1" fmla="*/ 0 h 2353"/>
              <a:gd name="T2" fmla="*/ 0 w 7721"/>
              <a:gd name="T3" fmla="*/ 2353 h 2353"/>
              <a:gd name="T4" fmla="*/ 3875 w 7721"/>
              <a:gd name="T5" fmla="*/ 1975 h 2353"/>
              <a:gd name="T6" fmla="*/ 7721 w 7721"/>
              <a:gd name="T7" fmla="*/ 2341 h 2353"/>
              <a:gd name="T8" fmla="*/ 7721 w 7721"/>
              <a:gd name="T9" fmla="*/ 3 h 2353"/>
              <a:gd name="T10" fmla="*/ 3875 w 7721"/>
              <a:gd name="T11" fmla="*/ 374 h 2353"/>
              <a:gd name="T12" fmla="*/ 0 w 7721"/>
              <a:gd name="T13" fmla="*/ 0 h 2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721" h="2353">
                <a:moveTo>
                  <a:pt x="0" y="0"/>
                </a:moveTo>
                <a:lnTo>
                  <a:pt x="0" y="2353"/>
                </a:lnTo>
                <a:lnTo>
                  <a:pt x="3875" y="1975"/>
                </a:lnTo>
                <a:lnTo>
                  <a:pt x="7721" y="2341"/>
                </a:lnTo>
                <a:lnTo>
                  <a:pt x="7721" y="3"/>
                </a:lnTo>
                <a:lnTo>
                  <a:pt x="3875" y="37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alpha val="86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1" name="Title 70">
            <a:extLst>
              <a:ext uri="{FF2B5EF4-FFF2-40B4-BE49-F238E27FC236}">
                <a16:creationId xmlns:a16="http://schemas.microsoft.com/office/drawing/2014/main" id="{B3593C50-3D9E-4B60-84A0-0D0D85E829B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500" b="1" dirty="0"/>
              <a:t>Our Services</a:t>
            </a:r>
            <a:endParaRPr lang="en-US" sz="3500" dirty="0"/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id="{1A69F755-A524-46DC-8873-57C29B64D7B0}"/>
              </a:ext>
            </a:extLst>
          </p:cNvPr>
          <p:cNvSpPr>
            <a:spLocks/>
          </p:cNvSpPr>
          <p:nvPr/>
        </p:nvSpPr>
        <p:spPr bwMode="auto">
          <a:xfrm>
            <a:off x="-47626" y="1111250"/>
            <a:ext cx="12257089" cy="3735388"/>
          </a:xfrm>
          <a:custGeom>
            <a:avLst/>
            <a:gdLst>
              <a:gd name="T0" fmla="*/ 0 w 7721"/>
              <a:gd name="T1" fmla="*/ 0 h 2353"/>
              <a:gd name="T2" fmla="*/ 0 w 7721"/>
              <a:gd name="T3" fmla="*/ 2353 h 2353"/>
              <a:gd name="T4" fmla="*/ 3875 w 7721"/>
              <a:gd name="T5" fmla="*/ 1975 h 2353"/>
              <a:gd name="T6" fmla="*/ 7721 w 7721"/>
              <a:gd name="T7" fmla="*/ 2341 h 2353"/>
              <a:gd name="T8" fmla="*/ 7721 w 7721"/>
              <a:gd name="T9" fmla="*/ 3 h 2353"/>
              <a:gd name="T10" fmla="*/ 3875 w 7721"/>
              <a:gd name="T11" fmla="*/ 374 h 2353"/>
              <a:gd name="T12" fmla="*/ 0 w 7721"/>
              <a:gd name="T13" fmla="*/ 0 h 2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721" h="2353">
                <a:moveTo>
                  <a:pt x="0" y="0"/>
                </a:moveTo>
                <a:lnTo>
                  <a:pt x="0" y="2353"/>
                </a:lnTo>
                <a:lnTo>
                  <a:pt x="3875" y="1975"/>
                </a:lnTo>
                <a:lnTo>
                  <a:pt x="7721" y="2341"/>
                </a:lnTo>
                <a:lnTo>
                  <a:pt x="7721" y="3"/>
                </a:lnTo>
                <a:lnTo>
                  <a:pt x="3875" y="374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F07CDB5B-B89C-4D54-AF33-2EF06FB02DCE}"/>
              </a:ext>
            </a:extLst>
          </p:cNvPr>
          <p:cNvSpPr/>
          <p:nvPr/>
        </p:nvSpPr>
        <p:spPr>
          <a:xfrm>
            <a:off x="1982162" y="2600379"/>
            <a:ext cx="822767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using simple alignments we have created a very </a:t>
            </a:r>
            <a:r>
              <a:rPr lang="en-US" sz="1200" b="1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spaciousy</a:t>
            </a: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feeling &amp; The simplicity ipsum suggests strength and the </a:t>
            </a:r>
            <a:r>
              <a:rPr lang="en-US" sz="1200" b="1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spaciousn</a:t>
            </a: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contributes to the aesthetics meant to project an image of professionalism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89B777A-A0A7-4515-897E-C32D8E36C3C1}"/>
              </a:ext>
            </a:extLst>
          </p:cNvPr>
          <p:cNvSpPr txBox="1"/>
          <p:nvPr/>
        </p:nvSpPr>
        <p:spPr>
          <a:xfrm>
            <a:off x="872218" y="5152601"/>
            <a:ext cx="23499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Headline Text One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9BDDBF20-6B20-4C25-BD21-02C0F2F3BC2D}"/>
              </a:ext>
            </a:extLst>
          </p:cNvPr>
          <p:cNvSpPr/>
          <p:nvPr/>
        </p:nvSpPr>
        <p:spPr>
          <a:xfrm>
            <a:off x="1347333" y="5740107"/>
            <a:ext cx="2415267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0" i="0" dirty="0">
                <a:solidFill>
                  <a:srgbClr val="222222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commonly used to demonstrate graphic elements of a document.</a:t>
            </a:r>
            <a:endParaRPr lang="en-US" sz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0E9FF5C-3FFA-4DAB-BA5A-BC089D4D3FB7}"/>
              </a:ext>
            </a:extLst>
          </p:cNvPr>
          <p:cNvGrpSpPr/>
          <p:nvPr/>
        </p:nvGrpSpPr>
        <p:grpSpPr>
          <a:xfrm>
            <a:off x="872218" y="5803269"/>
            <a:ext cx="478971" cy="478971"/>
            <a:chOff x="872218" y="5167369"/>
            <a:chExt cx="478971" cy="478971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F2EA9309-180D-4470-947F-4193B3E3CCBF}"/>
                </a:ext>
              </a:extLst>
            </p:cNvPr>
            <p:cNvSpPr/>
            <p:nvPr/>
          </p:nvSpPr>
          <p:spPr>
            <a:xfrm>
              <a:off x="872218" y="5167369"/>
              <a:ext cx="478971" cy="478971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1157ACCB-EAB1-49CB-8F47-50950B762347}"/>
                </a:ext>
              </a:extLst>
            </p:cNvPr>
            <p:cNvSpPr txBox="1"/>
            <p:nvPr/>
          </p:nvSpPr>
          <p:spPr>
            <a:xfrm>
              <a:off x="947511" y="5222188"/>
              <a:ext cx="2394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1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B3E803D3-20C9-4224-9A17-F7A935810B83}"/>
              </a:ext>
            </a:extLst>
          </p:cNvPr>
          <p:cNvSpPr txBox="1"/>
          <p:nvPr/>
        </p:nvSpPr>
        <p:spPr>
          <a:xfrm>
            <a:off x="4683352" y="5152601"/>
            <a:ext cx="23499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Headline Text Two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852178C-0519-41AE-AE62-73D6B8B93314}"/>
              </a:ext>
            </a:extLst>
          </p:cNvPr>
          <p:cNvSpPr/>
          <p:nvPr/>
        </p:nvSpPr>
        <p:spPr>
          <a:xfrm>
            <a:off x="5158467" y="5791623"/>
            <a:ext cx="2415267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0" i="0" dirty="0">
                <a:solidFill>
                  <a:srgbClr val="222222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commonly used to demonstrate graphic elements of a document.</a:t>
            </a:r>
            <a:endParaRPr lang="en-US" sz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08A321AF-9CCF-4418-A9F7-7DE9AC6939D1}"/>
              </a:ext>
            </a:extLst>
          </p:cNvPr>
          <p:cNvSpPr/>
          <p:nvPr/>
        </p:nvSpPr>
        <p:spPr>
          <a:xfrm>
            <a:off x="4683352" y="5854785"/>
            <a:ext cx="478971" cy="478971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51AD74E-A6BE-4573-86A1-C275E40909DD}"/>
              </a:ext>
            </a:extLst>
          </p:cNvPr>
          <p:cNvSpPr txBox="1"/>
          <p:nvPr/>
        </p:nvSpPr>
        <p:spPr>
          <a:xfrm>
            <a:off x="4758645" y="5909604"/>
            <a:ext cx="239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78250F0-0935-4BFA-B52C-819F79800240}"/>
              </a:ext>
            </a:extLst>
          </p:cNvPr>
          <p:cNvSpPr txBox="1"/>
          <p:nvPr/>
        </p:nvSpPr>
        <p:spPr>
          <a:xfrm>
            <a:off x="8494486" y="5152601"/>
            <a:ext cx="24935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Headline Text Three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B134001C-14C8-453E-B32A-243C821FD4D9}"/>
              </a:ext>
            </a:extLst>
          </p:cNvPr>
          <p:cNvSpPr/>
          <p:nvPr/>
        </p:nvSpPr>
        <p:spPr>
          <a:xfrm>
            <a:off x="8969601" y="5794889"/>
            <a:ext cx="2415267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0" i="0" dirty="0">
                <a:solidFill>
                  <a:srgbClr val="222222"/>
                </a:solidFill>
                <a:effectLst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commonly used to demonstrate graphic elements of a document.</a:t>
            </a:r>
            <a:endParaRPr lang="en-US" sz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B02CAE19-3B37-4F0D-A699-B08E8B2F3E93}"/>
              </a:ext>
            </a:extLst>
          </p:cNvPr>
          <p:cNvSpPr/>
          <p:nvPr/>
        </p:nvSpPr>
        <p:spPr>
          <a:xfrm>
            <a:off x="8494486" y="5858051"/>
            <a:ext cx="478971" cy="478971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E615DC5-F08B-4E10-AE64-421575D56BFC}"/>
              </a:ext>
            </a:extLst>
          </p:cNvPr>
          <p:cNvSpPr txBox="1"/>
          <p:nvPr/>
        </p:nvSpPr>
        <p:spPr>
          <a:xfrm>
            <a:off x="8569779" y="5912870"/>
            <a:ext cx="239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BC7DCBF0-3759-40A8-9209-9E54179D7F09}"/>
              </a:ext>
            </a:extLst>
          </p:cNvPr>
          <p:cNvPicPr>
            <a:picLocks noGrp="1" noChangeAspect="1"/>
          </p:cNvPicPr>
          <p:nvPr>
            <p:ph type="pic" sz="quarter" idx="6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D19C3321-5EDE-4393-A179-39AFD6DA3FA9}"/>
              </a:ext>
            </a:extLst>
          </p:cNvPr>
          <p:cNvPicPr>
            <a:picLocks noGrp="1" noChangeAspect="1"/>
          </p:cNvPicPr>
          <p:nvPr>
            <p:ph type="pic" sz="quarter" idx="6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24" r="8824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0A55E64D-5E0D-4A5A-A9E8-2A8CB15286F2}"/>
              </a:ext>
            </a:extLst>
          </p:cNvPr>
          <p:cNvPicPr>
            <a:picLocks noGrp="1" noChangeAspect="1"/>
          </p:cNvPicPr>
          <p:nvPr>
            <p:ph type="pic" sz="quarter" idx="7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03" r="16603"/>
          <a:stretch>
            <a:fillRect/>
          </a:stretch>
        </p:blipFill>
        <p:spPr/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6A9C4D-FA0B-471D-9138-B2C89F97345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/>
              <a:t>Our</a:t>
            </a:r>
            <a:r>
              <a:rPr lang="en-US" dirty="0"/>
              <a:t> Team</a:t>
            </a:r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E9C0B24A-8C3C-4A81-A6CA-088F06854140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DEF3E1F4-1429-42CA-B054-86B5E92F9A2C}"/>
              </a:ext>
            </a:extLst>
          </p:cNvPr>
          <p:cNvSpPr/>
          <p:nvPr/>
        </p:nvSpPr>
        <p:spPr>
          <a:xfrm>
            <a:off x="1622857" y="1829731"/>
            <a:ext cx="4405312" cy="4679007"/>
          </a:xfrm>
          <a:prstGeom prst="rect">
            <a:avLst/>
          </a:prstGeom>
          <a:solidFill>
            <a:srgbClr val="1E2023">
              <a:alpha val="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9" name="AutoShape 17">
            <a:extLst>
              <a:ext uri="{FF2B5EF4-FFF2-40B4-BE49-F238E27FC236}">
                <a16:creationId xmlns:a16="http://schemas.microsoft.com/office/drawing/2014/main" id="{47BAD358-3A76-4F83-B163-FBA326620845}"/>
              </a:ext>
            </a:extLst>
          </p:cNvPr>
          <p:cNvSpPr>
            <a:spLocks/>
          </p:cNvSpPr>
          <p:nvPr/>
        </p:nvSpPr>
        <p:spPr bwMode="auto">
          <a:xfrm>
            <a:off x="2569114" y="2527460"/>
            <a:ext cx="1183692" cy="670546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6383" y="11316"/>
                </a:moveTo>
                <a:cubicBezTo>
                  <a:pt x="6352" y="11293"/>
                  <a:pt x="6334" y="11238"/>
                  <a:pt x="6334" y="11175"/>
                </a:cubicBezTo>
                <a:lnTo>
                  <a:pt x="6334" y="7852"/>
                </a:lnTo>
                <a:cubicBezTo>
                  <a:pt x="6569" y="7570"/>
                  <a:pt x="6728" y="7101"/>
                  <a:pt x="6728" y="6553"/>
                </a:cubicBezTo>
                <a:lnTo>
                  <a:pt x="6728" y="3104"/>
                </a:lnTo>
                <a:cubicBezTo>
                  <a:pt x="6728" y="1391"/>
                  <a:pt x="5939" y="0"/>
                  <a:pt x="4969" y="0"/>
                </a:cubicBezTo>
                <a:lnTo>
                  <a:pt x="4544" y="0"/>
                </a:lnTo>
                <a:cubicBezTo>
                  <a:pt x="3573" y="0"/>
                  <a:pt x="2783" y="1391"/>
                  <a:pt x="2783" y="3104"/>
                </a:cubicBezTo>
                <a:lnTo>
                  <a:pt x="2783" y="6553"/>
                </a:lnTo>
                <a:cubicBezTo>
                  <a:pt x="2783" y="7093"/>
                  <a:pt x="2938" y="7570"/>
                  <a:pt x="3178" y="7852"/>
                </a:cubicBezTo>
                <a:lnTo>
                  <a:pt x="3178" y="11175"/>
                </a:lnTo>
                <a:cubicBezTo>
                  <a:pt x="3178" y="11238"/>
                  <a:pt x="3161" y="11284"/>
                  <a:pt x="3129" y="11316"/>
                </a:cubicBezTo>
                <a:cubicBezTo>
                  <a:pt x="2863" y="11542"/>
                  <a:pt x="1555" y="12708"/>
                  <a:pt x="345" y="14468"/>
                </a:cubicBezTo>
                <a:cubicBezTo>
                  <a:pt x="128" y="14788"/>
                  <a:pt x="0" y="15257"/>
                  <a:pt x="0" y="15758"/>
                </a:cubicBezTo>
                <a:lnTo>
                  <a:pt x="0" y="18120"/>
                </a:lnTo>
                <a:lnTo>
                  <a:pt x="4300" y="18120"/>
                </a:lnTo>
                <a:cubicBezTo>
                  <a:pt x="4384" y="17322"/>
                  <a:pt x="4628" y="16595"/>
                  <a:pt x="4991" y="16071"/>
                </a:cubicBezTo>
                <a:cubicBezTo>
                  <a:pt x="6024" y="14569"/>
                  <a:pt x="7119" y="13412"/>
                  <a:pt x="7810" y="12739"/>
                </a:cubicBezTo>
                <a:cubicBezTo>
                  <a:pt x="7114" y="11957"/>
                  <a:pt x="6547" y="11457"/>
                  <a:pt x="6383" y="11316"/>
                </a:cubicBezTo>
                <a:close/>
                <a:moveTo>
                  <a:pt x="21241" y="14468"/>
                </a:moveTo>
                <a:cubicBezTo>
                  <a:pt x="20030" y="12708"/>
                  <a:pt x="18723" y="11542"/>
                  <a:pt x="18457" y="11316"/>
                </a:cubicBezTo>
                <a:cubicBezTo>
                  <a:pt x="18426" y="11293"/>
                  <a:pt x="18408" y="11238"/>
                  <a:pt x="18408" y="11175"/>
                </a:cubicBezTo>
                <a:lnTo>
                  <a:pt x="18408" y="7852"/>
                </a:lnTo>
                <a:cubicBezTo>
                  <a:pt x="18643" y="7570"/>
                  <a:pt x="18802" y="7101"/>
                  <a:pt x="18802" y="6553"/>
                </a:cubicBezTo>
                <a:lnTo>
                  <a:pt x="18802" y="3104"/>
                </a:lnTo>
                <a:cubicBezTo>
                  <a:pt x="18802" y="1391"/>
                  <a:pt x="18014" y="0"/>
                  <a:pt x="17043" y="0"/>
                </a:cubicBezTo>
                <a:lnTo>
                  <a:pt x="16626" y="0"/>
                </a:lnTo>
                <a:cubicBezTo>
                  <a:pt x="15655" y="0"/>
                  <a:pt x="14867" y="1391"/>
                  <a:pt x="14867" y="3104"/>
                </a:cubicBezTo>
                <a:lnTo>
                  <a:pt x="14867" y="6553"/>
                </a:lnTo>
                <a:cubicBezTo>
                  <a:pt x="14867" y="7093"/>
                  <a:pt x="15022" y="7570"/>
                  <a:pt x="15261" y="7852"/>
                </a:cubicBezTo>
                <a:lnTo>
                  <a:pt x="15261" y="11175"/>
                </a:lnTo>
                <a:cubicBezTo>
                  <a:pt x="15261" y="11238"/>
                  <a:pt x="15244" y="11284"/>
                  <a:pt x="15212" y="11316"/>
                </a:cubicBezTo>
                <a:cubicBezTo>
                  <a:pt x="15048" y="11457"/>
                  <a:pt x="14481" y="11957"/>
                  <a:pt x="13790" y="12739"/>
                </a:cubicBezTo>
                <a:cubicBezTo>
                  <a:pt x="14481" y="13412"/>
                  <a:pt x="15576" y="14569"/>
                  <a:pt x="16609" y="16071"/>
                </a:cubicBezTo>
                <a:cubicBezTo>
                  <a:pt x="16972" y="16595"/>
                  <a:pt x="17211" y="17322"/>
                  <a:pt x="17300" y="18120"/>
                </a:cubicBezTo>
                <a:lnTo>
                  <a:pt x="21600" y="18120"/>
                </a:lnTo>
                <a:lnTo>
                  <a:pt x="21600" y="15758"/>
                </a:lnTo>
                <a:cubicBezTo>
                  <a:pt x="21587" y="15257"/>
                  <a:pt x="21462" y="14780"/>
                  <a:pt x="21241" y="14468"/>
                </a:cubicBezTo>
                <a:close/>
                <a:moveTo>
                  <a:pt x="12730" y="13490"/>
                </a:moveTo>
                <a:cubicBezTo>
                  <a:pt x="12695" y="13458"/>
                  <a:pt x="12673" y="13396"/>
                  <a:pt x="12673" y="13325"/>
                </a:cubicBezTo>
                <a:lnTo>
                  <a:pt x="12673" y="9361"/>
                </a:lnTo>
                <a:cubicBezTo>
                  <a:pt x="12956" y="9025"/>
                  <a:pt x="13143" y="8462"/>
                  <a:pt x="13143" y="7820"/>
                </a:cubicBezTo>
                <a:lnTo>
                  <a:pt x="13143" y="3707"/>
                </a:lnTo>
                <a:cubicBezTo>
                  <a:pt x="13143" y="1658"/>
                  <a:pt x="12203" y="0"/>
                  <a:pt x="11042" y="0"/>
                </a:cubicBezTo>
                <a:lnTo>
                  <a:pt x="10540" y="0"/>
                </a:lnTo>
                <a:cubicBezTo>
                  <a:pt x="9379" y="0"/>
                  <a:pt x="8440" y="1658"/>
                  <a:pt x="8440" y="3707"/>
                </a:cubicBezTo>
                <a:lnTo>
                  <a:pt x="8440" y="7820"/>
                </a:lnTo>
                <a:cubicBezTo>
                  <a:pt x="8440" y="8462"/>
                  <a:pt x="8626" y="9032"/>
                  <a:pt x="8909" y="9361"/>
                </a:cubicBezTo>
                <a:lnTo>
                  <a:pt x="8909" y="13325"/>
                </a:lnTo>
                <a:cubicBezTo>
                  <a:pt x="8909" y="13396"/>
                  <a:pt x="8887" y="13458"/>
                  <a:pt x="8851" y="13490"/>
                </a:cubicBezTo>
                <a:cubicBezTo>
                  <a:pt x="8532" y="13764"/>
                  <a:pt x="6977" y="15155"/>
                  <a:pt x="5532" y="17243"/>
                </a:cubicBezTo>
                <a:cubicBezTo>
                  <a:pt x="5270" y="17619"/>
                  <a:pt x="5119" y="18190"/>
                  <a:pt x="5119" y="18785"/>
                </a:cubicBezTo>
                <a:lnTo>
                  <a:pt x="5119" y="21600"/>
                </a:lnTo>
                <a:lnTo>
                  <a:pt x="16462" y="21600"/>
                </a:lnTo>
                <a:lnTo>
                  <a:pt x="16462" y="18785"/>
                </a:lnTo>
                <a:cubicBezTo>
                  <a:pt x="16462" y="18190"/>
                  <a:pt x="16311" y="17619"/>
                  <a:pt x="16050" y="17243"/>
                </a:cubicBezTo>
                <a:cubicBezTo>
                  <a:pt x="14605" y="15148"/>
                  <a:pt x="13049" y="13764"/>
                  <a:pt x="12730" y="13490"/>
                </a:cubicBezTo>
                <a:close/>
                <a:moveTo>
                  <a:pt x="12730" y="13490"/>
                </a:moveTo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520D37E-F052-4E61-AE6F-BC91F4190A99}"/>
              </a:ext>
            </a:extLst>
          </p:cNvPr>
          <p:cNvSpPr txBox="1"/>
          <p:nvPr/>
        </p:nvSpPr>
        <p:spPr>
          <a:xfrm>
            <a:off x="2569114" y="3458947"/>
            <a:ext cx="196193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spc="100" dirty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CREATIVE</a:t>
            </a:r>
          </a:p>
          <a:p>
            <a:r>
              <a:rPr lang="en-US" sz="2500" b="1" spc="100" dirty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TEAM</a:t>
            </a:r>
          </a:p>
        </p:txBody>
      </p: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DADB090C-5697-4CDB-9C93-A9A6B5B8BDE2}"/>
              </a:ext>
            </a:extLst>
          </p:cNvPr>
          <p:cNvCxnSpPr/>
          <p:nvPr/>
        </p:nvCxnSpPr>
        <p:spPr bwMode="auto">
          <a:xfrm>
            <a:off x="2662777" y="4397638"/>
            <a:ext cx="397876" cy="0"/>
          </a:xfrm>
          <a:prstGeom prst="line">
            <a:avLst/>
          </a:prstGeom>
          <a:blipFill dpi="0" rotWithShape="0">
            <a:blip r:embed="rId6"/>
            <a:srcRect/>
            <a:tile tx="0" ty="0" sx="100000" sy="100000" flip="none" algn="tl"/>
          </a:blipFill>
          <a:ln w="38100" cap="flat" cmpd="sng" algn="ctr">
            <a:solidFill>
              <a:schemeClr val="tx1">
                <a:alpha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42" name="Rectangle 11">
            <a:extLst>
              <a:ext uri="{FF2B5EF4-FFF2-40B4-BE49-F238E27FC236}">
                <a16:creationId xmlns:a16="http://schemas.microsoft.com/office/drawing/2014/main" id="{DABDD47F-AA89-40CC-B1DF-CC02695C2876}"/>
              </a:ext>
            </a:extLst>
          </p:cNvPr>
          <p:cNvSpPr>
            <a:spLocks/>
          </p:cNvSpPr>
          <p:nvPr/>
        </p:nvSpPr>
        <p:spPr bwMode="auto">
          <a:xfrm>
            <a:off x="2662777" y="4642180"/>
            <a:ext cx="2325472" cy="116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600"/>
              </a:lnSpc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using simple alignments we have created a very spacious feeling. The simplicity suggests strength.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AE4D09B-2B5F-4BD5-AE84-9DA45472982D}"/>
              </a:ext>
            </a:extLst>
          </p:cNvPr>
          <p:cNvSpPr txBox="1"/>
          <p:nvPr/>
        </p:nvSpPr>
        <p:spPr>
          <a:xfrm>
            <a:off x="6612478" y="4043722"/>
            <a:ext cx="239304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Some Text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917F559-6F15-4E3C-A31B-B69FB3A84F45}"/>
              </a:ext>
            </a:extLst>
          </p:cNvPr>
          <p:cNvSpPr txBox="1"/>
          <p:nvPr/>
        </p:nvSpPr>
        <p:spPr>
          <a:xfrm>
            <a:off x="6612479" y="4616412"/>
            <a:ext cx="3505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400" dirty="0">
                <a:solidFill>
                  <a:schemeClr val="accent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WWW.COMPANYABOUTUS.COM</a:t>
            </a:r>
          </a:p>
        </p:txBody>
      </p:sp>
      <p:sp>
        <p:nvSpPr>
          <p:cNvPr id="60" name="Rectangle 9">
            <a:extLst>
              <a:ext uri="{FF2B5EF4-FFF2-40B4-BE49-F238E27FC236}">
                <a16:creationId xmlns:a16="http://schemas.microsoft.com/office/drawing/2014/main" id="{D591D793-79C0-4313-8F1D-591523307962}"/>
              </a:ext>
            </a:extLst>
          </p:cNvPr>
          <p:cNvSpPr>
            <a:spLocks/>
          </p:cNvSpPr>
          <p:nvPr/>
        </p:nvSpPr>
        <p:spPr bwMode="auto">
          <a:xfrm>
            <a:off x="6706368" y="5035987"/>
            <a:ext cx="3859247" cy="98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just">
              <a:lnSpc>
                <a:spcPts val="17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promont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Montserrat" panose="00000500000000000000" pitchFamily="50" charset="0"/>
              <a:ea typeface="Roboto Slab" pitchFamily="2" charset="0"/>
              <a:cs typeface="Open Sans Condensed Light" panose="020B0306030504020204" pitchFamily="34" charset="0"/>
              <a:sym typeface="Montserrat-Regular" charset="0"/>
            </a:endParaRPr>
          </a:p>
          <a:p>
            <a:pPr algn="just">
              <a:lnSpc>
                <a:spcPts val="1700"/>
              </a:lnSpc>
            </a:pP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ject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 an image of professionalism and lorem to reliability. By using simple alignments are This letterhead design is meant to project an image of professionalism and lorem to</a:t>
            </a:r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F06E3D05-7AF2-4B3D-BE6D-5212FF7E075E}"/>
              </a:ext>
            </a:extLst>
          </p:cNvPr>
          <p:cNvPicPr>
            <a:picLocks noGrp="1" noChangeAspect="1"/>
          </p:cNvPicPr>
          <p:nvPr>
            <p:ph type="pic" sz="quarter" idx="6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02" r="20602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C6E991E-6D9D-4B10-BA73-7BD5EF396356}"/>
              </a:ext>
            </a:extLst>
          </p:cNvPr>
          <p:cNvGrpSpPr/>
          <p:nvPr/>
        </p:nvGrpSpPr>
        <p:grpSpPr>
          <a:xfrm>
            <a:off x="6969682" y="1856306"/>
            <a:ext cx="3859247" cy="3145388"/>
            <a:chOff x="5952193" y="2147422"/>
            <a:chExt cx="3859247" cy="3145388"/>
          </a:xfrm>
        </p:grpSpPr>
        <p:sp>
          <p:nvSpPr>
            <p:cNvPr id="30" name="AutoShape 17">
              <a:extLst>
                <a:ext uri="{FF2B5EF4-FFF2-40B4-BE49-F238E27FC236}">
                  <a16:creationId xmlns:a16="http://schemas.microsoft.com/office/drawing/2014/main" id="{3E72E18C-4324-46C4-AE85-E4CFBD37AA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2193" y="2147422"/>
              <a:ext cx="1183692" cy="67054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6383" y="11316"/>
                  </a:moveTo>
                  <a:cubicBezTo>
                    <a:pt x="6352" y="11293"/>
                    <a:pt x="6334" y="11238"/>
                    <a:pt x="6334" y="11175"/>
                  </a:cubicBezTo>
                  <a:lnTo>
                    <a:pt x="6334" y="7852"/>
                  </a:lnTo>
                  <a:cubicBezTo>
                    <a:pt x="6569" y="7570"/>
                    <a:pt x="6728" y="7101"/>
                    <a:pt x="6728" y="6553"/>
                  </a:cubicBezTo>
                  <a:lnTo>
                    <a:pt x="6728" y="3104"/>
                  </a:lnTo>
                  <a:cubicBezTo>
                    <a:pt x="6728" y="1391"/>
                    <a:pt x="5939" y="0"/>
                    <a:pt x="4969" y="0"/>
                  </a:cubicBezTo>
                  <a:lnTo>
                    <a:pt x="4544" y="0"/>
                  </a:lnTo>
                  <a:cubicBezTo>
                    <a:pt x="3573" y="0"/>
                    <a:pt x="2783" y="1391"/>
                    <a:pt x="2783" y="3104"/>
                  </a:cubicBezTo>
                  <a:lnTo>
                    <a:pt x="2783" y="6553"/>
                  </a:lnTo>
                  <a:cubicBezTo>
                    <a:pt x="2783" y="7093"/>
                    <a:pt x="2938" y="7570"/>
                    <a:pt x="3178" y="7852"/>
                  </a:cubicBezTo>
                  <a:lnTo>
                    <a:pt x="3178" y="11175"/>
                  </a:lnTo>
                  <a:cubicBezTo>
                    <a:pt x="3178" y="11238"/>
                    <a:pt x="3161" y="11284"/>
                    <a:pt x="3129" y="11316"/>
                  </a:cubicBezTo>
                  <a:cubicBezTo>
                    <a:pt x="2863" y="11542"/>
                    <a:pt x="1555" y="12708"/>
                    <a:pt x="345" y="14468"/>
                  </a:cubicBezTo>
                  <a:cubicBezTo>
                    <a:pt x="128" y="14788"/>
                    <a:pt x="0" y="15257"/>
                    <a:pt x="0" y="15758"/>
                  </a:cubicBezTo>
                  <a:lnTo>
                    <a:pt x="0" y="18120"/>
                  </a:lnTo>
                  <a:lnTo>
                    <a:pt x="4300" y="18120"/>
                  </a:lnTo>
                  <a:cubicBezTo>
                    <a:pt x="4384" y="17322"/>
                    <a:pt x="4628" y="16595"/>
                    <a:pt x="4991" y="16071"/>
                  </a:cubicBezTo>
                  <a:cubicBezTo>
                    <a:pt x="6024" y="14569"/>
                    <a:pt x="7119" y="13412"/>
                    <a:pt x="7810" y="12739"/>
                  </a:cubicBezTo>
                  <a:cubicBezTo>
                    <a:pt x="7114" y="11957"/>
                    <a:pt x="6547" y="11457"/>
                    <a:pt x="6383" y="11316"/>
                  </a:cubicBezTo>
                  <a:close/>
                  <a:moveTo>
                    <a:pt x="21241" y="14468"/>
                  </a:moveTo>
                  <a:cubicBezTo>
                    <a:pt x="20030" y="12708"/>
                    <a:pt x="18723" y="11542"/>
                    <a:pt x="18457" y="11316"/>
                  </a:cubicBezTo>
                  <a:cubicBezTo>
                    <a:pt x="18426" y="11293"/>
                    <a:pt x="18408" y="11238"/>
                    <a:pt x="18408" y="11175"/>
                  </a:cubicBezTo>
                  <a:lnTo>
                    <a:pt x="18408" y="7852"/>
                  </a:lnTo>
                  <a:cubicBezTo>
                    <a:pt x="18643" y="7570"/>
                    <a:pt x="18802" y="7101"/>
                    <a:pt x="18802" y="6553"/>
                  </a:cubicBezTo>
                  <a:lnTo>
                    <a:pt x="18802" y="3104"/>
                  </a:lnTo>
                  <a:cubicBezTo>
                    <a:pt x="18802" y="1391"/>
                    <a:pt x="18014" y="0"/>
                    <a:pt x="17043" y="0"/>
                  </a:cubicBezTo>
                  <a:lnTo>
                    <a:pt x="16626" y="0"/>
                  </a:lnTo>
                  <a:cubicBezTo>
                    <a:pt x="15655" y="0"/>
                    <a:pt x="14867" y="1391"/>
                    <a:pt x="14867" y="3104"/>
                  </a:cubicBezTo>
                  <a:lnTo>
                    <a:pt x="14867" y="6553"/>
                  </a:lnTo>
                  <a:cubicBezTo>
                    <a:pt x="14867" y="7093"/>
                    <a:pt x="15022" y="7570"/>
                    <a:pt x="15261" y="7852"/>
                  </a:cubicBezTo>
                  <a:lnTo>
                    <a:pt x="15261" y="11175"/>
                  </a:lnTo>
                  <a:cubicBezTo>
                    <a:pt x="15261" y="11238"/>
                    <a:pt x="15244" y="11284"/>
                    <a:pt x="15212" y="11316"/>
                  </a:cubicBezTo>
                  <a:cubicBezTo>
                    <a:pt x="15048" y="11457"/>
                    <a:pt x="14481" y="11957"/>
                    <a:pt x="13790" y="12739"/>
                  </a:cubicBezTo>
                  <a:cubicBezTo>
                    <a:pt x="14481" y="13412"/>
                    <a:pt x="15576" y="14569"/>
                    <a:pt x="16609" y="16071"/>
                  </a:cubicBezTo>
                  <a:cubicBezTo>
                    <a:pt x="16972" y="16595"/>
                    <a:pt x="17211" y="17322"/>
                    <a:pt x="17300" y="18120"/>
                  </a:cubicBezTo>
                  <a:lnTo>
                    <a:pt x="21600" y="18120"/>
                  </a:lnTo>
                  <a:lnTo>
                    <a:pt x="21600" y="15758"/>
                  </a:lnTo>
                  <a:cubicBezTo>
                    <a:pt x="21587" y="15257"/>
                    <a:pt x="21462" y="14780"/>
                    <a:pt x="21241" y="14468"/>
                  </a:cubicBezTo>
                  <a:close/>
                  <a:moveTo>
                    <a:pt x="12730" y="13490"/>
                  </a:moveTo>
                  <a:cubicBezTo>
                    <a:pt x="12695" y="13458"/>
                    <a:pt x="12673" y="13396"/>
                    <a:pt x="12673" y="13325"/>
                  </a:cubicBezTo>
                  <a:lnTo>
                    <a:pt x="12673" y="9361"/>
                  </a:lnTo>
                  <a:cubicBezTo>
                    <a:pt x="12956" y="9025"/>
                    <a:pt x="13143" y="8462"/>
                    <a:pt x="13143" y="7820"/>
                  </a:cubicBezTo>
                  <a:lnTo>
                    <a:pt x="13143" y="3707"/>
                  </a:lnTo>
                  <a:cubicBezTo>
                    <a:pt x="13143" y="1658"/>
                    <a:pt x="12203" y="0"/>
                    <a:pt x="11042" y="0"/>
                  </a:cubicBezTo>
                  <a:lnTo>
                    <a:pt x="10540" y="0"/>
                  </a:lnTo>
                  <a:cubicBezTo>
                    <a:pt x="9379" y="0"/>
                    <a:pt x="8440" y="1658"/>
                    <a:pt x="8440" y="3707"/>
                  </a:cubicBezTo>
                  <a:lnTo>
                    <a:pt x="8440" y="7820"/>
                  </a:lnTo>
                  <a:cubicBezTo>
                    <a:pt x="8440" y="8462"/>
                    <a:pt x="8626" y="9032"/>
                    <a:pt x="8909" y="9361"/>
                  </a:cubicBezTo>
                  <a:lnTo>
                    <a:pt x="8909" y="13325"/>
                  </a:lnTo>
                  <a:cubicBezTo>
                    <a:pt x="8909" y="13396"/>
                    <a:pt x="8887" y="13458"/>
                    <a:pt x="8851" y="13490"/>
                  </a:cubicBezTo>
                  <a:cubicBezTo>
                    <a:pt x="8532" y="13764"/>
                    <a:pt x="6977" y="15155"/>
                    <a:pt x="5532" y="17243"/>
                  </a:cubicBezTo>
                  <a:cubicBezTo>
                    <a:pt x="5270" y="17619"/>
                    <a:pt x="5119" y="18190"/>
                    <a:pt x="5119" y="18785"/>
                  </a:cubicBezTo>
                  <a:lnTo>
                    <a:pt x="5119" y="21600"/>
                  </a:lnTo>
                  <a:lnTo>
                    <a:pt x="16462" y="21600"/>
                  </a:lnTo>
                  <a:lnTo>
                    <a:pt x="16462" y="18785"/>
                  </a:lnTo>
                  <a:cubicBezTo>
                    <a:pt x="16462" y="18190"/>
                    <a:pt x="16311" y="17619"/>
                    <a:pt x="16050" y="17243"/>
                  </a:cubicBezTo>
                  <a:cubicBezTo>
                    <a:pt x="14605" y="15148"/>
                    <a:pt x="13049" y="13764"/>
                    <a:pt x="12730" y="13490"/>
                  </a:cubicBezTo>
                  <a:close/>
                  <a:moveTo>
                    <a:pt x="12730" y="13490"/>
                  </a:moveTo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97AEFE9-312E-4CCA-B462-484DBABB1C73}"/>
                </a:ext>
              </a:extLst>
            </p:cNvPr>
            <p:cNvSpPr/>
            <p:nvPr/>
          </p:nvSpPr>
          <p:spPr>
            <a:xfrm>
              <a:off x="5952193" y="2984445"/>
              <a:ext cx="2606098" cy="11592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4000"/>
                </a:lnSpc>
              </a:pPr>
              <a:r>
                <a:rPr lang="en-US" sz="5000" b="1" dirty="0"/>
                <a:t>Our Port </a:t>
              </a:r>
            </a:p>
            <a:p>
              <a:pPr>
                <a:lnSpc>
                  <a:spcPts val="4000"/>
                </a:lnSpc>
              </a:pPr>
              <a:r>
                <a:rPr lang="en-US" sz="5000" b="1" dirty="0"/>
                <a:t>folio</a:t>
              </a:r>
              <a:endParaRPr lang="en-US" sz="5000" dirty="0"/>
            </a:p>
          </p:txBody>
        </p:sp>
        <p:sp>
          <p:nvSpPr>
            <p:cNvPr id="20" name="Rectangle 9">
              <a:extLst>
                <a:ext uri="{FF2B5EF4-FFF2-40B4-BE49-F238E27FC236}">
                  <a16:creationId xmlns:a16="http://schemas.microsoft.com/office/drawing/2014/main" id="{64B38C10-F941-4BB0-AFEB-2AB1AED491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2193" y="4310214"/>
              <a:ext cx="3859247" cy="982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just">
                <a:lnSpc>
                  <a:spcPts val="17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" panose="00000500000000000000" pitchFamily="50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" panose="00000500000000000000" pitchFamily="50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promont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endParaRPr>
            </a:p>
            <a:p>
              <a:pPr algn="just">
                <a:lnSpc>
                  <a:spcPts val="1700"/>
                </a:lnSpc>
              </a:pP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" panose="00000500000000000000" pitchFamily="50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ject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" panose="00000500000000000000" pitchFamily="50" charset="0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 an image of professionalism and lorem to reliability. By using simple alignments are This letterhead design is meant to project an image of professionalism and lorem 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88">
            <a:extLst>
              <a:ext uri="{FF2B5EF4-FFF2-40B4-BE49-F238E27FC236}">
                <a16:creationId xmlns:a16="http://schemas.microsoft.com/office/drawing/2014/main" id="{581AD594-8434-43E1-B5F3-8ADE29C715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Subtitle 8">
            <a:extLst>
              <a:ext uri="{FF2B5EF4-FFF2-40B4-BE49-F238E27FC236}">
                <a16:creationId xmlns:a16="http://schemas.microsoft.com/office/drawing/2014/main" id="{907B833C-50AD-4ADF-B70E-DFAF92AA260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Timeline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5FC6644-D303-4FE0-B378-C9096B0E0D5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D119A1F-AD94-451D-A0EF-824CDC27EE25}"/>
              </a:ext>
            </a:extLst>
          </p:cNvPr>
          <p:cNvSpPr/>
          <p:nvPr/>
        </p:nvSpPr>
        <p:spPr>
          <a:xfrm>
            <a:off x="1809750" y="4103920"/>
            <a:ext cx="10382250" cy="1333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E0828E9-A981-4065-BB69-B343FF1DFDD2}"/>
              </a:ext>
            </a:extLst>
          </p:cNvPr>
          <p:cNvSpPr/>
          <p:nvPr/>
        </p:nvSpPr>
        <p:spPr>
          <a:xfrm>
            <a:off x="7822251" y="3951520"/>
            <a:ext cx="438150" cy="4381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0766E934-64AD-4E41-83CD-1FAFC22B4266}"/>
              </a:ext>
            </a:extLst>
          </p:cNvPr>
          <p:cNvSpPr/>
          <p:nvPr/>
        </p:nvSpPr>
        <p:spPr>
          <a:xfrm>
            <a:off x="5813004" y="3951520"/>
            <a:ext cx="438150" cy="4381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396989A-44A8-4793-8858-27339FF8B021}"/>
              </a:ext>
            </a:extLst>
          </p:cNvPr>
          <p:cNvSpPr/>
          <p:nvPr/>
        </p:nvSpPr>
        <p:spPr>
          <a:xfrm>
            <a:off x="3803757" y="3951520"/>
            <a:ext cx="438150" cy="4381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B75C6A0-6EFB-412E-B0C7-9402E54E5BFB}"/>
              </a:ext>
            </a:extLst>
          </p:cNvPr>
          <p:cNvSpPr/>
          <p:nvPr/>
        </p:nvSpPr>
        <p:spPr>
          <a:xfrm>
            <a:off x="1794510" y="3951520"/>
            <a:ext cx="438150" cy="4381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C18D5FF6-D379-427E-A7C4-EA6EEFDD8756}"/>
              </a:ext>
            </a:extLst>
          </p:cNvPr>
          <p:cNvSpPr/>
          <p:nvPr/>
        </p:nvSpPr>
        <p:spPr>
          <a:xfrm>
            <a:off x="9831498" y="3951520"/>
            <a:ext cx="438150" cy="4381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C2AB458-E891-4E29-A8C3-C41976A010DF}"/>
              </a:ext>
            </a:extLst>
          </p:cNvPr>
          <p:cNvCxnSpPr>
            <a:cxnSpLocks/>
          </p:cNvCxnSpPr>
          <p:nvPr/>
        </p:nvCxnSpPr>
        <p:spPr>
          <a:xfrm>
            <a:off x="2007235" y="4474152"/>
            <a:ext cx="0" cy="609600"/>
          </a:xfrm>
          <a:prstGeom prst="straightConnector1">
            <a:avLst/>
          </a:prstGeom>
          <a:ln w="381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C6229D6E-1B78-4C30-AE36-A4C33B940405}"/>
              </a:ext>
            </a:extLst>
          </p:cNvPr>
          <p:cNvCxnSpPr>
            <a:cxnSpLocks/>
          </p:cNvCxnSpPr>
          <p:nvPr/>
        </p:nvCxnSpPr>
        <p:spPr>
          <a:xfrm flipV="1">
            <a:off x="4022832" y="3225135"/>
            <a:ext cx="0" cy="645767"/>
          </a:xfrm>
          <a:prstGeom prst="straightConnector1">
            <a:avLst/>
          </a:prstGeom>
          <a:ln w="381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77C9D75D-8DCD-477A-8AF3-A73CFD3B9D4E}"/>
              </a:ext>
            </a:extLst>
          </p:cNvPr>
          <p:cNvCxnSpPr>
            <a:cxnSpLocks/>
          </p:cNvCxnSpPr>
          <p:nvPr/>
        </p:nvCxnSpPr>
        <p:spPr>
          <a:xfrm>
            <a:off x="6032079" y="4474152"/>
            <a:ext cx="0" cy="609600"/>
          </a:xfrm>
          <a:prstGeom prst="straightConnector1">
            <a:avLst/>
          </a:prstGeom>
          <a:ln w="381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4CF9D603-F809-435E-ADC9-08D0E257A849}"/>
              </a:ext>
            </a:extLst>
          </p:cNvPr>
          <p:cNvCxnSpPr>
            <a:cxnSpLocks/>
          </p:cNvCxnSpPr>
          <p:nvPr/>
        </p:nvCxnSpPr>
        <p:spPr>
          <a:xfrm flipV="1">
            <a:off x="8041326" y="3225135"/>
            <a:ext cx="0" cy="645767"/>
          </a:xfrm>
          <a:prstGeom prst="straightConnector1">
            <a:avLst/>
          </a:prstGeom>
          <a:ln w="381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2683709-ABD5-4429-B488-3FD125A58840}"/>
              </a:ext>
            </a:extLst>
          </p:cNvPr>
          <p:cNvCxnSpPr>
            <a:cxnSpLocks/>
          </p:cNvCxnSpPr>
          <p:nvPr/>
        </p:nvCxnSpPr>
        <p:spPr>
          <a:xfrm>
            <a:off x="10050573" y="4474152"/>
            <a:ext cx="0" cy="609600"/>
          </a:xfrm>
          <a:prstGeom prst="straightConnector1">
            <a:avLst/>
          </a:prstGeom>
          <a:ln w="3810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AutoShape 62">
            <a:extLst>
              <a:ext uri="{FF2B5EF4-FFF2-40B4-BE49-F238E27FC236}">
                <a16:creationId xmlns:a16="http://schemas.microsoft.com/office/drawing/2014/main" id="{10E4F37C-FD9C-4951-9DF4-BAB62FAE5493}"/>
              </a:ext>
            </a:extLst>
          </p:cNvPr>
          <p:cNvSpPr>
            <a:spLocks/>
          </p:cNvSpPr>
          <p:nvPr/>
        </p:nvSpPr>
        <p:spPr bwMode="auto">
          <a:xfrm>
            <a:off x="1810768" y="5211776"/>
            <a:ext cx="392935" cy="392935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59" name="Rectangle 17">
            <a:extLst>
              <a:ext uri="{FF2B5EF4-FFF2-40B4-BE49-F238E27FC236}">
                <a16:creationId xmlns:a16="http://schemas.microsoft.com/office/drawing/2014/main" id="{E0FF54CE-134F-4889-8EDB-AB144BB413FB}"/>
              </a:ext>
            </a:extLst>
          </p:cNvPr>
          <p:cNvSpPr>
            <a:spLocks/>
          </p:cNvSpPr>
          <p:nvPr/>
        </p:nvSpPr>
        <p:spPr bwMode="auto">
          <a:xfrm>
            <a:off x="1158549" y="5829129"/>
            <a:ext cx="1697372" cy="42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</a:t>
            </a:r>
          </a:p>
        </p:txBody>
      </p:sp>
      <p:sp>
        <p:nvSpPr>
          <p:cNvPr id="78" name="AutoShape 62">
            <a:extLst>
              <a:ext uri="{FF2B5EF4-FFF2-40B4-BE49-F238E27FC236}">
                <a16:creationId xmlns:a16="http://schemas.microsoft.com/office/drawing/2014/main" id="{514C6840-75D9-4D87-B3BA-3F40BE331A0C}"/>
              </a:ext>
            </a:extLst>
          </p:cNvPr>
          <p:cNvSpPr>
            <a:spLocks/>
          </p:cNvSpPr>
          <p:nvPr/>
        </p:nvSpPr>
        <p:spPr bwMode="auto">
          <a:xfrm>
            <a:off x="5835612" y="5211776"/>
            <a:ext cx="392935" cy="392935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79" name="Rectangle 17">
            <a:extLst>
              <a:ext uri="{FF2B5EF4-FFF2-40B4-BE49-F238E27FC236}">
                <a16:creationId xmlns:a16="http://schemas.microsoft.com/office/drawing/2014/main" id="{2398F2FC-50D1-4496-B01B-334DC13239A9}"/>
              </a:ext>
            </a:extLst>
          </p:cNvPr>
          <p:cNvSpPr>
            <a:spLocks/>
          </p:cNvSpPr>
          <p:nvPr/>
        </p:nvSpPr>
        <p:spPr bwMode="auto">
          <a:xfrm>
            <a:off x="5183393" y="5829129"/>
            <a:ext cx="1697372" cy="42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</a:t>
            </a:r>
          </a:p>
        </p:txBody>
      </p:sp>
      <p:sp>
        <p:nvSpPr>
          <p:cNvPr id="81" name="AutoShape 62">
            <a:extLst>
              <a:ext uri="{FF2B5EF4-FFF2-40B4-BE49-F238E27FC236}">
                <a16:creationId xmlns:a16="http://schemas.microsoft.com/office/drawing/2014/main" id="{A02B5029-8D76-4E34-8165-5FCC517F0C5F}"/>
              </a:ext>
            </a:extLst>
          </p:cNvPr>
          <p:cNvSpPr>
            <a:spLocks/>
          </p:cNvSpPr>
          <p:nvPr/>
        </p:nvSpPr>
        <p:spPr bwMode="auto">
          <a:xfrm>
            <a:off x="9854106" y="5211776"/>
            <a:ext cx="392935" cy="392935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82" name="Rectangle 17">
            <a:extLst>
              <a:ext uri="{FF2B5EF4-FFF2-40B4-BE49-F238E27FC236}">
                <a16:creationId xmlns:a16="http://schemas.microsoft.com/office/drawing/2014/main" id="{BB1D9310-593C-4093-A460-476DA8C690B6}"/>
              </a:ext>
            </a:extLst>
          </p:cNvPr>
          <p:cNvSpPr>
            <a:spLocks/>
          </p:cNvSpPr>
          <p:nvPr/>
        </p:nvSpPr>
        <p:spPr bwMode="auto">
          <a:xfrm>
            <a:off x="9201887" y="5829129"/>
            <a:ext cx="1697372" cy="42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</a:t>
            </a:r>
          </a:p>
        </p:txBody>
      </p:sp>
      <p:sp>
        <p:nvSpPr>
          <p:cNvPr id="84" name="AutoShape 62">
            <a:extLst>
              <a:ext uri="{FF2B5EF4-FFF2-40B4-BE49-F238E27FC236}">
                <a16:creationId xmlns:a16="http://schemas.microsoft.com/office/drawing/2014/main" id="{783BB0DC-61A9-4261-821D-75E2F6E713BD}"/>
              </a:ext>
            </a:extLst>
          </p:cNvPr>
          <p:cNvSpPr>
            <a:spLocks/>
          </p:cNvSpPr>
          <p:nvPr/>
        </p:nvSpPr>
        <p:spPr bwMode="auto">
          <a:xfrm>
            <a:off x="3826365" y="2033588"/>
            <a:ext cx="392935" cy="392935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85" name="Rectangle 17">
            <a:extLst>
              <a:ext uri="{FF2B5EF4-FFF2-40B4-BE49-F238E27FC236}">
                <a16:creationId xmlns:a16="http://schemas.microsoft.com/office/drawing/2014/main" id="{E7A6E5FE-8418-402E-9FF1-C429AB515BD3}"/>
              </a:ext>
            </a:extLst>
          </p:cNvPr>
          <p:cNvSpPr>
            <a:spLocks/>
          </p:cNvSpPr>
          <p:nvPr/>
        </p:nvSpPr>
        <p:spPr bwMode="auto">
          <a:xfrm>
            <a:off x="3174146" y="2650941"/>
            <a:ext cx="1697372" cy="42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</a:t>
            </a:r>
          </a:p>
        </p:txBody>
      </p:sp>
      <p:sp>
        <p:nvSpPr>
          <p:cNvPr id="87" name="AutoShape 62">
            <a:extLst>
              <a:ext uri="{FF2B5EF4-FFF2-40B4-BE49-F238E27FC236}">
                <a16:creationId xmlns:a16="http://schemas.microsoft.com/office/drawing/2014/main" id="{DFC8A765-C21B-495D-A911-231015DBB346}"/>
              </a:ext>
            </a:extLst>
          </p:cNvPr>
          <p:cNvSpPr>
            <a:spLocks/>
          </p:cNvSpPr>
          <p:nvPr/>
        </p:nvSpPr>
        <p:spPr bwMode="auto">
          <a:xfrm>
            <a:off x="7844859" y="2033588"/>
            <a:ext cx="392935" cy="392935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88" name="Rectangle 17">
            <a:extLst>
              <a:ext uri="{FF2B5EF4-FFF2-40B4-BE49-F238E27FC236}">
                <a16:creationId xmlns:a16="http://schemas.microsoft.com/office/drawing/2014/main" id="{57DA6147-FD15-4E64-BB60-DA1E39C6399A}"/>
              </a:ext>
            </a:extLst>
          </p:cNvPr>
          <p:cNvSpPr>
            <a:spLocks/>
          </p:cNvSpPr>
          <p:nvPr/>
        </p:nvSpPr>
        <p:spPr bwMode="auto">
          <a:xfrm>
            <a:off x="7192640" y="2650941"/>
            <a:ext cx="1697372" cy="42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</a:t>
            </a:r>
          </a:p>
        </p:txBody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59">
            <a:extLst>
              <a:ext uri="{FF2B5EF4-FFF2-40B4-BE49-F238E27FC236}">
                <a16:creationId xmlns:a16="http://schemas.microsoft.com/office/drawing/2014/main" id="{CFF3689D-61DB-4952-8A8D-12557DF3FB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B1CCF6D-F15B-4E62-BD32-B664E053B198}"/>
              </a:ext>
            </a:extLst>
          </p:cNvPr>
          <p:cNvGrpSpPr/>
          <p:nvPr/>
        </p:nvGrpSpPr>
        <p:grpSpPr>
          <a:xfrm>
            <a:off x="838200" y="2120674"/>
            <a:ext cx="4154714" cy="4210915"/>
            <a:chOff x="792163" y="1689101"/>
            <a:chExt cx="4694238" cy="4757738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3612CCA2-ABBC-442C-91CA-9FEFD21A1B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4863" y="1689101"/>
              <a:ext cx="2355850" cy="2351088"/>
            </a:xfrm>
            <a:custGeom>
              <a:avLst/>
              <a:gdLst>
                <a:gd name="T0" fmla="*/ 381 w 778"/>
                <a:gd name="T1" fmla="*/ 662 h 778"/>
                <a:gd name="T2" fmla="*/ 497 w 778"/>
                <a:gd name="T3" fmla="*/ 701 h 778"/>
                <a:gd name="T4" fmla="*/ 574 w 778"/>
                <a:gd name="T5" fmla="*/ 778 h 778"/>
                <a:gd name="T6" fmla="*/ 646 w 778"/>
                <a:gd name="T7" fmla="*/ 705 h 778"/>
                <a:gd name="T8" fmla="*/ 541 w 778"/>
                <a:gd name="T9" fmla="*/ 601 h 778"/>
                <a:gd name="T10" fmla="*/ 541 w 778"/>
                <a:gd name="T11" fmla="*/ 542 h 778"/>
                <a:gd name="T12" fmla="*/ 601 w 778"/>
                <a:gd name="T13" fmla="*/ 542 h 778"/>
                <a:gd name="T14" fmla="*/ 705 w 778"/>
                <a:gd name="T15" fmla="*/ 647 h 778"/>
                <a:gd name="T16" fmla="*/ 778 w 778"/>
                <a:gd name="T17" fmla="*/ 574 h 778"/>
                <a:gd name="T18" fmla="*/ 701 w 778"/>
                <a:gd name="T19" fmla="*/ 497 h 778"/>
                <a:gd name="T20" fmla="*/ 662 w 778"/>
                <a:gd name="T21" fmla="*/ 381 h 778"/>
                <a:gd name="T22" fmla="*/ 569 w 778"/>
                <a:gd name="T23" fmla="*/ 107 h 778"/>
                <a:gd name="T24" fmla="*/ 289 w 778"/>
                <a:gd name="T25" fmla="*/ 15 h 778"/>
                <a:gd name="T26" fmla="*/ 279 w 778"/>
                <a:gd name="T27" fmla="*/ 48 h 778"/>
                <a:gd name="T28" fmla="*/ 377 w 778"/>
                <a:gd name="T29" fmla="*/ 147 h 778"/>
                <a:gd name="T30" fmla="*/ 377 w 778"/>
                <a:gd name="T31" fmla="*/ 317 h 778"/>
                <a:gd name="T32" fmla="*/ 317 w 778"/>
                <a:gd name="T33" fmla="*/ 377 h 778"/>
                <a:gd name="T34" fmla="*/ 147 w 778"/>
                <a:gd name="T35" fmla="*/ 377 h 778"/>
                <a:gd name="T36" fmla="*/ 48 w 778"/>
                <a:gd name="T37" fmla="*/ 279 h 778"/>
                <a:gd name="T38" fmla="*/ 15 w 778"/>
                <a:gd name="T39" fmla="*/ 289 h 778"/>
                <a:gd name="T40" fmla="*/ 107 w 778"/>
                <a:gd name="T41" fmla="*/ 569 h 778"/>
                <a:gd name="T42" fmla="*/ 381 w 778"/>
                <a:gd name="T43" fmla="*/ 662 h 778"/>
                <a:gd name="T44" fmla="*/ 381 w 778"/>
                <a:gd name="T45" fmla="*/ 662 h 778"/>
                <a:gd name="T46" fmla="*/ 381 w 778"/>
                <a:gd name="T47" fmla="*/ 662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78" h="778">
                  <a:moveTo>
                    <a:pt x="381" y="662"/>
                  </a:moveTo>
                  <a:cubicBezTo>
                    <a:pt x="424" y="656"/>
                    <a:pt x="466" y="671"/>
                    <a:pt x="497" y="701"/>
                  </a:cubicBezTo>
                  <a:cubicBezTo>
                    <a:pt x="574" y="778"/>
                    <a:pt x="574" y="778"/>
                    <a:pt x="574" y="778"/>
                  </a:cubicBezTo>
                  <a:cubicBezTo>
                    <a:pt x="646" y="705"/>
                    <a:pt x="646" y="705"/>
                    <a:pt x="646" y="705"/>
                  </a:cubicBezTo>
                  <a:cubicBezTo>
                    <a:pt x="541" y="601"/>
                    <a:pt x="541" y="601"/>
                    <a:pt x="541" y="601"/>
                  </a:cubicBezTo>
                  <a:cubicBezTo>
                    <a:pt x="525" y="584"/>
                    <a:pt x="525" y="558"/>
                    <a:pt x="541" y="542"/>
                  </a:cubicBezTo>
                  <a:cubicBezTo>
                    <a:pt x="558" y="525"/>
                    <a:pt x="584" y="525"/>
                    <a:pt x="601" y="542"/>
                  </a:cubicBezTo>
                  <a:cubicBezTo>
                    <a:pt x="705" y="647"/>
                    <a:pt x="705" y="647"/>
                    <a:pt x="705" y="647"/>
                  </a:cubicBezTo>
                  <a:cubicBezTo>
                    <a:pt x="778" y="574"/>
                    <a:pt x="778" y="574"/>
                    <a:pt x="778" y="574"/>
                  </a:cubicBezTo>
                  <a:cubicBezTo>
                    <a:pt x="701" y="497"/>
                    <a:pt x="701" y="497"/>
                    <a:pt x="701" y="497"/>
                  </a:cubicBezTo>
                  <a:cubicBezTo>
                    <a:pt x="671" y="467"/>
                    <a:pt x="656" y="424"/>
                    <a:pt x="662" y="381"/>
                  </a:cubicBezTo>
                  <a:cubicBezTo>
                    <a:pt x="674" y="284"/>
                    <a:pt x="643" y="182"/>
                    <a:pt x="569" y="107"/>
                  </a:cubicBezTo>
                  <a:cubicBezTo>
                    <a:pt x="493" y="31"/>
                    <a:pt x="388" y="0"/>
                    <a:pt x="289" y="15"/>
                  </a:cubicBezTo>
                  <a:cubicBezTo>
                    <a:pt x="274" y="17"/>
                    <a:pt x="267" y="37"/>
                    <a:pt x="279" y="48"/>
                  </a:cubicBezTo>
                  <a:cubicBezTo>
                    <a:pt x="377" y="147"/>
                    <a:pt x="377" y="147"/>
                    <a:pt x="377" y="147"/>
                  </a:cubicBezTo>
                  <a:cubicBezTo>
                    <a:pt x="425" y="194"/>
                    <a:pt x="425" y="270"/>
                    <a:pt x="377" y="317"/>
                  </a:cubicBezTo>
                  <a:cubicBezTo>
                    <a:pt x="317" y="377"/>
                    <a:pt x="317" y="377"/>
                    <a:pt x="317" y="377"/>
                  </a:cubicBezTo>
                  <a:cubicBezTo>
                    <a:pt x="270" y="424"/>
                    <a:pt x="193" y="424"/>
                    <a:pt x="147" y="377"/>
                  </a:cubicBezTo>
                  <a:cubicBezTo>
                    <a:pt x="48" y="279"/>
                    <a:pt x="48" y="279"/>
                    <a:pt x="48" y="279"/>
                  </a:cubicBezTo>
                  <a:cubicBezTo>
                    <a:pt x="36" y="267"/>
                    <a:pt x="17" y="274"/>
                    <a:pt x="15" y="289"/>
                  </a:cubicBezTo>
                  <a:cubicBezTo>
                    <a:pt x="0" y="388"/>
                    <a:pt x="31" y="493"/>
                    <a:pt x="107" y="569"/>
                  </a:cubicBezTo>
                  <a:cubicBezTo>
                    <a:pt x="182" y="643"/>
                    <a:pt x="283" y="674"/>
                    <a:pt x="381" y="662"/>
                  </a:cubicBezTo>
                  <a:close/>
                  <a:moveTo>
                    <a:pt x="381" y="662"/>
                  </a:moveTo>
                  <a:cubicBezTo>
                    <a:pt x="381" y="662"/>
                    <a:pt x="381" y="662"/>
                    <a:pt x="381" y="66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D5E7060D-6BAB-4E50-AADD-3C5FCC57A2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00400" y="4081463"/>
              <a:ext cx="2135188" cy="2127250"/>
            </a:xfrm>
            <a:custGeom>
              <a:avLst/>
              <a:gdLst>
                <a:gd name="T0" fmla="*/ 205 w 705"/>
                <a:gd name="T1" fmla="*/ 0 h 704"/>
                <a:gd name="T2" fmla="*/ 132 w 705"/>
                <a:gd name="T3" fmla="*/ 72 h 704"/>
                <a:gd name="T4" fmla="*/ 563 w 705"/>
                <a:gd name="T5" fmla="*/ 504 h 704"/>
                <a:gd name="T6" fmla="*/ 563 w 705"/>
                <a:gd name="T7" fmla="*/ 563 h 704"/>
                <a:gd name="T8" fmla="*/ 504 w 705"/>
                <a:gd name="T9" fmla="*/ 563 h 704"/>
                <a:gd name="T10" fmla="*/ 73 w 705"/>
                <a:gd name="T11" fmla="*/ 131 h 704"/>
                <a:gd name="T12" fmla="*/ 0 w 705"/>
                <a:gd name="T13" fmla="*/ 204 h 704"/>
                <a:gd name="T14" fmla="*/ 445 w 705"/>
                <a:gd name="T15" fmla="*/ 648 h 704"/>
                <a:gd name="T16" fmla="*/ 649 w 705"/>
                <a:gd name="T17" fmla="*/ 648 h 704"/>
                <a:gd name="T18" fmla="*/ 649 w 705"/>
                <a:gd name="T19" fmla="*/ 444 h 704"/>
                <a:gd name="T20" fmla="*/ 205 w 705"/>
                <a:gd name="T21" fmla="*/ 0 h 704"/>
                <a:gd name="T22" fmla="*/ 205 w 705"/>
                <a:gd name="T23" fmla="*/ 0 h 704"/>
                <a:gd name="T24" fmla="*/ 205 w 705"/>
                <a:gd name="T25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05" h="704">
                  <a:moveTo>
                    <a:pt x="205" y="0"/>
                  </a:moveTo>
                  <a:cubicBezTo>
                    <a:pt x="132" y="72"/>
                    <a:pt x="132" y="72"/>
                    <a:pt x="132" y="72"/>
                  </a:cubicBezTo>
                  <a:cubicBezTo>
                    <a:pt x="563" y="504"/>
                    <a:pt x="563" y="504"/>
                    <a:pt x="563" y="504"/>
                  </a:cubicBezTo>
                  <a:cubicBezTo>
                    <a:pt x="580" y="520"/>
                    <a:pt x="580" y="546"/>
                    <a:pt x="563" y="563"/>
                  </a:cubicBezTo>
                  <a:cubicBezTo>
                    <a:pt x="547" y="579"/>
                    <a:pt x="521" y="579"/>
                    <a:pt x="504" y="563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445" y="648"/>
                    <a:pt x="445" y="648"/>
                    <a:pt x="445" y="648"/>
                  </a:cubicBezTo>
                  <a:cubicBezTo>
                    <a:pt x="501" y="704"/>
                    <a:pt x="592" y="704"/>
                    <a:pt x="649" y="648"/>
                  </a:cubicBezTo>
                  <a:cubicBezTo>
                    <a:pt x="705" y="592"/>
                    <a:pt x="705" y="500"/>
                    <a:pt x="649" y="444"/>
                  </a:cubicBezTo>
                  <a:lnTo>
                    <a:pt x="205" y="0"/>
                  </a:lnTo>
                  <a:close/>
                  <a:moveTo>
                    <a:pt x="205" y="0"/>
                  </a:moveTo>
                  <a:cubicBezTo>
                    <a:pt x="205" y="0"/>
                    <a:pt x="205" y="0"/>
                    <a:pt x="20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214B795-4805-4180-B10F-949909E11C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2163" y="1765301"/>
              <a:ext cx="4694238" cy="4681538"/>
            </a:xfrm>
            <a:custGeom>
              <a:avLst/>
              <a:gdLst>
                <a:gd name="T0" fmla="*/ 1166 w 1550"/>
                <a:gd name="T1" fmla="*/ 479 h 1550"/>
                <a:gd name="T2" fmla="*/ 1358 w 1550"/>
                <a:gd name="T3" fmla="*/ 479 h 1550"/>
                <a:gd name="T4" fmla="*/ 1550 w 1550"/>
                <a:gd name="T5" fmla="*/ 96 h 1550"/>
                <a:gd name="T6" fmla="*/ 1454 w 1550"/>
                <a:gd name="T7" fmla="*/ 0 h 1550"/>
                <a:gd name="T8" fmla="*/ 1071 w 1550"/>
                <a:gd name="T9" fmla="*/ 191 h 1550"/>
                <a:gd name="T10" fmla="*/ 1071 w 1550"/>
                <a:gd name="T11" fmla="*/ 383 h 1550"/>
                <a:gd name="T12" fmla="*/ 550 w 1550"/>
                <a:gd name="T13" fmla="*/ 903 h 1550"/>
                <a:gd name="T14" fmla="*/ 456 w 1550"/>
                <a:gd name="T15" fmla="*/ 809 h 1550"/>
                <a:gd name="T16" fmla="*/ 78 w 1550"/>
                <a:gd name="T17" fmla="*/ 1187 h 1550"/>
                <a:gd name="T18" fmla="*/ 78 w 1550"/>
                <a:gd name="T19" fmla="*/ 1471 h 1550"/>
                <a:gd name="T20" fmla="*/ 363 w 1550"/>
                <a:gd name="T21" fmla="*/ 1471 h 1550"/>
                <a:gd name="T22" fmla="*/ 741 w 1550"/>
                <a:gd name="T23" fmla="*/ 1094 h 1550"/>
                <a:gd name="T24" fmla="*/ 645 w 1550"/>
                <a:gd name="T25" fmla="*/ 998 h 1550"/>
                <a:gd name="T26" fmla="*/ 1166 w 1550"/>
                <a:gd name="T27" fmla="*/ 479 h 1550"/>
                <a:gd name="T28" fmla="*/ 1166 w 1550"/>
                <a:gd name="T29" fmla="*/ 479 h 1550"/>
                <a:gd name="T30" fmla="*/ 1166 w 1550"/>
                <a:gd name="T31" fmla="*/ 479 h 1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50" h="1550">
                  <a:moveTo>
                    <a:pt x="1166" y="479"/>
                  </a:moveTo>
                  <a:cubicBezTo>
                    <a:pt x="1358" y="479"/>
                    <a:pt x="1358" y="479"/>
                    <a:pt x="1358" y="479"/>
                  </a:cubicBezTo>
                  <a:cubicBezTo>
                    <a:pt x="1550" y="96"/>
                    <a:pt x="1550" y="96"/>
                    <a:pt x="1550" y="96"/>
                  </a:cubicBezTo>
                  <a:cubicBezTo>
                    <a:pt x="1454" y="0"/>
                    <a:pt x="1454" y="0"/>
                    <a:pt x="1454" y="0"/>
                  </a:cubicBezTo>
                  <a:cubicBezTo>
                    <a:pt x="1071" y="191"/>
                    <a:pt x="1071" y="191"/>
                    <a:pt x="1071" y="191"/>
                  </a:cubicBezTo>
                  <a:cubicBezTo>
                    <a:pt x="1071" y="383"/>
                    <a:pt x="1071" y="383"/>
                    <a:pt x="1071" y="383"/>
                  </a:cubicBezTo>
                  <a:cubicBezTo>
                    <a:pt x="550" y="903"/>
                    <a:pt x="550" y="903"/>
                    <a:pt x="550" y="903"/>
                  </a:cubicBezTo>
                  <a:cubicBezTo>
                    <a:pt x="456" y="809"/>
                    <a:pt x="456" y="809"/>
                    <a:pt x="456" y="809"/>
                  </a:cubicBezTo>
                  <a:cubicBezTo>
                    <a:pt x="78" y="1187"/>
                    <a:pt x="78" y="1187"/>
                    <a:pt x="78" y="1187"/>
                  </a:cubicBezTo>
                  <a:cubicBezTo>
                    <a:pt x="0" y="1265"/>
                    <a:pt x="0" y="1393"/>
                    <a:pt x="78" y="1471"/>
                  </a:cubicBezTo>
                  <a:cubicBezTo>
                    <a:pt x="157" y="1550"/>
                    <a:pt x="285" y="1550"/>
                    <a:pt x="363" y="1471"/>
                  </a:cubicBezTo>
                  <a:cubicBezTo>
                    <a:pt x="741" y="1094"/>
                    <a:pt x="741" y="1094"/>
                    <a:pt x="741" y="1094"/>
                  </a:cubicBezTo>
                  <a:cubicBezTo>
                    <a:pt x="645" y="998"/>
                    <a:pt x="645" y="998"/>
                    <a:pt x="645" y="998"/>
                  </a:cubicBezTo>
                  <a:lnTo>
                    <a:pt x="1166" y="479"/>
                  </a:lnTo>
                  <a:close/>
                  <a:moveTo>
                    <a:pt x="1166" y="479"/>
                  </a:moveTo>
                  <a:cubicBezTo>
                    <a:pt x="1166" y="479"/>
                    <a:pt x="1166" y="479"/>
                    <a:pt x="1166" y="47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AutoShape 62">
            <a:extLst>
              <a:ext uri="{FF2B5EF4-FFF2-40B4-BE49-F238E27FC236}">
                <a16:creationId xmlns:a16="http://schemas.microsoft.com/office/drawing/2014/main" id="{8460D901-4798-4495-8C1E-5DD223D0ECCF}"/>
              </a:ext>
            </a:extLst>
          </p:cNvPr>
          <p:cNvSpPr>
            <a:spLocks/>
          </p:cNvSpPr>
          <p:nvPr/>
        </p:nvSpPr>
        <p:spPr bwMode="auto">
          <a:xfrm>
            <a:off x="6927898" y="2356404"/>
            <a:ext cx="392935" cy="392935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E68BBF9-FBF6-4E92-B577-7571E419FFAD}"/>
              </a:ext>
            </a:extLst>
          </p:cNvPr>
          <p:cNvGrpSpPr/>
          <p:nvPr/>
        </p:nvGrpSpPr>
        <p:grpSpPr>
          <a:xfrm>
            <a:off x="6275679" y="2862208"/>
            <a:ext cx="1697372" cy="834350"/>
            <a:chOff x="2126253" y="3896702"/>
            <a:chExt cx="1697372" cy="834350"/>
          </a:xfrm>
        </p:grpSpPr>
        <p:sp>
          <p:nvSpPr>
            <p:cNvPr id="42" name="Rectangle 17">
              <a:extLst>
                <a:ext uri="{FF2B5EF4-FFF2-40B4-BE49-F238E27FC236}">
                  <a16:creationId xmlns:a16="http://schemas.microsoft.com/office/drawing/2014/main" id="{B449454A-340D-4B55-8A68-71E557FC53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253" y="430925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241CA921-3C36-4FAB-A2EF-FF2A72371DBB}"/>
                </a:ext>
              </a:extLst>
            </p:cNvPr>
            <p:cNvSpPr txBox="1"/>
            <p:nvPr/>
          </p:nvSpPr>
          <p:spPr>
            <a:xfrm>
              <a:off x="2222896" y="3896702"/>
              <a:ext cx="1504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sp>
        <p:nvSpPr>
          <p:cNvPr id="45" name="AutoShape 62">
            <a:extLst>
              <a:ext uri="{FF2B5EF4-FFF2-40B4-BE49-F238E27FC236}">
                <a16:creationId xmlns:a16="http://schemas.microsoft.com/office/drawing/2014/main" id="{9D56DBF2-D47D-4B11-8C93-60CCF8A4BFF1}"/>
              </a:ext>
            </a:extLst>
          </p:cNvPr>
          <p:cNvSpPr>
            <a:spLocks/>
          </p:cNvSpPr>
          <p:nvPr/>
        </p:nvSpPr>
        <p:spPr bwMode="auto">
          <a:xfrm>
            <a:off x="9594896" y="2356404"/>
            <a:ext cx="392935" cy="392935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1DDBC2A9-4806-46AF-98CD-FDC9DABD2075}"/>
              </a:ext>
            </a:extLst>
          </p:cNvPr>
          <p:cNvGrpSpPr/>
          <p:nvPr/>
        </p:nvGrpSpPr>
        <p:grpSpPr>
          <a:xfrm>
            <a:off x="8942677" y="2862208"/>
            <a:ext cx="1697372" cy="834350"/>
            <a:chOff x="2126253" y="3896702"/>
            <a:chExt cx="1697372" cy="834350"/>
          </a:xfrm>
        </p:grpSpPr>
        <p:sp>
          <p:nvSpPr>
            <p:cNvPr id="47" name="Rectangle 17">
              <a:extLst>
                <a:ext uri="{FF2B5EF4-FFF2-40B4-BE49-F238E27FC236}">
                  <a16:creationId xmlns:a16="http://schemas.microsoft.com/office/drawing/2014/main" id="{5F47D8D4-456E-4F52-9607-3C92EF9BC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253" y="430925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11D4A41-BF1D-4C8F-8625-A0ACD74652DC}"/>
                </a:ext>
              </a:extLst>
            </p:cNvPr>
            <p:cNvSpPr txBox="1"/>
            <p:nvPr/>
          </p:nvSpPr>
          <p:spPr>
            <a:xfrm>
              <a:off x="2222896" y="3896702"/>
              <a:ext cx="1504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sp>
        <p:nvSpPr>
          <p:cNvPr id="51" name="AutoShape 62">
            <a:extLst>
              <a:ext uri="{FF2B5EF4-FFF2-40B4-BE49-F238E27FC236}">
                <a16:creationId xmlns:a16="http://schemas.microsoft.com/office/drawing/2014/main" id="{096B7808-BCFA-4C3F-A1EA-38836F5E482A}"/>
              </a:ext>
            </a:extLst>
          </p:cNvPr>
          <p:cNvSpPr>
            <a:spLocks/>
          </p:cNvSpPr>
          <p:nvPr/>
        </p:nvSpPr>
        <p:spPr bwMode="auto">
          <a:xfrm>
            <a:off x="6927898" y="4518007"/>
            <a:ext cx="392935" cy="392935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6F87E90-12C8-452F-9D27-F4CE51DF7199}"/>
              </a:ext>
            </a:extLst>
          </p:cNvPr>
          <p:cNvGrpSpPr/>
          <p:nvPr/>
        </p:nvGrpSpPr>
        <p:grpSpPr>
          <a:xfrm>
            <a:off x="6275679" y="5023811"/>
            <a:ext cx="1697372" cy="834350"/>
            <a:chOff x="2126253" y="3896702"/>
            <a:chExt cx="1697372" cy="834350"/>
          </a:xfrm>
        </p:grpSpPr>
        <p:sp>
          <p:nvSpPr>
            <p:cNvPr id="53" name="Rectangle 17">
              <a:extLst>
                <a:ext uri="{FF2B5EF4-FFF2-40B4-BE49-F238E27FC236}">
                  <a16:creationId xmlns:a16="http://schemas.microsoft.com/office/drawing/2014/main" id="{ADDF0DE4-82DB-400C-B226-68CFACB61D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253" y="430925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0332F3AD-111E-492D-9983-90E25124395E}"/>
                </a:ext>
              </a:extLst>
            </p:cNvPr>
            <p:cNvSpPr txBox="1"/>
            <p:nvPr/>
          </p:nvSpPr>
          <p:spPr>
            <a:xfrm>
              <a:off x="2222896" y="3896702"/>
              <a:ext cx="1504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sp>
        <p:nvSpPr>
          <p:cNvPr id="56" name="AutoShape 62">
            <a:extLst>
              <a:ext uri="{FF2B5EF4-FFF2-40B4-BE49-F238E27FC236}">
                <a16:creationId xmlns:a16="http://schemas.microsoft.com/office/drawing/2014/main" id="{9C0103A5-C467-4F2E-A36E-0BFDCE329B08}"/>
              </a:ext>
            </a:extLst>
          </p:cNvPr>
          <p:cNvSpPr>
            <a:spLocks/>
          </p:cNvSpPr>
          <p:nvPr/>
        </p:nvSpPr>
        <p:spPr bwMode="auto">
          <a:xfrm>
            <a:off x="9594896" y="4518007"/>
            <a:ext cx="392935" cy="392935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26D42D3-9133-4A68-AD50-BD9659C7D732}"/>
              </a:ext>
            </a:extLst>
          </p:cNvPr>
          <p:cNvGrpSpPr/>
          <p:nvPr/>
        </p:nvGrpSpPr>
        <p:grpSpPr>
          <a:xfrm>
            <a:off x="8942677" y="5023811"/>
            <a:ext cx="1697372" cy="834350"/>
            <a:chOff x="2126253" y="3896702"/>
            <a:chExt cx="1697372" cy="834350"/>
          </a:xfrm>
        </p:grpSpPr>
        <p:sp>
          <p:nvSpPr>
            <p:cNvPr id="58" name="Rectangle 17">
              <a:extLst>
                <a:ext uri="{FF2B5EF4-FFF2-40B4-BE49-F238E27FC236}">
                  <a16:creationId xmlns:a16="http://schemas.microsoft.com/office/drawing/2014/main" id="{2B80846F-B6A6-4351-BA7B-77002C39A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253" y="430925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19E7BFC3-E681-4E0F-94E1-BC82792D58E4}"/>
                </a:ext>
              </a:extLst>
            </p:cNvPr>
            <p:cNvSpPr txBox="1"/>
            <p:nvPr/>
          </p:nvSpPr>
          <p:spPr>
            <a:xfrm>
              <a:off x="2222896" y="3896702"/>
              <a:ext cx="1504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FA8295C8-5760-4A92-967E-A47BE26D2F1A}"/>
              </a:ext>
            </a:extLst>
          </p:cNvPr>
          <p:cNvPicPr>
            <a:picLocks noGrp="1" noChangeAspect="1"/>
          </p:cNvPicPr>
          <p:nvPr>
            <p:ph type="pic" sz="quarter" idx="68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870" b="32870"/>
          <a:stretch>
            <a:fillRect/>
          </a:stretch>
        </p:blipFill>
        <p:spPr>
          <a:xfrm>
            <a:off x="0" y="1930399"/>
            <a:ext cx="12192000" cy="2786744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9BD0F68-B88C-4938-B879-528C68D00F3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200" b="1" dirty="0">
                <a:solidFill>
                  <a:schemeClr val="accent6"/>
                </a:solidFill>
              </a:rPr>
              <a:t>Map</a:t>
            </a:r>
            <a:r>
              <a:rPr lang="en-US" sz="32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3200" b="1" dirty="0"/>
              <a:t>Project Location</a:t>
            </a:r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03E8E728-FBE8-4D44-B6EF-14E5591DD074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3E0DC09-D1E5-46E4-882C-4A99F5082644}"/>
              </a:ext>
            </a:extLst>
          </p:cNvPr>
          <p:cNvCxnSpPr>
            <a:cxnSpLocks/>
          </p:cNvCxnSpPr>
          <p:nvPr/>
        </p:nvCxnSpPr>
        <p:spPr>
          <a:xfrm>
            <a:off x="3896139" y="5718699"/>
            <a:ext cx="4482134" cy="0"/>
          </a:xfrm>
          <a:prstGeom prst="line">
            <a:avLst/>
          </a:prstGeom>
          <a:ln w="5715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EADA29D-BEA1-4826-9773-FBA0BF8C7305}"/>
              </a:ext>
            </a:extLst>
          </p:cNvPr>
          <p:cNvSpPr txBox="1"/>
          <p:nvPr/>
        </p:nvSpPr>
        <p:spPr>
          <a:xfrm>
            <a:off x="8705850" y="5595588"/>
            <a:ext cx="26479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www.company name.com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26F4561-3642-4BC2-B283-968144F139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5214996"/>
            <a:ext cx="2869389" cy="800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7022</TotalTime>
  <Words>488</Words>
  <Application>Microsoft Office PowerPoint</Application>
  <PresentationFormat>Widescreen</PresentationFormat>
  <Paragraphs>74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Calibri</vt:lpstr>
      <vt:lpstr>Lato</vt:lpstr>
      <vt:lpstr>Montserrat</vt:lpstr>
      <vt:lpstr>Montserrat-Regular</vt:lpstr>
      <vt:lpstr>Open Sans Condensed Light</vt:lpstr>
      <vt:lpstr>Roboto</vt:lpstr>
      <vt:lpstr>Roboto Slab</vt:lpstr>
      <vt:lpstr>Office Theme</vt:lpstr>
      <vt:lpstr>PowerPoint Presentation</vt:lpstr>
      <vt:lpstr>PowerPoint Presentation</vt:lpstr>
      <vt:lpstr>About us</vt:lpstr>
      <vt:lpstr>Our Services</vt:lpstr>
      <vt:lpstr>Our Team</vt:lpstr>
      <vt:lpstr>PowerPoint Presentation</vt:lpstr>
      <vt:lpstr>Our Timeline</vt:lpstr>
      <vt:lpstr>Our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1075</cp:revision>
  <dcterms:created xsi:type="dcterms:W3CDTF">2017-07-18T09:08:44Z</dcterms:created>
  <dcterms:modified xsi:type="dcterms:W3CDTF">2017-09-10T03:44:19Z</dcterms:modified>
</cp:coreProperties>
</file>