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6.xml" ContentType="application/vnd.openxmlformats-officedocument.presentationml.notesSlid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85" r:id="rId2"/>
    <p:sldId id="256" r:id="rId3"/>
    <p:sldId id="283" r:id="rId4"/>
    <p:sldId id="257" r:id="rId5"/>
    <p:sldId id="279" r:id="rId6"/>
    <p:sldId id="271" r:id="rId7"/>
    <p:sldId id="272" r:id="rId8"/>
    <p:sldId id="280" r:id="rId9"/>
    <p:sldId id="258" r:id="rId10"/>
    <p:sldId id="273" r:id="rId11"/>
    <p:sldId id="260" r:id="rId12"/>
    <p:sldId id="262" r:id="rId13"/>
    <p:sldId id="274" r:id="rId14"/>
    <p:sldId id="284" r:id="rId15"/>
    <p:sldId id="261" r:id="rId16"/>
    <p:sldId id="275" r:id="rId17"/>
    <p:sldId id="265" r:id="rId18"/>
    <p:sldId id="276" r:id="rId19"/>
    <p:sldId id="282" r:id="rId20"/>
    <p:sldId id="268" r:id="rId21"/>
    <p:sldId id="269" r:id="rId22"/>
    <p:sldId id="277"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C2127"/>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132" autoAdjust="0"/>
    <p:restoredTop sz="94291" autoAdjust="0"/>
  </p:normalViewPr>
  <p:slideViewPr>
    <p:cSldViewPr snapToGrid="0">
      <p:cViewPr varScale="1">
        <p:scale>
          <a:sx n="72" d="100"/>
          <a:sy n="72" d="100"/>
        </p:scale>
        <p:origin x="570" y="78"/>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1"/>
            </a:solidFill>
            <a:ln>
              <a:noFill/>
            </a:ln>
            <a:effectLst/>
          </c:spPr>
          <c:invertIfNegative val="0"/>
          <c:dLbls>
            <c:spPr>
              <a:noFill/>
              <a:ln>
                <a:noFill/>
              </a:ln>
              <a:effectLst/>
            </c:spPr>
            <c:txPr>
              <a:bodyPr rot="-5400000" spcFirstLastPara="1" vertOverflow="clip" horzOverflow="clip" vert="horz" wrap="square" lIns="38100" tIns="19050" rIns="38100" bIns="19050" anchor="ctr" anchorCtr="1">
                <a:spAutoFit/>
              </a:bodyPr>
              <a:lstStyle/>
              <a:p>
                <a:pPr>
                  <a:defRPr sz="1064" b="0" i="0" u="none" strike="noStrike" kern="1200" baseline="0">
                    <a:solidFill>
                      <a:schemeClr val="tx1">
                        <a:lumMod val="50000"/>
                        <a:lumOff val="50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04D6-4890-8C9D-4846AC80F84D}"/>
            </c:ext>
          </c:extLst>
        </c:ser>
        <c:ser>
          <c:idx val="1"/>
          <c:order val="1"/>
          <c:tx>
            <c:strRef>
              <c:f>Sheet1!$C$1</c:f>
              <c:strCache>
                <c:ptCount val="1"/>
                <c:pt idx="0">
                  <c:v>Series 2</c:v>
                </c:pt>
              </c:strCache>
            </c:strRef>
          </c:tx>
          <c:spPr>
            <a:solidFill>
              <a:schemeClr val="accent2"/>
            </a:solidFill>
            <a:ln>
              <a:noFill/>
            </a:ln>
            <a:effectLst/>
          </c:spPr>
          <c:invertIfNegative val="0"/>
          <c:dLbls>
            <c:spPr>
              <a:noFill/>
              <a:ln>
                <a:noFill/>
              </a:ln>
              <a:effectLst/>
            </c:spPr>
            <c:txPr>
              <a:bodyPr rot="-5400000" spcFirstLastPara="1" vertOverflow="clip" horzOverflow="clip" vert="horz" wrap="square" lIns="38100" tIns="19050" rIns="38100" bIns="19050" anchor="ctr" anchorCtr="1">
                <a:spAutoFit/>
              </a:bodyPr>
              <a:lstStyle/>
              <a:p>
                <a:pPr>
                  <a:defRPr sz="1064" b="0" i="0" u="none" strike="noStrike" kern="1200" baseline="0">
                    <a:solidFill>
                      <a:schemeClr val="tx1">
                        <a:lumMod val="50000"/>
                        <a:lumOff val="50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04D6-4890-8C9D-4846AC80F84D}"/>
            </c:ext>
          </c:extLst>
        </c:ser>
        <c:ser>
          <c:idx val="2"/>
          <c:order val="2"/>
          <c:tx>
            <c:strRef>
              <c:f>Sheet1!$D$1</c:f>
              <c:strCache>
                <c:ptCount val="1"/>
                <c:pt idx="0">
                  <c:v>Series 3</c:v>
                </c:pt>
              </c:strCache>
            </c:strRef>
          </c:tx>
          <c:spPr>
            <a:solidFill>
              <a:schemeClr val="accent3"/>
            </a:solidFill>
            <a:ln>
              <a:noFill/>
            </a:ln>
            <a:effectLst/>
          </c:spPr>
          <c:invertIfNegative val="0"/>
          <c:dLbls>
            <c:spPr>
              <a:noFill/>
              <a:ln>
                <a:noFill/>
              </a:ln>
              <a:effectLst/>
            </c:spPr>
            <c:txPr>
              <a:bodyPr rot="-5400000" spcFirstLastPara="1" vertOverflow="clip" horzOverflow="clip" vert="horz" wrap="square" lIns="38100" tIns="19050" rIns="38100" bIns="19050" anchor="ctr" anchorCtr="1">
                <a:spAutoFit/>
              </a:bodyPr>
              <a:lstStyle/>
              <a:p>
                <a:pPr>
                  <a:defRPr sz="1064" b="0" i="0" u="none" strike="noStrike" kern="1200" baseline="0">
                    <a:solidFill>
                      <a:schemeClr val="tx1">
                        <a:lumMod val="50000"/>
                        <a:lumOff val="50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04D6-4890-8C9D-4846AC80F84D}"/>
            </c:ext>
          </c:extLst>
        </c:ser>
        <c:dLbls>
          <c:dLblPos val="outEnd"/>
          <c:showLegendKey val="0"/>
          <c:showVal val="1"/>
          <c:showCatName val="0"/>
          <c:showSerName val="0"/>
          <c:showPercent val="0"/>
          <c:showBubbleSize val="0"/>
        </c:dLbls>
        <c:gapWidth val="444"/>
        <c:overlap val="-90"/>
        <c:axId val="472705952"/>
        <c:axId val="472706608"/>
      </c:barChart>
      <c:catAx>
        <c:axId val="472705952"/>
        <c:scaling>
          <c:orientation val="minMax"/>
        </c:scaling>
        <c:delete val="0"/>
        <c:axPos val="b"/>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64" b="0" i="0" u="none" strike="noStrike" kern="1200" cap="all" spc="120" normalizeH="0" baseline="0">
                <a:solidFill>
                  <a:schemeClr val="tx1">
                    <a:lumMod val="65000"/>
                    <a:lumOff val="35000"/>
                  </a:schemeClr>
                </a:solidFill>
                <a:latin typeface="+mn-lt"/>
                <a:ea typeface="+mn-ea"/>
                <a:cs typeface="+mn-cs"/>
              </a:defRPr>
            </a:pPr>
            <a:endParaRPr lang="en-US"/>
          </a:p>
        </c:txPr>
        <c:crossAx val="472706608"/>
        <c:crosses val="autoZero"/>
        <c:auto val="1"/>
        <c:lblAlgn val="ctr"/>
        <c:lblOffset val="100"/>
        <c:noMultiLvlLbl val="0"/>
      </c:catAx>
      <c:valAx>
        <c:axId val="472706608"/>
        <c:scaling>
          <c:orientation val="minMax"/>
        </c:scaling>
        <c:delete val="1"/>
        <c:axPos val="l"/>
        <c:numFmt formatCode="General" sourceLinked="1"/>
        <c:majorTickMark val="none"/>
        <c:minorTickMark val="none"/>
        <c:tickLblPos val="nextTo"/>
        <c:crossAx val="472705952"/>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view3D>
      <c:rotX val="15"/>
      <c:rotY val="20"/>
      <c:rAngAx val="0"/>
    </c:view3D>
    <c:floor>
      <c:thickness val="0"/>
      <c:spPr>
        <a:noFill/>
        <a:ln>
          <a:noFill/>
        </a:ln>
        <a:effectLst/>
        <a:sp3d/>
      </c:spPr>
    </c:floor>
    <c:sideWall>
      <c:thickness val="0"/>
      <c:spPr>
        <a:noFill/>
        <a:ln>
          <a:noFill/>
        </a:ln>
        <a:effectLst/>
        <a:sp3d/>
      </c:spPr>
    </c:sideWall>
    <c:backWall>
      <c:thickness val="0"/>
      <c:spPr>
        <a:noFill/>
        <a:ln>
          <a:noFill/>
        </a:ln>
        <a:effectLst/>
        <a:sp3d/>
      </c:spPr>
    </c:backWall>
    <c:plotArea>
      <c:layout/>
      <c:line3DChart>
        <c:grouping val="standard"/>
        <c:varyColors val="0"/>
        <c:ser>
          <c:idx val="0"/>
          <c:order val="0"/>
          <c:tx>
            <c:strRef>
              <c:f>Sheet1!$B$1</c:f>
              <c:strCache>
                <c:ptCount val="1"/>
                <c:pt idx="0">
                  <c:v>Series 1</c:v>
                </c:pt>
              </c:strCache>
            </c:strRef>
          </c:tx>
          <c:spPr>
            <a:solidFill>
              <a:schemeClr val="accent1"/>
            </a:solidFill>
            <a:ln w="25400">
              <a:noFill/>
            </a:ln>
            <a:effectLst/>
            <a:sp3d/>
          </c:spP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smooth val="0"/>
          <c:extLst>
            <c:ext xmlns:c16="http://schemas.microsoft.com/office/drawing/2014/chart" uri="{C3380CC4-5D6E-409C-BE32-E72D297353CC}">
              <c16:uniqueId val="{00000000-5A27-47B6-BB1A-2D2A2C80EE79}"/>
            </c:ext>
          </c:extLst>
        </c:ser>
        <c:ser>
          <c:idx val="1"/>
          <c:order val="1"/>
          <c:tx>
            <c:strRef>
              <c:f>Sheet1!$C$1</c:f>
              <c:strCache>
                <c:ptCount val="1"/>
                <c:pt idx="0">
                  <c:v>Series 2</c:v>
                </c:pt>
              </c:strCache>
            </c:strRef>
          </c:tx>
          <c:spPr>
            <a:solidFill>
              <a:schemeClr val="accent2"/>
            </a:solidFill>
            <a:ln w="25400">
              <a:noFill/>
            </a:ln>
            <a:effectLst/>
            <a:sp3d/>
          </c:spP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smooth val="0"/>
          <c:extLst>
            <c:ext xmlns:c16="http://schemas.microsoft.com/office/drawing/2014/chart" uri="{C3380CC4-5D6E-409C-BE32-E72D297353CC}">
              <c16:uniqueId val="{00000001-5A27-47B6-BB1A-2D2A2C80EE79}"/>
            </c:ext>
          </c:extLst>
        </c:ser>
        <c:ser>
          <c:idx val="2"/>
          <c:order val="2"/>
          <c:tx>
            <c:strRef>
              <c:f>Sheet1!$D$1</c:f>
              <c:strCache>
                <c:ptCount val="1"/>
                <c:pt idx="0">
                  <c:v>Series 3</c:v>
                </c:pt>
              </c:strCache>
            </c:strRef>
          </c:tx>
          <c:spPr>
            <a:solidFill>
              <a:schemeClr val="accent3"/>
            </a:solidFill>
            <a:ln w="25400">
              <a:noFill/>
            </a:ln>
            <a:effectLst/>
            <a:sp3d/>
          </c:spP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5A27-47B6-BB1A-2D2A2C80EE79}"/>
            </c:ext>
          </c:extLst>
        </c:ser>
        <c:dLbls>
          <c:showLegendKey val="0"/>
          <c:showVal val="0"/>
          <c:showCatName val="0"/>
          <c:showSerName val="0"/>
          <c:showPercent val="0"/>
          <c:showBubbleSize val="0"/>
        </c:dLbls>
        <c:axId val="446101040"/>
        <c:axId val="446101368"/>
        <c:axId val="444955808"/>
      </c:line3DChart>
      <c:catAx>
        <c:axId val="446101040"/>
        <c:scaling>
          <c:orientation val="minMax"/>
        </c:scaling>
        <c:delete val="0"/>
        <c:axPos val="b"/>
        <c:numFmt formatCode="General" sourceLinked="1"/>
        <c:majorTickMark val="out"/>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46101368"/>
        <c:crosses val="autoZero"/>
        <c:auto val="1"/>
        <c:lblAlgn val="ctr"/>
        <c:lblOffset val="100"/>
        <c:noMultiLvlLbl val="0"/>
      </c:catAx>
      <c:valAx>
        <c:axId val="446101368"/>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46101040"/>
        <c:crosses val="autoZero"/>
        <c:crossBetween val="between"/>
      </c:valAx>
      <c:serAx>
        <c:axId val="444955808"/>
        <c:scaling>
          <c:orientation val="minMax"/>
        </c:scaling>
        <c:delete val="0"/>
        <c:axPos val="b"/>
        <c:majorTickMark val="out"/>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46101368"/>
        <c:crosses val="autoZero"/>
      </c:ser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2">
  <cs:axisTitle>
    <cs:lnRef idx="0"/>
    <cs:fillRef idx="0"/>
    <cs:effectRef idx="0"/>
    <cs:fontRef idx="minor">
      <a:schemeClr val="tx1">
        <a:lumMod val="65000"/>
        <a:lumOff val="35000"/>
      </a:schemeClr>
    </cs:fontRef>
    <cs:defRPr sz="1197" kern="1200" cap="all"/>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064" kern="1200" cap="all" spc="120" normalizeH="0" baseline="0"/>
  </cs:categoryAxis>
  <cs:chartArea mods="allowNoFillOverride allowNoLineOverride">
    <cs:lnRef idx="0"/>
    <cs:fillRef idx="0"/>
    <cs:effectRef idx="0"/>
    <cs:fontRef idx="minor">
      <a:schemeClr val="dk1"/>
    </cs:fontRef>
    <cs:spPr>
      <a:solidFill>
        <a:schemeClr val="lt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50000"/>
        <a:lumOff val="50000"/>
      </a:schemeClr>
    </cs:fontRef>
    <cs:defRPr sz="1064" b="0" i="0" u="none" strike="noStrike" kern="1200" baseline="0"/>
    <cs:bodyPr rot="-5400000" spcFirstLastPara="1" vertOverflow="clip" horzOverflow="clip" vert="horz" wrap="square" lIns="38100" tIns="19050" rIns="38100" bIns="19050" anchor="ctr" anchorCtr="1">
      <a:spAutoFit/>
    </cs:bodyPr>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phClr"/>
      </a:solidFill>
      <a:ln w="9525">
        <a:solidFill>
          <a:schemeClr val="phClr"/>
        </a:solidFill>
        <a:round/>
      </a:ln>
    </cs:spPr>
  </cs:dataPointMarker>
  <cs:dataPointMarkerLayout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15000"/>
            <a:lumOff val="85000"/>
          </a:schemeClr>
        </a:solidFill>
      </a:ln>
    </cs:spPr>
  </cs:downBar>
  <cs:dropLine>
    <cs:lnRef idx="0"/>
    <cs:fillRef idx="0"/>
    <cs:effectRef idx="0"/>
    <cs:fontRef idx="minor">
      <a:schemeClr val="dk1"/>
    </cs:fontRef>
    <cs:spPr>
      <a:ln w="9525">
        <a:solidFill>
          <a:schemeClr val="tx1">
            <a:lumMod val="35000"/>
            <a:lumOff val="65000"/>
          </a:schemeClr>
        </a:solidFill>
      </a:ln>
    </cs:spPr>
  </cs:dropLine>
  <cs:errorBar>
    <cs:lnRef idx="0"/>
    <cs:fillRef idx="0"/>
    <cs:effectRef idx="0"/>
    <cs:fontRef idx="minor">
      <a:schemeClr val="dk1"/>
    </cs:fontRef>
    <cs:spPr>
      <a:ln w="9525">
        <a:solidFill>
          <a:schemeClr val="tx1">
            <a:lumMod val="65000"/>
            <a:lumOff val="35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tx1">
            <a:lumMod val="15000"/>
            <a:lumOff val="85000"/>
          </a:schemeClr>
        </a:solidFill>
        <a:round/>
      </a:ln>
    </cs:spPr>
  </cs:gridlineMajor>
  <cs:gridlineMinor>
    <cs:lnRef idx="0"/>
    <cs:fillRef idx="0"/>
    <cs:effectRef idx="0"/>
    <cs:fontRef idx="minor">
      <a:schemeClr val="dk1"/>
    </cs:fontRef>
    <cs:spPr>
      <a:ln>
        <a:solidFill>
          <a:schemeClr val="tx1">
            <a:lumMod val="5000"/>
            <a:lumOff val="95000"/>
          </a:schemeClr>
        </a:solidFill>
      </a:ln>
    </cs:spPr>
  </cs:gridlineMinor>
  <cs:hiLoLine>
    <cs:lnRef idx="0"/>
    <cs:fillRef idx="0"/>
    <cs:effectRef idx="0"/>
    <cs:fontRef idx="minor">
      <a:schemeClr val="dk1"/>
    </cs:fontRef>
    <cs:spPr>
      <a:ln w="9525">
        <a:solidFill>
          <a:schemeClr val="tx1">
            <a:lumMod val="50000"/>
            <a:lumOff val="50000"/>
          </a:schemeClr>
        </a:solidFill>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inor">
      <a:schemeClr val="tx1">
        <a:lumMod val="65000"/>
        <a:lumOff val="35000"/>
      </a:schemeClr>
    </cs:fontRef>
    <cs:defRPr sz="2128" b="1" kern="1200" cap="all" spc="120" normalizeH="0" baseline="0"/>
  </cs:title>
  <cs:trendline>
    <cs:lnRef idx="0">
      <cs:styleClr val="auto"/>
    </cs:lnRef>
    <cs:fillRef idx="0"/>
    <cs:effectRef idx="0"/>
    <cs:fontRef idx="minor">
      <a:schemeClr val="dk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1064" kern="1200"/>
  </cs:trendlineLabel>
  <cs:upBar>
    <cs:lnRef idx="0"/>
    <cs:fillRef idx="0"/>
    <cs:effectRef idx="0"/>
    <cs:fontRef idx="minor">
      <a:schemeClr val="dk1"/>
    </cs:fontRef>
    <cs:spPr>
      <a:solidFill>
        <a:schemeClr val="lt1"/>
      </a:solidFill>
      <a:ln w="9525">
        <a:solidFill>
          <a:schemeClr val="tx1">
            <a:lumMod val="65000"/>
            <a:lumOff val="35000"/>
          </a:schemeClr>
        </a:solidFill>
      </a:ln>
    </cs:spPr>
  </cs:upBar>
  <cs:valueAxis>
    <cs:lnRef idx="0"/>
    <cs:fillRef idx="0"/>
    <cs:effectRef idx="0"/>
    <cs:fontRef idx="minor">
      <a:schemeClr val="tx1">
        <a:lumMod val="65000"/>
        <a:lumOff val="35000"/>
      </a:schemeClr>
    </cs:fontRef>
    <cs:spPr>
      <a:ln w="9525" cap="flat" cmpd="sng" algn="ctr">
        <a:solidFill>
          <a:schemeClr val="dk1">
            <a:lumMod val="15000"/>
            <a:lumOff val="85000"/>
          </a:schemeClr>
        </a:solidFill>
        <a:round/>
      </a:ln>
    </cs:spPr>
    <cs:defRPr sz="1197" kern="1200"/>
  </cs:valueAxis>
  <cs:wall>
    <cs:lnRef idx="0"/>
    <cs:fillRef idx="0"/>
    <cs:effectRef idx="0"/>
    <cs:fontRef idx="minor">
      <a:schemeClr val="dk1"/>
    </cs:fontRef>
  </cs:wall>
</cs:chartStyle>
</file>

<file path=ppt/charts/style2.xml><?xml version="1.0" encoding="utf-8"?>
<cs:chartStyle xmlns:cs="http://schemas.microsoft.com/office/drawing/2012/chartStyle" xmlns:a="http://schemas.openxmlformats.org/drawingml/2006/main" id="30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4/9/2018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4/9/2018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18</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199111265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1286638697"/>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33785518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16764119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518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9756DB5A-DC1D-4B22-95A8-EEA4E082A3AD}"/>
              </a:ext>
            </a:extLst>
          </p:cNvPr>
          <p:cNvSpPr>
            <a:spLocks noGrp="1"/>
          </p:cNvSpPr>
          <p:nvPr>
            <p:ph type="pic" sz="quarter" idx="160" hasCustomPrompt="1"/>
          </p:nvPr>
        </p:nvSpPr>
        <p:spPr>
          <a:xfrm>
            <a:off x="481503" y="2220379"/>
            <a:ext cx="3557938" cy="3557938"/>
          </a:xfrm>
          <a:custGeom>
            <a:avLst/>
            <a:gdLst>
              <a:gd name="connsiteX0" fmla="*/ 1778969 w 3557938"/>
              <a:gd name="connsiteY0" fmla="*/ 0 h 3557938"/>
              <a:gd name="connsiteX1" fmla="*/ 3557938 w 3557938"/>
              <a:gd name="connsiteY1" fmla="*/ 1778969 h 3557938"/>
              <a:gd name="connsiteX2" fmla="*/ 1778969 w 3557938"/>
              <a:gd name="connsiteY2" fmla="*/ 3557938 h 3557938"/>
              <a:gd name="connsiteX3" fmla="*/ 0 w 3557938"/>
              <a:gd name="connsiteY3" fmla="*/ 1778969 h 3557938"/>
              <a:gd name="connsiteX4" fmla="*/ 1778969 w 3557938"/>
              <a:gd name="connsiteY4" fmla="*/ 0 h 35579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557938" h="3557938">
                <a:moveTo>
                  <a:pt x="1778969" y="0"/>
                </a:moveTo>
                <a:cubicBezTo>
                  <a:pt x="2761466" y="0"/>
                  <a:pt x="3557938" y="796472"/>
                  <a:pt x="3557938" y="1778969"/>
                </a:cubicBezTo>
                <a:cubicBezTo>
                  <a:pt x="3557938" y="2761466"/>
                  <a:pt x="2761466" y="3557938"/>
                  <a:pt x="1778969" y="3557938"/>
                </a:cubicBezTo>
                <a:cubicBezTo>
                  <a:pt x="796472" y="3557938"/>
                  <a:pt x="0" y="2761466"/>
                  <a:pt x="0" y="1778969"/>
                </a:cubicBezTo>
                <a:cubicBezTo>
                  <a:pt x="0" y="796472"/>
                  <a:pt x="796472" y="0"/>
                  <a:pt x="1778969" y="0"/>
                </a:cubicBez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9756DB5A-DC1D-4B22-95A8-EEA4E082A3AD}"/>
              </a:ext>
            </a:extLst>
          </p:cNvPr>
          <p:cNvSpPr>
            <a:spLocks noGrp="1"/>
          </p:cNvSpPr>
          <p:nvPr>
            <p:ph type="pic" sz="quarter" idx="161" hasCustomPrompt="1"/>
          </p:nvPr>
        </p:nvSpPr>
        <p:spPr>
          <a:xfrm>
            <a:off x="4317031" y="2220379"/>
            <a:ext cx="3557938" cy="3557938"/>
          </a:xfrm>
          <a:custGeom>
            <a:avLst/>
            <a:gdLst>
              <a:gd name="connsiteX0" fmla="*/ 1778969 w 3557938"/>
              <a:gd name="connsiteY0" fmla="*/ 0 h 3557938"/>
              <a:gd name="connsiteX1" fmla="*/ 3557938 w 3557938"/>
              <a:gd name="connsiteY1" fmla="*/ 1778969 h 3557938"/>
              <a:gd name="connsiteX2" fmla="*/ 1778969 w 3557938"/>
              <a:gd name="connsiteY2" fmla="*/ 3557938 h 3557938"/>
              <a:gd name="connsiteX3" fmla="*/ 0 w 3557938"/>
              <a:gd name="connsiteY3" fmla="*/ 1778969 h 3557938"/>
              <a:gd name="connsiteX4" fmla="*/ 1778969 w 3557938"/>
              <a:gd name="connsiteY4" fmla="*/ 0 h 35579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557938" h="3557938">
                <a:moveTo>
                  <a:pt x="1778969" y="0"/>
                </a:moveTo>
                <a:cubicBezTo>
                  <a:pt x="2761466" y="0"/>
                  <a:pt x="3557938" y="796472"/>
                  <a:pt x="3557938" y="1778969"/>
                </a:cubicBezTo>
                <a:cubicBezTo>
                  <a:pt x="3557938" y="2761466"/>
                  <a:pt x="2761466" y="3557938"/>
                  <a:pt x="1778969" y="3557938"/>
                </a:cubicBezTo>
                <a:cubicBezTo>
                  <a:pt x="796472" y="3557938"/>
                  <a:pt x="0" y="2761466"/>
                  <a:pt x="0" y="1778969"/>
                </a:cubicBezTo>
                <a:cubicBezTo>
                  <a:pt x="0" y="796472"/>
                  <a:pt x="796472" y="0"/>
                  <a:pt x="1778969" y="0"/>
                </a:cubicBez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9756DB5A-DC1D-4B22-95A8-EEA4E082A3AD}"/>
              </a:ext>
            </a:extLst>
          </p:cNvPr>
          <p:cNvSpPr>
            <a:spLocks noGrp="1"/>
          </p:cNvSpPr>
          <p:nvPr>
            <p:ph type="pic" sz="quarter" idx="159" hasCustomPrompt="1"/>
          </p:nvPr>
        </p:nvSpPr>
        <p:spPr>
          <a:xfrm>
            <a:off x="8152559" y="2220379"/>
            <a:ext cx="3557938" cy="3557938"/>
          </a:xfrm>
          <a:custGeom>
            <a:avLst/>
            <a:gdLst>
              <a:gd name="connsiteX0" fmla="*/ 1778969 w 3557938"/>
              <a:gd name="connsiteY0" fmla="*/ 0 h 3557938"/>
              <a:gd name="connsiteX1" fmla="*/ 3557938 w 3557938"/>
              <a:gd name="connsiteY1" fmla="*/ 1778969 h 3557938"/>
              <a:gd name="connsiteX2" fmla="*/ 1778969 w 3557938"/>
              <a:gd name="connsiteY2" fmla="*/ 3557938 h 3557938"/>
              <a:gd name="connsiteX3" fmla="*/ 0 w 3557938"/>
              <a:gd name="connsiteY3" fmla="*/ 1778969 h 3557938"/>
              <a:gd name="connsiteX4" fmla="*/ 1778969 w 3557938"/>
              <a:gd name="connsiteY4" fmla="*/ 0 h 35579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557938" h="3557938">
                <a:moveTo>
                  <a:pt x="1778969" y="0"/>
                </a:moveTo>
                <a:cubicBezTo>
                  <a:pt x="2761466" y="0"/>
                  <a:pt x="3557938" y="796472"/>
                  <a:pt x="3557938" y="1778969"/>
                </a:cubicBezTo>
                <a:cubicBezTo>
                  <a:pt x="3557938" y="2761466"/>
                  <a:pt x="2761466" y="3557938"/>
                  <a:pt x="1778969" y="3557938"/>
                </a:cubicBezTo>
                <a:cubicBezTo>
                  <a:pt x="796472" y="3557938"/>
                  <a:pt x="0" y="2761466"/>
                  <a:pt x="0" y="1778969"/>
                </a:cubicBezTo>
                <a:cubicBezTo>
                  <a:pt x="0" y="796472"/>
                  <a:pt x="796472" y="0"/>
                  <a:pt x="1778969"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85381042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538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EBAA0065-E40B-4108-B4AE-A487D2D0ED35}"/>
              </a:ext>
            </a:extLst>
          </p:cNvPr>
          <p:cNvSpPr>
            <a:spLocks noGrp="1"/>
          </p:cNvSpPr>
          <p:nvPr>
            <p:ph type="pic" sz="quarter" idx="165" hasCustomPrompt="1"/>
          </p:nvPr>
        </p:nvSpPr>
        <p:spPr>
          <a:xfrm>
            <a:off x="7971774" y="1876049"/>
            <a:ext cx="2190750" cy="1843822"/>
          </a:xfrm>
          <a:custGeom>
            <a:avLst/>
            <a:gdLst>
              <a:gd name="connsiteX0" fmla="*/ 0 w 2190750"/>
              <a:gd name="connsiteY0" fmla="*/ 0 h 1843822"/>
              <a:gd name="connsiteX1" fmla="*/ 2190750 w 2190750"/>
              <a:gd name="connsiteY1" fmla="*/ 0 h 1843822"/>
              <a:gd name="connsiteX2" fmla="*/ 2190750 w 2190750"/>
              <a:gd name="connsiteY2" fmla="*/ 1843822 h 1843822"/>
              <a:gd name="connsiteX3" fmla="*/ 0 w 2190750"/>
              <a:gd name="connsiteY3" fmla="*/ 1843822 h 1843822"/>
            </a:gdLst>
            <a:ahLst/>
            <a:cxnLst>
              <a:cxn ang="0">
                <a:pos x="connsiteX0" y="connsiteY0"/>
              </a:cxn>
              <a:cxn ang="0">
                <a:pos x="connsiteX1" y="connsiteY1"/>
              </a:cxn>
              <a:cxn ang="0">
                <a:pos x="connsiteX2" y="connsiteY2"/>
              </a:cxn>
              <a:cxn ang="0">
                <a:pos x="connsiteX3" y="connsiteY3"/>
              </a:cxn>
            </a:cxnLst>
            <a:rect l="l" t="t" r="r" b="b"/>
            <a:pathLst>
              <a:path w="2190750" h="1843822">
                <a:moveTo>
                  <a:pt x="0" y="0"/>
                </a:moveTo>
                <a:lnTo>
                  <a:pt x="2190750" y="0"/>
                </a:lnTo>
                <a:lnTo>
                  <a:pt x="2190750" y="1843822"/>
                </a:lnTo>
                <a:lnTo>
                  <a:pt x="0" y="1843822"/>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7ACF265E-6657-462A-B32F-DE5443E38F1E}"/>
              </a:ext>
            </a:extLst>
          </p:cNvPr>
          <p:cNvSpPr>
            <a:spLocks noGrp="1"/>
          </p:cNvSpPr>
          <p:nvPr>
            <p:ph type="pic" sz="quarter" idx="163" hasCustomPrompt="1"/>
          </p:nvPr>
        </p:nvSpPr>
        <p:spPr>
          <a:xfrm>
            <a:off x="2085324" y="1876049"/>
            <a:ext cx="2190750" cy="1843822"/>
          </a:xfrm>
          <a:custGeom>
            <a:avLst/>
            <a:gdLst>
              <a:gd name="connsiteX0" fmla="*/ 0 w 2190750"/>
              <a:gd name="connsiteY0" fmla="*/ 0 h 1843822"/>
              <a:gd name="connsiteX1" fmla="*/ 2190750 w 2190750"/>
              <a:gd name="connsiteY1" fmla="*/ 0 h 1843822"/>
              <a:gd name="connsiteX2" fmla="*/ 2190750 w 2190750"/>
              <a:gd name="connsiteY2" fmla="*/ 1843822 h 1843822"/>
              <a:gd name="connsiteX3" fmla="*/ 0 w 2190750"/>
              <a:gd name="connsiteY3" fmla="*/ 1843822 h 1843822"/>
            </a:gdLst>
            <a:ahLst/>
            <a:cxnLst>
              <a:cxn ang="0">
                <a:pos x="connsiteX0" y="connsiteY0"/>
              </a:cxn>
              <a:cxn ang="0">
                <a:pos x="connsiteX1" y="connsiteY1"/>
              </a:cxn>
              <a:cxn ang="0">
                <a:pos x="connsiteX2" y="connsiteY2"/>
              </a:cxn>
              <a:cxn ang="0">
                <a:pos x="connsiteX3" y="connsiteY3"/>
              </a:cxn>
            </a:cxnLst>
            <a:rect l="l" t="t" r="r" b="b"/>
            <a:pathLst>
              <a:path w="2190750" h="1843822">
                <a:moveTo>
                  <a:pt x="0" y="0"/>
                </a:moveTo>
                <a:lnTo>
                  <a:pt x="2190750" y="0"/>
                </a:lnTo>
                <a:lnTo>
                  <a:pt x="2190750" y="1843822"/>
                </a:lnTo>
                <a:lnTo>
                  <a:pt x="0" y="184382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663C787C-469E-42E0-ADFE-EBD05FF754C9}"/>
              </a:ext>
            </a:extLst>
          </p:cNvPr>
          <p:cNvSpPr>
            <a:spLocks noGrp="1"/>
          </p:cNvSpPr>
          <p:nvPr>
            <p:ph type="pic" sz="quarter" idx="164" hasCustomPrompt="1"/>
          </p:nvPr>
        </p:nvSpPr>
        <p:spPr>
          <a:xfrm>
            <a:off x="5028546" y="1876049"/>
            <a:ext cx="2190750" cy="1843822"/>
          </a:xfrm>
          <a:custGeom>
            <a:avLst/>
            <a:gdLst>
              <a:gd name="connsiteX0" fmla="*/ 0 w 2190750"/>
              <a:gd name="connsiteY0" fmla="*/ 0 h 1843822"/>
              <a:gd name="connsiteX1" fmla="*/ 2190750 w 2190750"/>
              <a:gd name="connsiteY1" fmla="*/ 0 h 1843822"/>
              <a:gd name="connsiteX2" fmla="*/ 2190750 w 2190750"/>
              <a:gd name="connsiteY2" fmla="*/ 1843822 h 1843822"/>
              <a:gd name="connsiteX3" fmla="*/ 0 w 2190750"/>
              <a:gd name="connsiteY3" fmla="*/ 1843822 h 1843822"/>
            </a:gdLst>
            <a:ahLst/>
            <a:cxnLst>
              <a:cxn ang="0">
                <a:pos x="connsiteX0" y="connsiteY0"/>
              </a:cxn>
              <a:cxn ang="0">
                <a:pos x="connsiteX1" y="connsiteY1"/>
              </a:cxn>
              <a:cxn ang="0">
                <a:pos x="connsiteX2" y="connsiteY2"/>
              </a:cxn>
              <a:cxn ang="0">
                <a:pos x="connsiteX3" y="connsiteY3"/>
              </a:cxn>
            </a:cxnLst>
            <a:rect l="l" t="t" r="r" b="b"/>
            <a:pathLst>
              <a:path w="2190750" h="1843822">
                <a:moveTo>
                  <a:pt x="0" y="0"/>
                </a:moveTo>
                <a:lnTo>
                  <a:pt x="2190750" y="0"/>
                </a:lnTo>
                <a:lnTo>
                  <a:pt x="2190750" y="1843822"/>
                </a:lnTo>
                <a:lnTo>
                  <a:pt x="0" y="184382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9512900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53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31B8ED0D-920F-44F7-B1AD-C88C932B55E7}"/>
              </a:ext>
            </a:extLst>
          </p:cNvPr>
          <p:cNvSpPr>
            <a:spLocks noGrp="1"/>
          </p:cNvSpPr>
          <p:nvPr>
            <p:ph type="pic" sz="quarter" idx="165" hasCustomPrompt="1"/>
          </p:nvPr>
        </p:nvSpPr>
        <p:spPr>
          <a:xfrm>
            <a:off x="3829722" y="2013183"/>
            <a:ext cx="3766753" cy="2902099"/>
          </a:xfrm>
          <a:custGeom>
            <a:avLst/>
            <a:gdLst>
              <a:gd name="connsiteX0" fmla="*/ 0 w 3766753"/>
              <a:gd name="connsiteY0" fmla="*/ 0 h 2902099"/>
              <a:gd name="connsiteX1" fmla="*/ 3766753 w 3766753"/>
              <a:gd name="connsiteY1" fmla="*/ 0 h 2902099"/>
              <a:gd name="connsiteX2" fmla="*/ 3766753 w 3766753"/>
              <a:gd name="connsiteY2" fmla="*/ 2902099 h 2902099"/>
              <a:gd name="connsiteX3" fmla="*/ 0 w 3766753"/>
              <a:gd name="connsiteY3" fmla="*/ 2902099 h 2902099"/>
            </a:gdLst>
            <a:ahLst/>
            <a:cxnLst>
              <a:cxn ang="0">
                <a:pos x="connsiteX0" y="connsiteY0"/>
              </a:cxn>
              <a:cxn ang="0">
                <a:pos x="connsiteX1" y="connsiteY1"/>
              </a:cxn>
              <a:cxn ang="0">
                <a:pos x="connsiteX2" y="connsiteY2"/>
              </a:cxn>
              <a:cxn ang="0">
                <a:pos x="connsiteX3" y="connsiteY3"/>
              </a:cxn>
            </a:cxnLst>
            <a:rect l="l" t="t" r="r" b="b"/>
            <a:pathLst>
              <a:path w="3766753" h="2902099">
                <a:moveTo>
                  <a:pt x="0" y="0"/>
                </a:moveTo>
                <a:lnTo>
                  <a:pt x="3766753" y="0"/>
                </a:lnTo>
                <a:lnTo>
                  <a:pt x="3766753" y="2902099"/>
                </a:lnTo>
                <a:lnTo>
                  <a:pt x="0" y="290209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68231794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542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7A6C48A7-3461-487F-B1D5-21C12A13EF25}"/>
              </a:ext>
            </a:extLst>
          </p:cNvPr>
          <p:cNvSpPr>
            <a:spLocks noGrp="1"/>
          </p:cNvSpPr>
          <p:nvPr>
            <p:ph type="pic" sz="quarter" idx="165" hasCustomPrompt="1"/>
          </p:nvPr>
        </p:nvSpPr>
        <p:spPr>
          <a:xfrm>
            <a:off x="0" y="1814514"/>
            <a:ext cx="12192000" cy="3163147"/>
          </a:xfrm>
          <a:custGeom>
            <a:avLst/>
            <a:gdLst>
              <a:gd name="connsiteX0" fmla="*/ 0 w 12192000"/>
              <a:gd name="connsiteY0" fmla="*/ 0 h 3163147"/>
              <a:gd name="connsiteX1" fmla="*/ 12192000 w 12192000"/>
              <a:gd name="connsiteY1" fmla="*/ 0 h 3163147"/>
              <a:gd name="connsiteX2" fmla="*/ 12192000 w 12192000"/>
              <a:gd name="connsiteY2" fmla="*/ 3163147 h 3163147"/>
              <a:gd name="connsiteX3" fmla="*/ 0 w 12192000"/>
              <a:gd name="connsiteY3" fmla="*/ 3163147 h 3163147"/>
            </a:gdLst>
            <a:ahLst/>
            <a:cxnLst>
              <a:cxn ang="0">
                <a:pos x="connsiteX0" y="connsiteY0"/>
              </a:cxn>
              <a:cxn ang="0">
                <a:pos x="connsiteX1" y="connsiteY1"/>
              </a:cxn>
              <a:cxn ang="0">
                <a:pos x="connsiteX2" y="connsiteY2"/>
              </a:cxn>
              <a:cxn ang="0">
                <a:pos x="connsiteX3" y="connsiteY3"/>
              </a:cxn>
            </a:cxnLst>
            <a:rect l="l" t="t" r="r" b="b"/>
            <a:pathLst>
              <a:path w="12192000" h="3163147">
                <a:moveTo>
                  <a:pt x="0" y="0"/>
                </a:moveTo>
                <a:lnTo>
                  <a:pt x="12192000" y="0"/>
                </a:lnTo>
                <a:lnTo>
                  <a:pt x="12192000" y="3163147"/>
                </a:lnTo>
                <a:lnTo>
                  <a:pt x="0" y="316314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08254208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543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6A40E3D0-436E-4D0C-95AE-5F1407684CC1}"/>
              </a:ext>
            </a:extLst>
          </p:cNvPr>
          <p:cNvSpPr>
            <a:spLocks noGrp="1"/>
          </p:cNvSpPr>
          <p:nvPr>
            <p:ph type="pic" sz="quarter" idx="165" hasCustomPrompt="1"/>
          </p:nvPr>
        </p:nvSpPr>
        <p:spPr>
          <a:xfrm>
            <a:off x="1" y="1681845"/>
            <a:ext cx="8984343" cy="2698069"/>
          </a:xfrm>
          <a:custGeom>
            <a:avLst/>
            <a:gdLst>
              <a:gd name="connsiteX0" fmla="*/ 0 w 8984343"/>
              <a:gd name="connsiteY0" fmla="*/ 0 h 2698069"/>
              <a:gd name="connsiteX1" fmla="*/ 8984343 w 8984343"/>
              <a:gd name="connsiteY1" fmla="*/ 0 h 2698069"/>
              <a:gd name="connsiteX2" fmla="*/ 8984343 w 8984343"/>
              <a:gd name="connsiteY2" fmla="*/ 2698069 h 2698069"/>
              <a:gd name="connsiteX3" fmla="*/ 0 w 8984343"/>
              <a:gd name="connsiteY3" fmla="*/ 2698069 h 2698069"/>
            </a:gdLst>
            <a:ahLst/>
            <a:cxnLst>
              <a:cxn ang="0">
                <a:pos x="connsiteX0" y="connsiteY0"/>
              </a:cxn>
              <a:cxn ang="0">
                <a:pos x="connsiteX1" y="connsiteY1"/>
              </a:cxn>
              <a:cxn ang="0">
                <a:pos x="connsiteX2" y="connsiteY2"/>
              </a:cxn>
              <a:cxn ang="0">
                <a:pos x="connsiteX3" y="connsiteY3"/>
              </a:cxn>
            </a:cxnLst>
            <a:rect l="l" t="t" r="r" b="b"/>
            <a:pathLst>
              <a:path w="8984343" h="2698069">
                <a:moveTo>
                  <a:pt x="0" y="0"/>
                </a:moveTo>
                <a:lnTo>
                  <a:pt x="8984343" y="0"/>
                </a:lnTo>
                <a:lnTo>
                  <a:pt x="8984343" y="2698069"/>
                </a:lnTo>
                <a:lnTo>
                  <a:pt x="0" y="2698069"/>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839EE867-A526-49AF-A347-987EB5BDF08B}"/>
              </a:ext>
            </a:extLst>
          </p:cNvPr>
          <p:cNvSpPr>
            <a:spLocks noGrp="1"/>
          </p:cNvSpPr>
          <p:nvPr>
            <p:ph type="pic" sz="quarter" idx="166" hasCustomPrompt="1"/>
          </p:nvPr>
        </p:nvSpPr>
        <p:spPr>
          <a:xfrm>
            <a:off x="0" y="4379913"/>
            <a:ext cx="3033486" cy="2478087"/>
          </a:xfrm>
          <a:custGeom>
            <a:avLst/>
            <a:gdLst>
              <a:gd name="connsiteX0" fmla="*/ 0 w 3033486"/>
              <a:gd name="connsiteY0" fmla="*/ 0 h 2478087"/>
              <a:gd name="connsiteX1" fmla="*/ 3033486 w 3033486"/>
              <a:gd name="connsiteY1" fmla="*/ 0 h 2478087"/>
              <a:gd name="connsiteX2" fmla="*/ 3033486 w 3033486"/>
              <a:gd name="connsiteY2" fmla="*/ 2478087 h 2478087"/>
              <a:gd name="connsiteX3" fmla="*/ 0 w 3033486"/>
              <a:gd name="connsiteY3" fmla="*/ 2478087 h 2478087"/>
            </a:gdLst>
            <a:ahLst/>
            <a:cxnLst>
              <a:cxn ang="0">
                <a:pos x="connsiteX0" y="connsiteY0"/>
              </a:cxn>
              <a:cxn ang="0">
                <a:pos x="connsiteX1" y="connsiteY1"/>
              </a:cxn>
              <a:cxn ang="0">
                <a:pos x="connsiteX2" y="connsiteY2"/>
              </a:cxn>
              <a:cxn ang="0">
                <a:pos x="connsiteX3" y="connsiteY3"/>
              </a:cxn>
            </a:cxnLst>
            <a:rect l="l" t="t" r="r" b="b"/>
            <a:pathLst>
              <a:path w="3033486" h="2478087">
                <a:moveTo>
                  <a:pt x="0" y="0"/>
                </a:moveTo>
                <a:lnTo>
                  <a:pt x="3033486" y="0"/>
                </a:lnTo>
                <a:lnTo>
                  <a:pt x="3033486" y="2478087"/>
                </a:lnTo>
                <a:lnTo>
                  <a:pt x="0" y="247808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4224886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54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2936C512-3BEA-47EE-8592-3733D787042A}"/>
              </a:ext>
            </a:extLst>
          </p:cNvPr>
          <p:cNvSpPr>
            <a:spLocks noGrp="1"/>
          </p:cNvSpPr>
          <p:nvPr>
            <p:ph type="pic" sz="quarter" idx="165" hasCustomPrompt="1"/>
          </p:nvPr>
        </p:nvSpPr>
        <p:spPr>
          <a:xfrm>
            <a:off x="1272211" y="2123040"/>
            <a:ext cx="9647581" cy="2213112"/>
          </a:xfrm>
          <a:custGeom>
            <a:avLst/>
            <a:gdLst>
              <a:gd name="connsiteX0" fmla="*/ 0 w 9647581"/>
              <a:gd name="connsiteY0" fmla="*/ 0 h 2213112"/>
              <a:gd name="connsiteX1" fmla="*/ 9647581 w 9647581"/>
              <a:gd name="connsiteY1" fmla="*/ 0 h 2213112"/>
              <a:gd name="connsiteX2" fmla="*/ 9647581 w 9647581"/>
              <a:gd name="connsiteY2" fmla="*/ 2213112 h 2213112"/>
              <a:gd name="connsiteX3" fmla="*/ 0 w 9647581"/>
              <a:gd name="connsiteY3" fmla="*/ 2213112 h 2213112"/>
            </a:gdLst>
            <a:ahLst/>
            <a:cxnLst>
              <a:cxn ang="0">
                <a:pos x="connsiteX0" y="connsiteY0"/>
              </a:cxn>
              <a:cxn ang="0">
                <a:pos x="connsiteX1" y="connsiteY1"/>
              </a:cxn>
              <a:cxn ang="0">
                <a:pos x="connsiteX2" y="connsiteY2"/>
              </a:cxn>
              <a:cxn ang="0">
                <a:pos x="connsiteX3" y="connsiteY3"/>
              </a:cxn>
            </a:cxnLst>
            <a:rect l="l" t="t" r="r" b="b"/>
            <a:pathLst>
              <a:path w="9647581" h="2213112">
                <a:moveTo>
                  <a:pt x="0" y="0"/>
                </a:moveTo>
                <a:lnTo>
                  <a:pt x="9647581" y="0"/>
                </a:lnTo>
                <a:lnTo>
                  <a:pt x="9647581" y="2213112"/>
                </a:lnTo>
                <a:lnTo>
                  <a:pt x="0" y="22131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28586065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545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DA5C0EE-807E-4044-AD31-97E2F857069C}"/>
              </a:ext>
            </a:extLst>
          </p:cNvPr>
          <p:cNvSpPr>
            <a:spLocks noGrp="1"/>
          </p:cNvSpPr>
          <p:nvPr>
            <p:ph type="pic" sz="quarter" idx="165" hasCustomPrompt="1"/>
          </p:nvPr>
        </p:nvSpPr>
        <p:spPr>
          <a:xfrm>
            <a:off x="1607676" y="1756228"/>
            <a:ext cx="8976648" cy="2293405"/>
          </a:xfrm>
          <a:custGeom>
            <a:avLst/>
            <a:gdLst>
              <a:gd name="connsiteX0" fmla="*/ 0 w 8976648"/>
              <a:gd name="connsiteY0" fmla="*/ 0 h 2293405"/>
              <a:gd name="connsiteX1" fmla="*/ 8976648 w 8976648"/>
              <a:gd name="connsiteY1" fmla="*/ 0 h 2293405"/>
              <a:gd name="connsiteX2" fmla="*/ 8976648 w 8976648"/>
              <a:gd name="connsiteY2" fmla="*/ 2293405 h 2293405"/>
              <a:gd name="connsiteX3" fmla="*/ 0 w 8976648"/>
              <a:gd name="connsiteY3" fmla="*/ 2293405 h 2293405"/>
            </a:gdLst>
            <a:ahLst/>
            <a:cxnLst>
              <a:cxn ang="0">
                <a:pos x="connsiteX0" y="connsiteY0"/>
              </a:cxn>
              <a:cxn ang="0">
                <a:pos x="connsiteX1" y="connsiteY1"/>
              </a:cxn>
              <a:cxn ang="0">
                <a:pos x="connsiteX2" y="connsiteY2"/>
              </a:cxn>
              <a:cxn ang="0">
                <a:pos x="connsiteX3" y="connsiteY3"/>
              </a:cxn>
            </a:cxnLst>
            <a:rect l="l" t="t" r="r" b="b"/>
            <a:pathLst>
              <a:path w="8976648" h="2293405">
                <a:moveTo>
                  <a:pt x="0" y="0"/>
                </a:moveTo>
                <a:lnTo>
                  <a:pt x="8976648" y="0"/>
                </a:lnTo>
                <a:lnTo>
                  <a:pt x="8976648" y="2293405"/>
                </a:lnTo>
                <a:lnTo>
                  <a:pt x="0" y="229340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15145610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546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EF444401-E907-449E-B1D0-566C08A51314}"/>
              </a:ext>
            </a:extLst>
          </p:cNvPr>
          <p:cNvSpPr>
            <a:spLocks noGrp="1"/>
          </p:cNvSpPr>
          <p:nvPr>
            <p:ph type="pic" sz="quarter" idx="166" hasCustomPrompt="1"/>
          </p:nvPr>
        </p:nvSpPr>
        <p:spPr>
          <a:xfrm>
            <a:off x="0" y="0"/>
            <a:ext cx="12192000" cy="68580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3BE209A7-93EA-4EF7-84BB-A4A1B0746EB4}"/>
              </a:ext>
            </a:extLst>
          </p:cNvPr>
          <p:cNvSpPr>
            <a:spLocks noGrp="1"/>
          </p:cNvSpPr>
          <p:nvPr>
            <p:ph type="pic" sz="quarter" idx="165" hasCustomPrompt="1"/>
          </p:nvPr>
        </p:nvSpPr>
        <p:spPr>
          <a:xfrm>
            <a:off x="696009" y="1250563"/>
            <a:ext cx="5850499" cy="4356874"/>
          </a:xfrm>
          <a:custGeom>
            <a:avLst/>
            <a:gdLst>
              <a:gd name="connsiteX0" fmla="*/ 0 w 5850499"/>
              <a:gd name="connsiteY0" fmla="*/ 0 h 4356874"/>
              <a:gd name="connsiteX1" fmla="*/ 3275617 w 5850499"/>
              <a:gd name="connsiteY1" fmla="*/ 133214 h 4356874"/>
              <a:gd name="connsiteX2" fmla="*/ 5850499 w 5850499"/>
              <a:gd name="connsiteY2" fmla="*/ 4356874 h 4356874"/>
              <a:gd name="connsiteX3" fmla="*/ 0 w 5850499"/>
              <a:gd name="connsiteY3" fmla="*/ 4356874 h 4356874"/>
            </a:gdLst>
            <a:ahLst/>
            <a:cxnLst>
              <a:cxn ang="0">
                <a:pos x="connsiteX0" y="connsiteY0"/>
              </a:cxn>
              <a:cxn ang="0">
                <a:pos x="connsiteX1" y="connsiteY1"/>
              </a:cxn>
              <a:cxn ang="0">
                <a:pos x="connsiteX2" y="connsiteY2"/>
              </a:cxn>
              <a:cxn ang="0">
                <a:pos x="connsiteX3" y="connsiteY3"/>
              </a:cxn>
            </a:cxnLst>
            <a:rect l="l" t="t" r="r" b="b"/>
            <a:pathLst>
              <a:path w="5850499" h="4356874">
                <a:moveTo>
                  <a:pt x="0" y="0"/>
                </a:moveTo>
                <a:lnTo>
                  <a:pt x="3275617" y="133214"/>
                </a:lnTo>
                <a:lnTo>
                  <a:pt x="5850499" y="4356874"/>
                </a:lnTo>
                <a:lnTo>
                  <a:pt x="0" y="435687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76998473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547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B323C284-CF63-46EF-A5CC-D716BF46665C}"/>
              </a:ext>
            </a:extLst>
          </p:cNvPr>
          <p:cNvSpPr>
            <a:spLocks noGrp="1"/>
          </p:cNvSpPr>
          <p:nvPr>
            <p:ph type="pic" sz="quarter" idx="165" hasCustomPrompt="1"/>
          </p:nvPr>
        </p:nvSpPr>
        <p:spPr>
          <a:xfrm>
            <a:off x="894950" y="2003652"/>
            <a:ext cx="5896429" cy="4066041"/>
          </a:xfrm>
          <a:custGeom>
            <a:avLst/>
            <a:gdLst>
              <a:gd name="connsiteX0" fmla="*/ 0 w 5896429"/>
              <a:gd name="connsiteY0" fmla="*/ 0 h 4066041"/>
              <a:gd name="connsiteX1" fmla="*/ 3302499 w 5896429"/>
              <a:gd name="connsiteY1" fmla="*/ 124322 h 4066041"/>
              <a:gd name="connsiteX2" fmla="*/ 5896429 w 5896429"/>
              <a:gd name="connsiteY2" fmla="*/ 4066041 h 4066041"/>
              <a:gd name="connsiteX3" fmla="*/ 0 w 5896429"/>
              <a:gd name="connsiteY3" fmla="*/ 4066041 h 4066041"/>
            </a:gdLst>
            <a:ahLst/>
            <a:cxnLst>
              <a:cxn ang="0">
                <a:pos x="connsiteX0" y="connsiteY0"/>
              </a:cxn>
              <a:cxn ang="0">
                <a:pos x="connsiteX1" y="connsiteY1"/>
              </a:cxn>
              <a:cxn ang="0">
                <a:pos x="connsiteX2" y="connsiteY2"/>
              </a:cxn>
              <a:cxn ang="0">
                <a:pos x="connsiteX3" y="connsiteY3"/>
              </a:cxn>
            </a:cxnLst>
            <a:rect l="l" t="t" r="r" b="b"/>
            <a:pathLst>
              <a:path w="5896429" h="4066041">
                <a:moveTo>
                  <a:pt x="0" y="0"/>
                </a:moveTo>
                <a:lnTo>
                  <a:pt x="3302499" y="124322"/>
                </a:lnTo>
                <a:lnTo>
                  <a:pt x="5896429" y="4066041"/>
                </a:lnTo>
                <a:lnTo>
                  <a:pt x="0" y="406604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74773107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548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48885534-8B54-42A2-856E-89124694643F}"/>
              </a:ext>
            </a:extLst>
          </p:cNvPr>
          <p:cNvSpPr>
            <a:spLocks noGrp="1"/>
          </p:cNvSpPr>
          <p:nvPr>
            <p:ph type="pic" sz="quarter" idx="165" hasCustomPrompt="1"/>
          </p:nvPr>
        </p:nvSpPr>
        <p:spPr>
          <a:xfrm>
            <a:off x="1258957" y="2020337"/>
            <a:ext cx="4634154" cy="4062412"/>
          </a:xfrm>
          <a:custGeom>
            <a:avLst/>
            <a:gdLst>
              <a:gd name="connsiteX0" fmla="*/ 0 w 4634154"/>
              <a:gd name="connsiteY0" fmla="*/ 0 h 4062412"/>
              <a:gd name="connsiteX1" fmla="*/ 4634154 w 4634154"/>
              <a:gd name="connsiteY1" fmla="*/ 0 h 4062412"/>
              <a:gd name="connsiteX2" fmla="*/ 4634154 w 4634154"/>
              <a:gd name="connsiteY2" fmla="*/ 4062412 h 4062412"/>
              <a:gd name="connsiteX3" fmla="*/ 0 w 4634154"/>
              <a:gd name="connsiteY3" fmla="*/ 4062412 h 4062412"/>
            </a:gdLst>
            <a:ahLst/>
            <a:cxnLst>
              <a:cxn ang="0">
                <a:pos x="connsiteX0" y="connsiteY0"/>
              </a:cxn>
              <a:cxn ang="0">
                <a:pos x="connsiteX1" y="connsiteY1"/>
              </a:cxn>
              <a:cxn ang="0">
                <a:pos x="connsiteX2" y="connsiteY2"/>
              </a:cxn>
              <a:cxn ang="0">
                <a:pos x="connsiteX3" y="connsiteY3"/>
              </a:cxn>
            </a:cxnLst>
            <a:rect l="l" t="t" r="r" b="b"/>
            <a:pathLst>
              <a:path w="4634154" h="4062412">
                <a:moveTo>
                  <a:pt x="0" y="0"/>
                </a:moveTo>
                <a:lnTo>
                  <a:pt x="4634154" y="0"/>
                </a:lnTo>
                <a:lnTo>
                  <a:pt x="4634154" y="4062412"/>
                </a:lnTo>
                <a:lnTo>
                  <a:pt x="0" y="40624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07414363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54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BA76860C-4A80-457E-A39F-A1F6CCF8F81F}"/>
              </a:ext>
            </a:extLst>
          </p:cNvPr>
          <p:cNvSpPr>
            <a:spLocks noGrp="1"/>
          </p:cNvSpPr>
          <p:nvPr>
            <p:ph type="pic" sz="quarter" idx="165" hasCustomPrompt="1"/>
          </p:nvPr>
        </p:nvSpPr>
        <p:spPr>
          <a:xfrm>
            <a:off x="0" y="2033588"/>
            <a:ext cx="12192000" cy="2428731"/>
          </a:xfrm>
          <a:custGeom>
            <a:avLst/>
            <a:gdLst>
              <a:gd name="connsiteX0" fmla="*/ 0 w 12192000"/>
              <a:gd name="connsiteY0" fmla="*/ 0 h 2428731"/>
              <a:gd name="connsiteX1" fmla="*/ 12192000 w 12192000"/>
              <a:gd name="connsiteY1" fmla="*/ 0 h 2428731"/>
              <a:gd name="connsiteX2" fmla="*/ 12192000 w 12192000"/>
              <a:gd name="connsiteY2" fmla="*/ 2428731 h 2428731"/>
              <a:gd name="connsiteX3" fmla="*/ 0 w 12192000"/>
              <a:gd name="connsiteY3" fmla="*/ 2428731 h 2428731"/>
            </a:gdLst>
            <a:ahLst/>
            <a:cxnLst>
              <a:cxn ang="0">
                <a:pos x="connsiteX0" y="connsiteY0"/>
              </a:cxn>
              <a:cxn ang="0">
                <a:pos x="connsiteX1" y="connsiteY1"/>
              </a:cxn>
              <a:cxn ang="0">
                <a:pos x="connsiteX2" y="connsiteY2"/>
              </a:cxn>
              <a:cxn ang="0">
                <a:pos x="connsiteX3" y="connsiteY3"/>
              </a:cxn>
            </a:cxnLst>
            <a:rect l="l" t="t" r="r" b="b"/>
            <a:pathLst>
              <a:path w="12192000" h="2428731">
                <a:moveTo>
                  <a:pt x="0" y="0"/>
                </a:moveTo>
                <a:lnTo>
                  <a:pt x="12192000" y="0"/>
                </a:lnTo>
                <a:lnTo>
                  <a:pt x="12192000" y="2428731"/>
                </a:lnTo>
                <a:lnTo>
                  <a:pt x="0" y="242873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40243901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550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91AD5DB-690C-498B-9C55-BCD59E3B7FBC}"/>
              </a:ext>
            </a:extLst>
          </p:cNvPr>
          <p:cNvSpPr>
            <a:spLocks noGrp="1"/>
          </p:cNvSpPr>
          <p:nvPr>
            <p:ph type="pic" sz="quarter" idx="167" hasCustomPrompt="1"/>
          </p:nvPr>
        </p:nvSpPr>
        <p:spPr>
          <a:xfrm>
            <a:off x="8645674" y="1930400"/>
            <a:ext cx="2186968" cy="1696895"/>
          </a:xfrm>
          <a:custGeom>
            <a:avLst/>
            <a:gdLst>
              <a:gd name="connsiteX0" fmla="*/ 0 w 2186968"/>
              <a:gd name="connsiteY0" fmla="*/ 0 h 1696895"/>
              <a:gd name="connsiteX1" fmla="*/ 2186968 w 2186968"/>
              <a:gd name="connsiteY1" fmla="*/ 0 h 1696895"/>
              <a:gd name="connsiteX2" fmla="*/ 2186968 w 2186968"/>
              <a:gd name="connsiteY2" fmla="*/ 1696895 h 1696895"/>
              <a:gd name="connsiteX3" fmla="*/ 0 w 2186968"/>
              <a:gd name="connsiteY3" fmla="*/ 1696895 h 1696895"/>
            </a:gdLst>
            <a:ahLst/>
            <a:cxnLst>
              <a:cxn ang="0">
                <a:pos x="connsiteX0" y="connsiteY0"/>
              </a:cxn>
              <a:cxn ang="0">
                <a:pos x="connsiteX1" y="connsiteY1"/>
              </a:cxn>
              <a:cxn ang="0">
                <a:pos x="connsiteX2" y="connsiteY2"/>
              </a:cxn>
              <a:cxn ang="0">
                <a:pos x="connsiteX3" y="connsiteY3"/>
              </a:cxn>
            </a:cxnLst>
            <a:rect l="l" t="t" r="r" b="b"/>
            <a:pathLst>
              <a:path w="2186968" h="1696895">
                <a:moveTo>
                  <a:pt x="0" y="0"/>
                </a:moveTo>
                <a:lnTo>
                  <a:pt x="2186968" y="0"/>
                </a:lnTo>
                <a:lnTo>
                  <a:pt x="2186968" y="1696895"/>
                </a:lnTo>
                <a:lnTo>
                  <a:pt x="0" y="1696895"/>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5A709985-8645-4DDC-BF45-329DAC2D9B07}"/>
              </a:ext>
            </a:extLst>
          </p:cNvPr>
          <p:cNvSpPr>
            <a:spLocks noGrp="1"/>
          </p:cNvSpPr>
          <p:nvPr>
            <p:ph type="pic" sz="quarter" idx="166" hasCustomPrompt="1"/>
          </p:nvPr>
        </p:nvSpPr>
        <p:spPr>
          <a:xfrm>
            <a:off x="5002517" y="1930401"/>
            <a:ext cx="2186968" cy="1696895"/>
          </a:xfrm>
          <a:custGeom>
            <a:avLst/>
            <a:gdLst>
              <a:gd name="connsiteX0" fmla="*/ 0 w 2186968"/>
              <a:gd name="connsiteY0" fmla="*/ 0 h 1696895"/>
              <a:gd name="connsiteX1" fmla="*/ 2186968 w 2186968"/>
              <a:gd name="connsiteY1" fmla="*/ 0 h 1696895"/>
              <a:gd name="connsiteX2" fmla="*/ 2186968 w 2186968"/>
              <a:gd name="connsiteY2" fmla="*/ 1696895 h 1696895"/>
              <a:gd name="connsiteX3" fmla="*/ 0 w 2186968"/>
              <a:gd name="connsiteY3" fmla="*/ 1696895 h 1696895"/>
            </a:gdLst>
            <a:ahLst/>
            <a:cxnLst>
              <a:cxn ang="0">
                <a:pos x="connsiteX0" y="connsiteY0"/>
              </a:cxn>
              <a:cxn ang="0">
                <a:pos x="connsiteX1" y="connsiteY1"/>
              </a:cxn>
              <a:cxn ang="0">
                <a:pos x="connsiteX2" y="connsiteY2"/>
              </a:cxn>
              <a:cxn ang="0">
                <a:pos x="connsiteX3" y="connsiteY3"/>
              </a:cxn>
            </a:cxnLst>
            <a:rect l="l" t="t" r="r" b="b"/>
            <a:pathLst>
              <a:path w="2186968" h="1696895">
                <a:moveTo>
                  <a:pt x="0" y="0"/>
                </a:moveTo>
                <a:lnTo>
                  <a:pt x="2186968" y="0"/>
                </a:lnTo>
                <a:lnTo>
                  <a:pt x="2186968" y="1696895"/>
                </a:lnTo>
                <a:lnTo>
                  <a:pt x="0" y="1696895"/>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2B6BB4A7-2BE3-4637-989F-BE73262A43F3}"/>
              </a:ext>
            </a:extLst>
          </p:cNvPr>
          <p:cNvSpPr>
            <a:spLocks noGrp="1"/>
          </p:cNvSpPr>
          <p:nvPr>
            <p:ph type="pic" sz="quarter" idx="165" hasCustomPrompt="1"/>
          </p:nvPr>
        </p:nvSpPr>
        <p:spPr>
          <a:xfrm>
            <a:off x="1359359" y="1930400"/>
            <a:ext cx="2186968" cy="1696895"/>
          </a:xfrm>
          <a:custGeom>
            <a:avLst/>
            <a:gdLst>
              <a:gd name="connsiteX0" fmla="*/ 0 w 2186968"/>
              <a:gd name="connsiteY0" fmla="*/ 0 h 1696895"/>
              <a:gd name="connsiteX1" fmla="*/ 2186968 w 2186968"/>
              <a:gd name="connsiteY1" fmla="*/ 0 h 1696895"/>
              <a:gd name="connsiteX2" fmla="*/ 2186968 w 2186968"/>
              <a:gd name="connsiteY2" fmla="*/ 1696895 h 1696895"/>
              <a:gd name="connsiteX3" fmla="*/ 0 w 2186968"/>
              <a:gd name="connsiteY3" fmla="*/ 1696895 h 1696895"/>
            </a:gdLst>
            <a:ahLst/>
            <a:cxnLst>
              <a:cxn ang="0">
                <a:pos x="connsiteX0" y="connsiteY0"/>
              </a:cxn>
              <a:cxn ang="0">
                <a:pos x="connsiteX1" y="connsiteY1"/>
              </a:cxn>
              <a:cxn ang="0">
                <a:pos x="connsiteX2" y="connsiteY2"/>
              </a:cxn>
              <a:cxn ang="0">
                <a:pos x="connsiteX3" y="connsiteY3"/>
              </a:cxn>
            </a:cxnLst>
            <a:rect l="l" t="t" r="r" b="b"/>
            <a:pathLst>
              <a:path w="2186968" h="1696895">
                <a:moveTo>
                  <a:pt x="0" y="0"/>
                </a:moveTo>
                <a:lnTo>
                  <a:pt x="2186968" y="0"/>
                </a:lnTo>
                <a:lnTo>
                  <a:pt x="2186968" y="1696895"/>
                </a:lnTo>
                <a:lnTo>
                  <a:pt x="0" y="169689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889946602"/>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551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F782C4AF-623B-445E-B5BA-9FBD19273A38}"/>
              </a:ext>
            </a:extLst>
          </p:cNvPr>
          <p:cNvSpPr>
            <a:spLocks noGrp="1"/>
          </p:cNvSpPr>
          <p:nvPr>
            <p:ph type="pic" sz="quarter" idx="167" hasCustomPrompt="1"/>
          </p:nvPr>
        </p:nvSpPr>
        <p:spPr>
          <a:xfrm>
            <a:off x="8362943" y="2097223"/>
            <a:ext cx="2816186" cy="1760081"/>
          </a:xfrm>
          <a:custGeom>
            <a:avLst/>
            <a:gdLst>
              <a:gd name="connsiteX0" fmla="*/ 0 w 2816186"/>
              <a:gd name="connsiteY0" fmla="*/ 0 h 1760081"/>
              <a:gd name="connsiteX1" fmla="*/ 2816186 w 2816186"/>
              <a:gd name="connsiteY1" fmla="*/ 0 h 1760081"/>
              <a:gd name="connsiteX2" fmla="*/ 2816186 w 2816186"/>
              <a:gd name="connsiteY2" fmla="*/ 1760081 h 1760081"/>
              <a:gd name="connsiteX3" fmla="*/ 0 w 2816186"/>
              <a:gd name="connsiteY3" fmla="*/ 1760081 h 1760081"/>
            </a:gdLst>
            <a:ahLst/>
            <a:cxnLst>
              <a:cxn ang="0">
                <a:pos x="connsiteX0" y="connsiteY0"/>
              </a:cxn>
              <a:cxn ang="0">
                <a:pos x="connsiteX1" y="connsiteY1"/>
              </a:cxn>
              <a:cxn ang="0">
                <a:pos x="connsiteX2" y="connsiteY2"/>
              </a:cxn>
              <a:cxn ang="0">
                <a:pos x="connsiteX3" y="connsiteY3"/>
              </a:cxn>
            </a:cxnLst>
            <a:rect l="l" t="t" r="r" b="b"/>
            <a:pathLst>
              <a:path w="2816186" h="1760081">
                <a:moveTo>
                  <a:pt x="0" y="0"/>
                </a:moveTo>
                <a:lnTo>
                  <a:pt x="2816186" y="0"/>
                </a:lnTo>
                <a:lnTo>
                  <a:pt x="2816186" y="1760081"/>
                </a:lnTo>
                <a:lnTo>
                  <a:pt x="0" y="1760081"/>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8DA1D901-BCF5-4530-853D-20E0C7045810}"/>
              </a:ext>
            </a:extLst>
          </p:cNvPr>
          <p:cNvSpPr>
            <a:spLocks noGrp="1"/>
          </p:cNvSpPr>
          <p:nvPr>
            <p:ph type="pic" sz="quarter" idx="166" hasCustomPrompt="1"/>
          </p:nvPr>
        </p:nvSpPr>
        <p:spPr>
          <a:xfrm>
            <a:off x="4697429" y="2097223"/>
            <a:ext cx="2816186" cy="1760081"/>
          </a:xfrm>
          <a:custGeom>
            <a:avLst/>
            <a:gdLst>
              <a:gd name="connsiteX0" fmla="*/ 0 w 2816186"/>
              <a:gd name="connsiteY0" fmla="*/ 0 h 1760081"/>
              <a:gd name="connsiteX1" fmla="*/ 2816186 w 2816186"/>
              <a:gd name="connsiteY1" fmla="*/ 0 h 1760081"/>
              <a:gd name="connsiteX2" fmla="*/ 2816186 w 2816186"/>
              <a:gd name="connsiteY2" fmla="*/ 1760081 h 1760081"/>
              <a:gd name="connsiteX3" fmla="*/ 0 w 2816186"/>
              <a:gd name="connsiteY3" fmla="*/ 1760081 h 1760081"/>
            </a:gdLst>
            <a:ahLst/>
            <a:cxnLst>
              <a:cxn ang="0">
                <a:pos x="connsiteX0" y="connsiteY0"/>
              </a:cxn>
              <a:cxn ang="0">
                <a:pos x="connsiteX1" y="connsiteY1"/>
              </a:cxn>
              <a:cxn ang="0">
                <a:pos x="connsiteX2" y="connsiteY2"/>
              </a:cxn>
              <a:cxn ang="0">
                <a:pos x="connsiteX3" y="connsiteY3"/>
              </a:cxn>
            </a:cxnLst>
            <a:rect l="l" t="t" r="r" b="b"/>
            <a:pathLst>
              <a:path w="2816186" h="1760081">
                <a:moveTo>
                  <a:pt x="0" y="0"/>
                </a:moveTo>
                <a:lnTo>
                  <a:pt x="2816186" y="0"/>
                </a:lnTo>
                <a:lnTo>
                  <a:pt x="2816186" y="1760081"/>
                </a:lnTo>
                <a:lnTo>
                  <a:pt x="0" y="1760081"/>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7DBA8C78-F31D-48A8-8A79-C2780AD1C56B}"/>
              </a:ext>
            </a:extLst>
          </p:cNvPr>
          <p:cNvSpPr>
            <a:spLocks noGrp="1"/>
          </p:cNvSpPr>
          <p:nvPr>
            <p:ph type="pic" sz="quarter" idx="165" hasCustomPrompt="1"/>
          </p:nvPr>
        </p:nvSpPr>
        <p:spPr>
          <a:xfrm>
            <a:off x="1031915" y="2097222"/>
            <a:ext cx="2816186" cy="1760081"/>
          </a:xfrm>
          <a:custGeom>
            <a:avLst/>
            <a:gdLst>
              <a:gd name="connsiteX0" fmla="*/ 0 w 2816186"/>
              <a:gd name="connsiteY0" fmla="*/ 0 h 1760081"/>
              <a:gd name="connsiteX1" fmla="*/ 2816186 w 2816186"/>
              <a:gd name="connsiteY1" fmla="*/ 0 h 1760081"/>
              <a:gd name="connsiteX2" fmla="*/ 2816186 w 2816186"/>
              <a:gd name="connsiteY2" fmla="*/ 1760081 h 1760081"/>
              <a:gd name="connsiteX3" fmla="*/ 0 w 2816186"/>
              <a:gd name="connsiteY3" fmla="*/ 1760081 h 1760081"/>
            </a:gdLst>
            <a:ahLst/>
            <a:cxnLst>
              <a:cxn ang="0">
                <a:pos x="connsiteX0" y="connsiteY0"/>
              </a:cxn>
              <a:cxn ang="0">
                <a:pos x="connsiteX1" y="connsiteY1"/>
              </a:cxn>
              <a:cxn ang="0">
                <a:pos x="connsiteX2" y="connsiteY2"/>
              </a:cxn>
              <a:cxn ang="0">
                <a:pos x="connsiteX3" y="connsiteY3"/>
              </a:cxn>
            </a:cxnLst>
            <a:rect l="l" t="t" r="r" b="b"/>
            <a:pathLst>
              <a:path w="2816186" h="1760081">
                <a:moveTo>
                  <a:pt x="0" y="0"/>
                </a:moveTo>
                <a:lnTo>
                  <a:pt x="2816186" y="0"/>
                </a:lnTo>
                <a:lnTo>
                  <a:pt x="2816186" y="1760081"/>
                </a:lnTo>
                <a:lnTo>
                  <a:pt x="0" y="176008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81834956"/>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552_Title Slide">
    <p:spTree>
      <p:nvGrpSpPr>
        <p:cNvPr id="1" name=""/>
        <p:cNvGrpSpPr/>
        <p:nvPr/>
      </p:nvGrpSpPr>
      <p:grpSpPr>
        <a:xfrm>
          <a:off x="0" y="0"/>
          <a:ext cx="0" cy="0"/>
          <a:chOff x="0" y="0"/>
          <a:chExt cx="0" cy="0"/>
        </a:xfrm>
      </p:grpSpPr>
      <p:sp>
        <p:nvSpPr>
          <p:cNvPr id="25" name="Picture Placeholder 24">
            <a:extLst>
              <a:ext uri="{FF2B5EF4-FFF2-40B4-BE49-F238E27FC236}">
                <a16:creationId xmlns:a16="http://schemas.microsoft.com/office/drawing/2014/main" id="{9B6EEDD8-F17E-4408-85AE-7863C2D5E119}"/>
              </a:ext>
            </a:extLst>
          </p:cNvPr>
          <p:cNvSpPr>
            <a:spLocks noGrp="1"/>
          </p:cNvSpPr>
          <p:nvPr>
            <p:ph type="pic" sz="quarter" idx="168" hasCustomPrompt="1"/>
          </p:nvPr>
        </p:nvSpPr>
        <p:spPr>
          <a:xfrm>
            <a:off x="6530259" y="4306322"/>
            <a:ext cx="1875972" cy="1875972"/>
          </a:xfrm>
          <a:custGeom>
            <a:avLst/>
            <a:gdLst>
              <a:gd name="connsiteX0" fmla="*/ 937986 w 1875972"/>
              <a:gd name="connsiteY0" fmla="*/ 0 h 1875972"/>
              <a:gd name="connsiteX1" fmla="*/ 1875972 w 1875972"/>
              <a:gd name="connsiteY1" fmla="*/ 937986 h 1875972"/>
              <a:gd name="connsiteX2" fmla="*/ 937986 w 1875972"/>
              <a:gd name="connsiteY2" fmla="*/ 1875972 h 1875972"/>
              <a:gd name="connsiteX3" fmla="*/ 0 w 1875972"/>
              <a:gd name="connsiteY3" fmla="*/ 937986 h 1875972"/>
              <a:gd name="connsiteX4" fmla="*/ 937986 w 1875972"/>
              <a:gd name="connsiteY4" fmla="*/ 0 h 187597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75972" h="1875972">
                <a:moveTo>
                  <a:pt x="937986" y="0"/>
                </a:moveTo>
                <a:cubicBezTo>
                  <a:pt x="1456021" y="0"/>
                  <a:pt x="1875972" y="419951"/>
                  <a:pt x="1875972" y="937986"/>
                </a:cubicBezTo>
                <a:cubicBezTo>
                  <a:pt x="1875972" y="1456021"/>
                  <a:pt x="1456021" y="1875972"/>
                  <a:pt x="937986" y="1875972"/>
                </a:cubicBezTo>
                <a:cubicBezTo>
                  <a:pt x="419951" y="1875972"/>
                  <a:pt x="0" y="1456021"/>
                  <a:pt x="0" y="937986"/>
                </a:cubicBezTo>
                <a:cubicBezTo>
                  <a:pt x="0" y="419951"/>
                  <a:pt x="419951" y="0"/>
                  <a:pt x="937986" y="0"/>
                </a:cubicBezTo>
                <a:close/>
              </a:path>
            </a:pathLst>
          </a:custGeom>
        </p:spPr>
        <p:txBody>
          <a:bodyPr wrap="square">
            <a:noAutofit/>
          </a:bodyPr>
          <a:lstStyle>
            <a:lvl1pPr>
              <a:defRPr sz="1200"/>
            </a:lvl1pPr>
          </a:lstStyle>
          <a:p>
            <a:r>
              <a:rPr lang="en-US" dirty="0"/>
              <a:t>Picture</a:t>
            </a:r>
          </a:p>
        </p:txBody>
      </p:sp>
      <p:sp>
        <p:nvSpPr>
          <p:cNvPr id="26" name="Picture Placeholder 25">
            <a:extLst>
              <a:ext uri="{FF2B5EF4-FFF2-40B4-BE49-F238E27FC236}">
                <a16:creationId xmlns:a16="http://schemas.microsoft.com/office/drawing/2014/main" id="{23B7E5BF-F71F-4D6C-B08A-84D1B615053C}"/>
              </a:ext>
            </a:extLst>
          </p:cNvPr>
          <p:cNvSpPr>
            <a:spLocks noGrp="1"/>
          </p:cNvSpPr>
          <p:nvPr>
            <p:ph type="pic" sz="quarter" idx="169" hasCustomPrompt="1"/>
          </p:nvPr>
        </p:nvSpPr>
        <p:spPr>
          <a:xfrm>
            <a:off x="8416643" y="5710185"/>
            <a:ext cx="1875972" cy="1875972"/>
          </a:xfrm>
          <a:custGeom>
            <a:avLst/>
            <a:gdLst>
              <a:gd name="connsiteX0" fmla="*/ 937986 w 1875972"/>
              <a:gd name="connsiteY0" fmla="*/ 0 h 1875972"/>
              <a:gd name="connsiteX1" fmla="*/ 1875972 w 1875972"/>
              <a:gd name="connsiteY1" fmla="*/ 937986 h 1875972"/>
              <a:gd name="connsiteX2" fmla="*/ 937986 w 1875972"/>
              <a:gd name="connsiteY2" fmla="*/ 1875972 h 1875972"/>
              <a:gd name="connsiteX3" fmla="*/ 0 w 1875972"/>
              <a:gd name="connsiteY3" fmla="*/ 937986 h 1875972"/>
              <a:gd name="connsiteX4" fmla="*/ 937986 w 1875972"/>
              <a:gd name="connsiteY4" fmla="*/ 0 h 187597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75972" h="1875972">
                <a:moveTo>
                  <a:pt x="937986" y="0"/>
                </a:moveTo>
                <a:cubicBezTo>
                  <a:pt x="1456021" y="0"/>
                  <a:pt x="1875972" y="419951"/>
                  <a:pt x="1875972" y="937986"/>
                </a:cubicBezTo>
                <a:cubicBezTo>
                  <a:pt x="1875972" y="1456021"/>
                  <a:pt x="1456021" y="1875972"/>
                  <a:pt x="937986" y="1875972"/>
                </a:cubicBezTo>
                <a:cubicBezTo>
                  <a:pt x="419951" y="1875972"/>
                  <a:pt x="0" y="1456021"/>
                  <a:pt x="0" y="937986"/>
                </a:cubicBezTo>
                <a:cubicBezTo>
                  <a:pt x="0" y="419951"/>
                  <a:pt x="419951" y="0"/>
                  <a:pt x="937986" y="0"/>
                </a:cubicBezTo>
                <a:close/>
              </a:path>
            </a:pathLst>
          </a:custGeom>
        </p:spPr>
        <p:txBody>
          <a:bodyPr wrap="square">
            <a:noAutofit/>
          </a:bodyPr>
          <a:lstStyle>
            <a:lvl1pPr>
              <a:defRPr sz="1200"/>
            </a:lvl1pPr>
          </a:lstStyle>
          <a:p>
            <a:r>
              <a:rPr lang="en-US" dirty="0"/>
              <a:t>Picture</a:t>
            </a:r>
          </a:p>
        </p:txBody>
      </p:sp>
      <p:sp>
        <p:nvSpPr>
          <p:cNvPr id="27" name="Picture Placeholder 26">
            <a:extLst>
              <a:ext uri="{FF2B5EF4-FFF2-40B4-BE49-F238E27FC236}">
                <a16:creationId xmlns:a16="http://schemas.microsoft.com/office/drawing/2014/main" id="{9AF30617-A89F-41BF-9CBD-B3915B0E7753}"/>
              </a:ext>
            </a:extLst>
          </p:cNvPr>
          <p:cNvSpPr>
            <a:spLocks noGrp="1"/>
          </p:cNvSpPr>
          <p:nvPr>
            <p:ph type="pic" sz="quarter" idx="170" hasCustomPrompt="1"/>
          </p:nvPr>
        </p:nvSpPr>
        <p:spPr>
          <a:xfrm>
            <a:off x="10415815" y="4531574"/>
            <a:ext cx="1875972" cy="1875972"/>
          </a:xfrm>
          <a:custGeom>
            <a:avLst/>
            <a:gdLst>
              <a:gd name="connsiteX0" fmla="*/ 937986 w 1875972"/>
              <a:gd name="connsiteY0" fmla="*/ 0 h 1875972"/>
              <a:gd name="connsiteX1" fmla="*/ 1875972 w 1875972"/>
              <a:gd name="connsiteY1" fmla="*/ 937986 h 1875972"/>
              <a:gd name="connsiteX2" fmla="*/ 937986 w 1875972"/>
              <a:gd name="connsiteY2" fmla="*/ 1875972 h 1875972"/>
              <a:gd name="connsiteX3" fmla="*/ 0 w 1875972"/>
              <a:gd name="connsiteY3" fmla="*/ 937986 h 1875972"/>
              <a:gd name="connsiteX4" fmla="*/ 937986 w 1875972"/>
              <a:gd name="connsiteY4" fmla="*/ 0 h 187597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75972" h="1875972">
                <a:moveTo>
                  <a:pt x="937986" y="0"/>
                </a:moveTo>
                <a:cubicBezTo>
                  <a:pt x="1456021" y="0"/>
                  <a:pt x="1875972" y="419951"/>
                  <a:pt x="1875972" y="937986"/>
                </a:cubicBezTo>
                <a:cubicBezTo>
                  <a:pt x="1875972" y="1456021"/>
                  <a:pt x="1456021" y="1875972"/>
                  <a:pt x="937986" y="1875972"/>
                </a:cubicBezTo>
                <a:cubicBezTo>
                  <a:pt x="419951" y="1875972"/>
                  <a:pt x="0" y="1456021"/>
                  <a:pt x="0" y="937986"/>
                </a:cubicBezTo>
                <a:cubicBezTo>
                  <a:pt x="0" y="419951"/>
                  <a:pt x="419951" y="0"/>
                  <a:pt x="937986" y="0"/>
                </a:cubicBezTo>
                <a:close/>
              </a:path>
            </a:pathLst>
          </a:custGeom>
        </p:spPr>
        <p:txBody>
          <a:bodyPr wrap="square">
            <a:noAutofit/>
          </a:bodyPr>
          <a:lstStyle>
            <a:lvl1pPr>
              <a:defRPr sz="1200"/>
            </a:lvl1pPr>
          </a:lstStyle>
          <a:p>
            <a:r>
              <a:rPr lang="en-US" dirty="0"/>
              <a:t>Picture</a:t>
            </a:r>
          </a:p>
        </p:txBody>
      </p:sp>
      <p:sp>
        <p:nvSpPr>
          <p:cNvPr id="23" name="Picture Placeholder 22">
            <a:extLst>
              <a:ext uri="{FF2B5EF4-FFF2-40B4-BE49-F238E27FC236}">
                <a16:creationId xmlns:a16="http://schemas.microsoft.com/office/drawing/2014/main" id="{44761E60-0A78-4D01-BD73-256520CBE8D2}"/>
              </a:ext>
            </a:extLst>
          </p:cNvPr>
          <p:cNvSpPr>
            <a:spLocks noGrp="1"/>
          </p:cNvSpPr>
          <p:nvPr>
            <p:ph type="pic" sz="quarter" idx="171" hasCustomPrompt="1"/>
          </p:nvPr>
        </p:nvSpPr>
        <p:spPr>
          <a:xfrm>
            <a:off x="10415815" y="1845416"/>
            <a:ext cx="1875972" cy="1875972"/>
          </a:xfrm>
          <a:custGeom>
            <a:avLst/>
            <a:gdLst>
              <a:gd name="connsiteX0" fmla="*/ 937986 w 1875972"/>
              <a:gd name="connsiteY0" fmla="*/ 0 h 1875972"/>
              <a:gd name="connsiteX1" fmla="*/ 1875972 w 1875972"/>
              <a:gd name="connsiteY1" fmla="*/ 937986 h 1875972"/>
              <a:gd name="connsiteX2" fmla="*/ 937986 w 1875972"/>
              <a:gd name="connsiteY2" fmla="*/ 1875972 h 1875972"/>
              <a:gd name="connsiteX3" fmla="*/ 0 w 1875972"/>
              <a:gd name="connsiteY3" fmla="*/ 937986 h 1875972"/>
              <a:gd name="connsiteX4" fmla="*/ 937986 w 1875972"/>
              <a:gd name="connsiteY4" fmla="*/ 0 h 187597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75972" h="1875972">
                <a:moveTo>
                  <a:pt x="937986" y="0"/>
                </a:moveTo>
                <a:cubicBezTo>
                  <a:pt x="1456021" y="0"/>
                  <a:pt x="1875972" y="419951"/>
                  <a:pt x="1875972" y="937986"/>
                </a:cubicBezTo>
                <a:cubicBezTo>
                  <a:pt x="1875972" y="1456021"/>
                  <a:pt x="1456021" y="1875972"/>
                  <a:pt x="937986" y="1875972"/>
                </a:cubicBezTo>
                <a:cubicBezTo>
                  <a:pt x="419951" y="1875972"/>
                  <a:pt x="0" y="1456021"/>
                  <a:pt x="0" y="937986"/>
                </a:cubicBezTo>
                <a:cubicBezTo>
                  <a:pt x="0" y="419951"/>
                  <a:pt x="419951" y="0"/>
                  <a:pt x="937986" y="0"/>
                </a:cubicBezTo>
                <a:close/>
              </a:path>
            </a:pathLst>
          </a:custGeom>
        </p:spPr>
        <p:txBody>
          <a:bodyPr wrap="square">
            <a:noAutofit/>
          </a:bodyPr>
          <a:lstStyle>
            <a:lvl1pPr>
              <a:defRPr sz="1200"/>
            </a:lvl1pPr>
          </a:lstStyle>
          <a:p>
            <a:r>
              <a:rPr lang="en-US" dirty="0"/>
              <a:t>Picture</a:t>
            </a:r>
          </a:p>
        </p:txBody>
      </p:sp>
      <p:sp>
        <p:nvSpPr>
          <p:cNvPr id="24" name="Picture Placeholder 23">
            <a:extLst>
              <a:ext uri="{FF2B5EF4-FFF2-40B4-BE49-F238E27FC236}">
                <a16:creationId xmlns:a16="http://schemas.microsoft.com/office/drawing/2014/main" id="{8C14E0CE-3198-4CF2-BF2E-FB52703CC639}"/>
              </a:ext>
            </a:extLst>
          </p:cNvPr>
          <p:cNvSpPr>
            <a:spLocks noGrp="1"/>
          </p:cNvSpPr>
          <p:nvPr>
            <p:ph type="pic" sz="quarter" idx="172" hasCustomPrompt="1"/>
          </p:nvPr>
        </p:nvSpPr>
        <p:spPr>
          <a:xfrm>
            <a:off x="8543436" y="3173703"/>
            <a:ext cx="1875972" cy="1875972"/>
          </a:xfrm>
          <a:custGeom>
            <a:avLst/>
            <a:gdLst>
              <a:gd name="connsiteX0" fmla="*/ 937986 w 1875972"/>
              <a:gd name="connsiteY0" fmla="*/ 0 h 1875972"/>
              <a:gd name="connsiteX1" fmla="*/ 1875972 w 1875972"/>
              <a:gd name="connsiteY1" fmla="*/ 937986 h 1875972"/>
              <a:gd name="connsiteX2" fmla="*/ 937986 w 1875972"/>
              <a:gd name="connsiteY2" fmla="*/ 1875972 h 1875972"/>
              <a:gd name="connsiteX3" fmla="*/ 0 w 1875972"/>
              <a:gd name="connsiteY3" fmla="*/ 937986 h 1875972"/>
              <a:gd name="connsiteX4" fmla="*/ 937986 w 1875972"/>
              <a:gd name="connsiteY4" fmla="*/ 0 h 187597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75972" h="1875972">
                <a:moveTo>
                  <a:pt x="937986" y="0"/>
                </a:moveTo>
                <a:cubicBezTo>
                  <a:pt x="1456021" y="0"/>
                  <a:pt x="1875972" y="419951"/>
                  <a:pt x="1875972" y="937986"/>
                </a:cubicBezTo>
                <a:cubicBezTo>
                  <a:pt x="1875972" y="1456021"/>
                  <a:pt x="1456021" y="1875972"/>
                  <a:pt x="937986" y="1875972"/>
                </a:cubicBezTo>
                <a:cubicBezTo>
                  <a:pt x="419951" y="1875972"/>
                  <a:pt x="0" y="1456021"/>
                  <a:pt x="0" y="937986"/>
                </a:cubicBezTo>
                <a:cubicBezTo>
                  <a:pt x="0" y="419951"/>
                  <a:pt x="419951" y="0"/>
                  <a:pt x="937986" y="0"/>
                </a:cubicBez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D51D5621-51DF-4FC8-8145-6E313FF56641}"/>
              </a:ext>
            </a:extLst>
          </p:cNvPr>
          <p:cNvSpPr>
            <a:spLocks noGrp="1"/>
          </p:cNvSpPr>
          <p:nvPr>
            <p:ph type="pic" sz="quarter" idx="167" hasCustomPrompt="1"/>
          </p:nvPr>
        </p:nvSpPr>
        <p:spPr>
          <a:xfrm>
            <a:off x="8927956" y="1711833"/>
            <a:ext cx="1071314" cy="1071314"/>
          </a:xfrm>
          <a:custGeom>
            <a:avLst/>
            <a:gdLst>
              <a:gd name="connsiteX0" fmla="*/ 535657 w 1071314"/>
              <a:gd name="connsiteY0" fmla="*/ 0 h 1071314"/>
              <a:gd name="connsiteX1" fmla="*/ 1071314 w 1071314"/>
              <a:gd name="connsiteY1" fmla="*/ 535657 h 1071314"/>
              <a:gd name="connsiteX2" fmla="*/ 535657 w 1071314"/>
              <a:gd name="connsiteY2" fmla="*/ 1071314 h 1071314"/>
              <a:gd name="connsiteX3" fmla="*/ 0 w 1071314"/>
              <a:gd name="connsiteY3" fmla="*/ 535657 h 1071314"/>
              <a:gd name="connsiteX4" fmla="*/ 535657 w 1071314"/>
              <a:gd name="connsiteY4" fmla="*/ 0 h 10713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71314" h="1071314">
                <a:moveTo>
                  <a:pt x="535657" y="0"/>
                </a:moveTo>
                <a:cubicBezTo>
                  <a:pt x="831492" y="0"/>
                  <a:pt x="1071314" y="239822"/>
                  <a:pt x="1071314" y="535657"/>
                </a:cubicBezTo>
                <a:cubicBezTo>
                  <a:pt x="1071314" y="831492"/>
                  <a:pt x="831492" y="1071314"/>
                  <a:pt x="535657" y="1071314"/>
                </a:cubicBezTo>
                <a:cubicBezTo>
                  <a:pt x="239822" y="1071314"/>
                  <a:pt x="0" y="831492"/>
                  <a:pt x="0" y="535657"/>
                </a:cubicBezTo>
                <a:cubicBezTo>
                  <a:pt x="0" y="239822"/>
                  <a:pt x="239822" y="0"/>
                  <a:pt x="535657" y="0"/>
                </a:cubicBezTo>
                <a:close/>
              </a:path>
            </a:pathLst>
          </a:custGeom>
        </p:spPr>
        <p:txBody>
          <a:bodyPr wrap="square">
            <a:noAutofit/>
          </a:bodyPr>
          <a:lstStyle>
            <a:lvl1pPr>
              <a:defRPr sz="1200"/>
            </a:lvl1pPr>
          </a:lstStyle>
          <a:p>
            <a:r>
              <a:rPr lang="en-US" dirty="0"/>
              <a:t>Picture</a:t>
            </a:r>
          </a:p>
        </p:txBody>
      </p:sp>
      <p:sp>
        <p:nvSpPr>
          <p:cNvPr id="22" name="Picture Placeholder 21">
            <a:extLst>
              <a:ext uri="{FF2B5EF4-FFF2-40B4-BE49-F238E27FC236}">
                <a16:creationId xmlns:a16="http://schemas.microsoft.com/office/drawing/2014/main" id="{F8A083D0-F4CC-480F-BD14-042AA3B770AA}"/>
              </a:ext>
            </a:extLst>
          </p:cNvPr>
          <p:cNvSpPr>
            <a:spLocks noGrp="1"/>
          </p:cNvSpPr>
          <p:nvPr>
            <p:ph type="pic" sz="quarter" idx="166" hasCustomPrompt="1"/>
          </p:nvPr>
        </p:nvSpPr>
        <p:spPr>
          <a:xfrm>
            <a:off x="6660285" y="1805048"/>
            <a:ext cx="1875972" cy="1875972"/>
          </a:xfrm>
          <a:custGeom>
            <a:avLst/>
            <a:gdLst>
              <a:gd name="connsiteX0" fmla="*/ 937986 w 1875972"/>
              <a:gd name="connsiteY0" fmla="*/ 0 h 1875972"/>
              <a:gd name="connsiteX1" fmla="*/ 1875972 w 1875972"/>
              <a:gd name="connsiteY1" fmla="*/ 937986 h 1875972"/>
              <a:gd name="connsiteX2" fmla="*/ 937986 w 1875972"/>
              <a:gd name="connsiteY2" fmla="*/ 1875972 h 1875972"/>
              <a:gd name="connsiteX3" fmla="*/ 0 w 1875972"/>
              <a:gd name="connsiteY3" fmla="*/ 937986 h 1875972"/>
              <a:gd name="connsiteX4" fmla="*/ 937986 w 1875972"/>
              <a:gd name="connsiteY4" fmla="*/ 0 h 187597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75972" h="1875972">
                <a:moveTo>
                  <a:pt x="937986" y="0"/>
                </a:moveTo>
                <a:cubicBezTo>
                  <a:pt x="1456021" y="0"/>
                  <a:pt x="1875972" y="419951"/>
                  <a:pt x="1875972" y="937986"/>
                </a:cubicBezTo>
                <a:cubicBezTo>
                  <a:pt x="1875972" y="1456021"/>
                  <a:pt x="1456021" y="1875972"/>
                  <a:pt x="937986" y="1875972"/>
                </a:cubicBezTo>
                <a:cubicBezTo>
                  <a:pt x="419951" y="1875972"/>
                  <a:pt x="0" y="1456021"/>
                  <a:pt x="0" y="937986"/>
                </a:cubicBezTo>
                <a:cubicBezTo>
                  <a:pt x="0" y="419951"/>
                  <a:pt x="419951" y="0"/>
                  <a:pt x="937986"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20020840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553_Title Slide">
    <p:spTree>
      <p:nvGrpSpPr>
        <p:cNvPr id="1" name=""/>
        <p:cNvGrpSpPr/>
        <p:nvPr/>
      </p:nvGrpSpPr>
      <p:grpSpPr>
        <a:xfrm>
          <a:off x="0" y="0"/>
          <a:ext cx="0" cy="0"/>
          <a:chOff x="0" y="0"/>
          <a:chExt cx="0" cy="0"/>
        </a:xfrm>
      </p:grpSpPr>
      <p:sp>
        <p:nvSpPr>
          <p:cNvPr id="25" name="Picture Placeholder 24">
            <a:extLst>
              <a:ext uri="{FF2B5EF4-FFF2-40B4-BE49-F238E27FC236}">
                <a16:creationId xmlns:a16="http://schemas.microsoft.com/office/drawing/2014/main" id="{514AE935-38BF-458F-A93F-56BFF09A1AA6}"/>
              </a:ext>
            </a:extLst>
          </p:cNvPr>
          <p:cNvSpPr>
            <a:spLocks noGrp="1"/>
          </p:cNvSpPr>
          <p:nvPr>
            <p:ph type="pic" sz="quarter" idx="171" hasCustomPrompt="1"/>
          </p:nvPr>
        </p:nvSpPr>
        <p:spPr>
          <a:xfrm>
            <a:off x="5852351" y="5369628"/>
            <a:ext cx="2041886" cy="2041886"/>
          </a:xfrm>
          <a:custGeom>
            <a:avLst/>
            <a:gdLst>
              <a:gd name="connsiteX0" fmla="*/ 1020943 w 2041886"/>
              <a:gd name="connsiteY0" fmla="*/ 0 h 2041886"/>
              <a:gd name="connsiteX1" fmla="*/ 2041886 w 2041886"/>
              <a:gd name="connsiteY1" fmla="*/ 1020943 h 2041886"/>
              <a:gd name="connsiteX2" fmla="*/ 1020943 w 2041886"/>
              <a:gd name="connsiteY2" fmla="*/ 2041886 h 2041886"/>
              <a:gd name="connsiteX3" fmla="*/ 0 w 2041886"/>
              <a:gd name="connsiteY3" fmla="*/ 1020943 h 2041886"/>
              <a:gd name="connsiteX4" fmla="*/ 1020943 w 2041886"/>
              <a:gd name="connsiteY4" fmla="*/ 0 h 20418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41886" h="2041886">
                <a:moveTo>
                  <a:pt x="1020943" y="0"/>
                </a:moveTo>
                <a:cubicBezTo>
                  <a:pt x="1584794" y="0"/>
                  <a:pt x="2041886" y="457092"/>
                  <a:pt x="2041886" y="1020943"/>
                </a:cubicBezTo>
                <a:cubicBezTo>
                  <a:pt x="2041886" y="1584794"/>
                  <a:pt x="1584794" y="2041886"/>
                  <a:pt x="1020943" y="2041886"/>
                </a:cubicBezTo>
                <a:cubicBezTo>
                  <a:pt x="457092" y="2041886"/>
                  <a:pt x="0" y="1584794"/>
                  <a:pt x="0" y="1020943"/>
                </a:cubicBezTo>
                <a:cubicBezTo>
                  <a:pt x="0" y="457092"/>
                  <a:pt x="457092" y="0"/>
                  <a:pt x="1020943" y="0"/>
                </a:cubicBezTo>
                <a:close/>
              </a:path>
            </a:pathLst>
          </a:custGeom>
        </p:spPr>
        <p:txBody>
          <a:bodyPr wrap="square">
            <a:noAutofit/>
          </a:bodyPr>
          <a:lstStyle>
            <a:lvl1pPr>
              <a:defRPr sz="1200"/>
            </a:lvl1pPr>
          </a:lstStyle>
          <a:p>
            <a:r>
              <a:rPr lang="en-US" dirty="0"/>
              <a:t>Picture</a:t>
            </a:r>
          </a:p>
        </p:txBody>
      </p:sp>
      <p:sp>
        <p:nvSpPr>
          <p:cNvPr id="23" name="Picture Placeholder 22">
            <a:extLst>
              <a:ext uri="{FF2B5EF4-FFF2-40B4-BE49-F238E27FC236}">
                <a16:creationId xmlns:a16="http://schemas.microsoft.com/office/drawing/2014/main" id="{866E5021-839E-4648-9979-A929715AF816}"/>
              </a:ext>
            </a:extLst>
          </p:cNvPr>
          <p:cNvSpPr>
            <a:spLocks noGrp="1"/>
          </p:cNvSpPr>
          <p:nvPr>
            <p:ph type="pic" sz="quarter" idx="170" hasCustomPrompt="1"/>
          </p:nvPr>
        </p:nvSpPr>
        <p:spPr>
          <a:xfrm>
            <a:off x="4150306" y="3062287"/>
            <a:ext cx="2041886" cy="2041886"/>
          </a:xfrm>
          <a:custGeom>
            <a:avLst/>
            <a:gdLst>
              <a:gd name="connsiteX0" fmla="*/ 1020943 w 2041886"/>
              <a:gd name="connsiteY0" fmla="*/ 0 h 2041886"/>
              <a:gd name="connsiteX1" fmla="*/ 2041886 w 2041886"/>
              <a:gd name="connsiteY1" fmla="*/ 1020943 h 2041886"/>
              <a:gd name="connsiteX2" fmla="*/ 1020943 w 2041886"/>
              <a:gd name="connsiteY2" fmla="*/ 2041886 h 2041886"/>
              <a:gd name="connsiteX3" fmla="*/ 0 w 2041886"/>
              <a:gd name="connsiteY3" fmla="*/ 1020943 h 2041886"/>
              <a:gd name="connsiteX4" fmla="*/ 1020943 w 2041886"/>
              <a:gd name="connsiteY4" fmla="*/ 0 h 20418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41886" h="2041886">
                <a:moveTo>
                  <a:pt x="1020943" y="0"/>
                </a:moveTo>
                <a:cubicBezTo>
                  <a:pt x="1584794" y="0"/>
                  <a:pt x="2041886" y="457092"/>
                  <a:pt x="2041886" y="1020943"/>
                </a:cubicBezTo>
                <a:cubicBezTo>
                  <a:pt x="2041886" y="1584794"/>
                  <a:pt x="1584794" y="2041886"/>
                  <a:pt x="1020943" y="2041886"/>
                </a:cubicBezTo>
                <a:cubicBezTo>
                  <a:pt x="457092" y="2041886"/>
                  <a:pt x="0" y="1584794"/>
                  <a:pt x="0" y="1020943"/>
                </a:cubicBezTo>
                <a:cubicBezTo>
                  <a:pt x="0" y="457092"/>
                  <a:pt x="457092" y="0"/>
                  <a:pt x="1020943" y="0"/>
                </a:cubicBezTo>
                <a:close/>
              </a:path>
            </a:pathLst>
          </a:custGeom>
        </p:spPr>
        <p:txBody>
          <a:bodyPr wrap="square">
            <a:noAutofit/>
          </a:bodyPr>
          <a:lstStyle>
            <a:lvl1pPr>
              <a:defRPr sz="1200"/>
            </a:lvl1pPr>
          </a:lstStyle>
          <a:p>
            <a:r>
              <a:rPr lang="en-US" dirty="0"/>
              <a:t>Picture</a:t>
            </a:r>
          </a:p>
        </p:txBody>
      </p:sp>
      <p:sp>
        <p:nvSpPr>
          <p:cNvPr id="27" name="Picture Placeholder 26">
            <a:extLst>
              <a:ext uri="{FF2B5EF4-FFF2-40B4-BE49-F238E27FC236}">
                <a16:creationId xmlns:a16="http://schemas.microsoft.com/office/drawing/2014/main" id="{040B40C4-E9A6-4C66-B270-5D2FF118757E}"/>
              </a:ext>
            </a:extLst>
          </p:cNvPr>
          <p:cNvSpPr>
            <a:spLocks noGrp="1"/>
          </p:cNvSpPr>
          <p:nvPr>
            <p:ph type="pic" sz="quarter" idx="172" hasCustomPrompt="1"/>
          </p:nvPr>
        </p:nvSpPr>
        <p:spPr>
          <a:xfrm>
            <a:off x="9048750" y="5449685"/>
            <a:ext cx="2041886" cy="2041886"/>
          </a:xfrm>
          <a:custGeom>
            <a:avLst/>
            <a:gdLst>
              <a:gd name="connsiteX0" fmla="*/ 1020943 w 2041886"/>
              <a:gd name="connsiteY0" fmla="*/ 0 h 2041886"/>
              <a:gd name="connsiteX1" fmla="*/ 2041886 w 2041886"/>
              <a:gd name="connsiteY1" fmla="*/ 1020943 h 2041886"/>
              <a:gd name="connsiteX2" fmla="*/ 1020943 w 2041886"/>
              <a:gd name="connsiteY2" fmla="*/ 2041886 h 2041886"/>
              <a:gd name="connsiteX3" fmla="*/ 0 w 2041886"/>
              <a:gd name="connsiteY3" fmla="*/ 1020943 h 2041886"/>
              <a:gd name="connsiteX4" fmla="*/ 1020943 w 2041886"/>
              <a:gd name="connsiteY4" fmla="*/ 0 h 20418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41886" h="2041886">
                <a:moveTo>
                  <a:pt x="1020943" y="0"/>
                </a:moveTo>
                <a:cubicBezTo>
                  <a:pt x="1584794" y="0"/>
                  <a:pt x="2041886" y="457092"/>
                  <a:pt x="2041886" y="1020943"/>
                </a:cubicBezTo>
                <a:cubicBezTo>
                  <a:pt x="2041886" y="1584794"/>
                  <a:pt x="1584794" y="2041886"/>
                  <a:pt x="1020943" y="2041886"/>
                </a:cubicBezTo>
                <a:cubicBezTo>
                  <a:pt x="457092" y="2041886"/>
                  <a:pt x="0" y="1584794"/>
                  <a:pt x="0" y="1020943"/>
                </a:cubicBezTo>
                <a:cubicBezTo>
                  <a:pt x="0" y="457092"/>
                  <a:pt x="457092" y="0"/>
                  <a:pt x="1020943" y="0"/>
                </a:cubicBezTo>
                <a:close/>
              </a:path>
            </a:pathLst>
          </a:custGeom>
        </p:spPr>
        <p:txBody>
          <a:bodyPr wrap="square">
            <a:noAutofit/>
          </a:bodyPr>
          <a:lstStyle>
            <a:lvl1pPr>
              <a:defRPr sz="1200"/>
            </a:lvl1pPr>
          </a:lstStyle>
          <a:p>
            <a:r>
              <a:rPr lang="en-US" dirty="0"/>
              <a:t>Picture</a:t>
            </a:r>
          </a:p>
        </p:txBody>
      </p:sp>
      <p:sp>
        <p:nvSpPr>
          <p:cNvPr id="21" name="Picture Placeholder 20">
            <a:extLst>
              <a:ext uri="{FF2B5EF4-FFF2-40B4-BE49-F238E27FC236}">
                <a16:creationId xmlns:a16="http://schemas.microsoft.com/office/drawing/2014/main" id="{EDD3117A-D15A-4961-B949-E73A6D5E232D}"/>
              </a:ext>
            </a:extLst>
          </p:cNvPr>
          <p:cNvSpPr>
            <a:spLocks noGrp="1"/>
          </p:cNvSpPr>
          <p:nvPr>
            <p:ph type="pic" sz="quarter" idx="169" hasCustomPrompt="1"/>
          </p:nvPr>
        </p:nvSpPr>
        <p:spPr>
          <a:xfrm>
            <a:off x="2655952" y="5356044"/>
            <a:ext cx="2041886" cy="2041886"/>
          </a:xfrm>
          <a:custGeom>
            <a:avLst/>
            <a:gdLst>
              <a:gd name="connsiteX0" fmla="*/ 1020943 w 2041886"/>
              <a:gd name="connsiteY0" fmla="*/ 0 h 2041886"/>
              <a:gd name="connsiteX1" fmla="*/ 2041886 w 2041886"/>
              <a:gd name="connsiteY1" fmla="*/ 1020943 h 2041886"/>
              <a:gd name="connsiteX2" fmla="*/ 1020943 w 2041886"/>
              <a:gd name="connsiteY2" fmla="*/ 2041886 h 2041886"/>
              <a:gd name="connsiteX3" fmla="*/ 0 w 2041886"/>
              <a:gd name="connsiteY3" fmla="*/ 1020943 h 2041886"/>
              <a:gd name="connsiteX4" fmla="*/ 1020943 w 2041886"/>
              <a:gd name="connsiteY4" fmla="*/ 0 h 20418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41886" h="2041886">
                <a:moveTo>
                  <a:pt x="1020943" y="0"/>
                </a:moveTo>
                <a:cubicBezTo>
                  <a:pt x="1584794" y="0"/>
                  <a:pt x="2041886" y="457092"/>
                  <a:pt x="2041886" y="1020943"/>
                </a:cubicBezTo>
                <a:cubicBezTo>
                  <a:pt x="2041886" y="1584794"/>
                  <a:pt x="1584794" y="2041886"/>
                  <a:pt x="1020943" y="2041886"/>
                </a:cubicBezTo>
                <a:cubicBezTo>
                  <a:pt x="457092" y="2041886"/>
                  <a:pt x="0" y="1584794"/>
                  <a:pt x="0" y="1020943"/>
                </a:cubicBezTo>
                <a:cubicBezTo>
                  <a:pt x="0" y="457092"/>
                  <a:pt x="457092" y="0"/>
                  <a:pt x="1020943" y="0"/>
                </a:cubicBezTo>
                <a:close/>
              </a:path>
            </a:pathLst>
          </a:custGeom>
        </p:spPr>
        <p:txBody>
          <a:bodyPr wrap="square">
            <a:noAutofit/>
          </a:bodyPr>
          <a:lstStyle>
            <a:lvl1pPr>
              <a:defRPr sz="1200"/>
            </a:lvl1pPr>
          </a:lstStyle>
          <a:p>
            <a:r>
              <a:rPr lang="en-US" dirty="0"/>
              <a:t>Picture</a:t>
            </a:r>
          </a:p>
        </p:txBody>
      </p:sp>
      <p:sp>
        <p:nvSpPr>
          <p:cNvPr id="28" name="Picture Placeholder 27">
            <a:extLst>
              <a:ext uri="{FF2B5EF4-FFF2-40B4-BE49-F238E27FC236}">
                <a16:creationId xmlns:a16="http://schemas.microsoft.com/office/drawing/2014/main" id="{9925ED95-4FE8-4702-942F-E71BE723295E}"/>
              </a:ext>
            </a:extLst>
          </p:cNvPr>
          <p:cNvSpPr>
            <a:spLocks noGrp="1"/>
          </p:cNvSpPr>
          <p:nvPr>
            <p:ph type="pic" sz="quarter" idx="167" hasCustomPrompt="1"/>
          </p:nvPr>
        </p:nvSpPr>
        <p:spPr>
          <a:xfrm>
            <a:off x="7346705" y="3075871"/>
            <a:ext cx="2041886" cy="2041886"/>
          </a:xfrm>
          <a:custGeom>
            <a:avLst/>
            <a:gdLst>
              <a:gd name="connsiteX0" fmla="*/ 1020943 w 2041886"/>
              <a:gd name="connsiteY0" fmla="*/ 0 h 2041886"/>
              <a:gd name="connsiteX1" fmla="*/ 2041886 w 2041886"/>
              <a:gd name="connsiteY1" fmla="*/ 1020943 h 2041886"/>
              <a:gd name="connsiteX2" fmla="*/ 1020943 w 2041886"/>
              <a:gd name="connsiteY2" fmla="*/ 2041886 h 2041886"/>
              <a:gd name="connsiteX3" fmla="*/ 0 w 2041886"/>
              <a:gd name="connsiteY3" fmla="*/ 1020943 h 2041886"/>
              <a:gd name="connsiteX4" fmla="*/ 1020943 w 2041886"/>
              <a:gd name="connsiteY4" fmla="*/ 0 h 20418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41886" h="2041886">
                <a:moveTo>
                  <a:pt x="1020943" y="0"/>
                </a:moveTo>
                <a:cubicBezTo>
                  <a:pt x="1584794" y="0"/>
                  <a:pt x="2041886" y="457092"/>
                  <a:pt x="2041886" y="1020943"/>
                </a:cubicBezTo>
                <a:cubicBezTo>
                  <a:pt x="2041886" y="1584794"/>
                  <a:pt x="1584794" y="2041886"/>
                  <a:pt x="1020943" y="2041886"/>
                </a:cubicBezTo>
                <a:cubicBezTo>
                  <a:pt x="457092" y="2041886"/>
                  <a:pt x="0" y="1584794"/>
                  <a:pt x="0" y="1020943"/>
                </a:cubicBezTo>
                <a:cubicBezTo>
                  <a:pt x="0" y="457092"/>
                  <a:pt x="457092" y="0"/>
                  <a:pt x="1020943" y="0"/>
                </a:cubicBezTo>
                <a:close/>
              </a:path>
            </a:pathLst>
          </a:custGeom>
        </p:spPr>
        <p:txBody>
          <a:bodyPr wrap="square">
            <a:noAutofit/>
          </a:bodyPr>
          <a:lstStyle>
            <a:lvl1pPr>
              <a:defRPr sz="1200"/>
            </a:lvl1pPr>
          </a:lstStyle>
          <a:p>
            <a:r>
              <a:rPr lang="en-US" dirty="0"/>
              <a:t>Picture</a:t>
            </a:r>
          </a:p>
        </p:txBody>
      </p:sp>
      <p:sp>
        <p:nvSpPr>
          <p:cNvPr id="29" name="Picture Placeholder 28">
            <a:extLst>
              <a:ext uri="{FF2B5EF4-FFF2-40B4-BE49-F238E27FC236}">
                <a16:creationId xmlns:a16="http://schemas.microsoft.com/office/drawing/2014/main" id="{AD865D68-3955-45BF-9641-93EA8C4AF987}"/>
              </a:ext>
            </a:extLst>
          </p:cNvPr>
          <p:cNvSpPr>
            <a:spLocks noGrp="1"/>
          </p:cNvSpPr>
          <p:nvPr>
            <p:ph type="pic" sz="quarter" idx="166" hasCustomPrompt="1"/>
          </p:nvPr>
        </p:nvSpPr>
        <p:spPr>
          <a:xfrm>
            <a:off x="10543104" y="3155928"/>
            <a:ext cx="2041886" cy="2041886"/>
          </a:xfrm>
          <a:custGeom>
            <a:avLst/>
            <a:gdLst>
              <a:gd name="connsiteX0" fmla="*/ 1020943 w 2041886"/>
              <a:gd name="connsiteY0" fmla="*/ 0 h 2041886"/>
              <a:gd name="connsiteX1" fmla="*/ 2041886 w 2041886"/>
              <a:gd name="connsiteY1" fmla="*/ 1020943 h 2041886"/>
              <a:gd name="connsiteX2" fmla="*/ 1020943 w 2041886"/>
              <a:gd name="connsiteY2" fmla="*/ 2041886 h 2041886"/>
              <a:gd name="connsiteX3" fmla="*/ 0 w 2041886"/>
              <a:gd name="connsiteY3" fmla="*/ 1020943 h 2041886"/>
              <a:gd name="connsiteX4" fmla="*/ 1020943 w 2041886"/>
              <a:gd name="connsiteY4" fmla="*/ 0 h 20418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41886" h="2041886">
                <a:moveTo>
                  <a:pt x="1020943" y="0"/>
                </a:moveTo>
                <a:cubicBezTo>
                  <a:pt x="1584794" y="0"/>
                  <a:pt x="2041886" y="457092"/>
                  <a:pt x="2041886" y="1020943"/>
                </a:cubicBezTo>
                <a:cubicBezTo>
                  <a:pt x="2041886" y="1584794"/>
                  <a:pt x="1584794" y="2041886"/>
                  <a:pt x="1020943" y="2041886"/>
                </a:cubicBezTo>
                <a:cubicBezTo>
                  <a:pt x="457092" y="2041886"/>
                  <a:pt x="0" y="1584794"/>
                  <a:pt x="0" y="1020943"/>
                </a:cubicBezTo>
                <a:cubicBezTo>
                  <a:pt x="0" y="457092"/>
                  <a:pt x="457092" y="0"/>
                  <a:pt x="1020943" y="0"/>
                </a:cubicBez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E4D0C7FD-AA72-4830-BEEE-20F6A8B7B9F4}"/>
              </a:ext>
            </a:extLst>
          </p:cNvPr>
          <p:cNvSpPr>
            <a:spLocks noGrp="1"/>
          </p:cNvSpPr>
          <p:nvPr>
            <p:ph type="pic" sz="quarter" idx="165" hasCustomPrompt="1"/>
          </p:nvPr>
        </p:nvSpPr>
        <p:spPr>
          <a:xfrm>
            <a:off x="953907" y="3191578"/>
            <a:ext cx="2041886" cy="2041886"/>
          </a:xfrm>
          <a:custGeom>
            <a:avLst/>
            <a:gdLst>
              <a:gd name="connsiteX0" fmla="*/ 1020943 w 2041886"/>
              <a:gd name="connsiteY0" fmla="*/ 0 h 2041886"/>
              <a:gd name="connsiteX1" fmla="*/ 2041886 w 2041886"/>
              <a:gd name="connsiteY1" fmla="*/ 1020943 h 2041886"/>
              <a:gd name="connsiteX2" fmla="*/ 1020943 w 2041886"/>
              <a:gd name="connsiteY2" fmla="*/ 2041886 h 2041886"/>
              <a:gd name="connsiteX3" fmla="*/ 0 w 2041886"/>
              <a:gd name="connsiteY3" fmla="*/ 1020943 h 2041886"/>
              <a:gd name="connsiteX4" fmla="*/ 1020943 w 2041886"/>
              <a:gd name="connsiteY4" fmla="*/ 0 h 20418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41886" h="2041886">
                <a:moveTo>
                  <a:pt x="1020943" y="0"/>
                </a:moveTo>
                <a:cubicBezTo>
                  <a:pt x="1584794" y="0"/>
                  <a:pt x="2041886" y="457092"/>
                  <a:pt x="2041886" y="1020943"/>
                </a:cubicBezTo>
                <a:cubicBezTo>
                  <a:pt x="2041886" y="1584794"/>
                  <a:pt x="1584794" y="2041886"/>
                  <a:pt x="1020943" y="2041886"/>
                </a:cubicBezTo>
                <a:cubicBezTo>
                  <a:pt x="457092" y="2041886"/>
                  <a:pt x="0" y="1584794"/>
                  <a:pt x="0" y="1020943"/>
                </a:cubicBezTo>
                <a:cubicBezTo>
                  <a:pt x="0" y="457092"/>
                  <a:pt x="457092" y="0"/>
                  <a:pt x="1020943" y="0"/>
                </a:cubicBez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2EAA23C3-E86D-46B2-B28F-CF4557672FB4}"/>
              </a:ext>
            </a:extLst>
          </p:cNvPr>
          <p:cNvSpPr>
            <a:spLocks noGrp="1"/>
          </p:cNvSpPr>
          <p:nvPr>
            <p:ph type="pic" sz="quarter" idx="168" hasCustomPrompt="1"/>
          </p:nvPr>
        </p:nvSpPr>
        <p:spPr>
          <a:xfrm>
            <a:off x="-540447" y="5485335"/>
            <a:ext cx="2041886" cy="2041886"/>
          </a:xfrm>
          <a:custGeom>
            <a:avLst/>
            <a:gdLst>
              <a:gd name="connsiteX0" fmla="*/ 1020943 w 2041886"/>
              <a:gd name="connsiteY0" fmla="*/ 0 h 2041886"/>
              <a:gd name="connsiteX1" fmla="*/ 2041886 w 2041886"/>
              <a:gd name="connsiteY1" fmla="*/ 1020943 h 2041886"/>
              <a:gd name="connsiteX2" fmla="*/ 1020943 w 2041886"/>
              <a:gd name="connsiteY2" fmla="*/ 2041886 h 2041886"/>
              <a:gd name="connsiteX3" fmla="*/ 0 w 2041886"/>
              <a:gd name="connsiteY3" fmla="*/ 1020943 h 2041886"/>
              <a:gd name="connsiteX4" fmla="*/ 1020943 w 2041886"/>
              <a:gd name="connsiteY4" fmla="*/ 0 h 20418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41886" h="2041886">
                <a:moveTo>
                  <a:pt x="1020943" y="0"/>
                </a:moveTo>
                <a:cubicBezTo>
                  <a:pt x="1584794" y="0"/>
                  <a:pt x="2041886" y="457092"/>
                  <a:pt x="2041886" y="1020943"/>
                </a:cubicBezTo>
                <a:cubicBezTo>
                  <a:pt x="2041886" y="1584794"/>
                  <a:pt x="1584794" y="2041886"/>
                  <a:pt x="1020943" y="2041886"/>
                </a:cubicBezTo>
                <a:cubicBezTo>
                  <a:pt x="457092" y="2041886"/>
                  <a:pt x="0" y="1584794"/>
                  <a:pt x="0" y="1020943"/>
                </a:cubicBezTo>
                <a:cubicBezTo>
                  <a:pt x="0" y="457092"/>
                  <a:pt x="457092" y="0"/>
                  <a:pt x="102094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089093628"/>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554_Title Slide">
    <p:spTree>
      <p:nvGrpSpPr>
        <p:cNvPr id="1" name=""/>
        <p:cNvGrpSpPr/>
        <p:nvPr/>
      </p:nvGrpSpPr>
      <p:grpSpPr>
        <a:xfrm>
          <a:off x="0" y="0"/>
          <a:ext cx="0" cy="0"/>
          <a:chOff x="0" y="0"/>
          <a:chExt cx="0" cy="0"/>
        </a:xfrm>
      </p:grpSpPr>
      <p:sp>
        <p:nvSpPr>
          <p:cNvPr id="33" name="Picture Placeholder 32">
            <a:extLst>
              <a:ext uri="{FF2B5EF4-FFF2-40B4-BE49-F238E27FC236}">
                <a16:creationId xmlns:a16="http://schemas.microsoft.com/office/drawing/2014/main" id="{4C0D8594-033A-4139-A20A-76B5E10242A5}"/>
              </a:ext>
            </a:extLst>
          </p:cNvPr>
          <p:cNvSpPr>
            <a:spLocks noGrp="1"/>
          </p:cNvSpPr>
          <p:nvPr>
            <p:ph type="pic" sz="quarter" idx="165" hasCustomPrompt="1"/>
          </p:nvPr>
        </p:nvSpPr>
        <p:spPr>
          <a:xfrm>
            <a:off x="-373742" y="1751020"/>
            <a:ext cx="7317012" cy="5360981"/>
          </a:xfrm>
          <a:custGeom>
            <a:avLst/>
            <a:gdLst>
              <a:gd name="connsiteX0" fmla="*/ 5248727 w 7317012"/>
              <a:gd name="connsiteY0" fmla="*/ 4306886 h 5360981"/>
              <a:gd name="connsiteX1" fmla="*/ 6242955 w 7317012"/>
              <a:gd name="connsiteY1" fmla="*/ 5301115 h 5360981"/>
              <a:gd name="connsiteX2" fmla="*/ 6183089 w 7317012"/>
              <a:gd name="connsiteY2" fmla="*/ 5360981 h 5360981"/>
              <a:gd name="connsiteX3" fmla="*/ 4314364 w 7317012"/>
              <a:gd name="connsiteY3" fmla="*/ 5360981 h 5360981"/>
              <a:gd name="connsiteX4" fmla="*/ 4254498 w 7317012"/>
              <a:gd name="connsiteY4" fmla="*/ 5301115 h 5360981"/>
              <a:gd name="connsiteX5" fmla="*/ 3131456 w 7317012"/>
              <a:gd name="connsiteY5" fmla="*/ 4269013 h 5360981"/>
              <a:gd name="connsiteX6" fmla="*/ 4125684 w 7317012"/>
              <a:gd name="connsiteY6" fmla="*/ 5263242 h 5360981"/>
              <a:gd name="connsiteX7" fmla="*/ 4027945 w 7317012"/>
              <a:gd name="connsiteY7" fmla="*/ 5360981 h 5360981"/>
              <a:gd name="connsiteX8" fmla="*/ 2234967 w 7317012"/>
              <a:gd name="connsiteY8" fmla="*/ 5360981 h 5360981"/>
              <a:gd name="connsiteX9" fmla="*/ 2137228 w 7317012"/>
              <a:gd name="connsiteY9" fmla="*/ 5263242 h 5360981"/>
              <a:gd name="connsiteX10" fmla="*/ 6322784 w 7317012"/>
              <a:gd name="connsiteY10" fmla="*/ 3251653 h 5360981"/>
              <a:gd name="connsiteX11" fmla="*/ 7317012 w 7317012"/>
              <a:gd name="connsiteY11" fmla="*/ 4245882 h 5360981"/>
              <a:gd name="connsiteX12" fmla="*/ 6322784 w 7317012"/>
              <a:gd name="connsiteY12" fmla="*/ 5240110 h 5360981"/>
              <a:gd name="connsiteX13" fmla="*/ 5328555 w 7317012"/>
              <a:gd name="connsiteY13" fmla="*/ 4245882 h 5360981"/>
              <a:gd name="connsiteX14" fmla="*/ 2048329 w 7317012"/>
              <a:gd name="connsiteY14" fmla="*/ 3229879 h 5360981"/>
              <a:gd name="connsiteX15" fmla="*/ 3042557 w 7317012"/>
              <a:gd name="connsiteY15" fmla="*/ 4224108 h 5360981"/>
              <a:gd name="connsiteX16" fmla="*/ 2048329 w 7317012"/>
              <a:gd name="connsiteY16" fmla="*/ 5218336 h 5360981"/>
              <a:gd name="connsiteX17" fmla="*/ 1054100 w 7317012"/>
              <a:gd name="connsiteY17" fmla="*/ 4224108 h 5360981"/>
              <a:gd name="connsiteX18" fmla="*/ 4185556 w 7317012"/>
              <a:gd name="connsiteY18" fmla="*/ 3218313 h 5360981"/>
              <a:gd name="connsiteX19" fmla="*/ 5179784 w 7317012"/>
              <a:gd name="connsiteY19" fmla="*/ 4212542 h 5360981"/>
              <a:gd name="connsiteX20" fmla="*/ 4185556 w 7317012"/>
              <a:gd name="connsiteY20" fmla="*/ 5206770 h 5360981"/>
              <a:gd name="connsiteX21" fmla="*/ 3191327 w 7317012"/>
              <a:gd name="connsiteY21" fmla="*/ 4212542 h 5360981"/>
              <a:gd name="connsiteX22" fmla="*/ 3102428 w 7317012"/>
              <a:gd name="connsiteY22" fmla="*/ 2174646 h 5360981"/>
              <a:gd name="connsiteX23" fmla="*/ 4096656 w 7317012"/>
              <a:gd name="connsiteY23" fmla="*/ 3168875 h 5360981"/>
              <a:gd name="connsiteX24" fmla="*/ 3102428 w 7317012"/>
              <a:gd name="connsiteY24" fmla="*/ 4163103 h 5360981"/>
              <a:gd name="connsiteX25" fmla="*/ 2108200 w 7317012"/>
              <a:gd name="connsiteY25" fmla="*/ 3168875 h 5360981"/>
              <a:gd name="connsiteX26" fmla="*/ 994229 w 7317012"/>
              <a:gd name="connsiteY26" fmla="*/ 2174646 h 5360981"/>
              <a:gd name="connsiteX27" fmla="*/ 1988457 w 7317012"/>
              <a:gd name="connsiteY27" fmla="*/ 3168875 h 5360981"/>
              <a:gd name="connsiteX28" fmla="*/ 994229 w 7317012"/>
              <a:gd name="connsiteY28" fmla="*/ 4163103 h 5360981"/>
              <a:gd name="connsiteX29" fmla="*/ 0 w 7317012"/>
              <a:gd name="connsiteY29" fmla="*/ 3168875 h 5360981"/>
              <a:gd name="connsiteX30" fmla="*/ 5239656 w 7317012"/>
              <a:gd name="connsiteY30" fmla="*/ 2163080 h 5360981"/>
              <a:gd name="connsiteX31" fmla="*/ 6233884 w 7317012"/>
              <a:gd name="connsiteY31" fmla="*/ 3157309 h 5360981"/>
              <a:gd name="connsiteX32" fmla="*/ 5239656 w 7317012"/>
              <a:gd name="connsiteY32" fmla="*/ 4151537 h 5360981"/>
              <a:gd name="connsiteX33" fmla="*/ 4245427 w 7317012"/>
              <a:gd name="connsiteY33" fmla="*/ 3157309 h 5360981"/>
              <a:gd name="connsiteX34" fmla="*/ 2048329 w 7317012"/>
              <a:gd name="connsiteY34" fmla="*/ 1119413 h 5360981"/>
              <a:gd name="connsiteX35" fmla="*/ 3042557 w 7317012"/>
              <a:gd name="connsiteY35" fmla="*/ 2113642 h 5360981"/>
              <a:gd name="connsiteX36" fmla="*/ 2048329 w 7317012"/>
              <a:gd name="connsiteY36" fmla="*/ 3107870 h 5360981"/>
              <a:gd name="connsiteX37" fmla="*/ 1054100 w 7317012"/>
              <a:gd name="connsiteY37" fmla="*/ 2113642 h 5360981"/>
              <a:gd name="connsiteX38" fmla="*/ 6283290 w 7317012"/>
              <a:gd name="connsiteY38" fmla="*/ 1088573 h 5360981"/>
              <a:gd name="connsiteX39" fmla="*/ 7277518 w 7317012"/>
              <a:gd name="connsiteY39" fmla="*/ 2082802 h 5360981"/>
              <a:gd name="connsiteX40" fmla="*/ 6283290 w 7317012"/>
              <a:gd name="connsiteY40" fmla="*/ 3077030 h 5360981"/>
              <a:gd name="connsiteX41" fmla="*/ 5289061 w 7317012"/>
              <a:gd name="connsiteY41" fmla="*/ 2082802 h 5360981"/>
              <a:gd name="connsiteX42" fmla="*/ 4156527 w 7317012"/>
              <a:gd name="connsiteY42" fmla="*/ 1074507 h 5360981"/>
              <a:gd name="connsiteX43" fmla="*/ 5150755 w 7317012"/>
              <a:gd name="connsiteY43" fmla="*/ 2068736 h 5360981"/>
              <a:gd name="connsiteX44" fmla="*/ 4156527 w 7317012"/>
              <a:gd name="connsiteY44" fmla="*/ 3062964 h 5360981"/>
              <a:gd name="connsiteX45" fmla="*/ 3162298 w 7317012"/>
              <a:gd name="connsiteY45" fmla="*/ 2068736 h 5360981"/>
              <a:gd name="connsiteX46" fmla="*/ 3078841 w 7317012"/>
              <a:gd name="connsiteY46" fmla="*/ 30841 h 5360981"/>
              <a:gd name="connsiteX47" fmla="*/ 4073069 w 7317012"/>
              <a:gd name="connsiteY47" fmla="*/ 1025069 h 5360981"/>
              <a:gd name="connsiteX48" fmla="*/ 3078841 w 7317012"/>
              <a:gd name="connsiteY48" fmla="*/ 2019297 h 5360981"/>
              <a:gd name="connsiteX49" fmla="*/ 2084613 w 7317012"/>
              <a:gd name="connsiteY49" fmla="*/ 1025069 h 5360981"/>
              <a:gd name="connsiteX50" fmla="*/ 5209232 w 7317012"/>
              <a:gd name="connsiteY50" fmla="*/ 0 h 5360981"/>
              <a:gd name="connsiteX51" fmla="*/ 6203460 w 7317012"/>
              <a:gd name="connsiteY51" fmla="*/ 994229 h 5360981"/>
              <a:gd name="connsiteX52" fmla="*/ 5209232 w 7317012"/>
              <a:gd name="connsiteY52" fmla="*/ 1988457 h 5360981"/>
              <a:gd name="connsiteX53" fmla="*/ 4215003 w 7317012"/>
              <a:gd name="connsiteY53" fmla="*/ 994229 h 53609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Lst>
            <a:rect l="l" t="t" r="r" b="b"/>
            <a:pathLst>
              <a:path w="7317012" h="5360981">
                <a:moveTo>
                  <a:pt x="5248727" y="4306886"/>
                </a:moveTo>
                <a:lnTo>
                  <a:pt x="6242955" y="5301115"/>
                </a:lnTo>
                <a:lnTo>
                  <a:pt x="6183089" y="5360981"/>
                </a:lnTo>
                <a:lnTo>
                  <a:pt x="4314364" y="5360981"/>
                </a:lnTo>
                <a:lnTo>
                  <a:pt x="4254498" y="5301115"/>
                </a:lnTo>
                <a:close/>
                <a:moveTo>
                  <a:pt x="3131456" y="4269013"/>
                </a:moveTo>
                <a:lnTo>
                  <a:pt x="4125684" y="5263242"/>
                </a:lnTo>
                <a:lnTo>
                  <a:pt x="4027945" y="5360981"/>
                </a:lnTo>
                <a:lnTo>
                  <a:pt x="2234967" y="5360981"/>
                </a:lnTo>
                <a:lnTo>
                  <a:pt x="2137228" y="5263242"/>
                </a:lnTo>
                <a:close/>
                <a:moveTo>
                  <a:pt x="6322784" y="3251653"/>
                </a:moveTo>
                <a:lnTo>
                  <a:pt x="7317012" y="4245882"/>
                </a:lnTo>
                <a:lnTo>
                  <a:pt x="6322784" y="5240110"/>
                </a:lnTo>
                <a:lnTo>
                  <a:pt x="5328555" y="4245882"/>
                </a:lnTo>
                <a:close/>
                <a:moveTo>
                  <a:pt x="2048329" y="3229879"/>
                </a:moveTo>
                <a:lnTo>
                  <a:pt x="3042557" y="4224108"/>
                </a:lnTo>
                <a:lnTo>
                  <a:pt x="2048329" y="5218336"/>
                </a:lnTo>
                <a:lnTo>
                  <a:pt x="1054100" y="4224108"/>
                </a:lnTo>
                <a:close/>
                <a:moveTo>
                  <a:pt x="4185556" y="3218313"/>
                </a:moveTo>
                <a:lnTo>
                  <a:pt x="5179784" y="4212542"/>
                </a:lnTo>
                <a:lnTo>
                  <a:pt x="4185556" y="5206770"/>
                </a:lnTo>
                <a:lnTo>
                  <a:pt x="3191327" y="4212542"/>
                </a:lnTo>
                <a:close/>
                <a:moveTo>
                  <a:pt x="3102428" y="2174646"/>
                </a:moveTo>
                <a:lnTo>
                  <a:pt x="4096656" y="3168875"/>
                </a:lnTo>
                <a:lnTo>
                  <a:pt x="3102428" y="4163103"/>
                </a:lnTo>
                <a:lnTo>
                  <a:pt x="2108200" y="3168875"/>
                </a:lnTo>
                <a:close/>
                <a:moveTo>
                  <a:pt x="994229" y="2174646"/>
                </a:moveTo>
                <a:lnTo>
                  <a:pt x="1988457" y="3168875"/>
                </a:lnTo>
                <a:lnTo>
                  <a:pt x="994229" y="4163103"/>
                </a:lnTo>
                <a:lnTo>
                  <a:pt x="0" y="3168875"/>
                </a:lnTo>
                <a:close/>
                <a:moveTo>
                  <a:pt x="5239656" y="2163080"/>
                </a:moveTo>
                <a:lnTo>
                  <a:pt x="6233884" y="3157309"/>
                </a:lnTo>
                <a:lnTo>
                  <a:pt x="5239656" y="4151537"/>
                </a:lnTo>
                <a:lnTo>
                  <a:pt x="4245427" y="3157309"/>
                </a:lnTo>
                <a:close/>
                <a:moveTo>
                  <a:pt x="2048329" y="1119413"/>
                </a:moveTo>
                <a:lnTo>
                  <a:pt x="3042557" y="2113642"/>
                </a:lnTo>
                <a:lnTo>
                  <a:pt x="2048329" y="3107870"/>
                </a:lnTo>
                <a:lnTo>
                  <a:pt x="1054100" y="2113642"/>
                </a:lnTo>
                <a:close/>
                <a:moveTo>
                  <a:pt x="6283290" y="1088573"/>
                </a:moveTo>
                <a:lnTo>
                  <a:pt x="7277518" y="2082802"/>
                </a:lnTo>
                <a:lnTo>
                  <a:pt x="6283290" y="3077030"/>
                </a:lnTo>
                <a:lnTo>
                  <a:pt x="5289061" y="2082802"/>
                </a:lnTo>
                <a:close/>
                <a:moveTo>
                  <a:pt x="4156527" y="1074507"/>
                </a:moveTo>
                <a:lnTo>
                  <a:pt x="5150755" y="2068736"/>
                </a:lnTo>
                <a:lnTo>
                  <a:pt x="4156527" y="3062964"/>
                </a:lnTo>
                <a:lnTo>
                  <a:pt x="3162298" y="2068736"/>
                </a:lnTo>
                <a:close/>
                <a:moveTo>
                  <a:pt x="3078841" y="30841"/>
                </a:moveTo>
                <a:lnTo>
                  <a:pt x="4073069" y="1025069"/>
                </a:lnTo>
                <a:lnTo>
                  <a:pt x="3078841" y="2019297"/>
                </a:lnTo>
                <a:lnTo>
                  <a:pt x="2084613" y="1025069"/>
                </a:lnTo>
                <a:close/>
                <a:moveTo>
                  <a:pt x="5209232" y="0"/>
                </a:moveTo>
                <a:lnTo>
                  <a:pt x="6203460" y="994229"/>
                </a:lnTo>
                <a:lnTo>
                  <a:pt x="5209232" y="1988457"/>
                </a:lnTo>
                <a:lnTo>
                  <a:pt x="4215003" y="99422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26325399"/>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555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17EBE96E-5CF3-47F9-80A7-17CA279C75ED}"/>
              </a:ext>
            </a:extLst>
          </p:cNvPr>
          <p:cNvSpPr>
            <a:spLocks noGrp="1"/>
          </p:cNvSpPr>
          <p:nvPr>
            <p:ph type="pic" sz="quarter" idx="166" hasCustomPrompt="1"/>
          </p:nvPr>
        </p:nvSpPr>
        <p:spPr>
          <a:xfrm>
            <a:off x="4328099" y="4100327"/>
            <a:ext cx="3750364" cy="1518590"/>
          </a:xfrm>
          <a:custGeom>
            <a:avLst/>
            <a:gdLst>
              <a:gd name="connsiteX0" fmla="*/ 0 w 3750364"/>
              <a:gd name="connsiteY0" fmla="*/ 0 h 1518590"/>
              <a:gd name="connsiteX1" fmla="*/ 3750364 w 3750364"/>
              <a:gd name="connsiteY1" fmla="*/ 0 h 1518590"/>
              <a:gd name="connsiteX2" fmla="*/ 3750364 w 3750364"/>
              <a:gd name="connsiteY2" fmla="*/ 1518590 h 1518590"/>
              <a:gd name="connsiteX3" fmla="*/ 0 w 3750364"/>
              <a:gd name="connsiteY3" fmla="*/ 1518590 h 1518590"/>
            </a:gdLst>
            <a:ahLst/>
            <a:cxnLst>
              <a:cxn ang="0">
                <a:pos x="connsiteX0" y="connsiteY0"/>
              </a:cxn>
              <a:cxn ang="0">
                <a:pos x="connsiteX1" y="connsiteY1"/>
              </a:cxn>
              <a:cxn ang="0">
                <a:pos x="connsiteX2" y="connsiteY2"/>
              </a:cxn>
              <a:cxn ang="0">
                <a:pos x="connsiteX3" y="connsiteY3"/>
              </a:cxn>
            </a:cxnLst>
            <a:rect l="l" t="t" r="r" b="b"/>
            <a:pathLst>
              <a:path w="3750364" h="1518590">
                <a:moveTo>
                  <a:pt x="0" y="0"/>
                </a:moveTo>
                <a:lnTo>
                  <a:pt x="3750364" y="0"/>
                </a:lnTo>
                <a:lnTo>
                  <a:pt x="3750364" y="1518590"/>
                </a:lnTo>
                <a:lnTo>
                  <a:pt x="0" y="151859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422876138"/>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556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79DD9AA2-2525-45D4-8653-3CA9C31D9A80}"/>
              </a:ext>
            </a:extLst>
          </p:cNvPr>
          <p:cNvSpPr>
            <a:spLocks noGrp="1"/>
          </p:cNvSpPr>
          <p:nvPr>
            <p:ph type="pic" sz="quarter" idx="166" hasCustomPrompt="1"/>
          </p:nvPr>
        </p:nvSpPr>
        <p:spPr>
          <a:xfrm>
            <a:off x="5437723" y="1957388"/>
            <a:ext cx="6085894" cy="2994990"/>
          </a:xfrm>
          <a:custGeom>
            <a:avLst/>
            <a:gdLst>
              <a:gd name="connsiteX0" fmla="*/ 0 w 6085894"/>
              <a:gd name="connsiteY0" fmla="*/ 0 h 2994990"/>
              <a:gd name="connsiteX1" fmla="*/ 6085894 w 6085894"/>
              <a:gd name="connsiteY1" fmla="*/ 0 h 2994990"/>
              <a:gd name="connsiteX2" fmla="*/ 6085894 w 6085894"/>
              <a:gd name="connsiteY2" fmla="*/ 2994990 h 2994990"/>
              <a:gd name="connsiteX3" fmla="*/ 0 w 6085894"/>
              <a:gd name="connsiteY3" fmla="*/ 2994990 h 2994990"/>
            </a:gdLst>
            <a:ahLst/>
            <a:cxnLst>
              <a:cxn ang="0">
                <a:pos x="connsiteX0" y="connsiteY0"/>
              </a:cxn>
              <a:cxn ang="0">
                <a:pos x="connsiteX1" y="connsiteY1"/>
              </a:cxn>
              <a:cxn ang="0">
                <a:pos x="connsiteX2" y="connsiteY2"/>
              </a:cxn>
              <a:cxn ang="0">
                <a:pos x="connsiteX3" y="connsiteY3"/>
              </a:cxn>
            </a:cxnLst>
            <a:rect l="l" t="t" r="r" b="b"/>
            <a:pathLst>
              <a:path w="6085894" h="2994990">
                <a:moveTo>
                  <a:pt x="0" y="0"/>
                </a:moveTo>
                <a:lnTo>
                  <a:pt x="6085894" y="0"/>
                </a:lnTo>
                <a:lnTo>
                  <a:pt x="6085894" y="2994990"/>
                </a:lnTo>
                <a:lnTo>
                  <a:pt x="0" y="299499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56446666"/>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557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8D2313C1-6AF4-446D-9405-54B74942F9E3}"/>
              </a:ext>
            </a:extLst>
          </p:cNvPr>
          <p:cNvSpPr>
            <a:spLocks noGrp="1"/>
          </p:cNvSpPr>
          <p:nvPr>
            <p:ph type="pic" sz="quarter" idx="166" hasCustomPrompt="1"/>
          </p:nvPr>
        </p:nvSpPr>
        <p:spPr>
          <a:xfrm>
            <a:off x="653143" y="1739226"/>
            <a:ext cx="10885714" cy="3703632"/>
          </a:xfrm>
          <a:custGeom>
            <a:avLst/>
            <a:gdLst>
              <a:gd name="connsiteX0" fmla="*/ 0 w 10885714"/>
              <a:gd name="connsiteY0" fmla="*/ 0 h 3703632"/>
              <a:gd name="connsiteX1" fmla="*/ 10885714 w 10885714"/>
              <a:gd name="connsiteY1" fmla="*/ 0 h 3703632"/>
              <a:gd name="connsiteX2" fmla="*/ 10885714 w 10885714"/>
              <a:gd name="connsiteY2" fmla="*/ 3703632 h 3703632"/>
              <a:gd name="connsiteX3" fmla="*/ 0 w 10885714"/>
              <a:gd name="connsiteY3" fmla="*/ 3703632 h 3703632"/>
            </a:gdLst>
            <a:ahLst/>
            <a:cxnLst>
              <a:cxn ang="0">
                <a:pos x="connsiteX0" y="connsiteY0"/>
              </a:cxn>
              <a:cxn ang="0">
                <a:pos x="connsiteX1" y="connsiteY1"/>
              </a:cxn>
              <a:cxn ang="0">
                <a:pos x="connsiteX2" y="connsiteY2"/>
              </a:cxn>
              <a:cxn ang="0">
                <a:pos x="connsiteX3" y="connsiteY3"/>
              </a:cxn>
            </a:cxnLst>
            <a:rect l="l" t="t" r="r" b="b"/>
            <a:pathLst>
              <a:path w="10885714" h="3703632">
                <a:moveTo>
                  <a:pt x="0" y="0"/>
                </a:moveTo>
                <a:lnTo>
                  <a:pt x="10885714" y="0"/>
                </a:lnTo>
                <a:lnTo>
                  <a:pt x="10885714" y="3703632"/>
                </a:lnTo>
                <a:lnTo>
                  <a:pt x="0" y="370363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645334172"/>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558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15603F21-55B1-4A18-A8EB-78886CF89141}"/>
              </a:ext>
            </a:extLst>
          </p:cNvPr>
          <p:cNvSpPr>
            <a:spLocks noGrp="1"/>
          </p:cNvSpPr>
          <p:nvPr>
            <p:ph type="pic" sz="quarter" idx="166" hasCustomPrompt="1"/>
          </p:nvPr>
        </p:nvSpPr>
        <p:spPr>
          <a:xfrm>
            <a:off x="736599" y="2017487"/>
            <a:ext cx="6056617" cy="4138159"/>
          </a:xfrm>
          <a:custGeom>
            <a:avLst/>
            <a:gdLst>
              <a:gd name="connsiteX0" fmla="*/ 0 w 6056617"/>
              <a:gd name="connsiteY0" fmla="*/ 0 h 4138159"/>
              <a:gd name="connsiteX1" fmla="*/ 6056617 w 6056617"/>
              <a:gd name="connsiteY1" fmla="*/ 0 h 4138159"/>
              <a:gd name="connsiteX2" fmla="*/ 6056617 w 6056617"/>
              <a:gd name="connsiteY2" fmla="*/ 4138159 h 4138159"/>
              <a:gd name="connsiteX3" fmla="*/ 0 w 6056617"/>
              <a:gd name="connsiteY3" fmla="*/ 4138159 h 4138159"/>
            </a:gdLst>
            <a:ahLst/>
            <a:cxnLst>
              <a:cxn ang="0">
                <a:pos x="connsiteX0" y="connsiteY0"/>
              </a:cxn>
              <a:cxn ang="0">
                <a:pos x="connsiteX1" y="connsiteY1"/>
              </a:cxn>
              <a:cxn ang="0">
                <a:pos x="connsiteX2" y="connsiteY2"/>
              </a:cxn>
              <a:cxn ang="0">
                <a:pos x="connsiteX3" y="connsiteY3"/>
              </a:cxn>
            </a:cxnLst>
            <a:rect l="l" t="t" r="r" b="b"/>
            <a:pathLst>
              <a:path w="6056617" h="4138159">
                <a:moveTo>
                  <a:pt x="0" y="0"/>
                </a:moveTo>
                <a:lnTo>
                  <a:pt x="6056617" y="0"/>
                </a:lnTo>
                <a:lnTo>
                  <a:pt x="6056617" y="4138159"/>
                </a:lnTo>
                <a:lnTo>
                  <a:pt x="0" y="413815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53252643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55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5AEA29B4-91F5-448D-8E30-B176B09B009E}"/>
              </a:ext>
            </a:extLst>
          </p:cNvPr>
          <p:cNvSpPr>
            <a:spLocks noGrp="1"/>
          </p:cNvSpPr>
          <p:nvPr>
            <p:ph type="pic" sz="quarter" idx="166" hasCustomPrompt="1"/>
          </p:nvPr>
        </p:nvSpPr>
        <p:spPr>
          <a:xfrm>
            <a:off x="1290227" y="1895195"/>
            <a:ext cx="4362541" cy="4565459"/>
          </a:xfrm>
          <a:custGeom>
            <a:avLst/>
            <a:gdLst>
              <a:gd name="connsiteX0" fmla="*/ 0 w 4362541"/>
              <a:gd name="connsiteY0" fmla="*/ 0 h 4565459"/>
              <a:gd name="connsiteX1" fmla="*/ 4362541 w 4362541"/>
              <a:gd name="connsiteY1" fmla="*/ 1546864 h 4565459"/>
              <a:gd name="connsiteX2" fmla="*/ 853603 w 4362541"/>
              <a:gd name="connsiteY2" fmla="*/ 4565459 h 4565459"/>
            </a:gdLst>
            <a:ahLst/>
            <a:cxnLst>
              <a:cxn ang="0">
                <a:pos x="connsiteX0" y="connsiteY0"/>
              </a:cxn>
              <a:cxn ang="0">
                <a:pos x="connsiteX1" y="connsiteY1"/>
              </a:cxn>
              <a:cxn ang="0">
                <a:pos x="connsiteX2" y="connsiteY2"/>
              </a:cxn>
            </a:cxnLst>
            <a:rect l="l" t="t" r="r" b="b"/>
            <a:pathLst>
              <a:path w="4362541" h="4565459">
                <a:moveTo>
                  <a:pt x="0" y="0"/>
                </a:moveTo>
                <a:lnTo>
                  <a:pt x="4362541" y="1546864"/>
                </a:lnTo>
                <a:lnTo>
                  <a:pt x="853603" y="456545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669326381"/>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560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C163A600-85B9-4B9A-B7E6-3C658842B1EC}"/>
              </a:ext>
            </a:extLst>
          </p:cNvPr>
          <p:cNvSpPr>
            <a:spLocks noGrp="1"/>
          </p:cNvSpPr>
          <p:nvPr>
            <p:ph type="pic" sz="quarter" idx="166" hasCustomPrompt="1"/>
          </p:nvPr>
        </p:nvSpPr>
        <p:spPr>
          <a:xfrm>
            <a:off x="3020333" y="1891456"/>
            <a:ext cx="3967616" cy="3967616"/>
          </a:xfrm>
          <a:custGeom>
            <a:avLst/>
            <a:gdLst>
              <a:gd name="connsiteX0" fmla="*/ 1983808 w 3967616"/>
              <a:gd name="connsiteY0" fmla="*/ 0 h 3967616"/>
              <a:gd name="connsiteX1" fmla="*/ 3967616 w 3967616"/>
              <a:gd name="connsiteY1" fmla="*/ 1983808 h 3967616"/>
              <a:gd name="connsiteX2" fmla="*/ 1983808 w 3967616"/>
              <a:gd name="connsiteY2" fmla="*/ 3967616 h 3967616"/>
              <a:gd name="connsiteX3" fmla="*/ 0 w 3967616"/>
              <a:gd name="connsiteY3" fmla="*/ 1983808 h 3967616"/>
              <a:gd name="connsiteX4" fmla="*/ 1983808 w 3967616"/>
              <a:gd name="connsiteY4" fmla="*/ 0 h 39676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967616" h="3967616">
                <a:moveTo>
                  <a:pt x="1983808" y="0"/>
                </a:moveTo>
                <a:cubicBezTo>
                  <a:pt x="3079435" y="0"/>
                  <a:pt x="3967616" y="888181"/>
                  <a:pt x="3967616" y="1983808"/>
                </a:cubicBezTo>
                <a:cubicBezTo>
                  <a:pt x="3967616" y="3079435"/>
                  <a:pt x="3079435" y="3967616"/>
                  <a:pt x="1983808" y="3967616"/>
                </a:cubicBezTo>
                <a:cubicBezTo>
                  <a:pt x="888181" y="3967616"/>
                  <a:pt x="0" y="3079435"/>
                  <a:pt x="0" y="1983808"/>
                </a:cubicBezTo>
                <a:cubicBezTo>
                  <a:pt x="0" y="888181"/>
                  <a:pt x="888181" y="0"/>
                  <a:pt x="1983808"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05392600"/>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56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1FDF2CD-9A9E-46B1-AAD9-58CABB9FC753}"/>
              </a:ext>
            </a:extLst>
          </p:cNvPr>
          <p:cNvSpPr>
            <a:spLocks noGrp="1"/>
          </p:cNvSpPr>
          <p:nvPr>
            <p:ph type="pic" sz="quarter" idx="166" hasCustomPrompt="1"/>
          </p:nvPr>
        </p:nvSpPr>
        <p:spPr>
          <a:xfrm>
            <a:off x="-6633" y="0"/>
            <a:ext cx="7262052" cy="6858000"/>
          </a:xfrm>
          <a:custGeom>
            <a:avLst/>
            <a:gdLst>
              <a:gd name="connsiteX0" fmla="*/ 0 w 7262052"/>
              <a:gd name="connsiteY0" fmla="*/ 0 h 6858000"/>
              <a:gd name="connsiteX1" fmla="*/ 4499591 w 7262052"/>
              <a:gd name="connsiteY1" fmla="*/ 0 h 6858000"/>
              <a:gd name="connsiteX2" fmla="*/ 7262052 w 7262052"/>
              <a:gd name="connsiteY2" fmla="*/ 6858000 h 6858000"/>
              <a:gd name="connsiteX3" fmla="*/ 0 w 7262052"/>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7262052" h="6858000">
                <a:moveTo>
                  <a:pt x="0" y="0"/>
                </a:moveTo>
                <a:lnTo>
                  <a:pt x="4499591" y="0"/>
                </a:lnTo>
                <a:lnTo>
                  <a:pt x="7262052"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311281399"/>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562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8" name="Picture Placeholder 7">
            <a:extLst>
              <a:ext uri="{FF2B5EF4-FFF2-40B4-BE49-F238E27FC236}">
                <a16:creationId xmlns:a16="http://schemas.microsoft.com/office/drawing/2014/main" id="{4F2594D3-D096-4DBB-ADFF-412180FB1EA9}"/>
              </a:ext>
            </a:extLst>
          </p:cNvPr>
          <p:cNvSpPr>
            <a:spLocks noGrp="1"/>
          </p:cNvSpPr>
          <p:nvPr>
            <p:ph type="pic" sz="quarter" idx="166" hasCustomPrompt="1"/>
          </p:nvPr>
        </p:nvSpPr>
        <p:spPr>
          <a:xfrm>
            <a:off x="1449330" y="1469571"/>
            <a:ext cx="4281104" cy="3918858"/>
          </a:xfrm>
          <a:custGeom>
            <a:avLst/>
            <a:gdLst>
              <a:gd name="connsiteX0" fmla="*/ 0 w 4281104"/>
              <a:gd name="connsiteY0" fmla="*/ 0 h 3918858"/>
              <a:gd name="connsiteX1" fmla="*/ 4281104 w 4281104"/>
              <a:gd name="connsiteY1" fmla="*/ 0 h 3918858"/>
              <a:gd name="connsiteX2" fmla="*/ 4281104 w 4281104"/>
              <a:gd name="connsiteY2" fmla="*/ 3918858 h 3918858"/>
              <a:gd name="connsiteX3" fmla="*/ 0 w 4281104"/>
              <a:gd name="connsiteY3" fmla="*/ 3918858 h 3918858"/>
            </a:gdLst>
            <a:ahLst/>
            <a:cxnLst>
              <a:cxn ang="0">
                <a:pos x="connsiteX0" y="connsiteY0"/>
              </a:cxn>
              <a:cxn ang="0">
                <a:pos x="connsiteX1" y="connsiteY1"/>
              </a:cxn>
              <a:cxn ang="0">
                <a:pos x="connsiteX2" y="connsiteY2"/>
              </a:cxn>
              <a:cxn ang="0">
                <a:pos x="connsiteX3" y="connsiteY3"/>
              </a:cxn>
            </a:cxnLst>
            <a:rect l="l" t="t" r="r" b="b"/>
            <a:pathLst>
              <a:path w="4281104" h="3918858">
                <a:moveTo>
                  <a:pt x="0" y="0"/>
                </a:moveTo>
                <a:lnTo>
                  <a:pt x="4281104" y="0"/>
                </a:lnTo>
                <a:lnTo>
                  <a:pt x="4281104" y="3918858"/>
                </a:lnTo>
                <a:lnTo>
                  <a:pt x="0" y="391885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395475860"/>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563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1EADEFA7-726B-47BA-9E06-88B2215D3C87}"/>
              </a:ext>
            </a:extLst>
          </p:cNvPr>
          <p:cNvSpPr>
            <a:spLocks noGrp="1"/>
          </p:cNvSpPr>
          <p:nvPr>
            <p:ph type="pic" sz="quarter" idx="168" hasCustomPrompt="1"/>
          </p:nvPr>
        </p:nvSpPr>
        <p:spPr>
          <a:xfrm>
            <a:off x="6255703" y="2201185"/>
            <a:ext cx="2440077" cy="3891795"/>
          </a:xfrm>
          <a:custGeom>
            <a:avLst/>
            <a:gdLst>
              <a:gd name="connsiteX0" fmla="*/ 0 w 2440077"/>
              <a:gd name="connsiteY0" fmla="*/ 0 h 3891795"/>
              <a:gd name="connsiteX1" fmla="*/ 2440077 w 2440077"/>
              <a:gd name="connsiteY1" fmla="*/ 0 h 3891795"/>
              <a:gd name="connsiteX2" fmla="*/ 2440077 w 2440077"/>
              <a:gd name="connsiteY2" fmla="*/ 3891795 h 3891795"/>
              <a:gd name="connsiteX3" fmla="*/ 0 w 2440077"/>
              <a:gd name="connsiteY3" fmla="*/ 3891795 h 3891795"/>
            </a:gdLst>
            <a:ahLst/>
            <a:cxnLst>
              <a:cxn ang="0">
                <a:pos x="connsiteX0" y="connsiteY0"/>
              </a:cxn>
              <a:cxn ang="0">
                <a:pos x="connsiteX1" y="connsiteY1"/>
              </a:cxn>
              <a:cxn ang="0">
                <a:pos x="connsiteX2" y="connsiteY2"/>
              </a:cxn>
              <a:cxn ang="0">
                <a:pos x="connsiteX3" y="connsiteY3"/>
              </a:cxn>
            </a:cxnLst>
            <a:rect l="l" t="t" r="r" b="b"/>
            <a:pathLst>
              <a:path w="2440077" h="3891795">
                <a:moveTo>
                  <a:pt x="0" y="0"/>
                </a:moveTo>
                <a:lnTo>
                  <a:pt x="2440077" y="0"/>
                </a:lnTo>
                <a:lnTo>
                  <a:pt x="2440077" y="3891795"/>
                </a:lnTo>
                <a:lnTo>
                  <a:pt x="0" y="3891795"/>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02C0F029-8181-45B3-B57F-1B1F143A3D12}"/>
              </a:ext>
            </a:extLst>
          </p:cNvPr>
          <p:cNvSpPr>
            <a:spLocks noGrp="1"/>
          </p:cNvSpPr>
          <p:nvPr>
            <p:ph type="pic" sz="quarter" idx="167" hasCustomPrompt="1"/>
          </p:nvPr>
        </p:nvSpPr>
        <p:spPr>
          <a:xfrm>
            <a:off x="3496221" y="2201185"/>
            <a:ext cx="2440077" cy="3891795"/>
          </a:xfrm>
          <a:custGeom>
            <a:avLst/>
            <a:gdLst>
              <a:gd name="connsiteX0" fmla="*/ 0 w 2440077"/>
              <a:gd name="connsiteY0" fmla="*/ 0 h 3891795"/>
              <a:gd name="connsiteX1" fmla="*/ 2440077 w 2440077"/>
              <a:gd name="connsiteY1" fmla="*/ 0 h 3891795"/>
              <a:gd name="connsiteX2" fmla="*/ 2440077 w 2440077"/>
              <a:gd name="connsiteY2" fmla="*/ 3891795 h 3891795"/>
              <a:gd name="connsiteX3" fmla="*/ 0 w 2440077"/>
              <a:gd name="connsiteY3" fmla="*/ 3891795 h 3891795"/>
            </a:gdLst>
            <a:ahLst/>
            <a:cxnLst>
              <a:cxn ang="0">
                <a:pos x="connsiteX0" y="connsiteY0"/>
              </a:cxn>
              <a:cxn ang="0">
                <a:pos x="connsiteX1" y="connsiteY1"/>
              </a:cxn>
              <a:cxn ang="0">
                <a:pos x="connsiteX2" y="connsiteY2"/>
              </a:cxn>
              <a:cxn ang="0">
                <a:pos x="connsiteX3" y="connsiteY3"/>
              </a:cxn>
            </a:cxnLst>
            <a:rect l="l" t="t" r="r" b="b"/>
            <a:pathLst>
              <a:path w="2440077" h="3891795">
                <a:moveTo>
                  <a:pt x="0" y="0"/>
                </a:moveTo>
                <a:lnTo>
                  <a:pt x="2440077" y="0"/>
                </a:lnTo>
                <a:lnTo>
                  <a:pt x="2440077" y="3891795"/>
                </a:lnTo>
                <a:lnTo>
                  <a:pt x="0" y="389179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B2ACC7B5-2B9B-45E5-8F96-2B7FD033D121}"/>
              </a:ext>
            </a:extLst>
          </p:cNvPr>
          <p:cNvSpPr>
            <a:spLocks noGrp="1"/>
          </p:cNvSpPr>
          <p:nvPr>
            <p:ph type="pic" sz="quarter" idx="166" hasCustomPrompt="1"/>
          </p:nvPr>
        </p:nvSpPr>
        <p:spPr>
          <a:xfrm>
            <a:off x="736740" y="2201184"/>
            <a:ext cx="2440077" cy="3891795"/>
          </a:xfrm>
          <a:custGeom>
            <a:avLst/>
            <a:gdLst>
              <a:gd name="connsiteX0" fmla="*/ 0 w 2440077"/>
              <a:gd name="connsiteY0" fmla="*/ 0 h 3891795"/>
              <a:gd name="connsiteX1" fmla="*/ 2440077 w 2440077"/>
              <a:gd name="connsiteY1" fmla="*/ 0 h 3891795"/>
              <a:gd name="connsiteX2" fmla="*/ 2440077 w 2440077"/>
              <a:gd name="connsiteY2" fmla="*/ 3891795 h 3891795"/>
              <a:gd name="connsiteX3" fmla="*/ 0 w 2440077"/>
              <a:gd name="connsiteY3" fmla="*/ 3891795 h 3891795"/>
            </a:gdLst>
            <a:ahLst/>
            <a:cxnLst>
              <a:cxn ang="0">
                <a:pos x="connsiteX0" y="connsiteY0"/>
              </a:cxn>
              <a:cxn ang="0">
                <a:pos x="connsiteX1" y="connsiteY1"/>
              </a:cxn>
              <a:cxn ang="0">
                <a:pos x="connsiteX2" y="connsiteY2"/>
              </a:cxn>
              <a:cxn ang="0">
                <a:pos x="connsiteX3" y="connsiteY3"/>
              </a:cxn>
            </a:cxnLst>
            <a:rect l="l" t="t" r="r" b="b"/>
            <a:pathLst>
              <a:path w="2440077" h="3891795">
                <a:moveTo>
                  <a:pt x="0" y="0"/>
                </a:moveTo>
                <a:lnTo>
                  <a:pt x="2440077" y="0"/>
                </a:lnTo>
                <a:lnTo>
                  <a:pt x="2440077" y="3891795"/>
                </a:lnTo>
                <a:lnTo>
                  <a:pt x="0" y="3891795"/>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6EFBB14D-90F0-4081-A12C-41032CED2341}"/>
              </a:ext>
            </a:extLst>
          </p:cNvPr>
          <p:cNvSpPr>
            <a:spLocks noGrp="1"/>
          </p:cNvSpPr>
          <p:nvPr>
            <p:ph type="pic" sz="quarter" idx="169" hasCustomPrompt="1"/>
          </p:nvPr>
        </p:nvSpPr>
        <p:spPr>
          <a:xfrm>
            <a:off x="9015186" y="2201184"/>
            <a:ext cx="2440077" cy="3891795"/>
          </a:xfrm>
          <a:custGeom>
            <a:avLst/>
            <a:gdLst>
              <a:gd name="connsiteX0" fmla="*/ 0 w 2440077"/>
              <a:gd name="connsiteY0" fmla="*/ 0 h 3891795"/>
              <a:gd name="connsiteX1" fmla="*/ 2440077 w 2440077"/>
              <a:gd name="connsiteY1" fmla="*/ 0 h 3891795"/>
              <a:gd name="connsiteX2" fmla="*/ 2440077 w 2440077"/>
              <a:gd name="connsiteY2" fmla="*/ 3891795 h 3891795"/>
              <a:gd name="connsiteX3" fmla="*/ 0 w 2440077"/>
              <a:gd name="connsiteY3" fmla="*/ 3891795 h 3891795"/>
            </a:gdLst>
            <a:ahLst/>
            <a:cxnLst>
              <a:cxn ang="0">
                <a:pos x="connsiteX0" y="connsiteY0"/>
              </a:cxn>
              <a:cxn ang="0">
                <a:pos x="connsiteX1" y="connsiteY1"/>
              </a:cxn>
              <a:cxn ang="0">
                <a:pos x="connsiteX2" y="connsiteY2"/>
              </a:cxn>
              <a:cxn ang="0">
                <a:pos x="connsiteX3" y="connsiteY3"/>
              </a:cxn>
            </a:cxnLst>
            <a:rect l="l" t="t" r="r" b="b"/>
            <a:pathLst>
              <a:path w="2440077" h="3891795">
                <a:moveTo>
                  <a:pt x="0" y="0"/>
                </a:moveTo>
                <a:lnTo>
                  <a:pt x="2440077" y="0"/>
                </a:lnTo>
                <a:lnTo>
                  <a:pt x="2440077" y="3891795"/>
                </a:lnTo>
                <a:lnTo>
                  <a:pt x="0" y="389179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86526328"/>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564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F06960D8-7A95-4D00-96EE-48B711962566}"/>
              </a:ext>
            </a:extLst>
          </p:cNvPr>
          <p:cNvSpPr>
            <a:spLocks noGrp="1"/>
          </p:cNvSpPr>
          <p:nvPr>
            <p:ph type="pic" sz="quarter" idx="168" hasCustomPrompt="1"/>
          </p:nvPr>
        </p:nvSpPr>
        <p:spPr>
          <a:xfrm>
            <a:off x="6300331" y="2151740"/>
            <a:ext cx="2515111" cy="1726973"/>
          </a:xfrm>
          <a:custGeom>
            <a:avLst/>
            <a:gdLst>
              <a:gd name="connsiteX0" fmla="*/ 0 w 2515111"/>
              <a:gd name="connsiteY0" fmla="*/ 0 h 1726973"/>
              <a:gd name="connsiteX1" fmla="*/ 2515111 w 2515111"/>
              <a:gd name="connsiteY1" fmla="*/ 0 h 1726973"/>
              <a:gd name="connsiteX2" fmla="*/ 2515111 w 2515111"/>
              <a:gd name="connsiteY2" fmla="*/ 1726973 h 1726973"/>
              <a:gd name="connsiteX3" fmla="*/ 0 w 2515111"/>
              <a:gd name="connsiteY3" fmla="*/ 1726973 h 1726973"/>
            </a:gdLst>
            <a:ahLst/>
            <a:cxnLst>
              <a:cxn ang="0">
                <a:pos x="connsiteX0" y="connsiteY0"/>
              </a:cxn>
              <a:cxn ang="0">
                <a:pos x="connsiteX1" y="connsiteY1"/>
              </a:cxn>
              <a:cxn ang="0">
                <a:pos x="connsiteX2" y="connsiteY2"/>
              </a:cxn>
              <a:cxn ang="0">
                <a:pos x="connsiteX3" y="connsiteY3"/>
              </a:cxn>
            </a:cxnLst>
            <a:rect l="l" t="t" r="r" b="b"/>
            <a:pathLst>
              <a:path w="2515111" h="1726973">
                <a:moveTo>
                  <a:pt x="0" y="0"/>
                </a:moveTo>
                <a:lnTo>
                  <a:pt x="2515111" y="0"/>
                </a:lnTo>
                <a:lnTo>
                  <a:pt x="2515111" y="1726973"/>
                </a:lnTo>
                <a:lnTo>
                  <a:pt x="0" y="1726973"/>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277CAABF-2C41-44F0-9B87-07856B2EA295}"/>
              </a:ext>
            </a:extLst>
          </p:cNvPr>
          <p:cNvSpPr>
            <a:spLocks noGrp="1"/>
          </p:cNvSpPr>
          <p:nvPr>
            <p:ph type="pic" sz="quarter" idx="167" hasCustomPrompt="1"/>
          </p:nvPr>
        </p:nvSpPr>
        <p:spPr>
          <a:xfrm>
            <a:off x="3376560" y="2151740"/>
            <a:ext cx="2515111" cy="1726973"/>
          </a:xfrm>
          <a:custGeom>
            <a:avLst/>
            <a:gdLst>
              <a:gd name="connsiteX0" fmla="*/ 0 w 2515111"/>
              <a:gd name="connsiteY0" fmla="*/ 0 h 1726973"/>
              <a:gd name="connsiteX1" fmla="*/ 2515111 w 2515111"/>
              <a:gd name="connsiteY1" fmla="*/ 0 h 1726973"/>
              <a:gd name="connsiteX2" fmla="*/ 2515111 w 2515111"/>
              <a:gd name="connsiteY2" fmla="*/ 1726973 h 1726973"/>
              <a:gd name="connsiteX3" fmla="*/ 0 w 2515111"/>
              <a:gd name="connsiteY3" fmla="*/ 1726973 h 1726973"/>
            </a:gdLst>
            <a:ahLst/>
            <a:cxnLst>
              <a:cxn ang="0">
                <a:pos x="connsiteX0" y="connsiteY0"/>
              </a:cxn>
              <a:cxn ang="0">
                <a:pos x="connsiteX1" y="connsiteY1"/>
              </a:cxn>
              <a:cxn ang="0">
                <a:pos x="connsiteX2" y="connsiteY2"/>
              </a:cxn>
              <a:cxn ang="0">
                <a:pos x="connsiteX3" y="connsiteY3"/>
              </a:cxn>
            </a:cxnLst>
            <a:rect l="l" t="t" r="r" b="b"/>
            <a:pathLst>
              <a:path w="2515111" h="1726973">
                <a:moveTo>
                  <a:pt x="0" y="0"/>
                </a:moveTo>
                <a:lnTo>
                  <a:pt x="2515111" y="0"/>
                </a:lnTo>
                <a:lnTo>
                  <a:pt x="2515111" y="1726973"/>
                </a:lnTo>
                <a:lnTo>
                  <a:pt x="0" y="172697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66742968-4ABD-4D9D-A1C0-2F0A18A412BD}"/>
              </a:ext>
            </a:extLst>
          </p:cNvPr>
          <p:cNvSpPr>
            <a:spLocks noGrp="1"/>
          </p:cNvSpPr>
          <p:nvPr>
            <p:ph type="pic" sz="quarter" idx="166" hasCustomPrompt="1"/>
          </p:nvPr>
        </p:nvSpPr>
        <p:spPr>
          <a:xfrm>
            <a:off x="452788" y="2151741"/>
            <a:ext cx="2515111" cy="1726973"/>
          </a:xfrm>
          <a:custGeom>
            <a:avLst/>
            <a:gdLst>
              <a:gd name="connsiteX0" fmla="*/ 0 w 2515111"/>
              <a:gd name="connsiteY0" fmla="*/ 0 h 1726973"/>
              <a:gd name="connsiteX1" fmla="*/ 2515111 w 2515111"/>
              <a:gd name="connsiteY1" fmla="*/ 0 h 1726973"/>
              <a:gd name="connsiteX2" fmla="*/ 2515111 w 2515111"/>
              <a:gd name="connsiteY2" fmla="*/ 1726973 h 1726973"/>
              <a:gd name="connsiteX3" fmla="*/ 0 w 2515111"/>
              <a:gd name="connsiteY3" fmla="*/ 1726973 h 1726973"/>
            </a:gdLst>
            <a:ahLst/>
            <a:cxnLst>
              <a:cxn ang="0">
                <a:pos x="connsiteX0" y="connsiteY0"/>
              </a:cxn>
              <a:cxn ang="0">
                <a:pos x="connsiteX1" y="connsiteY1"/>
              </a:cxn>
              <a:cxn ang="0">
                <a:pos x="connsiteX2" y="connsiteY2"/>
              </a:cxn>
              <a:cxn ang="0">
                <a:pos x="connsiteX3" y="connsiteY3"/>
              </a:cxn>
            </a:cxnLst>
            <a:rect l="l" t="t" r="r" b="b"/>
            <a:pathLst>
              <a:path w="2515111" h="1726973">
                <a:moveTo>
                  <a:pt x="0" y="0"/>
                </a:moveTo>
                <a:lnTo>
                  <a:pt x="2515111" y="0"/>
                </a:lnTo>
                <a:lnTo>
                  <a:pt x="2515111" y="1726973"/>
                </a:lnTo>
                <a:lnTo>
                  <a:pt x="0" y="1726973"/>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D2B464EF-93BC-44C8-A221-B147DA571FFF}"/>
              </a:ext>
            </a:extLst>
          </p:cNvPr>
          <p:cNvSpPr>
            <a:spLocks noGrp="1"/>
          </p:cNvSpPr>
          <p:nvPr>
            <p:ph type="pic" sz="quarter" idx="169" hasCustomPrompt="1"/>
          </p:nvPr>
        </p:nvSpPr>
        <p:spPr>
          <a:xfrm>
            <a:off x="9224102" y="2151740"/>
            <a:ext cx="2515111" cy="1726973"/>
          </a:xfrm>
          <a:custGeom>
            <a:avLst/>
            <a:gdLst>
              <a:gd name="connsiteX0" fmla="*/ 0 w 2515111"/>
              <a:gd name="connsiteY0" fmla="*/ 0 h 1726973"/>
              <a:gd name="connsiteX1" fmla="*/ 2515111 w 2515111"/>
              <a:gd name="connsiteY1" fmla="*/ 0 h 1726973"/>
              <a:gd name="connsiteX2" fmla="*/ 2515111 w 2515111"/>
              <a:gd name="connsiteY2" fmla="*/ 1726973 h 1726973"/>
              <a:gd name="connsiteX3" fmla="*/ 0 w 2515111"/>
              <a:gd name="connsiteY3" fmla="*/ 1726973 h 1726973"/>
            </a:gdLst>
            <a:ahLst/>
            <a:cxnLst>
              <a:cxn ang="0">
                <a:pos x="connsiteX0" y="connsiteY0"/>
              </a:cxn>
              <a:cxn ang="0">
                <a:pos x="connsiteX1" y="connsiteY1"/>
              </a:cxn>
              <a:cxn ang="0">
                <a:pos x="connsiteX2" y="connsiteY2"/>
              </a:cxn>
              <a:cxn ang="0">
                <a:pos x="connsiteX3" y="connsiteY3"/>
              </a:cxn>
            </a:cxnLst>
            <a:rect l="l" t="t" r="r" b="b"/>
            <a:pathLst>
              <a:path w="2515111" h="1726973">
                <a:moveTo>
                  <a:pt x="0" y="0"/>
                </a:moveTo>
                <a:lnTo>
                  <a:pt x="2515111" y="0"/>
                </a:lnTo>
                <a:lnTo>
                  <a:pt x="2515111" y="1726973"/>
                </a:lnTo>
                <a:lnTo>
                  <a:pt x="0" y="172697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882970961"/>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565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8" name="Picture Placeholder 7">
            <a:extLst>
              <a:ext uri="{FF2B5EF4-FFF2-40B4-BE49-F238E27FC236}">
                <a16:creationId xmlns:a16="http://schemas.microsoft.com/office/drawing/2014/main" id="{F20753B7-F637-4A42-A8CF-FBD79CD39477}"/>
              </a:ext>
            </a:extLst>
          </p:cNvPr>
          <p:cNvSpPr>
            <a:spLocks noGrp="1"/>
          </p:cNvSpPr>
          <p:nvPr>
            <p:ph type="pic" sz="quarter" idx="166" hasCustomPrompt="1"/>
          </p:nvPr>
        </p:nvSpPr>
        <p:spPr>
          <a:xfrm>
            <a:off x="-14514" y="4005943"/>
            <a:ext cx="12206514" cy="2852057"/>
          </a:xfrm>
          <a:custGeom>
            <a:avLst/>
            <a:gdLst>
              <a:gd name="connsiteX0" fmla="*/ 0 w 12206514"/>
              <a:gd name="connsiteY0" fmla="*/ 0 h 2852057"/>
              <a:gd name="connsiteX1" fmla="*/ 12206514 w 12206514"/>
              <a:gd name="connsiteY1" fmla="*/ 0 h 2852057"/>
              <a:gd name="connsiteX2" fmla="*/ 12206514 w 12206514"/>
              <a:gd name="connsiteY2" fmla="*/ 2852057 h 2852057"/>
              <a:gd name="connsiteX3" fmla="*/ 0 w 12206514"/>
              <a:gd name="connsiteY3" fmla="*/ 2852057 h 2852057"/>
            </a:gdLst>
            <a:ahLst/>
            <a:cxnLst>
              <a:cxn ang="0">
                <a:pos x="connsiteX0" y="connsiteY0"/>
              </a:cxn>
              <a:cxn ang="0">
                <a:pos x="connsiteX1" y="connsiteY1"/>
              </a:cxn>
              <a:cxn ang="0">
                <a:pos x="connsiteX2" y="connsiteY2"/>
              </a:cxn>
              <a:cxn ang="0">
                <a:pos x="connsiteX3" y="connsiteY3"/>
              </a:cxn>
            </a:cxnLst>
            <a:rect l="l" t="t" r="r" b="b"/>
            <a:pathLst>
              <a:path w="12206514" h="2852057">
                <a:moveTo>
                  <a:pt x="0" y="0"/>
                </a:moveTo>
                <a:lnTo>
                  <a:pt x="12206514" y="0"/>
                </a:lnTo>
                <a:lnTo>
                  <a:pt x="12206514" y="2852057"/>
                </a:lnTo>
                <a:lnTo>
                  <a:pt x="0" y="285205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002980079"/>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566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6368CEE0-C74C-41C4-BBFB-9B86EDDFBAA5}"/>
              </a:ext>
            </a:extLst>
          </p:cNvPr>
          <p:cNvSpPr>
            <a:spLocks noGrp="1"/>
          </p:cNvSpPr>
          <p:nvPr>
            <p:ph type="pic" sz="quarter" idx="167" hasCustomPrompt="1"/>
          </p:nvPr>
        </p:nvSpPr>
        <p:spPr>
          <a:xfrm>
            <a:off x="4780688" y="1900545"/>
            <a:ext cx="2630626" cy="2630626"/>
          </a:xfrm>
          <a:custGeom>
            <a:avLst/>
            <a:gdLst>
              <a:gd name="connsiteX0" fmla="*/ 1315313 w 2630626"/>
              <a:gd name="connsiteY0" fmla="*/ 0 h 2630626"/>
              <a:gd name="connsiteX1" fmla="*/ 2630626 w 2630626"/>
              <a:gd name="connsiteY1" fmla="*/ 1315313 h 2630626"/>
              <a:gd name="connsiteX2" fmla="*/ 1315313 w 2630626"/>
              <a:gd name="connsiteY2" fmla="*/ 2630626 h 2630626"/>
              <a:gd name="connsiteX3" fmla="*/ 0 w 2630626"/>
              <a:gd name="connsiteY3" fmla="*/ 1315313 h 2630626"/>
              <a:gd name="connsiteX4" fmla="*/ 1315313 w 2630626"/>
              <a:gd name="connsiteY4" fmla="*/ 0 h 263062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630626" h="2630626">
                <a:moveTo>
                  <a:pt x="1315313" y="0"/>
                </a:moveTo>
                <a:cubicBezTo>
                  <a:pt x="2041740" y="0"/>
                  <a:pt x="2630626" y="588886"/>
                  <a:pt x="2630626" y="1315313"/>
                </a:cubicBezTo>
                <a:cubicBezTo>
                  <a:pt x="2630626" y="2041740"/>
                  <a:pt x="2041740" y="2630626"/>
                  <a:pt x="1315313" y="2630626"/>
                </a:cubicBezTo>
                <a:cubicBezTo>
                  <a:pt x="588886" y="2630626"/>
                  <a:pt x="0" y="2041740"/>
                  <a:pt x="0" y="1315313"/>
                </a:cubicBezTo>
                <a:cubicBezTo>
                  <a:pt x="0" y="588886"/>
                  <a:pt x="588886" y="0"/>
                  <a:pt x="1315313" y="0"/>
                </a:cubicBez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FC101EF8-21B9-461F-93CA-E1DE90CE97F2}"/>
              </a:ext>
            </a:extLst>
          </p:cNvPr>
          <p:cNvSpPr>
            <a:spLocks noGrp="1"/>
          </p:cNvSpPr>
          <p:nvPr>
            <p:ph type="pic" sz="quarter" idx="168" hasCustomPrompt="1"/>
          </p:nvPr>
        </p:nvSpPr>
        <p:spPr>
          <a:xfrm>
            <a:off x="9067646" y="1900545"/>
            <a:ext cx="2630626" cy="2630626"/>
          </a:xfrm>
          <a:custGeom>
            <a:avLst/>
            <a:gdLst>
              <a:gd name="connsiteX0" fmla="*/ 1315313 w 2630626"/>
              <a:gd name="connsiteY0" fmla="*/ 0 h 2630626"/>
              <a:gd name="connsiteX1" fmla="*/ 2630626 w 2630626"/>
              <a:gd name="connsiteY1" fmla="*/ 1315313 h 2630626"/>
              <a:gd name="connsiteX2" fmla="*/ 1315313 w 2630626"/>
              <a:gd name="connsiteY2" fmla="*/ 2630626 h 2630626"/>
              <a:gd name="connsiteX3" fmla="*/ 0 w 2630626"/>
              <a:gd name="connsiteY3" fmla="*/ 1315313 h 2630626"/>
              <a:gd name="connsiteX4" fmla="*/ 1315313 w 2630626"/>
              <a:gd name="connsiteY4" fmla="*/ 0 h 263062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630626" h="2630626">
                <a:moveTo>
                  <a:pt x="1315313" y="0"/>
                </a:moveTo>
                <a:cubicBezTo>
                  <a:pt x="2041740" y="0"/>
                  <a:pt x="2630626" y="588886"/>
                  <a:pt x="2630626" y="1315313"/>
                </a:cubicBezTo>
                <a:cubicBezTo>
                  <a:pt x="2630626" y="2041740"/>
                  <a:pt x="2041740" y="2630626"/>
                  <a:pt x="1315313" y="2630626"/>
                </a:cubicBezTo>
                <a:cubicBezTo>
                  <a:pt x="588886" y="2630626"/>
                  <a:pt x="0" y="2041740"/>
                  <a:pt x="0" y="1315313"/>
                </a:cubicBezTo>
                <a:cubicBezTo>
                  <a:pt x="0" y="588886"/>
                  <a:pt x="588886" y="0"/>
                  <a:pt x="131531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1" name="Picture Placeholder 10">
            <a:extLst>
              <a:ext uri="{FF2B5EF4-FFF2-40B4-BE49-F238E27FC236}">
                <a16:creationId xmlns:a16="http://schemas.microsoft.com/office/drawing/2014/main" id="{00A77E2C-45D7-40D0-BA4B-87EEABD96A59}"/>
              </a:ext>
            </a:extLst>
          </p:cNvPr>
          <p:cNvSpPr>
            <a:spLocks noGrp="1"/>
          </p:cNvSpPr>
          <p:nvPr>
            <p:ph type="pic" sz="quarter" idx="166" hasCustomPrompt="1"/>
          </p:nvPr>
        </p:nvSpPr>
        <p:spPr>
          <a:xfrm>
            <a:off x="493730" y="1900545"/>
            <a:ext cx="2630626" cy="2630626"/>
          </a:xfrm>
          <a:custGeom>
            <a:avLst/>
            <a:gdLst>
              <a:gd name="connsiteX0" fmla="*/ 1315313 w 2630626"/>
              <a:gd name="connsiteY0" fmla="*/ 0 h 2630626"/>
              <a:gd name="connsiteX1" fmla="*/ 2630626 w 2630626"/>
              <a:gd name="connsiteY1" fmla="*/ 1315313 h 2630626"/>
              <a:gd name="connsiteX2" fmla="*/ 1315313 w 2630626"/>
              <a:gd name="connsiteY2" fmla="*/ 2630626 h 2630626"/>
              <a:gd name="connsiteX3" fmla="*/ 0 w 2630626"/>
              <a:gd name="connsiteY3" fmla="*/ 1315313 h 2630626"/>
              <a:gd name="connsiteX4" fmla="*/ 1315313 w 2630626"/>
              <a:gd name="connsiteY4" fmla="*/ 0 h 263062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630626" h="2630626">
                <a:moveTo>
                  <a:pt x="1315313" y="0"/>
                </a:moveTo>
                <a:cubicBezTo>
                  <a:pt x="2041740" y="0"/>
                  <a:pt x="2630626" y="588886"/>
                  <a:pt x="2630626" y="1315313"/>
                </a:cubicBezTo>
                <a:cubicBezTo>
                  <a:pt x="2630626" y="2041740"/>
                  <a:pt x="2041740" y="2630626"/>
                  <a:pt x="1315313" y="2630626"/>
                </a:cubicBezTo>
                <a:cubicBezTo>
                  <a:pt x="588886" y="2630626"/>
                  <a:pt x="0" y="2041740"/>
                  <a:pt x="0" y="1315313"/>
                </a:cubicBezTo>
                <a:cubicBezTo>
                  <a:pt x="0" y="588886"/>
                  <a:pt x="588886" y="0"/>
                  <a:pt x="1315313"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55297512"/>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567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7AC3713B-3DE1-4323-8287-DC3C334B9D16}"/>
              </a:ext>
            </a:extLst>
          </p:cNvPr>
          <p:cNvSpPr>
            <a:spLocks noGrp="1"/>
          </p:cNvSpPr>
          <p:nvPr>
            <p:ph type="pic" sz="quarter" idx="166" hasCustomPrompt="1"/>
          </p:nvPr>
        </p:nvSpPr>
        <p:spPr>
          <a:xfrm>
            <a:off x="438150" y="1821771"/>
            <a:ext cx="3642771" cy="5043486"/>
          </a:xfrm>
          <a:custGeom>
            <a:avLst/>
            <a:gdLst>
              <a:gd name="connsiteX0" fmla="*/ 0 w 3642771"/>
              <a:gd name="connsiteY0" fmla="*/ 0 h 5043486"/>
              <a:gd name="connsiteX1" fmla="*/ 3642771 w 3642771"/>
              <a:gd name="connsiteY1" fmla="*/ 0 h 5043486"/>
              <a:gd name="connsiteX2" fmla="*/ 3642771 w 3642771"/>
              <a:gd name="connsiteY2" fmla="*/ 5043486 h 5043486"/>
              <a:gd name="connsiteX3" fmla="*/ 0 w 3642771"/>
              <a:gd name="connsiteY3" fmla="*/ 5043486 h 5043486"/>
            </a:gdLst>
            <a:ahLst/>
            <a:cxnLst>
              <a:cxn ang="0">
                <a:pos x="connsiteX0" y="connsiteY0"/>
              </a:cxn>
              <a:cxn ang="0">
                <a:pos x="connsiteX1" y="connsiteY1"/>
              </a:cxn>
              <a:cxn ang="0">
                <a:pos x="connsiteX2" y="connsiteY2"/>
              </a:cxn>
              <a:cxn ang="0">
                <a:pos x="connsiteX3" y="connsiteY3"/>
              </a:cxn>
            </a:cxnLst>
            <a:rect l="l" t="t" r="r" b="b"/>
            <a:pathLst>
              <a:path w="3642771" h="5043486">
                <a:moveTo>
                  <a:pt x="0" y="0"/>
                </a:moveTo>
                <a:lnTo>
                  <a:pt x="3642771" y="0"/>
                </a:lnTo>
                <a:lnTo>
                  <a:pt x="3642771" y="5043486"/>
                </a:lnTo>
                <a:lnTo>
                  <a:pt x="0" y="504348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566236118"/>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568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716FE80A-4889-4B13-9068-213BCBAF19EA}"/>
              </a:ext>
            </a:extLst>
          </p:cNvPr>
          <p:cNvSpPr>
            <a:spLocks noGrp="1"/>
          </p:cNvSpPr>
          <p:nvPr>
            <p:ph type="pic" sz="quarter" idx="169" hasCustomPrompt="1"/>
          </p:nvPr>
        </p:nvSpPr>
        <p:spPr>
          <a:xfrm>
            <a:off x="7587479" y="1977242"/>
            <a:ext cx="3741692" cy="4028438"/>
          </a:xfrm>
          <a:custGeom>
            <a:avLst/>
            <a:gdLst>
              <a:gd name="connsiteX0" fmla="*/ 0 w 3741692"/>
              <a:gd name="connsiteY0" fmla="*/ 0 h 4028438"/>
              <a:gd name="connsiteX1" fmla="*/ 3741692 w 3741692"/>
              <a:gd name="connsiteY1" fmla="*/ 0 h 4028438"/>
              <a:gd name="connsiteX2" fmla="*/ 3741692 w 3741692"/>
              <a:gd name="connsiteY2" fmla="*/ 4028438 h 4028438"/>
              <a:gd name="connsiteX3" fmla="*/ 0 w 3741692"/>
              <a:gd name="connsiteY3" fmla="*/ 4028438 h 4028438"/>
            </a:gdLst>
            <a:ahLst/>
            <a:cxnLst>
              <a:cxn ang="0">
                <a:pos x="connsiteX0" y="connsiteY0"/>
              </a:cxn>
              <a:cxn ang="0">
                <a:pos x="connsiteX1" y="connsiteY1"/>
              </a:cxn>
              <a:cxn ang="0">
                <a:pos x="connsiteX2" y="connsiteY2"/>
              </a:cxn>
              <a:cxn ang="0">
                <a:pos x="connsiteX3" y="connsiteY3"/>
              </a:cxn>
            </a:cxnLst>
            <a:rect l="l" t="t" r="r" b="b"/>
            <a:pathLst>
              <a:path w="3741692" h="4028438">
                <a:moveTo>
                  <a:pt x="0" y="0"/>
                </a:moveTo>
                <a:lnTo>
                  <a:pt x="3741692" y="0"/>
                </a:lnTo>
                <a:lnTo>
                  <a:pt x="3741692" y="4028438"/>
                </a:lnTo>
                <a:lnTo>
                  <a:pt x="0" y="4028438"/>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687781DA-7677-42DB-926A-E1F888FDA321}"/>
              </a:ext>
            </a:extLst>
          </p:cNvPr>
          <p:cNvSpPr>
            <a:spLocks noGrp="1"/>
          </p:cNvSpPr>
          <p:nvPr>
            <p:ph type="pic" sz="quarter" idx="167" hasCustomPrompt="1"/>
          </p:nvPr>
        </p:nvSpPr>
        <p:spPr>
          <a:xfrm>
            <a:off x="4120379" y="1995488"/>
            <a:ext cx="3352800" cy="1978854"/>
          </a:xfrm>
          <a:custGeom>
            <a:avLst/>
            <a:gdLst>
              <a:gd name="connsiteX0" fmla="*/ 0 w 3352800"/>
              <a:gd name="connsiteY0" fmla="*/ 0 h 1978854"/>
              <a:gd name="connsiteX1" fmla="*/ 3352800 w 3352800"/>
              <a:gd name="connsiteY1" fmla="*/ 0 h 1978854"/>
              <a:gd name="connsiteX2" fmla="*/ 3352800 w 3352800"/>
              <a:gd name="connsiteY2" fmla="*/ 1978854 h 1978854"/>
              <a:gd name="connsiteX3" fmla="*/ 0 w 3352800"/>
              <a:gd name="connsiteY3" fmla="*/ 1978854 h 1978854"/>
            </a:gdLst>
            <a:ahLst/>
            <a:cxnLst>
              <a:cxn ang="0">
                <a:pos x="connsiteX0" y="connsiteY0"/>
              </a:cxn>
              <a:cxn ang="0">
                <a:pos x="connsiteX1" y="connsiteY1"/>
              </a:cxn>
              <a:cxn ang="0">
                <a:pos x="connsiteX2" y="connsiteY2"/>
              </a:cxn>
              <a:cxn ang="0">
                <a:pos x="connsiteX3" y="connsiteY3"/>
              </a:cxn>
            </a:cxnLst>
            <a:rect l="l" t="t" r="r" b="b"/>
            <a:pathLst>
              <a:path w="3352800" h="1978854">
                <a:moveTo>
                  <a:pt x="0" y="0"/>
                </a:moveTo>
                <a:lnTo>
                  <a:pt x="3352800" y="0"/>
                </a:lnTo>
                <a:lnTo>
                  <a:pt x="3352800" y="1978854"/>
                </a:lnTo>
                <a:lnTo>
                  <a:pt x="0" y="197885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C8CFC961-259B-4F56-8597-69268064FF32}"/>
              </a:ext>
            </a:extLst>
          </p:cNvPr>
          <p:cNvSpPr>
            <a:spLocks noGrp="1"/>
          </p:cNvSpPr>
          <p:nvPr>
            <p:ph type="pic" sz="quarter" idx="166" hasCustomPrompt="1"/>
          </p:nvPr>
        </p:nvSpPr>
        <p:spPr>
          <a:xfrm>
            <a:off x="862829" y="1995488"/>
            <a:ext cx="3143250" cy="4028438"/>
          </a:xfrm>
          <a:custGeom>
            <a:avLst/>
            <a:gdLst>
              <a:gd name="connsiteX0" fmla="*/ 0 w 3143250"/>
              <a:gd name="connsiteY0" fmla="*/ 0 h 4028438"/>
              <a:gd name="connsiteX1" fmla="*/ 3143250 w 3143250"/>
              <a:gd name="connsiteY1" fmla="*/ 0 h 4028438"/>
              <a:gd name="connsiteX2" fmla="*/ 3143250 w 3143250"/>
              <a:gd name="connsiteY2" fmla="*/ 4028438 h 4028438"/>
              <a:gd name="connsiteX3" fmla="*/ 0 w 3143250"/>
              <a:gd name="connsiteY3" fmla="*/ 4028438 h 4028438"/>
            </a:gdLst>
            <a:ahLst/>
            <a:cxnLst>
              <a:cxn ang="0">
                <a:pos x="connsiteX0" y="connsiteY0"/>
              </a:cxn>
              <a:cxn ang="0">
                <a:pos x="connsiteX1" y="connsiteY1"/>
              </a:cxn>
              <a:cxn ang="0">
                <a:pos x="connsiteX2" y="connsiteY2"/>
              </a:cxn>
              <a:cxn ang="0">
                <a:pos x="connsiteX3" y="connsiteY3"/>
              </a:cxn>
            </a:cxnLst>
            <a:rect l="l" t="t" r="r" b="b"/>
            <a:pathLst>
              <a:path w="3143250" h="4028438">
                <a:moveTo>
                  <a:pt x="0" y="0"/>
                </a:moveTo>
                <a:lnTo>
                  <a:pt x="3143250" y="0"/>
                </a:lnTo>
                <a:lnTo>
                  <a:pt x="3143250" y="4028438"/>
                </a:lnTo>
                <a:lnTo>
                  <a:pt x="0" y="4028438"/>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958C1D8F-B769-4409-B252-9CA8D8687D9B}"/>
              </a:ext>
            </a:extLst>
          </p:cNvPr>
          <p:cNvSpPr>
            <a:spLocks noGrp="1"/>
          </p:cNvSpPr>
          <p:nvPr>
            <p:ph type="pic" sz="quarter" idx="168" hasCustomPrompt="1"/>
          </p:nvPr>
        </p:nvSpPr>
        <p:spPr>
          <a:xfrm>
            <a:off x="4120379" y="4114800"/>
            <a:ext cx="3352800" cy="1909126"/>
          </a:xfrm>
          <a:custGeom>
            <a:avLst/>
            <a:gdLst>
              <a:gd name="connsiteX0" fmla="*/ 0 w 3352800"/>
              <a:gd name="connsiteY0" fmla="*/ 0 h 1909126"/>
              <a:gd name="connsiteX1" fmla="*/ 3352800 w 3352800"/>
              <a:gd name="connsiteY1" fmla="*/ 0 h 1909126"/>
              <a:gd name="connsiteX2" fmla="*/ 3352800 w 3352800"/>
              <a:gd name="connsiteY2" fmla="*/ 1909126 h 1909126"/>
              <a:gd name="connsiteX3" fmla="*/ 0 w 3352800"/>
              <a:gd name="connsiteY3" fmla="*/ 1909126 h 1909126"/>
            </a:gdLst>
            <a:ahLst/>
            <a:cxnLst>
              <a:cxn ang="0">
                <a:pos x="connsiteX0" y="connsiteY0"/>
              </a:cxn>
              <a:cxn ang="0">
                <a:pos x="connsiteX1" y="connsiteY1"/>
              </a:cxn>
              <a:cxn ang="0">
                <a:pos x="connsiteX2" y="connsiteY2"/>
              </a:cxn>
              <a:cxn ang="0">
                <a:pos x="connsiteX3" y="connsiteY3"/>
              </a:cxn>
            </a:cxnLst>
            <a:rect l="l" t="t" r="r" b="b"/>
            <a:pathLst>
              <a:path w="3352800" h="1909126">
                <a:moveTo>
                  <a:pt x="0" y="0"/>
                </a:moveTo>
                <a:lnTo>
                  <a:pt x="3352800" y="0"/>
                </a:lnTo>
                <a:lnTo>
                  <a:pt x="3352800" y="1909126"/>
                </a:lnTo>
                <a:lnTo>
                  <a:pt x="0" y="190912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03758686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569_Title Slide">
    <p:spTree>
      <p:nvGrpSpPr>
        <p:cNvPr id="1" name=""/>
        <p:cNvGrpSpPr/>
        <p:nvPr/>
      </p:nvGrpSpPr>
      <p:grpSpPr>
        <a:xfrm>
          <a:off x="0" y="0"/>
          <a:ext cx="0" cy="0"/>
          <a:chOff x="0" y="0"/>
          <a:chExt cx="0" cy="0"/>
        </a:xfrm>
      </p:grpSpPr>
      <p:sp>
        <p:nvSpPr>
          <p:cNvPr id="20" name="Picture Placeholder 19">
            <a:extLst>
              <a:ext uri="{FF2B5EF4-FFF2-40B4-BE49-F238E27FC236}">
                <a16:creationId xmlns:a16="http://schemas.microsoft.com/office/drawing/2014/main" id="{71134454-8693-42A0-9106-944A664C1B83}"/>
              </a:ext>
            </a:extLst>
          </p:cNvPr>
          <p:cNvSpPr>
            <a:spLocks noGrp="1"/>
          </p:cNvSpPr>
          <p:nvPr>
            <p:ph type="pic" sz="quarter" idx="170" hasCustomPrompt="1"/>
          </p:nvPr>
        </p:nvSpPr>
        <p:spPr>
          <a:xfrm>
            <a:off x="7389092" y="4542970"/>
            <a:ext cx="2339878" cy="2315617"/>
          </a:xfrm>
          <a:custGeom>
            <a:avLst/>
            <a:gdLst>
              <a:gd name="connsiteX0" fmla="*/ 0 w 2339878"/>
              <a:gd name="connsiteY0" fmla="*/ 0 h 2315617"/>
              <a:gd name="connsiteX1" fmla="*/ 2339878 w 2339878"/>
              <a:gd name="connsiteY1" fmla="*/ 0 h 2315617"/>
              <a:gd name="connsiteX2" fmla="*/ 2339878 w 2339878"/>
              <a:gd name="connsiteY2" fmla="*/ 2315617 h 2315617"/>
              <a:gd name="connsiteX3" fmla="*/ 0 w 2339878"/>
              <a:gd name="connsiteY3" fmla="*/ 2315617 h 2315617"/>
            </a:gdLst>
            <a:ahLst/>
            <a:cxnLst>
              <a:cxn ang="0">
                <a:pos x="connsiteX0" y="connsiteY0"/>
              </a:cxn>
              <a:cxn ang="0">
                <a:pos x="connsiteX1" y="connsiteY1"/>
              </a:cxn>
              <a:cxn ang="0">
                <a:pos x="connsiteX2" y="connsiteY2"/>
              </a:cxn>
              <a:cxn ang="0">
                <a:pos x="connsiteX3" y="connsiteY3"/>
              </a:cxn>
            </a:cxnLst>
            <a:rect l="l" t="t" r="r" b="b"/>
            <a:pathLst>
              <a:path w="2339878" h="2315617">
                <a:moveTo>
                  <a:pt x="0" y="0"/>
                </a:moveTo>
                <a:lnTo>
                  <a:pt x="2339878" y="0"/>
                </a:lnTo>
                <a:lnTo>
                  <a:pt x="2339878" y="2315617"/>
                </a:lnTo>
                <a:lnTo>
                  <a:pt x="0" y="2315617"/>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D848CF84-8443-49B8-8C64-FCE1D70F16F1}"/>
              </a:ext>
            </a:extLst>
          </p:cNvPr>
          <p:cNvSpPr>
            <a:spLocks noGrp="1"/>
          </p:cNvSpPr>
          <p:nvPr>
            <p:ph type="pic" sz="quarter" idx="169" hasCustomPrompt="1"/>
          </p:nvPr>
        </p:nvSpPr>
        <p:spPr>
          <a:xfrm>
            <a:off x="4926062" y="4542971"/>
            <a:ext cx="2339878" cy="2315617"/>
          </a:xfrm>
          <a:custGeom>
            <a:avLst/>
            <a:gdLst>
              <a:gd name="connsiteX0" fmla="*/ 0 w 2339878"/>
              <a:gd name="connsiteY0" fmla="*/ 0 h 2315617"/>
              <a:gd name="connsiteX1" fmla="*/ 2339878 w 2339878"/>
              <a:gd name="connsiteY1" fmla="*/ 0 h 2315617"/>
              <a:gd name="connsiteX2" fmla="*/ 2339878 w 2339878"/>
              <a:gd name="connsiteY2" fmla="*/ 2315617 h 2315617"/>
              <a:gd name="connsiteX3" fmla="*/ 0 w 2339878"/>
              <a:gd name="connsiteY3" fmla="*/ 2315617 h 2315617"/>
            </a:gdLst>
            <a:ahLst/>
            <a:cxnLst>
              <a:cxn ang="0">
                <a:pos x="connsiteX0" y="connsiteY0"/>
              </a:cxn>
              <a:cxn ang="0">
                <a:pos x="connsiteX1" y="connsiteY1"/>
              </a:cxn>
              <a:cxn ang="0">
                <a:pos x="connsiteX2" y="connsiteY2"/>
              </a:cxn>
              <a:cxn ang="0">
                <a:pos x="connsiteX3" y="connsiteY3"/>
              </a:cxn>
            </a:cxnLst>
            <a:rect l="l" t="t" r="r" b="b"/>
            <a:pathLst>
              <a:path w="2339878" h="2315617">
                <a:moveTo>
                  <a:pt x="0" y="0"/>
                </a:moveTo>
                <a:lnTo>
                  <a:pt x="2339878" y="0"/>
                </a:lnTo>
                <a:lnTo>
                  <a:pt x="2339878" y="2315617"/>
                </a:lnTo>
                <a:lnTo>
                  <a:pt x="0" y="2315617"/>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9021F73B-55D3-4505-8A7C-A5759B4195F7}"/>
              </a:ext>
            </a:extLst>
          </p:cNvPr>
          <p:cNvSpPr>
            <a:spLocks noGrp="1"/>
          </p:cNvSpPr>
          <p:nvPr>
            <p:ph type="pic" sz="quarter" idx="168" hasCustomPrompt="1"/>
          </p:nvPr>
        </p:nvSpPr>
        <p:spPr>
          <a:xfrm>
            <a:off x="2463031" y="4542971"/>
            <a:ext cx="2339878" cy="2315617"/>
          </a:xfrm>
          <a:custGeom>
            <a:avLst/>
            <a:gdLst>
              <a:gd name="connsiteX0" fmla="*/ 0 w 2339878"/>
              <a:gd name="connsiteY0" fmla="*/ 0 h 2315617"/>
              <a:gd name="connsiteX1" fmla="*/ 2339878 w 2339878"/>
              <a:gd name="connsiteY1" fmla="*/ 0 h 2315617"/>
              <a:gd name="connsiteX2" fmla="*/ 2339878 w 2339878"/>
              <a:gd name="connsiteY2" fmla="*/ 2315617 h 2315617"/>
              <a:gd name="connsiteX3" fmla="*/ 0 w 2339878"/>
              <a:gd name="connsiteY3" fmla="*/ 2315617 h 2315617"/>
            </a:gdLst>
            <a:ahLst/>
            <a:cxnLst>
              <a:cxn ang="0">
                <a:pos x="connsiteX0" y="connsiteY0"/>
              </a:cxn>
              <a:cxn ang="0">
                <a:pos x="connsiteX1" y="connsiteY1"/>
              </a:cxn>
              <a:cxn ang="0">
                <a:pos x="connsiteX2" y="connsiteY2"/>
              </a:cxn>
              <a:cxn ang="0">
                <a:pos x="connsiteX3" y="connsiteY3"/>
              </a:cxn>
            </a:cxnLst>
            <a:rect l="l" t="t" r="r" b="b"/>
            <a:pathLst>
              <a:path w="2339878" h="2315617">
                <a:moveTo>
                  <a:pt x="0" y="0"/>
                </a:moveTo>
                <a:lnTo>
                  <a:pt x="2339878" y="0"/>
                </a:lnTo>
                <a:lnTo>
                  <a:pt x="2339878" y="2315617"/>
                </a:lnTo>
                <a:lnTo>
                  <a:pt x="0" y="2315617"/>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54377BE2-42F9-40C1-8BB6-C8C7C39210CB}"/>
              </a:ext>
            </a:extLst>
          </p:cNvPr>
          <p:cNvSpPr>
            <a:spLocks noGrp="1"/>
          </p:cNvSpPr>
          <p:nvPr>
            <p:ph type="pic" sz="quarter" idx="167" hasCustomPrompt="1"/>
          </p:nvPr>
        </p:nvSpPr>
        <p:spPr>
          <a:xfrm>
            <a:off x="1" y="4542971"/>
            <a:ext cx="2339878" cy="2315617"/>
          </a:xfrm>
          <a:custGeom>
            <a:avLst/>
            <a:gdLst>
              <a:gd name="connsiteX0" fmla="*/ 0 w 2339878"/>
              <a:gd name="connsiteY0" fmla="*/ 0 h 2315617"/>
              <a:gd name="connsiteX1" fmla="*/ 2339878 w 2339878"/>
              <a:gd name="connsiteY1" fmla="*/ 0 h 2315617"/>
              <a:gd name="connsiteX2" fmla="*/ 2339878 w 2339878"/>
              <a:gd name="connsiteY2" fmla="*/ 2315617 h 2315617"/>
              <a:gd name="connsiteX3" fmla="*/ 0 w 2339878"/>
              <a:gd name="connsiteY3" fmla="*/ 2315617 h 2315617"/>
            </a:gdLst>
            <a:ahLst/>
            <a:cxnLst>
              <a:cxn ang="0">
                <a:pos x="connsiteX0" y="connsiteY0"/>
              </a:cxn>
              <a:cxn ang="0">
                <a:pos x="connsiteX1" y="connsiteY1"/>
              </a:cxn>
              <a:cxn ang="0">
                <a:pos x="connsiteX2" y="connsiteY2"/>
              </a:cxn>
              <a:cxn ang="0">
                <a:pos x="connsiteX3" y="connsiteY3"/>
              </a:cxn>
            </a:cxnLst>
            <a:rect l="l" t="t" r="r" b="b"/>
            <a:pathLst>
              <a:path w="2339878" h="2315617">
                <a:moveTo>
                  <a:pt x="0" y="0"/>
                </a:moveTo>
                <a:lnTo>
                  <a:pt x="2339878" y="0"/>
                </a:lnTo>
                <a:lnTo>
                  <a:pt x="2339878" y="2315617"/>
                </a:lnTo>
                <a:lnTo>
                  <a:pt x="0" y="231561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Picture Placeholder 11">
            <a:extLst>
              <a:ext uri="{FF2B5EF4-FFF2-40B4-BE49-F238E27FC236}">
                <a16:creationId xmlns:a16="http://schemas.microsoft.com/office/drawing/2014/main" id="{0007AABD-816B-443F-AB14-28CCE2AB319B}"/>
              </a:ext>
            </a:extLst>
          </p:cNvPr>
          <p:cNvSpPr>
            <a:spLocks noGrp="1"/>
          </p:cNvSpPr>
          <p:nvPr>
            <p:ph type="pic" sz="quarter" idx="166" hasCustomPrompt="1"/>
          </p:nvPr>
        </p:nvSpPr>
        <p:spPr>
          <a:xfrm>
            <a:off x="0" y="1787990"/>
            <a:ext cx="12192000" cy="2641367"/>
          </a:xfrm>
          <a:custGeom>
            <a:avLst/>
            <a:gdLst>
              <a:gd name="connsiteX0" fmla="*/ 0 w 12192000"/>
              <a:gd name="connsiteY0" fmla="*/ 0 h 2641367"/>
              <a:gd name="connsiteX1" fmla="*/ 12192000 w 12192000"/>
              <a:gd name="connsiteY1" fmla="*/ 0 h 2641367"/>
              <a:gd name="connsiteX2" fmla="*/ 12192000 w 12192000"/>
              <a:gd name="connsiteY2" fmla="*/ 2641367 h 2641367"/>
              <a:gd name="connsiteX3" fmla="*/ 0 w 12192000"/>
              <a:gd name="connsiteY3" fmla="*/ 2641367 h 2641367"/>
            </a:gdLst>
            <a:ahLst/>
            <a:cxnLst>
              <a:cxn ang="0">
                <a:pos x="connsiteX0" y="connsiteY0"/>
              </a:cxn>
              <a:cxn ang="0">
                <a:pos x="connsiteX1" y="connsiteY1"/>
              </a:cxn>
              <a:cxn ang="0">
                <a:pos x="connsiteX2" y="connsiteY2"/>
              </a:cxn>
              <a:cxn ang="0">
                <a:pos x="connsiteX3" y="connsiteY3"/>
              </a:cxn>
            </a:cxnLst>
            <a:rect l="l" t="t" r="r" b="b"/>
            <a:pathLst>
              <a:path w="12192000" h="2641367">
                <a:moveTo>
                  <a:pt x="0" y="0"/>
                </a:moveTo>
                <a:lnTo>
                  <a:pt x="12192000" y="0"/>
                </a:lnTo>
                <a:lnTo>
                  <a:pt x="12192000" y="2641367"/>
                </a:lnTo>
                <a:lnTo>
                  <a:pt x="0" y="2641367"/>
                </a:lnTo>
                <a:close/>
              </a:path>
            </a:pathLst>
          </a:custGeom>
        </p:spPr>
        <p:txBody>
          <a:bodyPr wrap="square">
            <a:noAutofit/>
          </a:bodyPr>
          <a:lstStyle>
            <a:lvl1pPr>
              <a:defRPr sz="1200"/>
            </a:lvl1pPr>
          </a:lstStyle>
          <a:p>
            <a:r>
              <a:rPr lang="en-US" dirty="0"/>
              <a:t>Picture</a:t>
            </a:r>
          </a:p>
        </p:txBody>
      </p:sp>
      <p:sp>
        <p:nvSpPr>
          <p:cNvPr id="22" name="Picture Placeholder 21">
            <a:extLst>
              <a:ext uri="{FF2B5EF4-FFF2-40B4-BE49-F238E27FC236}">
                <a16:creationId xmlns:a16="http://schemas.microsoft.com/office/drawing/2014/main" id="{1B425CA3-2EA3-42A9-A29A-338BE77055D3}"/>
              </a:ext>
            </a:extLst>
          </p:cNvPr>
          <p:cNvSpPr>
            <a:spLocks noGrp="1"/>
          </p:cNvSpPr>
          <p:nvPr>
            <p:ph type="pic" sz="quarter" idx="171" hasCustomPrompt="1"/>
          </p:nvPr>
        </p:nvSpPr>
        <p:spPr>
          <a:xfrm>
            <a:off x="9852122" y="4542971"/>
            <a:ext cx="2339878" cy="2315617"/>
          </a:xfrm>
          <a:custGeom>
            <a:avLst/>
            <a:gdLst>
              <a:gd name="connsiteX0" fmla="*/ 0 w 2339878"/>
              <a:gd name="connsiteY0" fmla="*/ 0 h 2315617"/>
              <a:gd name="connsiteX1" fmla="*/ 2339878 w 2339878"/>
              <a:gd name="connsiteY1" fmla="*/ 0 h 2315617"/>
              <a:gd name="connsiteX2" fmla="*/ 2339878 w 2339878"/>
              <a:gd name="connsiteY2" fmla="*/ 2315617 h 2315617"/>
              <a:gd name="connsiteX3" fmla="*/ 0 w 2339878"/>
              <a:gd name="connsiteY3" fmla="*/ 2315617 h 2315617"/>
            </a:gdLst>
            <a:ahLst/>
            <a:cxnLst>
              <a:cxn ang="0">
                <a:pos x="connsiteX0" y="connsiteY0"/>
              </a:cxn>
              <a:cxn ang="0">
                <a:pos x="connsiteX1" y="connsiteY1"/>
              </a:cxn>
              <a:cxn ang="0">
                <a:pos x="connsiteX2" y="connsiteY2"/>
              </a:cxn>
              <a:cxn ang="0">
                <a:pos x="connsiteX3" y="connsiteY3"/>
              </a:cxn>
            </a:cxnLst>
            <a:rect l="l" t="t" r="r" b="b"/>
            <a:pathLst>
              <a:path w="2339878" h="2315617">
                <a:moveTo>
                  <a:pt x="0" y="0"/>
                </a:moveTo>
                <a:lnTo>
                  <a:pt x="2339878" y="0"/>
                </a:lnTo>
                <a:lnTo>
                  <a:pt x="2339878" y="2315617"/>
                </a:lnTo>
                <a:lnTo>
                  <a:pt x="0" y="231561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28613558"/>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570_Title Slide">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76321F60-5E01-4174-A30E-24BFD8D94C44}"/>
              </a:ext>
            </a:extLst>
          </p:cNvPr>
          <p:cNvSpPr>
            <a:spLocks noGrp="1"/>
          </p:cNvSpPr>
          <p:nvPr>
            <p:ph type="pic" sz="quarter" idx="172" hasCustomPrompt="1"/>
          </p:nvPr>
        </p:nvSpPr>
        <p:spPr>
          <a:xfrm>
            <a:off x="6309578" y="4394366"/>
            <a:ext cx="2550743" cy="2118340"/>
          </a:xfrm>
          <a:custGeom>
            <a:avLst/>
            <a:gdLst>
              <a:gd name="connsiteX0" fmla="*/ 0 w 2550743"/>
              <a:gd name="connsiteY0" fmla="*/ 0 h 2118340"/>
              <a:gd name="connsiteX1" fmla="*/ 2550743 w 2550743"/>
              <a:gd name="connsiteY1" fmla="*/ 0 h 2118340"/>
              <a:gd name="connsiteX2" fmla="*/ 2550743 w 2550743"/>
              <a:gd name="connsiteY2" fmla="*/ 2118340 h 2118340"/>
              <a:gd name="connsiteX3" fmla="*/ 0 w 2550743"/>
              <a:gd name="connsiteY3" fmla="*/ 2118340 h 2118340"/>
            </a:gdLst>
            <a:ahLst/>
            <a:cxnLst>
              <a:cxn ang="0">
                <a:pos x="connsiteX0" y="connsiteY0"/>
              </a:cxn>
              <a:cxn ang="0">
                <a:pos x="connsiteX1" y="connsiteY1"/>
              </a:cxn>
              <a:cxn ang="0">
                <a:pos x="connsiteX2" y="connsiteY2"/>
              </a:cxn>
              <a:cxn ang="0">
                <a:pos x="connsiteX3" y="connsiteY3"/>
              </a:cxn>
            </a:cxnLst>
            <a:rect l="l" t="t" r="r" b="b"/>
            <a:pathLst>
              <a:path w="2550743" h="2118340">
                <a:moveTo>
                  <a:pt x="0" y="0"/>
                </a:moveTo>
                <a:lnTo>
                  <a:pt x="2550743" y="0"/>
                </a:lnTo>
                <a:lnTo>
                  <a:pt x="2550743" y="2118340"/>
                </a:lnTo>
                <a:lnTo>
                  <a:pt x="0" y="2118340"/>
                </a:lnTo>
                <a:close/>
              </a:path>
            </a:pathLst>
          </a:custGeom>
        </p:spPr>
        <p:txBody>
          <a:bodyPr wrap="square">
            <a:noAutofit/>
          </a:bodyPr>
          <a:lstStyle>
            <a:lvl1pPr>
              <a:defRPr sz="1200"/>
            </a:lvl1pPr>
          </a:lstStyle>
          <a:p>
            <a:r>
              <a:rPr lang="en-US" dirty="0"/>
              <a:t>Picture</a:t>
            </a:r>
          </a:p>
        </p:txBody>
      </p:sp>
      <p:sp>
        <p:nvSpPr>
          <p:cNvPr id="24" name="Picture Placeholder 23">
            <a:extLst>
              <a:ext uri="{FF2B5EF4-FFF2-40B4-BE49-F238E27FC236}">
                <a16:creationId xmlns:a16="http://schemas.microsoft.com/office/drawing/2014/main" id="{17816E2D-3D20-453B-8CB0-67584C31F5BE}"/>
              </a:ext>
            </a:extLst>
          </p:cNvPr>
          <p:cNvSpPr>
            <a:spLocks noGrp="1"/>
          </p:cNvSpPr>
          <p:nvPr>
            <p:ph type="pic" sz="quarter" idx="171" hasCustomPrompt="1"/>
          </p:nvPr>
        </p:nvSpPr>
        <p:spPr>
          <a:xfrm>
            <a:off x="3331681" y="4394366"/>
            <a:ext cx="2550743" cy="2118340"/>
          </a:xfrm>
          <a:custGeom>
            <a:avLst/>
            <a:gdLst>
              <a:gd name="connsiteX0" fmla="*/ 0 w 2550743"/>
              <a:gd name="connsiteY0" fmla="*/ 0 h 2118340"/>
              <a:gd name="connsiteX1" fmla="*/ 2550743 w 2550743"/>
              <a:gd name="connsiteY1" fmla="*/ 0 h 2118340"/>
              <a:gd name="connsiteX2" fmla="*/ 2550743 w 2550743"/>
              <a:gd name="connsiteY2" fmla="*/ 2118340 h 2118340"/>
              <a:gd name="connsiteX3" fmla="*/ 0 w 2550743"/>
              <a:gd name="connsiteY3" fmla="*/ 2118340 h 2118340"/>
            </a:gdLst>
            <a:ahLst/>
            <a:cxnLst>
              <a:cxn ang="0">
                <a:pos x="connsiteX0" y="connsiteY0"/>
              </a:cxn>
              <a:cxn ang="0">
                <a:pos x="connsiteX1" y="connsiteY1"/>
              </a:cxn>
              <a:cxn ang="0">
                <a:pos x="connsiteX2" y="connsiteY2"/>
              </a:cxn>
              <a:cxn ang="0">
                <a:pos x="connsiteX3" y="connsiteY3"/>
              </a:cxn>
            </a:cxnLst>
            <a:rect l="l" t="t" r="r" b="b"/>
            <a:pathLst>
              <a:path w="2550743" h="2118340">
                <a:moveTo>
                  <a:pt x="0" y="0"/>
                </a:moveTo>
                <a:lnTo>
                  <a:pt x="2550743" y="0"/>
                </a:lnTo>
                <a:lnTo>
                  <a:pt x="2550743" y="2118340"/>
                </a:lnTo>
                <a:lnTo>
                  <a:pt x="0" y="2118340"/>
                </a:lnTo>
                <a:close/>
              </a:path>
            </a:pathLst>
          </a:custGeom>
        </p:spPr>
        <p:txBody>
          <a:bodyPr wrap="square">
            <a:noAutofit/>
          </a:bodyPr>
          <a:lstStyle>
            <a:lvl1pPr>
              <a:defRPr sz="1200"/>
            </a:lvl1pPr>
          </a:lstStyle>
          <a:p>
            <a:r>
              <a:rPr lang="en-US" dirty="0"/>
              <a:t>Picture</a:t>
            </a:r>
          </a:p>
        </p:txBody>
      </p:sp>
      <p:sp>
        <p:nvSpPr>
          <p:cNvPr id="20" name="Picture Placeholder 19">
            <a:extLst>
              <a:ext uri="{FF2B5EF4-FFF2-40B4-BE49-F238E27FC236}">
                <a16:creationId xmlns:a16="http://schemas.microsoft.com/office/drawing/2014/main" id="{0B6325BA-EC2B-47E1-90B8-38EFCD650820}"/>
              </a:ext>
            </a:extLst>
          </p:cNvPr>
          <p:cNvSpPr>
            <a:spLocks noGrp="1"/>
          </p:cNvSpPr>
          <p:nvPr>
            <p:ph type="pic" sz="quarter" idx="169" hasCustomPrompt="1"/>
          </p:nvPr>
        </p:nvSpPr>
        <p:spPr>
          <a:xfrm>
            <a:off x="9191949" y="1961017"/>
            <a:ext cx="2550743" cy="2118340"/>
          </a:xfrm>
          <a:custGeom>
            <a:avLst/>
            <a:gdLst>
              <a:gd name="connsiteX0" fmla="*/ 0 w 2550743"/>
              <a:gd name="connsiteY0" fmla="*/ 0 h 2118340"/>
              <a:gd name="connsiteX1" fmla="*/ 2550743 w 2550743"/>
              <a:gd name="connsiteY1" fmla="*/ 0 h 2118340"/>
              <a:gd name="connsiteX2" fmla="*/ 2550743 w 2550743"/>
              <a:gd name="connsiteY2" fmla="*/ 2118340 h 2118340"/>
              <a:gd name="connsiteX3" fmla="*/ 0 w 2550743"/>
              <a:gd name="connsiteY3" fmla="*/ 2118340 h 2118340"/>
            </a:gdLst>
            <a:ahLst/>
            <a:cxnLst>
              <a:cxn ang="0">
                <a:pos x="connsiteX0" y="connsiteY0"/>
              </a:cxn>
              <a:cxn ang="0">
                <a:pos x="connsiteX1" y="connsiteY1"/>
              </a:cxn>
              <a:cxn ang="0">
                <a:pos x="connsiteX2" y="connsiteY2"/>
              </a:cxn>
              <a:cxn ang="0">
                <a:pos x="connsiteX3" y="connsiteY3"/>
              </a:cxn>
            </a:cxnLst>
            <a:rect l="l" t="t" r="r" b="b"/>
            <a:pathLst>
              <a:path w="2550743" h="2118340">
                <a:moveTo>
                  <a:pt x="0" y="0"/>
                </a:moveTo>
                <a:lnTo>
                  <a:pt x="2550743" y="0"/>
                </a:lnTo>
                <a:lnTo>
                  <a:pt x="2550743" y="2118340"/>
                </a:lnTo>
                <a:lnTo>
                  <a:pt x="0" y="211834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8" name="Picture Placeholder 17">
            <a:extLst>
              <a:ext uri="{FF2B5EF4-FFF2-40B4-BE49-F238E27FC236}">
                <a16:creationId xmlns:a16="http://schemas.microsoft.com/office/drawing/2014/main" id="{E81CC2FA-10FC-4A21-9950-29AC2B9A8058}"/>
              </a:ext>
            </a:extLst>
          </p:cNvPr>
          <p:cNvSpPr>
            <a:spLocks noGrp="1"/>
          </p:cNvSpPr>
          <p:nvPr>
            <p:ph type="pic" sz="quarter" idx="168" hasCustomPrompt="1"/>
          </p:nvPr>
        </p:nvSpPr>
        <p:spPr>
          <a:xfrm>
            <a:off x="6309578" y="1961017"/>
            <a:ext cx="2550743" cy="2118340"/>
          </a:xfrm>
          <a:custGeom>
            <a:avLst/>
            <a:gdLst>
              <a:gd name="connsiteX0" fmla="*/ 0 w 2550743"/>
              <a:gd name="connsiteY0" fmla="*/ 0 h 2118340"/>
              <a:gd name="connsiteX1" fmla="*/ 2550743 w 2550743"/>
              <a:gd name="connsiteY1" fmla="*/ 0 h 2118340"/>
              <a:gd name="connsiteX2" fmla="*/ 2550743 w 2550743"/>
              <a:gd name="connsiteY2" fmla="*/ 2118340 h 2118340"/>
              <a:gd name="connsiteX3" fmla="*/ 0 w 2550743"/>
              <a:gd name="connsiteY3" fmla="*/ 2118340 h 2118340"/>
            </a:gdLst>
            <a:ahLst/>
            <a:cxnLst>
              <a:cxn ang="0">
                <a:pos x="connsiteX0" y="connsiteY0"/>
              </a:cxn>
              <a:cxn ang="0">
                <a:pos x="connsiteX1" y="connsiteY1"/>
              </a:cxn>
              <a:cxn ang="0">
                <a:pos x="connsiteX2" y="connsiteY2"/>
              </a:cxn>
              <a:cxn ang="0">
                <a:pos x="connsiteX3" y="connsiteY3"/>
              </a:cxn>
            </a:cxnLst>
            <a:rect l="l" t="t" r="r" b="b"/>
            <a:pathLst>
              <a:path w="2550743" h="2118340">
                <a:moveTo>
                  <a:pt x="0" y="0"/>
                </a:moveTo>
                <a:lnTo>
                  <a:pt x="2550743" y="0"/>
                </a:lnTo>
                <a:lnTo>
                  <a:pt x="2550743" y="2118340"/>
                </a:lnTo>
                <a:lnTo>
                  <a:pt x="0" y="2118340"/>
                </a:lnTo>
                <a:close/>
              </a:path>
            </a:pathLst>
          </a:custGeom>
        </p:spPr>
        <p:txBody>
          <a:bodyPr wrap="square">
            <a:noAutofit/>
          </a:bodyPr>
          <a:lstStyle>
            <a:lvl1pPr>
              <a:defRPr sz="1200"/>
            </a:lvl1pPr>
          </a:lstStyle>
          <a:p>
            <a:r>
              <a:rPr lang="en-US" dirty="0"/>
              <a:t>Picture</a:t>
            </a:r>
          </a:p>
        </p:txBody>
      </p:sp>
      <p:sp>
        <p:nvSpPr>
          <p:cNvPr id="22" name="Picture Placeholder 21">
            <a:extLst>
              <a:ext uri="{FF2B5EF4-FFF2-40B4-BE49-F238E27FC236}">
                <a16:creationId xmlns:a16="http://schemas.microsoft.com/office/drawing/2014/main" id="{44B92F9F-CB81-4F29-B806-663058B767C9}"/>
              </a:ext>
            </a:extLst>
          </p:cNvPr>
          <p:cNvSpPr>
            <a:spLocks noGrp="1"/>
          </p:cNvSpPr>
          <p:nvPr>
            <p:ph type="pic" sz="quarter" idx="170" hasCustomPrompt="1"/>
          </p:nvPr>
        </p:nvSpPr>
        <p:spPr>
          <a:xfrm>
            <a:off x="353786" y="4394366"/>
            <a:ext cx="2550743" cy="2118340"/>
          </a:xfrm>
          <a:custGeom>
            <a:avLst/>
            <a:gdLst>
              <a:gd name="connsiteX0" fmla="*/ 0 w 2550743"/>
              <a:gd name="connsiteY0" fmla="*/ 0 h 2118340"/>
              <a:gd name="connsiteX1" fmla="*/ 2550743 w 2550743"/>
              <a:gd name="connsiteY1" fmla="*/ 0 h 2118340"/>
              <a:gd name="connsiteX2" fmla="*/ 2550743 w 2550743"/>
              <a:gd name="connsiteY2" fmla="*/ 2118340 h 2118340"/>
              <a:gd name="connsiteX3" fmla="*/ 0 w 2550743"/>
              <a:gd name="connsiteY3" fmla="*/ 2118340 h 2118340"/>
            </a:gdLst>
            <a:ahLst/>
            <a:cxnLst>
              <a:cxn ang="0">
                <a:pos x="connsiteX0" y="connsiteY0"/>
              </a:cxn>
              <a:cxn ang="0">
                <a:pos x="connsiteX1" y="connsiteY1"/>
              </a:cxn>
              <a:cxn ang="0">
                <a:pos x="connsiteX2" y="connsiteY2"/>
              </a:cxn>
              <a:cxn ang="0">
                <a:pos x="connsiteX3" y="connsiteY3"/>
              </a:cxn>
            </a:cxnLst>
            <a:rect l="l" t="t" r="r" b="b"/>
            <a:pathLst>
              <a:path w="2550743" h="2118340">
                <a:moveTo>
                  <a:pt x="0" y="0"/>
                </a:moveTo>
                <a:lnTo>
                  <a:pt x="2550743" y="0"/>
                </a:lnTo>
                <a:lnTo>
                  <a:pt x="2550743" y="2118340"/>
                </a:lnTo>
                <a:lnTo>
                  <a:pt x="0" y="2118340"/>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AD571C5F-AE9A-4346-B1A1-BAD5ED54E374}"/>
              </a:ext>
            </a:extLst>
          </p:cNvPr>
          <p:cNvSpPr>
            <a:spLocks noGrp="1"/>
          </p:cNvSpPr>
          <p:nvPr>
            <p:ph type="pic" sz="quarter" idx="166" hasCustomPrompt="1"/>
          </p:nvPr>
        </p:nvSpPr>
        <p:spPr>
          <a:xfrm>
            <a:off x="353786" y="1961017"/>
            <a:ext cx="2550743" cy="2118340"/>
          </a:xfrm>
          <a:custGeom>
            <a:avLst/>
            <a:gdLst>
              <a:gd name="connsiteX0" fmla="*/ 0 w 2550743"/>
              <a:gd name="connsiteY0" fmla="*/ 0 h 2118340"/>
              <a:gd name="connsiteX1" fmla="*/ 2550743 w 2550743"/>
              <a:gd name="connsiteY1" fmla="*/ 0 h 2118340"/>
              <a:gd name="connsiteX2" fmla="*/ 2550743 w 2550743"/>
              <a:gd name="connsiteY2" fmla="*/ 2118340 h 2118340"/>
              <a:gd name="connsiteX3" fmla="*/ 0 w 2550743"/>
              <a:gd name="connsiteY3" fmla="*/ 2118340 h 2118340"/>
            </a:gdLst>
            <a:ahLst/>
            <a:cxnLst>
              <a:cxn ang="0">
                <a:pos x="connsiteX0" y="connsiteY0"/>
              </a:cxn>
              <a:cxn ang="0">
                <a:pos x="connsiteX1" y="connsiteY1"/>
              </a:cxn>
              <a:cxn ang="0">
                <a:pos x="connsiteX2" y="connsiteY2"/>
              </a:cxn>
              <a:cxn ang="0">
                <a:pos x="connsiteX3" y="connsiteY3"/>
              </a:cxn>
            </a:cxnLst>
            <a:rect l="l" t="t" r="r" b="b"/>
            <a:pathLst>
              <a:path w="2550743" h="2118340">
                <a:moveTo>
                  <a:pt x="0" y="0"/>
                </a:moveTo>
                <a:lnTo>
                  <a:pt x="2550743" y="0"/>
                </a:lnTo>
                <a:lnTo>
                  <a:pt x="2550743" y="2118340"/>
                </a:lnTo>
                <a:lnTo>
                  <a:pt x="0" y="2118340"/>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70344E5C-7450-4C04-BD8F-807553D429DB}"/>
              </a:ext>
            </a:extLst>
          </p:cNvPr>
          <p:cNvSpPr>
            <a:spLocks noGrp="1"/>
          </p:cNvSpPr>
          <p:nvPr>
            <p:ph type="pic" sz="quarter" idx="167" hasCustomPrompt="1"/>
          </p:nvPr>
        </p:nvSpPr>
        <p:spPr>
          <a:xfrm>
            <a:off x="3331681" y="1961017"/>
            <a:ext cx="2550743" cy="2118340"/>
          </a:xfrm>
          <a:custGeom>
            <a:avLst/>
            <a:gdLst>
              <a:gd name="connsiteX0" fmla="*/ 0 w 2550743"/>
              <a:gd name="connsiteY0" fmla="*/ 0 h 2118340"/>
              <a:gd name="connsiteX1" fmla="*/ 2550743 w 2550743"/>
              <a:gd name="connsiteY1" fmla="*/ 0 h 2118340"/>
              <a:gd name="connsiteX2" fmla="*/ 2550743 w 2550743"/>
              <a:gd name="connsiteY2" fmla="*/ 2118340 h 2118340"/>
              <a:gd name="connsiteX3" fmla="*/ 0 w 2550743"/>
              <a:gd name="connsiteY3" fmla="*/ 2118340 h 2118340"/>
            </a:gdLst>
            <a:ahLst/>
            <a:cxnLst>
              <a:cxn ang="0">
                <a:pos x="connsiteX0" y="connsiteY0"/>
              </a:cxn>
              <a:cxn ang="0">
                <a:pos x="connsiteX1" y="connsiteY1"/>
              </a:cxn>
              <a:cxn ang="0">
                <a:pos x="connsiteX2" y="connsiteY2"/>
              </a:cxn>
              <a:cxn ang="0">
                <a:pos x="connsiteX3" y="connsiteY3"/>
              </a:cxn>
            </a:cxnLst>
            <a:rect l="l" t="t" r="r" b="b"/>
            <a:pathLst>
              <a:path w="2550743" h="2118340">
                <a:moveTo>
                  <a:pt x="0" y="0"/>
                </a:moveTo>
                <a:lnTo>
                  <a:pt x="2550743" y="0"/>
                </a:lnTo>
                <a:lnTo>
                  <a:pt x="2550743" y="2118340"/>
                </a:lnTo>
                <a:lnTo>
                  <a:pt x="0" y="2118340"/>
                </a:lnTo>
                <a:close/>
              </a:path>
            </a:pathLst>
          </a:custGeom>
        </p:spPr>
        <p:txBody>
          <a:bodyPr wrap="square">
            <a:noAutofit/>
          </a:bodyPr>
          <a:lstStyle>
            <a:lvl1pPr>
              <a:defRPr sz="1200"/>
            </a:lvl1pPr>
          </a:lstStyle>
          <a:p>
            <a:r>
              <a:rPr lang="en-US" dirty="0"/>
              <a:t>Picture</a:t>
            </a:r>
          </a:p>
        </p:txBody>
      </p:sp>
      <p:sp>
        <p:nvSpPr>
          <p:cNvPr id="28" name="Picture Placeholder 27">
            <a:extLst>
              <a:ext uri="{FF2B5EF4-FFF2-40B4-BE49-F238E27FC236}">
                <a16:creationId xmlns:a16="http://schemas.microsoft.com/office/drawing/2014/main" id="{40941D9C-809A-4BC3-A140-39445AD5B856}"/>
              </a:ext>
            </a:extLst>
          </p:cNvPr>
          <p:cNvSpPr>
            <a:spLocks noGrp="1"/>
          </p:cNvSpPr>
          <p:nvPr>
            <p:ph type="pic" sz="quarter" idx="173" hasCustomPrompt="1"/>
          </p:nvPr>
        </p:nvSpPr>
        <p:spPr>
          <a:xfrm>
            <a:off x="9287472" y="4394366"/>
            <a:ext cx="2550743" cy="2118340"/>
          </a:xfrm>
          <a:custGeom>
            <a:avLst/>
            <a:gdLst>
              <a:gd name="connsiteX0" fmla="*/ 0 w 2550743"/>
              <a:gd name="connsiteY0" fmla="*/ 0 h 2118340"/>
              <a:gd name="connsiteX1" fmla="*/ 2550743 w 2550743"/>
              <a:gd name="connsiteY1" fmla="*/ 0 h 2118340"/>
              <a:gd name="connsiteX2" fmla="*/ 2550743 w 2550743"/>
              <a:gd name="connsiteY2" fmla="*/ 2118340 h 2118340"/>
              <a:gd name="connsiteX3" fmla="*/ 0 w 2550743"/>
              <a:gd name="connsiteY3" fmla="*/ 2118340 h 2118340"/>
            </a:gdLst>
            <a:ahLst/>
            <a:cxnLst>
              <a:cxn ang="0">
                <a:pos x="connsiteX0" y="connsiteY0"/>
              </a:cxn>
              <a:cxn ang="0">
                <a:pos x="connsiteX1" y="connsiteY1"/>
              </a:cxn>
              <a:cxn ang="0">
                <a:pos x="connsiteX2" y="connsiteY2"/>
              </a:cxn>
              <a:cxn ang="0">
                <a:pos x="connsiteX3" y="connsiteY3"/>
              </a:cxn>
            </a:cxnLst>
            <a:rect l="l" t="t" r="r" b="b"/>
            <a:pathLst>
              <a:path w="2550743" h="2118340">
                <a:moveTo>
                  <a:pt x="0" y="0"/>
                </a:moveTo>
                <a:lnTo>
                  <a:pt x="2550743" y="0"/>
                </a:lnTo>
                <a:lnTo>
                  <a:pt x="2550743" y="2118340"/>
                </a:lnTo>
                <a:lnTo>
                  <a:pt x="0" y="211834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205508275"/>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57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Picture Placeholder 11">
            <a:extLst>
              <a:ext uri="{FF2B5EF4-FFF2-40B4-BE49-F238E27FC236}">
                <a16:creationId xmlns:a16="http://schemas.microsoft.com/office/drawing/2014/main" id="{ED2BD669-988E-4E96-BB2F-A49B76906CBD}"/>
              </a:ext>
            </a:extLst>
          </p:cNvPr>
          <p:cNvSpPr>
            <a:spLocks noGrp="1"/>
          </p:cNvSpPr>
          <p:nvPr>
            <p:ph type="pic" sz="quarter" idx="168" hasCustomPrompt="1"/>
          </p:nvPr>
        </p:nvSpPr>
        <p:spPr>
          <a:xfrm>
            <a:off x="0" y="4464423"/>
            <a:ext cx="12191999" cy="2393577"/>
          </a:xfrm>
          <a:custGeom>
            <a:avLst/>
            <a:gdLst>
              <a:gd name="connsiteX0" fmla="*/ 0 w 12191999"/>
              <a:gd name="connsiteY0" fmla="*/ 0 h 2393577"/>
              <a:gd name="connsiteX1" fmla="*/ 12191999 w 12191999"/>
              <a:gd name="connsiteY1" fmla="*/ 0 h 2393577"/>
              <a:gd name="connsiteX2" fmla="*/ 12191999 w 12191999"/>
              <a:gd name="connsiteY2" fmla="*/ 2393577 h 2393577"/>
              <a:gd name="connsiteX3" fmla="*/ 0 w 12191999"/>
              <a:gd name="connsiteY3" fmla="*/ 2393577 h 2393577"/>
            </a:gdLst>
            <a:ahLst/>
            <a:cxnLst>
              <a:cxn ang="0">
                <a:pos x="connsiteX0" y="connsiteY0"/>
              </a:cxn>
              <a:cxn ang="0">
                <a:pos x="connsiteX1" y="connsiteY1"/>
              </a:cxn>
              <a:cxn ang="0">
                <a:pos x="connsiteX2" y="connsiteY2"/>
              </a:cxn>
              <a:cxn ang="0">
                <a:pos x="connsiteX3" y="connsiteY3"/>
              </a:cxn>
            </a:cxnLst>
            <a:rect l="l" t="t" r="r" b="b"/>
            <a:pathLst>
              <a:path w="12191999" h="2393577">
                <a:moveTo>
                  <a:pt x="0" y="0"/>
                </a:moveTo>
                <a:lnTo>
                  <a:pt x="12191999" y="0"/>
                </a:lnTo>
                <a:lnTo>
                  <a:pt x="12191999" y="2393577"/>
                </a:lnTo>
                <a:lnTo>
                  <a:pt x="0" y="239357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848868546"/>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userDrawn="1">
  <p:cSld name="572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58F2D7CA-020B-41C5-972B-A632BDBA803F}"/>
              </a:ext>
            </a:extLst>
          </p:cNvPr>
          <p:cNvSpPr>
            <a:spLocks noGrp="1"/>
          </p:cNvSpPr>
          <p:nvPr>
            <p:ph type="pic" sz="quarter" idx="168" hasCustomPrompt="1"/>
          </p:nvPr>
        </p:nvSpPr>
        <p:spPr>
          <a:xfrm>
            <a:off x="3358630" y="2501900"/>
            <a:ext cx="4462429" cy="3285954"/>
          </a:xfrm>
          <a:custGeom>
            <a:avLst/>
            <a:gdLst>
              <a:gd name="connsiteX0" fmla="*/ 0 w 4462429"/>
              <a:gd name="connsiteY0" fmla="*/ 0 h 3285954"/>
              <a:gd name="connsiteX1" fmla="*/ 4462429 w 4462429"/>
              <a:gd name="connsiteY1" fmla="*/ 0 h 3285954"/>
              <a:gd name="connsiteX2" fmla="*/ 4462429 w 4462429"/>
              <a:gd name="connsiteY2" fmla="*/ 3285954 h 3285954"/>
              <a:gd name="connsiteX3" fmla="*/ 0 w 4462429"/>
              <a:gd name="connsiteY3" fmla="*/ 3285954 h 3285954"/>
            </a:gdLst>
            <a:ahLst/>
            <a:cxnLst>
              <a:cxn ang="0">
                <a:pos x="connsiteX0" y="connsiteY0"/>
              </a:cxn>
              <a:cxn ang="0">
                <a:pos x="connsiteX1" y="connsiteY1"/>
              </a:cxn>
              <a:cxn ang="0">
                <a:pos x="connsiteX2" y="connsiteY2"/>
              </a:cxn>
              <a:cxn ang="0">
                <a:pos x="connsiteX3" y="connsiteY3"/>
              </a:cxn>
            </a:cxnLst>
            <a:rect l="l" t="t" r="r" b="b"/>
            <a:pathLst>
              <a:path w="4462429" h="3285954">
                <a:moveTo>
                  <a:pt x="0" y="0"/>
                </a:moveTo>
                <a:lnTo>
                  <a:pt x="4462429" y="0"/>
                </a:lnTo>
                <a:lnTo>
                  <a:pt x="4462429" y="3285954"/>
                </a:lnTo>
                <a:lnTo>
                  <a:pt x="0" y="328595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30814174"/>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preserve="1" userDrawn="1">
  <p:cSld name="573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7366A356-AA91-4931-A96B-389FCA3E857B}"/>
              </a:ext>
            </a:extLst>
          </p:cNvPr>
          <p:cNvSpPr>
            <a:spLocks noGrp="1"/>
          </p:cNvSpPr>
          <p:nvPr>
            <p:ph type="pic" sz="quarter" idx="168" hasCustomPrompt="1"/>
          </p:nvPr>
        </p:nvSpPr>
        <p:spPr>
          <a:xfrm>
            <a:off x="838201" y="2220687"/>
            <a:ext cx="5707743" cy="3730171"/>
          </a:xfrm>
          <a:custGeom>
            <a:avLst/>
            <a:gdLst>
              <a:gd name="connsiteX0" fmla="*/ 0 w 5707743"/>
              <a:gd name="connsiteY0" fmla="*/ 0 h 3730171"/>
              <a:gd name="connsiteX1" fmla="*/ 5707743 w 5707743"/>
              <a:gd name="connsiteY1" fmla="*/ 0 h 3730171"/>
              <a:gd name="connsiteX2" fmla="*/ 5707743 w 5707743"/>
              <a:gd name="connsiteY2" fmla="*/ 3730171 h 3730171"/>
              <a:gd name="connsiteX3" fmla="*/ 0 w 5707743"/>
              <a:gd name="connsiteY3" fmla="*/ 3730171 h 3730171"/>
            </a:gdLst>
            <a:ahLst/>
            <a:cxnLst>
              <a:cxn ang="0">
                <a:pos x="connsiteX0" y="connsiteY0"/>
              </a:cxn>
              <a:cxn ang="0">
                <a:pos x="connsiteX1" y="connsiteY1"/>
              </a:cxn>
              <a:cxn ang="0">
                <a:pos x="connsiteX2" y="connsiteY2"/>
              </a:cxn>
              <a:cxn ang="0">
                <a:pos x="connsiteX3" y="connsiteY3"/>
              </a:cxn>
            </a:cxnLst>
            <a:rect l="l" t="t" r="r" b="b"/>
            <a:pathLst>
              <a:path w="5707743" h="3730171">
                <a:moveTo>
                  <a:pt x="0" y="0"/>
                </a:moveTo>
                <a:lnTo>
                  <a:pt x="5707743" y="0"/>
                </a:lnTo>
                <a:lnTo>
                  <a:pt x="5707743" y="3730171"/>
                </a:lnTo>
                <a:lnTo>
                  <a:pt x="0" y="373017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5184098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467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E531C822-2429-45CF-B703-DCB6BF04F56E}"/>
              </a:ext>
            </a:extLst>
          </p:cNvPr>
          <p:cNvSpPr>
            <a:spLocks noGrp="1"/>
          </p:cNvSpPr>
          <p:nvPr>
            <p:ph type="pic" sz="quarter" idx="146" hasCustomPrompt="1"/>
          </p:nvPr>
        </p:nvSpPr>
        <p:spPr>
          <a:xfrm>
            <a:off x="0" y="1928746"/>
            <a:ext cx="12192000" cy="2487613"/>
          </a:xfrm>
          <a:custGeom>
            <a:avLst/>
            <a:gdLst>
              <a:gd name="connsiteX0" fmla="*/ 0 w 12192000"/>
              <a:gd name="connsiteY0" fmla="*/ 0 h 2487613"/>
              <a:gd name="connsiteX1" fmla="*/ 12192000 w 12192000"/>
              <a:gd name="connsiteY1" fmla="*/ 0 h 2487613"/>
              <a:gd name="connsiteX2" fmla="*/ 12192000 w 12192000"/>
              <a:gd name="connsiteY2" fmla="*/ 2487613 h 2487613"/>
              <a:gd name="connsiteX3" fmla="*/ 0 w 1219200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12192000" h="2487613">
                <a:moveTo>
                  <a:pt x="0" y="0"/>
                </a:moveTo>
                <a:lnTo>
                  <a:pt x="12192000" y="0"/>
                </a:lnTo>
                <a:lnTo>
                  <a:pt x="1219200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01944150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46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1CD9AC36-5392-4538-9B2E-EEA5972A1A17}"/>
              </a:ext>
            </a:extLst>
          </p:cNvPr>
          <p:cNvSpPr>
            <a:spLocks noGrp="1"/>
          </p:cNvSpPr>
          <p:nvPr>
            <p:ph type="pic" sz="quarter" idx="146" hasCustomPrompt="1"/>
          </p:nvPr>
        </p:nvSpPr>
        <p:spPr>
          <a:xfrm>
            <a:off x="0" y="1894571"/>
            <a:ext cx="5702300" cy="4482416"/>
          </a:xfrm>
          <a:custGeom>
            <a:avLst/>
            <a:gdLst>
              <a:gd name="connsiteX0" fmla="*/ 0 w 5702300"/>
              <a:gd name="connsiteY0" fmla="*/ 0 h 4482416"/>
              <a:gd name="connsiteX1" fmla="*/ 5702300 w 5702300"/>
              <a:gd name="connsiteY1" fmla="*/ 0 h 4482416"/>
              <a:gd name="connsiteX2" fmla="*/ 5702300 w 5702300"/>
              <a:gd name="connsiteY2" fmla="*/ 4482416 h 4482416"/>
              <a:gd name="connsiteX3" fmla="*/ 0 w 5702300"/>
              <a:gd name="connsiteY3" fmla="*/ 4482416 h 4482416"/>
            </a:gdLst>
            <a:ahLst/>
            <a:cxnLst>
              <a:cxn ang="0">
                <a:pos x="connsiteX0" y="connsiteY0"/>
              </a:cxn>
              <a:cxn ang="0">
                <a:pos x="connsiteX1" y="connsiteY1"/>
              </a:cxn>
              <a:cxn ang="0">
                <a:pos x="connsiteX2" y="connsiteY2"/>
              </a:cxn>
              <a:cxn ang="0">
                <a:pos x="connsiteX3" y="connsiteY3"/>
              </a:cxn>
            </a:cxnLst>
            <a:rect l="l" t="t" r="r" b="b"/>
            <a:pathLst>
              <a:path w="5702300" h="4482416">
                <a:moveTo>
                  <a:pt x="0" y="0"/>
                </a:moveTo>
                <a:lnTo>
                  <a:pt x="5702300" y="0"/>
                </a:lnTo>
                <a:lnTo>
                  <a:pt x="5702300" y="4482416"/>
                </a:lnTo>
                <a:lnTo>
                  <a:pt x="0" y="448241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180671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514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9756DB5A-DC1D-4B22-95A8-EEA4E082A3AD}"/>
              </a:ext>
            </a:extLst>
          </p:cNvPr>
          <p:cNvSpPr>
            <a:spLocks noGrp="1"/>
          </p:cNvSpPr>
          <p:nvPr>
            <p:ph type="pic" sz="quarter" idx="160" hasCustomPrompt="1"/>
          </p:nvPr>
        </p:nvSpPr>
        <p:spPr>
          <a:xfrm>
            <a:off x="2" y="4596837"/>
            <a:ext cx="2977711" cy="2261163"/>
          </a:xfrm>
          <a:custGeom>
            <a:avLst/>
            <a:gdLst>
              <a:gd name="connsiteX0" fmla="*/ 0 w 2977711"/>
              <a:gd name="connsiteY0" fmla="*/ 0 h 2261163"/>
              <a:gd name="connsiteX1" fmla="*/ 2977711 w 2977711"/>
              <a:gd name="connsiteY1" fmla="*/ 0 h 2261163"/>
              <a:gd name="connsiteX2" fmla="*/ 2977711 w 2977711"/>
              <a:gd name="connsiteY2" fmla="*/ 2261163 h 2261163"/>
              <a:gd name="connsiteX3" fmla="*/ 0 w 2977711"/>
              <a:gd name="connsiteY3" fmla="*/ 2261163 h 2261163"/>
            </a:gdLst>
            <a:ahLst/>
            <a:cxnLst>
              <a:cxn ang="0">
                <a:pos x="connsiteX0" y="connsiteY0"/>
              </a:cxn>
              <a:cxn ang="0">
                <a:pos x="connsiteX1" y="connsiteY1"/>
              </a:cxn>
              <a:cxn ang="0">
                <a:pos x="connsiteX2" y="connsiteY2"/>
              </a:cxn>
              <a:cxn ang="0">
                <a:pos x="connsiteX3" y="connsiteY3"/>
              </a:cxn>
            </a:cxnLst>
            <a:rect l="l" t="t" r="r" b="b"/>
            <a:pathLst>
              <a:path w="2977711" h="2261163">
                <a:moveTo>
                  <a:pt x="0" y="0"/>
                </a:moveTo>
                <a:lnTo>
                  <a:pt x="2977711" y="0"/>
                </a:lnTo>
                <a:lnTo>
                  <a:pt x="2977711" y="2261163"/>
                </a:lnTo>
                <a:lnTo>
                  <a:pt x="0" y="2261163"/>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9756DB5A-DC1D-4B22-95A8-EEA4E082A3AD}"/>
              </a:ext>
            </a:extLst>
          </p:cNvPr>
          <p:cNvSpPr>
            <a:spLocks noGrp="1"/>
          </p:cNvSpPr>
          <p:nvPr>
            <p:ph type="pic" sz="quarter" idx="159" hasCustomPrompt="1"/>
          </p:nvPr>
        </p:nvSpPr>
        <p:spPr>
          <a:xfrm>
            <a:off x="3071430" y="4596837"/>
            <a:ext cx="9120570" cy="2261163"/>
          </a:xfrm>
          <a:custGeom>
            <a:avLst/>
            <a:gdLst>
              <a:gd name="connsiteX0" fmla="*/ 0 w 9120570"/>
              <a:gd name="connsiteY0" fmla="*/ 0 h 2261163"/>
              <a:gd name="connsiteX1" fmla="*/ 9120570 w 9120570"/>
              <a:gd name="connsiteY1" fmla="*/ 0 h 2261163"/>
              <a:gd name="connsiteX2" fmla="*/ 9120570 w 9120570"/>
              <a:gd name="connsiteY2" fmla="*/ 2261163 h 2261163"/>
              <a:gd name="connsiteX3" fmla="*/ 0 w 9120570"/>
              <a:gd name="connsiteY3" fmla="*/ 2261163 h 2261163"/>
            </a:gdLst>
            <a:ahLst/>
            <a:cxnLst>
              <a:cxn ang="0">
                <a:pos x="connsiteX0" y="connsiteY0"/>
              </a:cxn>
              <a:cxn ang="0">
                <a:pos x="connsiteX1" y="connsiteY1"/>
              </a:cxn>
              <a:cxn ang="0">
                <a:pos x="connsiteX2" y="connsiteY2"/>
              </a:cxn>
              <a:cxn ang="0">
                <a:pos x="connsiteX3" y="connsiteY3"/>
              </a:cxn>
            </a:cxnLst>
            <a:rect l="l" t="t" r="r" b="b"/>
            <a:pathLst>
              <a:path w="9120570" h="2261163">
                <a:moveTo>
                  <a:pt x="0" y="0"/>
                </a:moveTo>
                <a:lnTo>
                  <a:pt x="9120570" y="0"/>
                </a:lnTo>
                <a:lnTo>
                  <a:pt x="9120570" y="2261163"/>
                </a:lnTo>
                <a:lnTo>
                  <a:pt x="0" y="2261163"/>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9756DB5A-DC1D-4B22-95A8-EEA4E082A3AD}"/>
              </a:ext>
            </a:extLst>
          </p:cNvPr>
          <p:cNvSpPr>
            <a:spLocks noGrp="1"/>
          </p:cNvSpPr>
          <p:nvPr>
            <p:ph type="pic" sz="quarter" idx="158" hasCustomPrompt="1"/>
          </p:nvPr>
        </p:nvSpPr>
        <p:spPr>
          <a:xfrm>
            <a:off x="6142860" y="2005013"/>
            <a:ext cx="6049140" cy="2489714"/>
          </a:xfrm>
          <a:custGeom>
            <a:avLst/>
            <a:gdLst>
              <a:gd name="connsiteX0" fmla="*/ 0 w 6049140"/>
              <a:gd name="connsiteY0" fmla="*/ 0 h 2489714"/>
              <a:gd name="connsiteX1" fmla="*/ 6049140 w 6049140"/>
              <a:gd name="connsiteY1" fmla="*/ 0 h 2489714"/>
              <a:gd name="connsiteX2" fmla="*/ 6049140 w 6049140"/>
              <a:gd name="connsiteY2" fmla="*/ 2489714 h 2489714"/>
              <a:gd name="connsiteX3" fmla="*/ 0 w 6049140"/>
              <a:gd name="connsiteY3" fmla="*/ 2489714 h 2489714"/>
            </a:gdLst>
            <a:ahLst/>
            <a:cxnLst>
              <a:cxn ang="0">
                <a:pos x="connsiteX0" y="connsiteY0"/>
              </a:cxn>
              <a:cxn ang="0">
                <a:pos x="connsiteX1" y="connsiteY1"/>
              </a:cxn>
              <a:cxn ang="0">
                <a:pos x="connsiteX2" y="connsiteY2"/>
              </a:cxn>
              <a:cxn ang="0">
                <a:pos x="connsiteX3" y="connsiteY3"/>
              </a:cxn>
            </a:cxnLst>
            <a:rect l="l" t="t" r="r" b="b"/>
            <a:pathLst>
              <a:path w="6049140" h="2489714">
                <a:moveTo>
                  <a:pt x="0" y="0"/>
                </a:moveTo>
                <a:lnTo>
                  <a:pt x="6049140" y="0"/>
                </a:lnTo>
                <a:lnTo>
                  <a:pt x="6049140" y="2489714"/>
                </a:lnTo>
                <a:lnTo>
                  <a:pt x="0" y="2489714"/>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9756DB5A-DC1D-4B22-95A8-EEA4E082A3AD}"/>
              </a:ext>
            </a:extLst>
          </p:cNvPr>
          <p:cNvSpPr>
            <a:spLocks noGrp="1"/>
          </p:cNvSpPr>
          <p:nvPr>
            <p:ph type="pic" sz="quarter" idx="157" hasCustomPrompt="1"/>
          </p:nvPr>
        </p:nvSpPr>
        <p:spPr>
          <a:xfrm>
            <a:off x="0" y="2005013"/>
            <a:ext cx="6049141" cy="2489714"/>
          </a:xfrm>
          <a:custGeom>
            <a:avLst/>
            <a:gdLst>
              <a:gd name="connsiteX0" fmla="*/ 0 w 6049141"/>
              <a:gd name="connsiteY0" fmla="*/ 0 h 2489714"/>
              <a:gd name="connsiteX1" fmla="*/ 6049141 w 6049141"/>
              <a:gd name="connsiteY1" fmla="*/ 0 h 2489714"/>
              <a:gd name="connsiteX2" fmla="*/ 6049141 w 6049141"/>
              <a:gd name="connsiteY2" fmla="*/ 2489714 h 2489714"/>
              <a:gd name="connsiteX3" fmla="*/ 0 w 6049141"/>
              <a:gd name="connsiteY3" fmla="*/ 2489714 h 2489714"/>
            </a:gdLst>
            <a:ahLst/>
            <a:cxnLst>
              <a:cxn ang="0">
                <a:pos x="connsiteX0" y="connsiteY0"/>
              </a:cxn>
              <a:cxn ang="0">
                <a:pos x="connsiteX1" y="connsiteY1"/>
              </a:cxn>
              <a:cxn ang="0">
                <a:pos x="connsiteX2" y="connsiteY2"/>
              </a:cxn>
              <a:cxn ang="0">
                <a:pos x="connsiteX3" y="connsiteY3"/>
              </a:cxn>
            </a:cxnLst>
            <a:rect l="l" t="t" r="r" b="b"/>
            <a:pathLst>
              <a:path w="6049141" h="2489714">
                <a:moveTo>
                  <a:pt x="0" y="0"/>
                </a:moveTo>
                <a:lnTo>
                  <a:pt x="6049141" y="0"/>
                </a:lnTo>
                <a:lnTo>
                  <a:pt x="6049141" y="2489714"/>
                </a:lnTo>
                <a:lnTo>
                  <a:pt x="0" y="248971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7555046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45" Type="http://schemas.openxmlformats.org/officeDocument/2006/relationships/theme" Target="../theme/theme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4" Type="http://schemas.openxmlformats.org/officeDocument/2006/relationships/slideLayout" Target="../slideLayouts/slideLayout44.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FA865142-15A6-4FC3-B4B8-C54F379B242E}"/>
              </a:ext>
            </a:extLst>
          </p:cNvPr>
          <p:cNvSpPr/>
          <p:nvPr userDrawn="1"/>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9" name="Slide Number Placeholder 8"/>
          <p:cNvSpPr>
            <a:spLocks noGrp="1"/>
          </p:cNvSpPr>
          <p:nvPr>
            <p:ph type="sldNum" sz="quarter" idx="4"/>
          </p:nvPr>
        </p:nvSpPr>
        <p:spPr>
          <a:xfrm>
            <a:off x="11304542" y="481237"/>
            <a:ext cx="438150" cy="311150"/>
          </a:xfrm>
          <a:prstGeom prst="rect">
            <a:avLst/>
          </a:prstGeom>
        </p:spPr>
        <p:txBody>
          <a:bodyPr vert="horz" lIns="91440" tIns="45720" rIns="91440" bIns="45720" rtlCol="0" anchor="ctr"/>
          <a:lstStyle>
            <a:lvl1pPr algn="ctr">
              <a:defRPr sz="1200">
                <a:solidFill>
                  <a:schemeClr val="bg1"/>
                </a:solidFill>
                <a:latin typeface="Roboto" panose="02000000000000000000" pitchFamily="2" charset="0"/>
                <a:ea typeface="Roboto" panose="02000000000000000000" pitchFamily="2" charset="0"/>
                <a:cs typeface="Roboto" panose="02000000000000000000" pitchFamily="2" charset="0"/>
              </a:defRPr>
            </a:lvl1pPr>
          </a:lstStyle>
          <a:p>
            <a:fld id="{0FDCCA45-55DD-4B3F-8C12-CFB164C9A4F5}" type="slidenum">
              <a:rPr lang="en-US" smtClean="0"/>
              <a:pPr/>
              <a:t>‹#›</a:t>
            </a:fld>
            <a:endParaRPr lang="en-US" dirty="0"/>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124" r:id="rId7"/>
    <p:sldLayoutId id="2147484126" r:id="rId8"/>
    <p:sldLayoutId id="2147484171" r:id="rId9"/>
    <p:sldLayoutId id="2147484175" r:id="rId10"/>
    <p:sldLayoutId id="2147484195" r:id="rId11"/>
    <p:sldLayoutId id="2147484196" r:id="rId12"/>
    <p:sldLayoutId id="2147484199" r:id="rId13"/>
    <p:sldLayoutId id="2147484200" r:id="rId14"/>
    <p:sldLayoutId id="2147484201" r:id="rId15"/>
    <p:sldLayoutId id="2147484202" r:id="rId16"/>
    <p:sldLayoutId id="2147484203" r:id="rId17"/>
    <p:sldLayoutId id="2147484204" r:id="rId18"/>
    <p:sldLayoutId id="2147484205" r:id="rId19"/>
    <p:sldLayoutId id="2147484206" r:id="rId20"/>
    <p:sldLayoutId id="2147484207" r:id="rId21"/>
    <p:sldLayoutId id="2147484208" r:id="rId22"/>
    <p:sldLayoutId id="2147484209" r:id="rId23"/>
    <p:sldLayoutId id="2147484210" r:id="rId24"/>
    <p:sldLayoutId id="2147484211" r:id="rId25"/>
    <p:sldLayoutId id="2147484212" r:id="rId26"/>
    <p:sldLayoutId id="2147484213" r:id="rId27"/>
    <p:sldLayoutId id="2147484214" r:id="rId28"/>
    <p:sldLayoutId id="2147484215" r:id="rId29"/>
    <p:sldLayoutId id="2147484216" r:id="rId30"/>
    <p:sldLayoutId id="2147484217" r:id="rId31"/>
    <p:sldLayoutId id="2147484218" r:id="rId32"/>
    <p:sldLayoutId id="2147484219" r:id="rId33"/>
    <p:sldLayoutId id="2147484220" r:id="rId34"/>
    <p:sldLayoutId id="2147484221" r:id="rId35"/>
    <p:sldLayoutId id="2147484222" r:id="rId36"/>
    <p:sldLayoutId id="2147484223" r:id="rId37"/>
    <p:sldLayoutId id="2147484224" r:id="rId38"/>
    <p:sldLayoutId id="2147484225" r:id="rId39"/>
    <p:sldLayoutId id="2147484226" r:id="rId40"/>
    <p:sldLayoutId id="2147484227" r:id="rId41"/>
    <p:sldLayoutId id="2147484228" r:id="rId42"/>
    <p:sldLayoutId id="2147484229" r:id="rId43"/>
    <p:sldLayoutId id="2147484230" r:id="rId44"/>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8.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9.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40.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4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4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6.xml"/></Relationships>
</file>

<file path=ppt/slides/_rels/slide17.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notesSlide" Target="../notesSlides/notesSlide16.xml"/><Relationship Id="rId1" Type="http://schemas.openxmlformats.org/officeDocument/2006/relationships/slideLayout" Target="../slideLayouts/slideLayout1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4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5.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5.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44.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5.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5.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a:prstGeom prst="rect">
            <a:avLst/>
          </a:prstGeom>
        </p:spPr>
        <p:txBody>
          <a:bodyPr/>
          <a:lstStyle/>
          <a:p>
            <a:r>
              <a:rPr lang="en-US" dirty="0"/>
              <a:t>01</a:t>
            </a:r>
          </a:p>
        </p:txBody>
      </p:sp>
      <p:sp>
        <p:nvSpPr>
          <p:cNvPr id="5" name="Rectangle 4">
            <a:extLst>
              <a:ext uri="{FF2B5EF4-FFF2-40B4-BE49-F238E27FC236}">
                <a16:creationId xmlns:a16="http://schemas.microsoft.com/office/drawing/2014/main" id="{D5B370AB-9509-4A16-8B4D-9AE463E85AC1}"/>
              </a:ext>
            </a:extLst>
          </p:cNvPr>
          <p:cNvSpPr/>
          <p:nvPr/>
        </p:nvSpPr>
        <p:spPr>
          <a:xfrm>
            <a:off x="0" y="0"/>
            <a:ext cx="12192000" cy="6858000"/>
          </a:xfrm>
          <a:prstGeom prst="rect">
            <a:avLst/>
          </a:prstGeom>
          <a:solidFill>
            <a:schemeClr val="accent4">
              <a:lumMod val="50000"/>
              <a:alpha val="8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4" name="Picture 3">
            <a:extLst>
              <a:ext uri="{FF2B5EF4-FFF2-40B4-BE49-F238E27FC236}">
                <a16:creationId xmlns:a16="http://schemas.microsoft.com/office/drawing/2014/main" id="{AE3D4A0D-7B42-41D1-B186-8E2674EAA0CF}"/>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
        <p:nvSpPr>
          <p:cNvPr id="3" name="Picture Placeholder 2">
            <a:extLst>
              <a:ext uri="{FF2B5EF4-FFF2-40B4-BE49-F238E27FC236}">
                <a16:creationId xmlns:a16="http://schemas.microsoft.com/office/drawing/2014/main" id="{F0424A80-4CB5-4E32-AC91-D6D7C54F2D6E}"/>
              </a:ext>
            </a:extLst>
          </p:cNvPr>
          <p:cNvSpPr>
            <a:spLocks noGrp="1"/>
          </p:cNvSpPr>
          <p:nvPr>
            <p:ph type="pic" sz="quarter" idx="25"/>
          </p:nvPr>
        </p:nvSpPr>
        <p:spPr/>
      </p:sp>
    </p:spTree>
    <p:extLst>
      <p:ext uri="{BB962C8B-B14F-4D97-AF65-F5344CB8AC3E}">
        <p14:creationId xmlns:p14="http://schemas.microsoft.com/office/powerpoint/2010/main" val="24976504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73" name="Rectangle 72">
            <a:extLst>
              <a:ext uri="{FF2B5EF4-FFF2-40B4-BE49-F238E27FC236}">
                <a16:creationId xmlns:a16="http://schemas.microsoft.com/office/drawing/2014/main" id="{34AAAA8C-F12D-4210-AD6A-A028CF325DF1}"/>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10</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6676" y="481013"/>
            <a:ext cx="10515600" cy="679450"/>
          </a:xfrm>
        </p:spPr>
        <p:txBody>
          <a:bodyPr/>
          <a:lstStyle/>
          <a:p>
            <a:r>
              <a:rPr lang="en-US" sz="3600" b="1" dirty="0"/>
              <a:t>Our</a:t>
            </a:r>
            <a:r>
              <a:rPr lang="en-US" sz="3600" dirty="0"/>
              <a:t> </a:t>
            </a:r>
            <a:r>
              <a:rPr lang="en-US" sz="3600" b="1" dirty="0"/>
              <a:t>Team</a:t>
            </a:r>
          </a:p>
        </p:txBody>
      </p:sp>
      <p:sp>
        <p:nvSpPr>
          <p:cNvPr id="23" name="Subtitle 22">
            <a:extLst>
              <a:ext uri="{FF2B5EF4-FFF2-40B4-BE49-F238E27FC236}">
                <a16:creationId xmlns:a16="http://schemas.microsoft.com/office/drawing/2014/main" id="{5FF1D150-1CC9-410A-ACA4-F7D9968EBBCE}"/>
              </a:ext>
            </a:extLst>
          </p:cNvPr>
          <p:cNvSpPr>
            <a:spLocks noGrp="1"/>
          </p:cNvSpPr>
          <p:nvPr>
            <p:ph type="subTitle" idx="4294967295"/>
          </p:nvPr>
        </p:nvSpPr>
        <p:spPr>
          <a:xfrm>
            <a:off x="836676"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85" name="Rectangle 84">
            <a:extLst>
              <a:ext uri="{FF2B5EF4-FFF2-40B4-BE49-F238E27FC236}">
                <a16:creationId xmlns:a16="http://schemas.microsoft.com/office/drawing/2014/main" id="{7D5BF140-5AAF-4FDF-93FB-4E4CBAB6CA58}"/>
              </a:ext>
            </a:extLst>
          </p:cNvPr>
          <p:cNvSpPr/>
          <p:nvPr/>
        </p:nvSpPr>
        <p:spPr>
          <a:xfrm>
            <a:off x="3048" y="3744106"/>
            <a:ext cx="12188952" cy="3121151"/>
          </a:xfrm>
          <a:prstGeom prst="rect">
            <a:avLst/>
          </a:prstGeom>
          <a:solidFill>
            <a:schemeClr val="tx2">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TextBox 85">
            <a:extLst>
              <a:ext uri="{FF2B5EF4-FFF2-40B4-BE49-F238E27FC236}">
                <a16:creationId xmlns:a16="http://schemas.microsoft.com/office/drawing/2014/main" id="{3D0A029B-1B93-4D19-9E90-5F1A03069AC9}"/>
              </a:ext>
            </a:extLst>
          </p:cNvPr>
          <p:cNvSpPr txBox="1"/>
          <p:nvPr/>
        </p:nvSpPr>
        <p:spPr>
          <a:xfrm>
            <a:off x="4404382" y="1999307"/>
            <a:ext cx="5039881" cy="1328184"/>
          </a:xfrm>
          <a:prstGeom prst="rect">
            <a:avLst/>
          </a:prstGeom>
          <a:noFill/>
        </p:spPr>
        <p:txBody>
          <a:bodyPr wrap="square" rtlCol="0">
            <a:spAutoFit/>
          </a:bodyPr>
          <a:lstStyle/>
          <a:p>
            <a:pPr>
              <a:lnSpc>
                <a:spcPts val="4500"/>
              </a:lnSpc>
            </a:pPr>
            <a:r>
              <a:rPr lang="en-US" sz="7500" b="1" spc="-300" dirty="0">
                <a:solidFill>
                  <a:schemeClr val="tx1">
                    <a:alpha val="15000"/>
                  </a:schemeClr>
                </a:solidFill>
                <a:latin typeface="Roboto" panose="02000000000000000000" pitchFamily="2" charset="0"/>
                <a:ea typeface="Roboto" panose="02000000000000000000" pitchFamily="2" charset="0"/>
                <a:cs typeface="Montserrat" charset="0"/>
              </a:rPr>
              <a:t>John</a:t>
            </a:r>
          </a:p>
          <a:p>
            <a:pPr>
              <a:lnSpc>
                <a:spcPts val="4500"/>
              </a:lnSpc>
            </a:pPr>
            <a:r>
              <a:rPr lang="en-US" sz="7500" b="1" spc="-300" dirty="0" err="1">
                <a:latin typeface="Roboto" panose="02000000000000000000" pitchFamily="2" charset="0"/>
                <a:ea typeface="Roboto" panose="02000000000000000000" pitchFamily="2" charset="0"/>
                <a:cs typeface="Montserrat" charset="0"/>
              </a:rPr>
              <a:t>vaangkee</a:t>
            </a:r>
            <a:endParaRPr lang="en-US" sz="7500" spc="-300" dirty="0">
              <a:latin typeface="Roboto" panose="02000000000000000000" pitchFamily="2" charset="0"/>
              <a:ea typeface="Roboto" panose="02000000000000000000" pitchFamily="2" charset="0"/>
              <a:cs typeface="Montserrat Light" charset="0"/>
            </a:endParaRPr>
          </a:p>
        </p:txBody>
      </p:sp>
      <p:sp>
        <p:nvSpPr>
          <p:cNvPr id="89" name="Rectangle 88">
            <a:extLst>
              <a:ext uri="{FF2B5EF4-FFF2-40B4-BE49-F238E27FC236}">
                <a16:creationId xmlns:a16="http://schemas.microsoft.com/office/drawing/2014/main" id="{31C40669-8B01-4806-ACE8-8AC356D5CE6E}"/>
              </a:ext>
            </a:extLst>
          </p:cNvPr>
          <p:cNvSpPr/>
          <p:nvPr/>
        </p:nvSpPr>
        <p:spPr>
          <a:xfrm>
            <a:off x="8387942" y="4686117"/>
            <a:ext cx="1639384" cy="23774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0" name="Rectangle 89">
            <a:extLst>
              <a:ext uri="{FF2B5EF4-FFF2-40B4-BE49-F238E27FC236}">
                <a16:creationId xmlns:a16="http://schemas.microsoft.com/office/drawing/2014/main" id="{F38B5F77-A8DA-4E3F-B5FB-F87B025F9743}"/>
              </a:ext>
            </a:extLst>
          </p:cNvPr>
          <p:cNvSpPr/>
          <p:nvPr/>
        </p:nvSpPr>
        <p:spPr>
          <a:xfrm>
            <a:off x="8387942" y="5030148"/>
            <a:ext cx="2145222" cy="237744"/>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1" name="Rectangle 90">
            <a:extLst>
              <a:ext uri="{FF2B5EF4-FFF2-40B4-BE49-F238E27FC236}">
                <a16:creationId xmlns:a16="http://schemas.microsoft.com/office/drawing/2014/main" id="{9CAEB3A2-A7F2-4FBC-AFD2-7902595D7C1D}"/>
              </a:ext>
            </a:extLst>
          </p:cNvPr>
          <p:cNvSpPr/>
          <p:nvPr/>
        </p:nvSpPr>
        <p:spPr>
          <a:xfrm>
            <a:off x="8387942" y="5374179"/>
            <a:ext cx="2362955" cy="237744"/>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2" name="Rectangle 91">
            <a:extLst>
              <a:ext uri="{FF2B5EF4-FFF2-40B4-BE49-F238E27FC236}">
                <a16:creationId xmlns:a16="http://schemas.microsoft.com/office/drawing/2014/main" id="{982EF421-3009-4C0B-9A65-D0D30FA4E24A}"/>
              </a:ext>
            </a:extLst>
          </p:cNvPr>
          <p:cNvSpPr/>
          <p:nvPr/>
        </p:nvSpPr>
        <p:spPr>
          <a:xfrm>
            <a:off x="8387942" y="5718210"/>
            <a:ext cx="1438345" cy="23774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3" name="Rectangle 92">
            <a:extLst>
              <a:ext uri="{FF2B5EF4-FFF2-40B4-BE49-F238E27FC236}">
                <a16:creationId xmlns:a16="http://schemas.microsoft.com/office/drawing/2014/main" id="{23319445-6495-4A78-A8B1-18627E2A8D4E}"/>
              </a:ext>
            </a:extLst>
          </p:cNvPr>
          <p:cNvSpPr/>
          <p:nvPr/>
        </p:nvSpPr>
        <p:spPr>
          <a:xfrm>
            <a:off x="8387942" y="6062241"/>
            <a:ext cx="964933" cy="237744"/>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4" name="TextBox 93">
            <a:extLst>
              <a:ext uri="{FF2B5EF4-FFF2-40B4-BE49-F238E27FC236}">
                <a16:creationId xmlns:a16="http://schemas.microsoft.com/office/drawing/2014/main" id="{45E11487-E7C0-4C87-A3F1-2717D821AD90}"/>
              </a:ext>
            </a:extLst>
          </p:cNvPr>
          <p:cNvSpPr txBox="1"/>
          <p:nvPr/>
        </p:nvSpPr>
        <p:spPr>
          <a:xfrm>
            <a:off x="8407430" y="4686117"/>
            <a:ext cx="887152" cy="207749"/>
          </a:xfrm>
          <a:prstGeom prst="rect">
            <a:avLst/>
          </a:prstGeom>
          <a:noFill/>
        </p:spPr>
        <p:txBody>
          <a:bodyPr wrap="square" numCol="1" spcCol="0" rtlCol="0" anchor="ctr">
            <a:spAutoFit/>
          </a:bodyPr>
          <a:lstStyle/>
          <a:p>
            <a:pPr>
              <a:lnSpc>
                <a:spcPts val="900"/>
              </a:lnSpc>
            </a:pPr>
            <a:r>
              <a:rPr lang="en-US" sz="800" b="1" dirty="0">
                <a:solidFill>
                  <a:schemeClr val="bg1"/>
                </a:solidFill>
                <a:latin typeface="Lato" panose="020F0502020204030203" pitchFamily="34" charset="0"/>
                <a:ea typeface="Lato" panose="020F0502020204030203" pitchFamily="34" charset="0"/>
                <a:cs typeface="Lato" panose="020F0502020204030203" pitchFamily="34" charset="0"/>
              </a:rPr>
              <a:t>Social Media</a:t>
            </a:r>
          </a:p>
        </p:txBody>
      </p:sp>
      <p:sp>
        <p:nvSpPr>
          <p:cNvPr id="95" name="TextBox 94">
            <a:extLst>
              <a:ext uri="{FF2B5EF4-FFF2-40B4-BE49-F238E27FC236}">
                <a16:creationId xmlns:a16="http://schemas.microsoft.com/office/drawing/2014/main" id="{B83DF356-D463-49FA-9AC0-9E68B2B33294}"/>
              </a:ext>
            </a:extLst>
          </p:cNvPr>
          <p:cNvSpPr txBox="1"/>
          <p:nvPr/>
        </p:nvSpPr>
        <p:spPr>
          <a:xfrm>
            <a:off x="8407429" y="5031500"/>
            <a:ext cx="1036833" cy="207749"/>
          </a:xfrm>
          <a:prstGeom prst="rect">
            <a:avLst/>
          </a:prstGeom>
          <a:noFill/>
        </p:spPr>
        <p:txBody>
          <a:bodyPr wrap="square" numCol="1" spcCol="0" rtlCol="0" anchor="ctr">
            <a:spAutoFit/>
          </a:bodyPr>
          <a:lstStyle/>
          <a:p>
            <a:pPr>
              <a:lnSpc>
                <a:spcPts val="900"/>
              </a:lnSpc>
            </a:pPr>
            <a:r>
              <a:rPr lang="en-US" sz="800" b="1" dirty="0">
                <a:solidFill>
                  <a:schemeClr val="bg1"/>
                </a:solidFill>
                <a:latin typeface="Lato" panose="020F0502020204030203" pitchFamily="34" charset="0"/>
                <a:ea typeface="Lato" panose="020F0502020204030203" pitchFamily="34" charset="0"/>
                <a:cs typeface="Lato" panose="020F0502020204030203" pitchFamily="34" charset="0"/>
              </a:rPr>
              <a:t>Management</a:t>
            </a:r>
          </a:p>
        </p:txBody>
      </p:sp>
      <p:sp>
        <p:nvSpPr>
          <p:cNvPr id="96" name="TextBox 95">
            <a:extLst>
              <a:ext uri="{FF2B5EF4-FFF2-40B4-BE49-F238E27FC236}">
                <a16:creationId xmlns:a16="http://schemas.microsoft.com/office/drawing/2014/main" id="{E9CC842D-14E5-490C-BCD3-13662A712EEB}"/>
              </a:ext>
            </a:extLst>
          </p:cNvPr>
          <p:cNvSpPr txBox="1"/>
          <p:nvPr/>
        </p:nvSpPr>
        <p:spPr>
          <a:xfrm>
            <a:off x="8407430" y="5374250"/>
            <a:ext cx="815752" cy="207749"/>
          </a:xfrm>
          <a:prstGeom prst="rect">
            <a:avLst/>
          </a:prstGeom>
          <a:noFill/>
        </p:spPr>
        <p:txBody>
          <a:bodyPr wrap="square" numCol="1" spcCol="0" rtlCol="0" anchor="ctr">
            <a:spAutoFit/>
          </a:bodyPr>
          <a:lstStyle/>
          <a:p>
            <a:pPr>
              <a:lnSpc>
                <a:spcPts val="900"/>
              </a:lnSpc>
            </a:pPr>
            <a:r>
              <a:rPr lang="en-US" sz="800" b="1" dirty="0">
                <a:solidFill>
                  <a:schemeClr val="bg1"/>
                </a:solidFill>
                <a:latin typeface="Lato" panose="020F0502020204030203" pitchFamily="34" charset="0"/>
                <a:ea typeface="Lato" panose="020F0502020204030203" pitchFamily="34" charset="0"/>
                <a:cs typeface="Lato" panose="020F0502020204030203" pitchFamily="34" charset="0"/>
              </a:rPr>
              <a:t>Creativity</a:t>
            </a:r>
          </a:p>
        </p:txBody>
      </p:sp>
      <p:sp>
        <p:nvSpPr>
          <p:cNvPr id="97" name="TextBox 96">
            <a:extLst>
              <a:ext uri="{FF2B5EF4-FFF2-40B4-BE49-F238E27FC236}">
                <a16:creationId xmlns:a16="http://schemas.microsoft.com/office/drawing/2014/main" id="{DFCE8C7F-F953-4550-AC76-78BF02C2162D}"/>
              </a:ext>
            </a:extLst>
          </p:cNvPr>
          <p:cNvSpPr txBox="1"/>
          <p:nvPr/>
        </p:nvSpPr>
        <p:spPr>
          <a:xfrm>
            <a:off x="8407430" y="5719587"/>
            <a:ext cx="815752" cy="207749"/>
          </a:xfrm>
          <a:prstGeom prst="rect">
            <a:avLst/>
          </a:prstGeom>
          <a:noFill/>
        </p:spPr>
        <p:txBody>
          <a:bodyPr wrap="square" numCol="1" spcCol="0" rtlCol="0" anchor="ctr">
            <a:spAutoFit/>
          </a:bodyPr>
          <a:lstStyle/>
          <a:p>
            <a:pPr>
              <a:lnSpc>
                <a:spcPts val="900"/>
              </a:lnSpc>
            </a:pPr>
            <a:r>
              <a:rPr lang="en-US" sz="800" b="1" dirty="0">
                <a:solidFill>
                  <a:schemeClr val="bg1"/>
                </a:solidFill>
                <a:latin typeface="Lato" panose="020F0502020204030203" pitchFamily="34" charset="0"/>
                <a:ea typeface="Lato" panose="020F0502020204030203" pitchFamily="34" charset="0"/>
                <a:cs typeface="Lato" panose="020F0502020204030203" pitchFamily="34" charset="0"/>
              </a:rPr>
              <a:t>Play</a:t>
            </a:r>
          </a:p>
        </p:txBody>
      </p:sp>
      <p:sp>
        <p:nvSpPr>
          <p:cNvPr id="98" name="TextBox 97">
            <a:extLst>
              <a:ext uri="{FF2B5EF4-FFF2-40B4-BE49-F238E27FC236}">
                <a16:creationId xmlns:a16="http://schemas.microsoft.com/office/drawing/2014/main" id="{15F69968-6A76-4354-AA19-18DD7596FCBA}"/>
              </a:ext>
            </a:extLst>
          </p:cNvPr>
          <p:cNvSpPr txBox="1"/>
          <p:nvPr/>
        </p:nvSpPr>
        <p:spPr>
          <a:xfrm>
            <a:off x="8407430" y="6064383"/>
            <a:ext cx="815752" cy="207749"/>
          </a:xfrm>
          <a:prstGeom prst="rect">
            <a:avLst/>
          </a:prstGeom>
          <a:noFill/>
        </p:spPr>
        <p:txBody>
          <a:bodyPr wrap="square" numCol="1" spcCol="0" rtlCol="0" anchor="ctr">
            <a:spAutoFit/>
          </a:bodyPr>
          <a:lstStyle/>
          <a:p>
            <a:pPr>
              <a:lnSpc>
                <a:spcPts val="900"/>
              </a:lnSpc>
            </a:pPr>
            <a:r>
              <a:rPr lang="en-US" sz="800" b="1" dirty="0">
                <a:solidFill>
                  <a:schemeClr val="bg1"/>
                </a:solidFill>
                <a:latin typeface="Lato" panose="020F0502020204030203" pitchFamily="34" charset="0"/>
                <a:ea typeface="Lato" panose="020F0502020204030203" pitchFamily="34" charset="0"/>
                <a:cs typeface="Lato" panose="020F0502020204030203" pitchFamily="34" charset="0"/>
              </a:rPr>
              <a:t>Others</a:t>
            </a:r>
          </a:p>
        </p:txBody>
      </p:sp>
      <p:sp>
        <p:nvSpPr>
          <p:cNvPr id="99" name="TextBox 98">
            <a:extLst>
              <a:ext uri="{FF2B5EF4-FFF2-40B4-BE49-F238E27FC236}">
                <a16:creationId xmlns:a16="http://schemas.microsoft.com/office/drawing/2014/main" id="{4B08F89E-7D01-4A3C-9CE6-76243DDC33ED}"/>
              </a:ext>
            </a:extLst>
          </p:cNvPr>
          <p:cNvSpPr txBox="1"/>
          <p:nvPr/>
        </p:nvSpPr>
        <p:spPr>
          <a:xfrm>
            <a:off x="10037387" y="4693760"/>
            <a:ext cx="582993" cy="210570"/>
          </a:xfrm>
          <a:prstGeom prst="rect">
            <a:avLst/>
          </a:prstGeom>
          <a:noFill/>
        </p:spPr>
        <p:txBody>
          <a:bodyPr wrap="square" numCol="1" spcCol="0" rtlCol="0" anchor="ctr">
            <a:spAutoFit/>
          </a:bodyPr>
          <a:lstStyle/>
          <a:p>
            <a:pPr>
              <a:lnSpc>
                <a:spcPts val="900"/>
              </a:lnSpc>
            </a:pPr>
            <a:r>
              <a:rPr lang="en-US" sz="1000" b="1" dirty="0">
                <a:solidFill>
                  <a:schemeClr val="accent1"/>
                </a:solidFill>
                <a:latin typeface="Lato" panose="020F0502020204030203" pitchFamily="34" charset="0"/>
                <a:ea typeface="Lato" panose="020F0502020204030203" pitchFamily="34" charset="0"/>
                <a:cs typeface="Lato" panose="020F0502020204030203" pitchFamily="34" charset="0"/>
              </a:rPr>
              <a:t>60%</a:t>
            </a:r>
          </a:p>
        </p:txBody>
      </p:sp>
      <p:sp>
        <p:nvSpPr>
          <p:cNvPr id="100" name="TextBox 99">
            <a:extLst>
              <a:ext uri="{FF2B5EF4-FFF2-40B4-BE49-F238E27FC236}">
                <a16:creationId xmlns:a16="http://schemas.microsoft.com/office/drawing/2014/main" id="{F6A60F0E-F8E3-4D9C-83F6-E022E047A1DA}"/>
              </a:ext>
            </a:extLst>
          </p:cNvPr>
          <p:cNvSpPr txBox="1"/>
          <p:nvPr/>
        </p:nvSpPr>
        <p:spPr>
          <a:xfrm>
            <a:off x="10534275" y="5040553"/>
            <a:ext cx="582993" cy="207749"/>
          </a:xfrm>
          <a:prstGeom prst="rect">
            <a:avLst/>
          </a:prstGeom>
          <a:noFill/>
        </p:spPr>
        <p:txBody>
          <a:bodyPr wrap="square" numCol="1" spcCol="0" rtlCol="0" anchor="ctr">
            <a:spAutoFit/>
          </a:bodyPr>
          <a:lstStyle/>
          <a:p>
            <a:pPr>
              <a:lnSpc>
                <a:spcPts val="900"/>
              </a:lnSpc>
            </a:pPr>
            <a:r>
              <a:rPr lang="en-US" sz="1000" b="1" dirty="0">
                <a:solidFill>
                  <a:schemeClr val="accent2"/>
                </a:solidFill>
                <a:latin typeface="Lato" panose="020F0502020204030203" pitchFamily="34" charset="0"/>
                <a:ea typeface="Lato" panose="020F0502020204030203" pitchFamily="34" charset="0"/>
                <a:cs typeface="Lato" panose="020F0502020204030203" pitchFamily="34" charset="0"/>
              </a:rPr>
              <a:t>75%</a:t>
            </a:r>
          </a:p>
        </p:txBody>
      </p:sp>
      <p:sp>
        <p:nvSpPr>
          <p:cNvPr id="101" name="TextBox 100">
            <a:extLst>
              <a:ext uri="{FF2B5EF4-FFF2-40B4-BE49-F238E27FC236}">
                <a16:creationId xmlns:a16="http://schemas.microsoft.com/office/drawing/2014/main" id="{925A9D81-1715-49D2-8291-0CCBDB3DFFDE}"/>
              </a:ext>
            </a:extLst>
          </p:cNvPr>
          <p:cNvSpPr txBox="1"/>
          <p:nvPr/>
        </p:nvSpPr>
        <p:spPr>
          <a:xfrm>
            <a:off x="10741669" y="5383303"/>
            <a:ext cx="536072" cy="207749"/>
          </a:xfrm>
          <a:prstGeom prst="rect">
            <a:avLst/>
          </a:prstGeom>
          <a:noFill/>
        </p:spPr>
        <p:txBody>
          <a:bodyPr wrap="square" numCol="1" spcCol="0" rtlCol="0" anchor="ctr">
            <a:spAutoFit/>
          </a:bodyPr>
          <a:lstStyle/>
          <a:p>
            <a:pPr>
              <a:lnSpc>
                <a:spcPts val="900"/>
              </a:lnSpc>
            </a:pPr>
            <a:r>
              <a:rPr lang="en-US" sz="1000" b="1" dirty="0">
                <a:solidFill>
                  <a:schemeClr val="accent3"/>
                </a:solidFill>
                <a:latin typeface="Lato" panose="020F0502020204030203" pitchFamily="34" charset="0"/>
                <a:ea typeface="Lato" panose="020F0502020204030203" pitchFamily="34" charset="0"/>
                <a:cs typeface="Lato" panose="020F0502020204030203" pitchFamily="34" charset="0"/>
              </a:rPr>
              <a:t>90%</a:t>
            </a:r>
          </a:p>
        </p:txBody>
      </p:sp>
      <p:sp>
        <p:nvSpPr>
          <p:cNvPr id="102" name="TextBox 101">
            <a:extLst>
              <a:ext uri="{FF2B5EF4-FFF2-40B4-BE49-F238E27FC236}">
                <a16:creationId xmlns:a16="http://schemas.microsoft.com/office/drawing/2014/main" id="{5E7003AA-F22B-4A3D-94B1-BFB00A8B1912}"/>
              </a:ext>
            </a:extLst>
          </p:cNvPr>
          <p:cNvSpPr txBox="1"/>
          <p:nvPr/>
        </p:nvSpPr>
        <p:spPr>
          <a:xfrm>
            <a:off x="9839420" y="5746746"/>
            <a:ext cx="536072" cy="207749"/>
          </a:xfrm>
          <a:prstGeom prst="rect">
            <a:avLst/>
          </a:prstGeom>
          <a:noFill/>
        </p:spPr>
        <p:txBody>
          <a:bodyPr wrap="square" numCol="1" spcCol="0" rtlCol="0" anchor="ctr">
            <a:spAutoFit/>
          </a:bodyPr>
          <a:lstStyle/>
          <a:p>
            <a:pPr>
              <a:lnSpc>
                <a:spcPts val="900"/>
              </a:lnSpc>
            </a:pPr>
            <a:r>
              <a:rPr lang="en-US" sz="1000" b="1" dirty="0">
                <a:solidFill>
                  <a:schemeClr val="accent4"/>
                </a:solidFill>
                <a:latin typeface="Lato" panose="020F0502020204030203" pitchFamily="34" charset="0"/>
                <a:ea typeface="Lato" panose="020F0502020204030203" pitchFamily="34" charset="0"/>
                <a:cs typeface="Lato" panose="020F0502020204030203" pitchFamily="34" charset="0"/>
              </a:rPr>
              <a:t>50%</a:t>
            </a:r>
          </a:p>
        </p:txBody>
      </p:sp>
      <p:sp>
        <p:nvSpPr>
          <p:cNvPr id="103" name="TextBox 102">
            <a:extLst>
              <a:ext uri="{FF2B5EF4-FFF2-40B4-BE49-F238E27FC236}">
                <a16:creationId xmlns:a16="http://schemas.microsoft.com/office/drawing/2014/main" id="{0FA87C37-5F17-48C3-AB17-F9340815690B}"/>
              </a:ext>
            </a:extLst>
          </p:cNvPr>
          <p:cNvSpPr txBox="1"/>
          <p:nvPr/>
        </p:nvSpPr>
        <p:spPr>
          <a:xfrm>
            <a:off x="9361861" y="6091542"/>
            <a:ext cx="536072" cy="207749"/>
          </a:xfrm>
          <a:prstGeom prst="rect">
            <a:avLst/>
          </a:prstGeom>
          <a:noFill/>
        </p:spPr>
        <p:txBody>
          <a:bodyPr wrap="square" numCol="1" spcCol="0" rtlCol="0" anchor="ctr">
            <a:spAutoFit/>
          </a:bodyPr>
          <a:lstStyle/>
          <a:p>
            <a:pPr>
              <a:lnSpc>
                <a:spcPts val="900"/>
              </a:lnSpc>
            </a:pPr>
            <a:r>
              <a:rPr lang="en-US" sz="1000" b="1" dirty="0">
                <a:solidFill>
                  <a:schemeClr val="accent5"/>
                </a:solidFill>
                <a:latin typeface="Lato" panose="020F0502020204030203" pitchFamily="34" charset="0"/>
                <a:ea typeface="Lato" panose="020F0502020204030203" pitchFamily="34" charset="0"/>
                <a:cs typeface="Lato" panose="020F0502020204030203" pitchFamily="34" charset="0"/>
              </a:rPr>
              <a:t>35%</a:t>
            </a:r>
          </a:p>
        </p:txBody>
      </p:sp>
      <p:sp>
        <p:nvSpPr>
          <p:cNvPr id="104" name="TextBox 103">
            <a:extLst>
              <a:ext uri="{FF2B5EF4-FFF2-40B4-BE49-F238E27FC236}">
                <a16:creationId xmlns:a16="http://schemas.microsoft.com/office/drawing/2014/main" id="{D01D513B-F073-4921-9923-EB180CA5EB04}"/>
              </a:ext>
            </a:extLst>
          </p:cNvPr>
          <p:cNvSpPr txBox="1"/>
          <p:nvPr/>
        </p:nvSpPr>
        <p:spPr>
          <a:xfrm>
            <a:off x="8274280" y="4141899"/>
            <a:ext cx="2054077" cy="323165"/>
          </a:xfrm>
          <a:prstGeom prst="rect">
            <a:avLst/>
          </a:prstGeom>
          <a:noFill/>
        </p:spPr>
        <p:txBody>
          <a:bodyPr wrap="square" rtlCol="0">
            <a:spAutoFit/>
          </a:bodyPr>
          <a:lstStyle/>
          <a:p>
            <a:pPr>
              <a:lnSpc>
                <a:spcPts val="1800"/>
              </a:lnSpc>
            </a:pPr>
            <a:r>
              <a:rPr lang="en-US" sz="1500" b="1" spc="300" dirty="0">
                <a:solidFill>
                  <a:srgbClr val="FEFEFE"/>
                </a:solidFill>
                <a:latin typeface="Roboto" panose="02000000000000000000" pitchFamily="2" charset="0"/>
                <a:ea typeface="Roboto" panose="02000000000000000000" pitchFamily="2" charset="0"/>
                <a:cs typeface="Montserrat" charset="0"/>
              </a:rPr>
              <a:t>EXPERIENCE:</a:t>
            </a:r>
          </a:p>
        </p:txBody>
      </p:sp>
      <p:sp>
        <p:nvSpPr>
          <p:cNvPr id="105" name="TextBox 104">
            <a:extLst>
              <a:ext uri="{FF2B5EF4-FFF2-40B4-BE49-F238E27FC236}">
                <a16:creationId xmlns:a16="http://schemas.microsoft.com/office/drawing/2014/main" id="{C41BB639-DC59-4749-A146-913AE69DB700}"/>
              </a:ext>
            </a:extLst>
          </p:cNvPr>
          <p:cNvSpPr txBox="1"/>
          <p:nvPr/>
        </p:nvSpPr>
        <p:spPr>
          <a:xfrm>
            <a:off x="4607765" y="4141899"/>
            <a:ext cx="1593237" cy="303673"/>
          </a:xfrm>
          <a:prstGeom prst="rect">
            <a:avLst/>
          </a:prstGeom>
          <a:noFill/>
        </p:spPr>
        <p:txBody>
          <a:bodyPr wrap="square" rtlCol="0">
            <a:spAutoFit/>
          </a:bodyPr>
          <a:lstStyle/>
          <a:p>
            <a:pPr>
              <a:lnSpc>
                <a:spcPts val="1800"/>
              </a:lnSpc>
            </a:pPr>
            <a:r>
              <a:rPr lang="en-US" sz="1400" b="1" spc="300" dirty="0">
                <a:solidFill>
                  <a:srgbClr val="FEFEFE"/>
                </a:solidFill>
                <a:latin typeface="Lato" panose="020F0502020204030203" pitchFamily="34" charset="0"/>
                <a:ea typeface="Lato" panose="020F0502020204030203" pitchFamily="34" charset="0"/>
                <a:cs typeface="Lato" panose="020F0502020204030203" pitchFamily="34" charset="0"/>
              </a:rPr>
              <a:t>ABOUT ME:</a:t>
            </a:r>
          </a:p>
        </p:txBody>
      </p:sp>
      <p:sp>
        <p:nvSpPr>
          <p:cNvPr id="106" name="TextBox 105">
            <a:extLst>
              <a:ext uri="{FF2B5EF4-FFF2-40B4-BE49-F238E27FC236}">
                <a16:creationId xmlns:a16="http://schemas.microsoft.com/office/drawing/2014/main" id="{5EA8EDF3-F837-493C-A2C9-4D5A021CAD88}"/>
              </a:ext>
            </a:extLst>
          </p:cNvPr>
          <p:cNvSpPr txBox="1"/>
          <p:nvPr/>
        </p:nvSpPr>
        <p:spPr>
          <a:xfrm>
            <a:off x="4607765" y="4623640"/>
            <a:ext cx="2947882" cy="1726948"/>
          </a:xfrm>
          <a:prstGeom prst="rect">
            <a:avLst/>
          </a:prstGeom>
          <a:noFill/>
        </p:spPr>
        <p:txBody>
          <a:bodyPr wrap="square" numCol="1" spcCol="457200" rtlCol="0">
            <a:spAutoFit/>
          </a:bodyPr>
          <a:lstStyle/>
          <a:p>
            <a:pPr>
              <a:lnSpc>
                <a:spcPct val="150000"/>
              </a:lnSpc>
            </a:pPr>
            <a:r>
              <a:rPr lang="en-US" sz="900" b="1" dirty="0">
                <a:solidFill>
                  <a:srgbClr val="FEFEFE"/>
                </a:solidFill>
                <a:latin typeface="Lato" panose="020F0502020204030203" pitchFamily="34" charset="0"/>
                <a:ea typeface="Lato" panose="020F0502020204030203" pitchFamily="34" charset="0"/>
                <a:cs typeface="Lato" panose="020F0502020204030203" pitchFamily="34" charset="0"/>
              </a:rPr>
              <a:t>Saying fruitful were hath waters divided fill may days air bring is Signs first creeping seed all saying above after be and female.</a:t>
            </a:r>
          </a:p>
          <a:p>
            <a:pPr>
              <a:lnSpc>
                <a:spcPct val="150000"/>
              </a:lnSpc>
            </a:pPr>
            <a:endParaRPr lang="en-US" sz="900" dirty="0">
              <a:solidFill>
                <a:schemeClr val="bg2"/>
              </a:solidFill>
              <a:latin typeface="Lato" panose="020F0502020204030203" pitchFamily="34" charset="0"/>
              <a:ea typeface="Lato" panose="020F0502020204030203" pitchFamily="34" charset="0"/>
              <a:cs typeface="Lato" panose="020F0502020204030203" pitchFamily="34" charset="0"/>
            </a:endParaRPr>
          </a:p>
          <a:p>
            <a:pPr>
              <a:lnSpc>
                <a:spcPct val="150000"/>
              </a:lnSpc>
            </a:pPr>
            <a:r>
              <a:rPr lang="en-US" sz="900" dirty="0">
                <a:solidFill>
                  <a:srgbClr val="FEFEFE"/>
                </a:solidFill>
                <a:latin typeface="Lato" panose="020F0502020204030203" pitchFamily="34" charset="0"/>
                <a:ea typeface="Lato" panose="020F0502020204030203" pitchFamily="34" charset="0"/>
                <a:cs typeface="Lato" panose="020F0502020204030203" pitchFamily="34" charset="0"/>
              </a:rPr>
              <a:t>Also he his male air bring is Signs first . Creepiest god air fish land. Darkness. Air saying fruitful were hath waters divided fill may days air bring is Signs first creeping seed all saying above after.</a:t>
            </a:r>
          </a:p>
        </p:txBody>
      </p:sp>
      <p:sp>
        <p:nvSpPr>
          <p:cNvPr id="3" name="Picture Placeholder 2">
            <a:extLst>
              <a:ext uri="{FF2B5EF4-FFF2-40B4-BE49-F238E27FC236}">
                <a16:creationId xmlns:a16="http://schemas.microsoft.com/office/drawing/2014/main" id="{E1068A3A-9E54-4E22-8057-76EFAF9F6523}"/>
              </a:ext>
            </a:extLst>
          </p:cNvPr>
          <p:cNvSpPr>
            <a:spLocks noGrp="1"/>
          </p:cNvSpPr>
          <p:nvPr>
            <p:ph type="pic" sz="quarter" idx="166"/>
          </p:nvPr>
        </p:nvSpPr>
        <p:spPr/>
      </p:sp>
    </p:spTree>
    <p:extLst>
      <p:ext uri="{BB962C8B-B14F-4D97-AF65-F5344CB8AC3E}">
        <p14:creationId xmlns:p14="http://schemas.microsoft.com/office/powerpoint/2010/main" val="21313448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86"/>
                                        </p:tgtEl>
                                        <p:attrNameLst>
                                          <p:attrName>style.visibility</p:attrName>
                                        </p:attrNameLst>
                                      </p:cBhvr>
                                      <p:to>
                                        <p:strVal val="visible"/>
                                      </p:to>
                                    </p:set>
                                    <p:animEffect transition="in" filter="fade">
                                      <p:cBhvr>
                                        <p:cTn id="7" dur="500"/>
                                        <p:tgtEl>
                                          <p:spTgt spid="86"/>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85"/>
                                        </p:tgtEl>
                                        <p:attrNameLst>
                                          <p:attrName>style.visibility</p:attrName>
                                        </p:attrNameLst>
                                      </p:cBhvr>
                                      <p:to>
                                        <p:strVal val="visible"/>
                                      </p:to>
                                    </p:set>
                                    <p:animEffect transition="in" filter="fade">
                                      <p:cBhvr>
                                        <p:cTn id="12" dur="500"/>
                                        <p:tgtEl>
                                          <p:spTgt spid="8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5" grpId="0" animBg="1"/>
      <p:bldP spid="86" grpId="0"/>
    </p:bld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11</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198" y="481013"/>
            <a:ext cx="10515600" cy="679450"/>
          </a:xfrm>
        </p:spPr>
        <p:txBody>
          <a:bodyPr/>
          <a:lstStyle/>
          <a:p>
            <a:r>
              <a:rPr lang="en-US" sz="3600" b="1" dirty="0"/>
              <a:t>Our</a:t>
            </a:r>
            <a:r>
              <a:rPr lang="en-US" sz="3600" dirty="0"/>
              <a:t> </a:t>
            </a:r>
            <a:r>
              <a:rPr lang="en-US" sz="3600" b="1" dirty="0"/>
              <a:t>Team</a:t>
            </a:r>
          </a:p>
        </p:txBody>
      </p:sp>
      <p:sp>
        <p:nvSpPr>
          <p:cNvPr id="8" name="Subtitle 7">
            <a:extLst>
              <a:ext uri="{FF2B5EF4-FFF2-40B4-BE49-F238E27FC236}">
                <a16:creationId xmlns:a16="http://schemas.microsoft.com/office/drawing/2014/main" id="{396FDE0B-877A-49E9-9D36-61506DB75EAA}"/>
              </a:ext>
            </a:extLst>
          </p:cNvPr>
          <p:cNvSpPr>
            <a:spLocks noGrp="1"/>
          </p:cNvSpPr>
          <p:nvPr>
            <p:ph type="subTitle" idx="4294967295"/>
          </p:nvPr>
        </p:nvSpPr>
        <p:spPr>
          <a:xfrm>
            <a:off x="838198"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86" name="Rectangle 85">
            <a:extLst>
              <a:ext uri="{FF2B5EF4-FFF2-40B4-BE49-F238E27FC236}">
                <a16:creationId xmlns:a16="http://schemas.microsoft.com/office/drawing/2014/main" id="{E5148924-3585-4E47-A30B-45AEE9315B6D}"/>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7" name="Group 16">
            <a:extLst>
              <a:ext uri="{FF2B5EF4-FFF2-40B4-BE49-F238E27FC236}">
                <a16:creationId xmlns:a16="http://schemas.microsoft.com/office/drawing/2014/main" id="{81DB9CCF-612A-4D54-B49F-B6939CF3A9A8}"/>
              </a:ext>
            </a:extLst>
          </p:cNvPr>
          <p:cNvGrpSpPr/>
          <p:nvPr/>
        </p:nvGrpSpPr>
        <p:grpSpPr>
          <a:xfrm>
            <a:off x="781518" y="4671299"/>
            <a:ext cx="2055049" cy="1439043"/>
            <a:chOff x="781518" y="4671299"/>
            <a:chExt cx="2055049" cy="1439043"/>
          </a:xfrm>
        </p:grpSpPr>
        <p:sp>
          <p:nvSpPr>
            <p:cNvPr id="83" name="TextBox 82">
              <a:extLst>
                <a:ext uri="{FF2B5EF4-FFF2-40B4-BE49-F238E27FC236}">
                  <a16:creationId xmlns:a16="http://schemas.microsoft.com/office/drawing/2014/main" id="{E4E5E156-D20E-4B8F-95A9-43B81715EDD1}"/>
                </a:ext>
              </a:extLst>
            </p:cNvPr>
            <p:cNvSpPr txBox="1"/>
            <p:nvPr/>
          </p:nvSpPr>
          <p:spPr>
            <a:xfrm>
              <a:off x="782490" y="4671299"/>
              <a:ext cx="2054077" cy="553998"/>
            </a:xfrm>
            <a:prstGeom prst="rect">
              <a:avLst/>
            </a:prstGeom>
            <a:noFill/>
          </p:spPr>
          <p:txBody>
            <a:bodyPr wrap="square" rtlCol="0">
              <a:spAutoFit/>
            </a:bodyPr>
            <a:lstStyle/>
            <a:p>
              <a:pPr>
                <a:lnSpc>
                  <a:spcPts val="1800"/>
                </a:lnSpc>
              </a:pPr>
              <a:r>
                <a:rPr lang="en-US" sz="1200" b="1" dirty="0">
                  <a:solidFill>
                    <a:schemeClr val="accent2"/>
                  </a:solidFill>
                  <a:latin typeface="Roboto" panose="02000000000000000000" pitchFamily="2" charset="0"/>
                  <a:ea typeface="Roboto" panose="02000000000000000000" pitchFamily="2" charset="0"/>
                  <a:cs typeface="Montserrat" charset="0"/>
                </a:rPr>
                <a:t>Vice President</a:t>
              </a:r>
            </a:p>
            <a:p>
              <a:pPr>
                <a:lnSpc>
                  <a:spcPts val="1800"/>
                </a:lnSpc>
              </a:pPr>
              <a:r>
                <a:rPr lang="en-US" b="1" dirty="0">
                  <a:latin typeface="Roboto" panose="02000000000000000000" pitchFamily="2" charset="0"/>
                  <a:ea typeface="Roboto" panose="02000000000000000000" pitchFamily="2" charset="0"/>
                  <a:cs typeface="Montserrat" charset="0"/>
                </a:rPr>
                <a:t>Dr. Jacky Chan</a:t>
              </a:r>
            </a:p>
          </p:txBody>
        </p:sp>
        <p:sp>
          <p:nvSpPr>
            <p:cNvPr id="84" name="TextBox 83">
              <a:extLst>
                <a:ext uri="{FF2B5EF4-FFF2-40B4-BE49-F238E27FC236}">
                  <a16:creationId xmlns:a16="http://schemas.microsoft.com/office/drawing/2014/main" id="{17626954-7E9B-4AD2-9993-91E25610626E}"/>
                </a:ext>
              </a:extLst>
            </p:cNvPr>
            <p:cNvSpPr txBox="1"/>
            <p:nvPr/>
          </p:nvSpPr>
          <p:spPr>
            <a:xfrm>
              <a:off x="791543" y="5243565"/>
              <a:ext cx="2026918" cy="383503"/>
            </a:xfrm>
            <a:prstGeom prst="rect">
              <a:avLst/>
            </a:prstGeom>
            <a:noFill/>
          </p:spPr>
          <p:txBody>
            <a:bodyPr wrap="square" numCol="1" spcCol="0" rtlCol="0" anchor="ctr">
              <a:spAutoFit/>
            </a:bodyPr>
            <a:lstStyle/>
            <a:p>
              <a:pPr>
                <a:lnSpc>
                  <a:spcPts val="1200"/>
                </a:lnSpc>
              </a:pPr>
              <a:r>
                <a:rPr lang="en-US" sz="800" b="1" dirty="0">
                  <a:latin typeface="Lato" panose="020F0502020204030203" pitchFamily="34" charset="0"/>
                  <a:ea typeface="Lato" panose="020F0502020204030203" pitchFamily="34" charset="0"/>
                  <a:cs typeface="Lato" panose="020F0502020204030203" pitchFamily="34" charset="0"/>
                </a:rPr>
                <a:t>The example text goes here with your own detailed summery.</a:t>
              </a:r>
            </a:p>
          </p:txBody>
        </p:sp>
        <p:sp>
          <p:nvSpPr>
            <p:cNvPr id="85" name="Rectangle 84">
              <a:extLst>
                <a:ext uri="{FF2B5EF4-FFF2-40B4-BE49-F238E27FC236}">
                  <a16:creationId xmlns:a16="http://schemas.microsoft.com/office/drawing/2014/main" id="{B31381BA-DB88-4D24-BD56-9AF4DBDA77F9}"/>
                </a:ext>
              </a:extLst>
            </p:cNvPr>
            <p:cNvSpPr/>
            <p:nvPr/>
          </p:nvSpPr>
          <p:spPr>
            <a:xfrm>
              <a:off x="781518" y="5679455"/>
              <a:ext cx="426719" cy="430887"/>
            </a:xfrm>
            <a:prstGeom prst="rect">
              <a:avLst/>
            </a:prstGeom>
          </p:spPr>
          <p:txBody>
            <a:bodyPr wrap="none" anchor="ctr">
              <a:spAutoFit/>
            </a:bodyPr>
            <a:lstStyle/>
            <a:p>
              <a:pPr algn="ctr"/>
              <a:r>
                <a:rPr lang="en-US" sz="2200" dirty="0">
                  <a:solidFill>
                    <a:schemeClr val="tx2"/>
                  </a:solidFill>
                  <a:latin typeface="FontAwesome" charset="0"/>
                </a:rPr>
                <a:t></a:t>
              </a:r>
              <a:endParaRPr lang="en-US" sz="2200" dirty="0">
                <a:solidFill>
                  <a:schemeClr val="tx2"/>
                </a:solidFill>
              </a:endParaRPr>
            </a:p>
          </p:txBody>
        </p:sp>
        <p:sp>
          <p:nvSpPr>
            <p:cNvPr id="87" name="Rectangle 86">
              <a:extLst>
                <a:ext uri="{FF2B5EF4-FFF2-40B4-BE49-F238E27FC236}">
                  <a16:creationId xmlns:a16="http://schemas.microsoft.com/office/drawing/2014/main" id="{934D83B9-96F1-4EFC-A0EB-330DEB822FFD}"/>
                </a:ext>
              </a:extLst>
            </p:cNvPr>
            <p:cNvSpPr/>
            <p:nvPr/>
          </p:nvSpPr>
          <p:spPr>
            <a:xfrm>
              <a:off x="1195542" y="5679455"/>
              <a:ext cx="426719" cy="430887"/>
            </a:xfrm>
            <a:prstGeom prst="rect">
              <a:avLst/>
            </a:prstGeom>
          </p:spPr>
          <p:txBody>
            <a:bodyPr wrap="none" anchor="ctr">
              <a:spAutoFit/>
            </a:bodyPr>
            <a:lstStyle/>
            <a:p>
              <a:pPr algn="ctr"/>
              <a:r>
                <a:rPr lang="en-US" sz="2200">
                  <a:solidFill>
                    <a:schemeClr val="accent1"/>
                  </a:solidFill>
                  <a:latin typeface="FontAwesome" charset="0"/>
                </a:rPr>
                <a:t></a:t>
              </a:r>
              <a:endParaRPr lang="en-US" sz="2200">
                <a:solidFill>
                  <a:schemeClr val="accent1"/>
                </a:solidFill>
              </a:endParaRPr>
            </a:p>
          </p:txBody>
        </p:sp>
        <p:sp>
          <p:nvSpPr>
            <p:cNvPr id="88" name="Rectangle 87">
              <a:extLst>
                <a:ext uri="{FF2B5EF4-FFF2-40B4-BE49-F238E27FC236}">
                  <a16:creationId xmlns:a16="http://schemas.microsoft.com/office/drawing/2014/main" id="{894C1C6E-27F1-477D-B119-BD70366DB4B0}"/>
                </a:ext>
              </a:extLst>
            </p:cNvPr>
            <p:cNvSpPr/>
            <p:nvPr/>
          </p:nvSpPr>
          <p:spPr>
            <a:xfrm>
              <a:off x="1609566" y="5679455"/>
              <a:ext cx="426719" cy="430887"/>
            </a:xfrm>
            <a:prstGeom prst="rect">
              <a:avLst/>
            </a:prstGeom>
          </p:spPr>
          <p:txBody>
            <a:bodyPr wrap="none" anchor="ctr">
              <a:spAutoFit/>
            </a:bodyPr>
            <a:lstStyle/>
            <a:p>
              <a:pPr algn="ctr"/>
              <a:r>
                <a:rPr lang="en-US" sz="2200">
                  <a:solidFill>
                    <a:schemeClr val="accent1">
                      <a:lumMod val="50000"/>
                    </a:schemeClr>
                  </a:solidFill>
                  <a:latin typeface="FontAwesome" charset="0"/>
                </a:rPr>
                <a:t></a:t>
              </a:r>
              <a:endParaRPr lang="en-US" sz="2200">
                <a:solidFill>
                  <a:schemeClr val="accent1">
                    <a:lumMod val="50000"/>
                  </a:schemeClr>
                </a:solidFill>
              </a:endParaRPr>
            </a:p>
          </p:txBody>
        </p:sp>
        <p:sp>
          <p:nvSpPr>
            <p:cNvPr id="89" name="Rectangle 88">
              <a:extLst>
                <a:ext uri="{FF2B5EF4-FFF2-40B4-BE49-F238E27FC236}">
                  <a16:creationId xmlns:a16="http://schemas.microsoft.com/office/drawing/2014/main" id="{6ADD1F61-A2BA-4FB0-A702-9F7A358BE3A7}"/>
                </a:ext>
              </a:extLst>
            </p:cNvPr>
            <p:cNvSpPr/>
            <p:nvPr/>
          </p:nvSpPr>
          <p:spPr>
            <a:xfrm>
              <a:off x="2023591" y="5679455"/>
              <a:ext cx="426719" cy="430887"/>
            </a:xfrm>
            <a:prstGeom prst="rect">
              <a:avLst/>
            </a:prstGeom>
          </p:spPr>
          <p:txBody>
            <a:bodyPr wrap="none" anchor="ctr">
              <a:spAutoFit/>
            </a:bodyPr>
            <a:lstStyle/>
            <a:p>
              <a:pPr algn="ctr"/>
              <a:r>
                <a:rPr lang="en-US" sz="2200" dirty="0">
                  <a:solidFill>
                    <a:schemeClr val="accent3"/>
                  </a:solidFill>
                  <a:latin typeface="FontAwesome" charset="0"/>
                </a:rPr>
                <a:t></a:t>
              </a:r>
              <a:endParaRPr lang="en-US" sz="2200" dirty="0">
                <a:solidFill>
                  <a:schemeClr val="accent3"/>
                </a:solidFill>
              </a:endParaRPr>
            </a:p>
          </p:txBody>
        </p:sp>
      </p:grpSp>
      <p:grpSp>
        <p:nvGrpSpPr>
          <p:cNvPr id="9" name="Group 8">
            <a:extLst>
              <a:ext uri="{FF2B5EF4-FFF2-40B4-BE49-F238E27FC236}">
                <a16:creationId xmlns:a16="http://schemas.microsoft.com/office/drawing/2014/main" id="{3B882AA7-D41F-4C54-ADE0-51324AA060FD}"/>
              </a:ext>
            </a:extLst>
          </p:cNvPr>
          <p:cNvGrpSpPr/>
          <p:nvPr/>
        </p:nvGrpSpPr>
        <p:grpSpPr>
          <a:xfrm>
            <a:off x="5068476" y="4671299"/>
            <a:ext cx="2055049" cy="1439043"/>
            <a:chOff x="5383336" y="4864520"/>
            <a:chExt cx="2055049" cy="1439043"/>
          </a:xfrm>
        </p:grpSpPr>
        <p:sp>
          <p:nvSpPr>
            <p:cNvPr id="90" name="TextBox 89">
              <a:extLst>
                <a:ext uri="{FF2B5EF4-FFF2-40B4-BE49-F238E27FC236}">
                  <a16:creationId xmlns:a16="http://schemas.microsoft.com/office/drawing/2014/main" id="{7297739D-F27D-47C6-A3F8-4A81516492BA}"/>
                </a:ext>
              </a:extLst>
            </p:cNvPr>
            <p:cNvSpPr txBox="1"/>
            <p:nvPr/>
          </p:nvSpPr>
          <p:spPr>
            <a:xfrm>
              <a:off x="5384308" y="4864520"/>
              <a:ext cx="2054077" cy="553998"/>
            </a:xfrm>
            <a:prstGeom prst="rect">
              <a:avLst/>
            </a:prstGeom>
            <a:noFill/>
          </p:spPr>
          <p:txBody>
            <a:bodyPr wrap="square" rtlCol="0">
              <a:spAutoFit/>
            </a:bodyPr>
            <a:lstStyle/>
            <a:p>
              <a:pPr>
                <a:lnSpc>
                  <a:spcPts val="1800"/>
                </a:lnSpc>
              </a:pPr>
              <a:r>
                <a:rPr lang="en-US" sz="1200" b="1" dirty="0">
                  <a:solidFill>
                    <a:schemeClr val="accent3"/>
                  </a:solidFill>
                  <a:latin typeface="Roboto" panose="02000000000000000000" pitchFamily="2" charset="0"/>
                  <a:ea typeface="Roboto" panose="02000000000000000000" pitchFamily="2" charset="0"/>
                  <a:cs typeface="Montserrat" charset="0"/>
                </a:rPr>
                <a:t>CEO</a:t>
              </a:r>
            </a:p>
            <a:p>
              <a:pPr>
                <a:lnSpc>
                  <a:spcPts val="1800"/>
                </a:lnSpc>
              </a:pPr>
              <a:r>
                <a:rPr lang="en-US" b="1" dirty="0" err="1">
                  <a:latin typeface="Roboto" panose="02000000000000000000" pitchFamily="2" charset="0"/>
                  <a:ea typeface="Roboto" panose="02000000000000000000" pitchFamily="2" charset="0"/>
                  <a:cs typeface="Montserrat" charset="0"/>
                </a:rPr>
                <a:t>Chamely</a:t>
              </a:r>
              <a:r>
                <a:rPr lang="en-US" b="1" dirty="0">
                  <a:latin typeface="Roboto" panose="02000000000000000000" pitchFamily="2" charset="0"/>
                  <a:ea typeface="Roboto" panose="02000000000000000000" pitchFamily="2" charset="0"/>
                  <a:cs typeface="Montserrat" charset="0"/>
                </a:rPr>
                <a:t> </a:t>
              </a:r>
              <a:r>
                <a:rPr lang="en-US" b="1" dirty="0" err="1">
                  <a:latin typeface="Roboto" panose="02000000000000000000" pitchFamily="2" charset="0"/>
                  <a:ea typeface="Roboto" panose="02000000000000000000" pitchFamily="2" charset="0"/>
                  <a:cs typeface="Montserrat" charset="0"/>
                </a:rPr>
                <a:t>Sikon</a:t>
              </a:r>
              <a:endParaRPr lang="en-US" b="1" dirty="0">
                <a:latin typeface="Roboto" panose="02000000000000000000" pitchFamily="2" charset="0"/>
                <a:ea typeface="Roboto" panose="02000000000000000000" pitchFamily="2" charset="0"/>
                <a:cs typeface="Montserrat" charset="0"/>
              </a:endParaRPr>
            </a:p>
          </p:txBody>
        </p:sp>
        <p:sp>
          <p:nvSpPr>
            <p:cNvPr id="91" name="TextBox 90">
              <a:extLst>
                <a:ext uri="{FF2B5EF4-FFF2-40B4-BE49-F238E27FC236}">
                  <a16:creationId xmlns:a16="http://schemas.microsoft.com/office/drawing/2014/main" id="{1D215CF5-7A61-4935-8AF9-2C8DC0632745}"/>
                </a:ext>
              </a:extLst>
            </p:cNvPr>
            <p:cNvSpPr txBox="1"/>
            <p:nvPr/>
          </p:nvSpPr>
          <p:spPr>
            <a:xfrm>
              <a:off x="5393361" y="5436786"/>
              <a:ext cx="2026918" cy="383503"/>
            </a:xfrm>
            <a:prstGeom prst="rect">
              <a:avLst/>
            </a:prstGeom>
            <a:noFill/>
          </p:spPr>
          <p:txBody>
            <a:bodyPr wrap="square" numCol="1" spcCol="0" rtlCol="0" anchor="ctr">
              <a:spAutoFit/>
            </a:bodyPr>
            <a:lstStyle/>
            <a:p>
              <a:pPr>
                <a:lnSpc>
                  <a:spcPts val="1200"/>
                </a:lnSpc>
              </a:pPr>
              <a:r>
                <a:rPr lang="en-US" sz="800" b="1" dirty="0">
                  <a:latin typeface="Lato" panose="020F0502020204030203" pitchFamily="34" charset="0"/>
                  <a:ea typeface="Lato" panose="020F0502020204030203" pitchFamily="34" charset="0"/>
                  <a:cs typeface="Lato" panose="020F0502020204030203" pitchFamily="34" charset="0"/>
                </a:rPr>
                <a:t>The example text goes here with your own detailed summery.</a:t>
              </a:r>
            </a:p>
          </p:txBody>
        </p:sp>
        <p:grpSp>
          <p:nvGrpSpPr>
            <p:cNvPr id="5" name="Group 4">
              <a:extLst>
                <a:ext uri="{FF2B5EF4-FFF2-40B4-BE49-F238E27FC236}">
                  <a16:creationId xmlns:a16="http://schemas.microsoft.com/office/drawing/2014/main" id="{54FD31D0-9037-4719-9606-59F3BBDA1B8E}"/>
                </a:ext>
              </a:extLst>
            </p:cNvPr>
            <p:cNvGrpSpPr/>
            <p:nvPr/>
          </p:nvGrpSpPr>
          <p:grpSpPr>
            <a:xfrm>
              <a:off x="5383336" y="5872676"/>
              <a:ext cx="1668792" cy="430887"/>
              <a:chOff x="5383336" y="6528884"/>
              <a:chExt cx="1668792" cy="430887"/>
            </a:xfrm>
          </p:grpSpPr>
          <p:sp>
            <p:nvSpPr>
              <p:cNvPr id="92" name="Rectangle 91">
                <a:extLst>
                  <a:ext uri="{FF2B5EF4-FFF2-40B4-BE49-F238E27FC236}">
                    <a16:creationId xmlns:a16="http://schemas.microsoft.com/office/drawing/2014/main" id="{11FB0B13-EDA4-439D-A463-9511604F5C70}"/>
                  </a:ext>
                </a:extLst>
              </p:cNvPr>
              <p:cNvSpPr/>
              <p:nvPr/>
            </p:nvSpPr>
            <p:spPr>
              <a:xfrm>
                <a:off x="5383336" y="6528884"/>
                <a:ext cx="426719" cy="430887"/>
              </a:xfrm>
              <a:prstGeom prst="rect">
                <a:avLst/>
              </a:prstGeom>
            </p:spPr>
            <p:txBody>
              <a:bodyPr wrap="none" anchor="ctr">
                <a:spAutoFit/>
              </a:bodyPr>
              <a:lstStyle/>
              <a:p>
                <a:pPr algn="ctr"/>
                <a:r>
                  <a:rPr lang="en-US" sz="2200" dirty="0">
                    <a:solidFill>
                      <a:schemeClr val="tx2"/>
                    </a:solidFill>
                    <a:latin typeface="FontAwesome" charset="0"/>
                  </a:rPr>
                  <a:t></a:t>
                </a:r>
                <a:endParaRPr lang="en-US" sz="2200" dirty="0">
                  <a:solidFill>
                    <a:schemeClr val="tx2"/>
                  </a:solidFill>
                </a:endParaRPr>
              </a:p>
            </p:txBody>
          </p:sp>
          <p:sp>
            <p:nvSpPr>
              <p:cNvPr id="93" name="Rectangle 92">
                <a:extLst>
                  <a:ext uri="{FF2B5EF4-FFF2-40B4-BE49-F238E27FC236}">
                    <a16:creationId xmlns:a16="http://schemas.microsoft.com/office/drawing/2014/main" id="{04EA0D93-A05B-4DCA-B033-3F8613E7295C}"/>
                  </a:ext>
                </a:extLst>
              </p:cNvPr>
              <p:cNvSpPr/>
              <p:nvPr/>
            </p:nvSpPr>
            <p:spPr>
              <a:xfrm>
                <a:off x="5797360" y="6528884"/>
                <a:ext cx="426719" cy="430887"/>
              </a:xfrm>
              <a:prstGeom prst="rect">
                <a:avLst/>
              </a:prstGeom>
            </p:spPr>
            <p:txBody>
              <a:bodyPr wrap="none" anchor="ctr">
                <a:spAutoFit/>
              </a:bodyPr>
              <a:lstStyle/>
              <a:p>
                <a:pPr algn="ctr"/>
                <a:r>
                  <a:rPr lang="en-US" sz="2200">
                    <a:solidFill>
                      <a:schemeClr val="accent1"/>
                    </a:solidFill>
                    <a:latin typeface="FontAwesome" charset="0"/>
                  </a:rPr>
                  <a:t></a:t>
                </a:r>
                <a:endParaRPr lang="en-US" sz="2200">
                  <a:solidFill>
                    <a:schemeClr val="accent1"/>
                  </a:solidFill>
                </a:endParaRPr>
              </a:p>
            </p:txBody>
          </p:sp>
          <p:sp>
            <p:nvSpPr>
              <p:cNvPr id="94" name="Rectangle 93">
                <a:extLst>
                  <a:ext uri="{FF2B5EF4-FFF2-40B4-BE49-F238E27FC236}">
                    <a16:creationId xmlns:a16="http://schemas.microsoft.com/office/drawing/2014/main" id="{4F4DEDCF-B898-463A-A556-88B1E467826C}"/>
                  </a:ext>
                </a:extLst>
              </p:cNvPr>
              <p:cNvSpPr/>
              <p:nvPr/>
            </p:nvSpPr>
            <p:spPr>
              <a:xfrm>
                <a:off x="6211384" y="6528884"/>
                <a:ext cx="426719" cy="430887"/>
              </a:xfrm>
              <a:prstGeom prst="rect">
                <a:avLst/>
              </a:prstGeom>
            </p:spPr>
            <p:txBody>
              <a:bodyPr wrap="none" anchor="ctr">
                <a:spAutoFit/>
              </a:bodyPr>
              <a:lstStyle/>
              <a:p>
                <a:pPr algn="ctr"/>
                <a:r>
                  <a:rPr lang="en-US" sz="2200">
                    <a:solidFill>
                      <a:schemeClr val="accent1">
                        <a:lumMod val="50000"/>
                      </a:schemeClr>
                    </a:solidFill>
                    <a:latin typeface="FontAwesome" charset="0"/>
                  </a:rPr>
                  <a:t></a:t>
                </a:r>
                <a:endParaRPr lang="en-US" sz="2200">
                  <a:solidFill>
                    <a:schemeClr val="accent1">
                      <a:lumMod val="50000"/>
                    </a:schemeClr>
                  </a:solidFill>
                </a:endParaRPr>
              </a:p>
            </p:txBody>
          </p:sp>
          <p:sp>
            <p:nvSpPr>
              <p:cNvPr id="95" name="Rectangle 94">
                <a:extLst>
                  <a:ext uri="{FF2B5EF4-FFF2-40B4-BE49-F238E27FC236}">
                    <a16:creationId xmlns:a16="http://schemas.microsoft.com/office/drawing/2014/main" id="{66EB0D6E-88EE-4806-9241-29C793700D29}"/>
                  </a:ext>
                </a:extLst>
              </p:cNvPr>
              <p:cNvSpPr/>
              <p:nvPr/>
            </p:nvSpPr>
            <p:spPr>
              <a:xfrm>
                <a:off x="6625409" y="6528884"/>
                <a:ext cx="426719" cy="430887"/>
              </a:xfrm>
              <a:prstGeom prst="rect">
                <a:avLst/>
              </a:prstGeom>
            </p:spPr>
            <p:txBody>
              <a:bodyPr wrap="none" anchor="ctr">
                <a:spAutoFit/>
              </a:bodyPr>
              <a:lstStyle/>
              <a:p>
                <a:pPr algn="ctr"/>
                <a:r>
                  <a:rPr lang="en-US" sz="2200">
                    <a:solidFill>
                      <a:schemeClr val="accent3"/>
                    </a:solidFill>
                    <a:latin typeface="FontAwesome" charset="0"/>
                  </a:rPr>
                  <a:t></a:t>
                </a:r>
                <a:endParaRPr lang="en-US" sz="2200">
                  <a:solidFill>
                    <a:schemeClr val="accent3"/>
                  </a:solidFill>
                </a:endParaRPr>
              </a:p>
            </p:txBody>
          </p:sp>
        </p:grpSp>
      </p:grpSp>
      <p:grpSp>
        <p:nvGrpSpPr>
          <p:cNvPr id="11" name="Group 10">
            <a:extLst>
              <a:ext uri="{FF2B5EF4-FFF2-40B4-BE49-F238E27FC236}">
                <a16:creationId xmlns:a16="http://schemas.microsoft.com/office/drawing/2014/main" id="{ABD2659D-E1EA-4CAB-B191-97F8DE011939}"/>
              </a:ext>
            </a:extLst>
          </p:cNvPr>
          <p:cNvGrpSpPr/>
          <p:nvPr/>
        </p:nvGrpSpPr>
        <p:grpSpPr>
          <a:xfrm>
            <a:off x="9355434" y="4671299"/>
            <a:ext cx="2055049" cy="1439043"/>
            <a:chOff x="9585578" y="4864520"/>
            <a:chExt cx="2055049" cy="1439043"/>
          </a:xfrm>
        </p:grpSpPr>
        <p:sp>
          <p:nvSpPr>
            <p:cNvPr id="96" name="TextBox 95">
              <a:extLst>
                <a:ext uri="{FF2B5EF4-FFF2-40B4-BE49-F238E27FC236}">
                  <a16:creationId xmlns:a16="http://schemas.microsoft.com/office/drawing/2014/main" id="{B755B5AA-E2B5-453C-9D2E-DF92CB5AFAE7}"/>
                </a:ext>
              </a:extLst>
            </p:cNvPr>
            <p:cNvSpPr txBox="1"/>
            <p:nvPr/>
          </p:nvSpPr>
          <p:spPr>
            <a:xfrm>
              <a:off x="9586550" y="4864520"/>
              <a:ext cx="2054077" cy="553998"/>
            </a:xfrm>
            <a:prstGeom prst="rect">
              <a:avLst/>
            </a:prstGeom>
            <a:noFill/>
          </p:spPr>
          <p:txBody>
            <a:bodyPr wrap="square" rtlCol="0">
              <a:spAutoFit/>
            </a:bodyPr>
            <a:lstStyle/>
            <a:p>
              <a:pPr>
                <a:lnSpc>
                  <a:spcPts val="1800"/>
                </a:lnSpc>
              </a:pPr>
              <a:r>
                <a:rPr lang="en-US" sz="1200" b="1" dirty="0" err="1">
                  <a:solidFill>
                    <a:schemeClr val="accent4"/>
                  </a:solidFill>
                  <a:latin typeface="Roboto" panose="02000000000000000000" pitchFamily="2" charset="0"/>
                  <a:ea typeface="Roboto" panose="02000000000000000000" pitchFamily="2" charset="0"/>
                  <a:cs typeface="Montserrat" charset="0"/>
                </a:rPr>
                <a:t>Exctv</a:t>
              </a:r>
              <a:r>
                <a:rPr lang="en-US" sz="1200" b="1" dirty="0">
                  <a:solidFill>
                    <a:schemeClr val="accent4"/>
                  </a:solidFill>
                  <a:latin typeface="Roboto" panose="02000000000000000000" pitchFamily="2" charset="0"/>
                  <a:ea typeface="Roboto" panose="02000000000000000000" pitchFamily="2" charset="0"/>
                  <a:cs typeface="Montserrat" charset="0"/>
                </a:rPr>
                <a:t>. Director</a:t>
              </a:r>
            </a:p>
            <a:p>
              <a:pPr>
                <a:lnSpc>
                  <a:spcPts val="1800"/>
                </a:lnSpc>
              </a:pPr>
              <a:r>
                <a:rPr lang="en-US" b="1" dirty="0">
                  <a:latin typeface="Roboto" panose="02000000000000000000" pitchFamily="2" charset="0"/>
                  <a:ea typeface="Roboto" panose="02000000000000000000" pitchFamily="2" charset="0"/>
                  <a:cs typeface="Montserrat" charset="0"/>
                </a:rPr>
                <a:t>John </a:t>
              </a:r>
              <a:r>
                <a:rPr lang="en-US" b="1" dirty="0" err="1">
                  <a:latin typeface="Roboto" panose="02000000000000000000" pitchFamily="2" charset="0"/>
                  <a:ea typeface="Roboto" panose="02000000000000000000" pitchFamily="2" charset="0"/>
                  <a:cs typeface="Montserrat" charset="0"/>
                </a:rPr>
                <a:t>Dowan</a:t>
              </a:r>
              <a:endParaRPr lang="en-US" b="1" dirty="0">
                <a:latin typeface="Roboto" panose="02000000000000000000" pitchFamily="2" charset="0"/>
                <a:ea typeface="Roboto" panose="02000000000000000000" pitchFamily="2" charset="0"/>
                <a:cs typeface="Montserrat" charset="0"/>
              </a:endParaRPr>
            </a:p>
          </p:txBody>
        </p:sp>
        <p:sp>
          <p:nvSpPr>
            <p:cNvPr id="97" name="TextBox 96">
              <a:extLst>
                <a:ext uri="{FF2B5EF4-FFF2-40B4-BE49-F238E27FC236}">
                  <a16:creationId xmlns:a16="http://schemas.microsoft.com/office/drawing/2014/main" id="{14F3785C-4FDD-47E6-BE0B-EFDA12C12A63}"/>
                </a:ext>
              </a:extLst>
            </p:cNvPr>
            <p:cNvSpPr txBox="1"/>
            <p:nvPr/>
          </p:nvSpPr>
          <p:spPr>
            <a:xfrm>
              <a:off x="9595603" y="5436786"/>
              <a:ext cx="2026918" cy="383503"/>
            </a:xfrm>
            <a:prstGeom prst="rect">
              <a:avLst/>
            </a:prstGeom>
            <a:noFill/>
          </p:spPr>
          <p:txBody>
            <a:bodyPr wrap="square" numCol="1" spcCol="0" rtlCol="0" anchor="ctr">
              <a:spAutoFit/>
            </a:bodyPr>
            <a:lstStyle/>
            <a:p>
              <a:pPr>
                <a:lnSpc>
                  <a:spcPts val="1200"/>
                </a:lnSpc>
              </a:pPr>
              <a:r>
                <a:rPr lang="en-US" sz="800" b="1" dirty="0">
                  <a:latin typeface="Lato" panose="020F0502020204030203" pitchFamily="34" charset="0"/>
                  <a:ea typeface="Lato" panose="020F0502020204030203" pitchFamily="34" charset="0"/>
                  <a:cs typeface="Lato" panose="020F0502020204030203" pitchFamily="34" charset="0"/>
                </a:rPr>
                <a:t>The example text goes here with your own detailed summery.</a:t>
              </a:r>
            </a:p>
          </p:txBody>
        </p:sp>
        <p:grpSp>
          <p:nvGrpSpPr>
            <p:cNvPr id="6" name="Group 5">
              <a:extLst>
                <a:ext uri="{FF2B5EF4-FFF2-40B4-BE49-F238E27FC236}">
                  <a16:creationId xmlns:a16="http://schemas.microsoft.com/office/drawing/2014/main" id="{68382804-398B-44AF-9C96-93967C2F6E8B}"/>
                </a:ext>
              </a:extLst>
            </p:cNvPr>
            <p:cNvGrpSpPr/>
            <p:nvPr/>
          </p:nvGrpSpPr>
          <p:grpSpPr>
            <a:xfrm>
              <a:off x="9585578" y="5872676"/>
              <a:ext cx="1668792" cy="430887"/>
              <a:chOff x="9585578" y="6556304"/>
              <a:chExt cx="1668792" cy="430887"/>
            </a:xfrm>
          </p:grpSpPr>
          <p:sp>
            <p:nvSpPr>
              <p:cNvPr id="98" name="Rectangle 97">
                <a:extLst>
                  <a:ext uri="{FF2B5EF4-FFF2-40B4-BE49-F238E27FC236}">
                    <a16:creationId xmlns:a16="http://schemas.microsoft.com/office/drawing/2014/main" id="{FEE80D0D-7568-4F23-BCAB-1E675A70D031}"/>
                  </a:ext>
                </a:extLst>
              </p:cNvPr>
              <p:cNvSpPr/>
              <p:nvPr/>
            </p:nvSpPr>
            <p:spPr>
              <a:xfrm>
                <a:off x="9585578" y="6556304"/>
                <a:ext cx="426719" cy="430887"/>
              </a:xfrm>
              <a:prstGeom prst="rect">
                <a:avLst/>
              </a:prstGeom>
            </p:spPr>
            <p:txBody>
              <a:bodyPr wrap="none" anchor="ctr">
                <a:spAutoFit/>
              </a:bodyPr>
              <a:lstStyle/>
              <a:p>
                <a:pPr algn="ctr"/>
                <a:r>
                  <a:rPr lang="en-US" sz="2200" dirty="0">
                    <a:solidFill>
                      <a:schemeClr val="tx2"/>
                    </a:solidFill>
                    <a:latin typeface="FontAwesome" charset="0"/>
                  </a:rPr>
                  <a:t></a:t>
                </a:r>
                <a:endParaRPr lang="en-US" sz="2200" dirty="0">
                  <a:solidFill>
                    <a:schemeClr val="tx2"/>
                  </a:solidFill>
                </a:endParaRPr>
              </a:p>
            </p:txBody>
          </p:sp>
          <p:sp>
            <p:nvSpPr>
              <p:cNvPr id="99" name="Rectangle 98">
                <a:extLst>
                  <a:ext uri="{FF2B5EF4-FFF2-40B4-BE49-F238E27FC236}">
                    <a16:creationId xmlns:a16="http://schemas.microsoft.com/office/drawing/2014/main" id="{6014EEC4-3AC6-4A32-AF77-691E1521D4EF}"/>
                  </a:ext>
                </a:extLst>
              </p:cNvPr>
              <p:cNvSpPr/>
              <p:nvPr/>
            </p:nvSpPr>
            <p:spPr>
              <a:xfrm>
                <a:off x="9999602" y="6556304"/>
                <a:ext cx="426719" cy="430887"/>
              </a:xfrm>
              <a:prstGeom prst="rect">
                <a:avLst/>
              </a:prstGeom>
            </p:spPr>
            <p:txBody>
              <a:bodyPr wrap="none" anchor="ctr">
                <a:spAutoFit/>
              </a:bodyPr>
              <a:lstStyle/>
              <a:p>
                <a:pPr algn="ctr"/>
                <a:r>
                  <a:rPr lang="en-US" sz="2200">
                    <a:solidFill>
                      <a:schemeClr val="accent1"/>
                    </a:solidFill>
                    <a:latin typeface="FontAwesome" charset="0"/>
                  </a:rPr>
                  <a:t></a:t>
                </a:r>
                <a:endParaRPr lang="en-US" sz="2200">
                  <a:solidFill>
                    <a:schemeClr val="accent1"/>
                  </a:solidFill>
                </a:endParaRPr>
              </a:p>
            </p:txBody>
          </p:sp>
          <p:sp>
            <p:nvSpPr>
              <p:cNvPr id="100" name="Rectangle 99">
                <a:extLst>
                  <a:ext uri="{FF2B5EF4-FFF2-40B4-BE49-F238E27FC236}">
                    <a16:creationId xmlns:a16="http://schemas.microsoft.com/office/drawing/2014/main" id="{98F2F9AF-C259-414F-B884-1F79892BD627}"/>
                  </a:ext>
                </a:extLst>
              </p:cNvPr>
              <p:cNvSpPr/>
              <p:nvPr/>
            </p:nvSpPr>
            <p:spPr>
              <a:xfrm>
                <a:off x="10413626" y="6556304"/>
                <a:ext cx="426719" cy="430887"/>
              </a:xfrm>
              <a:prstGeom prst="rect">
                <a:avLst/>
              </a:prstGeom>
            </p:spPr>
            <p:txBody>
              <a:bodyPr wrap="none" anchor="ctr">
                <a:spAutoFit/>
              </a:bodyPr>
              <a:lstStyle/>
              <a:p>
                <a:pPr algn="ctr"/>
                <a:r>
                  <a:rPr lang="en-US" sz="2200">
                    <a:solidFill>
                      <a:schemeClr val="accent1">
                        <a:lumMod val="50000"/>
                      </a:schemeClr>
                    </a:solidFill>
                    <a:latin typeface="FontAwesome" charset="0"/>
                  </a:rPr>
                  <a:t></a:t>
                </a:r>
                <a:endParaRPr lang="en-US" sz="2200">
                  <a:solidFill>
                    <a:schemeClr val="accent1">
                      <a:lumMod val="50000"/>
                    </a:schemeClr>
                  </a:solidFill>
                </a:endParaRPr>
              </a:p>
            </p:txBody>
          </p:sp>
          <p:sp>
            <p:nvSpPr>
              <p:cNvPr id="101" name="Rectangle 100">
                <a:extLst>
                  <a:ext uri="{FF2B5EF4-FFF2-40B4-BE49-F238E27FC236}">
                    <a16:creationId xmlns:a16="http://schemas.microsoft.com/office/drawing/2014/main" id="{2485972E-DDB3-448D-9F9B-A34E4B1F7FCD}"/>
                  </a:ext>
                </a:extLst>
              </p:cNvPr>
              <p:cNvSpPr/>
              <p:nvPr/>
            </p:nvSpPr>
            <p:spPr>
              <a:xfrm>
                <a:off x="10827651" y="6556304"/>
                <a:ext cx="426719" cy="430887"/>
              </a:xfrm>
              <a:prstGeom prst="rect">
                <a:avLst/>
              </a:prstGeom>
            </p:spPr>
            <p:txBody>
              <a:bodyPr wrap="none" anchor="ctr">
                <a:spAutoFit/>
              </a:bodyPr>
              <a:lstStyle/>
              <a:p>
                <a:pPr algn="ctr"/>
                <a:r>
                  <a:rPr lang="en-US" sz="2200">
                    <a:solidFill>
                      <a:schemeClr val="accent3"/>
                    </a:solidFill>
                    <a:latin typeface="FontAwesome" charset="0"/>
                  </a:rPr>
                  <a:t></a:t>
                </a:r>
                <a:endParaRPr lang="en-US" sz="2200">
                  <a:solidFill>
                    <a:schemeClr val="accent3"/>
                  </a:solidFill>
                </a:endParaRPr>
              </a:p>
            </p:txBody>
          </p:sp>
        </p:grpSp>
      </p:grpSp>
      <p:cxnSp>
        <p:nvCxnSpPr>
          <p:cNvPr id="20" name="Straight Connector 19">
            <a:extLst>
              <a:ext uri="{FF2B5EF4-FFF2-40B4-BE49-F238E27FC236}">
                <a16:creationId xmlns:a16="http://schemas.microsoft.com/office/drawing/2014/main" id="{91AE1FC1-3198-40DC-BE1C-2C2F344299C9}"/>
              </a:ext>
            </a:extLst>
          </p:cNvPr>
          <p:cNvCxnSpPr>
            <a:cxnSpLocks/>
          </p:cNvCxnSpPr>
          <p:nvPr/>
        </p:nvCxnSpPr>
        <p:spPr>
          <a:xfrm>
            <a:off x="3952522" y="1900545"/>
            <a:ext cx="0" cy="4209797"/>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cxnSp>
        <p:nvCxnSpPr>
          <p:cNvPr id="102" name="Straight Connector 101">
            <a:extLst>
              <a:ext uri="{FF2B5EF4-FFF2-40B4-BE49-F238E27FC236}">
                <a16:creationId xmlns:a16="http://schemas.microsoft.com/office/drawing/2014/main" id="{9BAFAFE0-792C-46DD-9A35-5B93D7FDBF30}"/>
              </a:ext>
            </a:extLst>
          </p:cNvPr>
          <p:cNvCxnSpPr>
            <a:cxnSpLocks/>
          </p:cNvCxnSpPr>
          <p:nvPr/>
        </p:nvCxnSpPr>
        <p:spPr>
          <a:xfrm>
            <a:off x="8239479" y="1900545"/>
            <a:ext cx="0" cy="4209797"/>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7B62357B-EEDC-48BE-B961-57B042266797}"/>
              </a:ext>
            </a:extLst>
          </p:cNvPr>
          <p:cNvSpPr>
            <a:spLocks noGrp="1"/>
          </p:cNvSpPr>
          <p:nvPr>
            <p:ph type="pic" sz="quarter" idx="166"/>
          </p:nvPr>
        </p:nvSpPr>
        <p:spPr/>
      </p:sp>
      <p:sp>
        <p:nvSpPr>
          <p:cNvPr id="7" name="Picture Placeholder 6">
            <a:extLst>
              <a:ext uri="{FF2B5EF4-FFF2-40B4-BE49-F238E27FC236}">
                <a16:creationId xmlns:a16="http://schemas.microsoft.com/office/drawing/2014/main" id="{22A06722-2F0B-413E-A885-D15CB2D2206A}"/>
              </a:ext>
            </a:extLst>
          </p:cNvPr>
          <p:cNvSpPr>
            <a:spLocks noGrp="1"/>
          </p:cNvSpPr>
          <p:nvPr>
            <p:ph type="pic" sz="quarter" idx="167"/>
          </p:nvPr>
        </p:nvSpPr>
        <p:spPr/>
      </p:sp>
      <p:sp>
        <p:nvSpPr>
          <p:cNvPr id="12" name="Picture Placeholder 11">
            <a:extLst>
              <a:ext uri="{FF2B5EF4-FFF2-40B4-BE49-F238E27FC236}">
                <a16:creationId xmlns:a16="http://schemas.microsoft.com/office/drawing/2014/main" id="{198BCA50-E6A9-4CFD-88B2-AEFC6E4D7718}"/>
              </a:ext>
            </a:extLst>
          </p:cNvPr>
          <p:cNvSpPr>
            <a:spLocks noGrp="1"/>
          </p:cNvSpPr>
          <p:nvPr>
            <p:ph type="pic" sz="quarter" idx="168"/>
          </p:nvPr>
        </p:nvSpPr>
        <p:spPr/>
      </p:sp>
    </p:spTree>
    <p:extLst>
      <p:ext uri="{BB962C8B-B14F-4D97-AF65-F5344CB8AC3E}">
        <p14:creationId xmlns:p14="http://schemas.microsoft.com/office/powerpoint/2010/main" val="24491930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6" name="Rectangle 25">
            <a:extLst>
              <a:ext uri="{FF2B5EF4-FFF2-40B4-BE49-F238E27FC236}">
                <a16:creationId xmlns:a16="http://schemas.microsoft.com/office/drawing/2014/main" id="{F7770820-97C2-4086-8D64-1A55D717D987}"/>
              </a:ext>
            </a:extLst>
          </p:cNvPr>
          <p:cNvSpPr/>
          <p:nvPr/>
        </p:nvSpPr>
        <p:spPr>
          <a:xfrm>
            <a:off x="7587479" y="1977242"/>
            <a:ext cx="3741692" cy="4028438"/>
          </a:xfrm>
          <a:prstGeom prst="rect">
            <a:avLst/>
          </a:prstGeom>
          <a:solidFill>
            <a:schemeClr val="tx1">
              <a:alpha val="7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ED6C8279-901B-4C8D-B628-05AF4F6D739B}"/>
              </a:ext>
            </a:extLst>
          </p:cNvPr>
          <p:cNvGrpSpPr/>
          <p:nvPr/>
        </p:nvGrpSpPr>
        <p:grpSpPr>
          <a:xfrm>
            <a:off x="7939602" y="2596472"/>
            <a:ext cx="3037447" cy="2789978"/>
            <a:chOff x="7868678" y="2425787"/>
            <a:chExt cx="3037447" cy="2789978"/>
          </a:xfrm>
        </p:grpSpPr>
        <p:sp>
          <p:nvSpPr>
            <p:cNvPr id="14" name="Rectangle 13">
              <a:extLst>
                <a:ext uri="{FF2B5EF4-FFF2-40B4-BE49-F238E27FC236}">
                  <a16:creationId xmlns:a16="http://schemas.microsoft.com/office/drawing/2014/main" id="{C8D45FD2-3E01-4748-9103-42FB78F29F1B}"/>
                </a:ext>
              </a:extLst>
            </p:cNvPr>
            <p:cNvSpPr/>
            <p:nvPr/>
          </p:nvSpPr>
          <p:spPr>
            <a:xfrm>
              <a:off x="7868678" y="2425787"/>
              <a:ext cx="2339102" cy="1118255"/>
            </a:xfrm>
            <a:prstGeom prst="rect">
              <a:avLst/>
            </a:prstGeom>
          </p:spPr>
          <p:txBody>
            <a:bodyPr wrap="none">
              <a:spAutoFit/>
            </a:bodyPr>
            <a:lstStyle/>
            <a:p>
              <a:pPr>
                <a:lnSpc>
                  <a:spcPts val="4000"/>
                </a:lnSpc>
              </a:pPr>
              <a:r>
                <a:rPr lang="en-US" sz="4000" b="1" dirty="0">
                  <a:solidFill>
                    <a:schemeClr val="bg1"/>
                  </a:solidFill>
                  <a:latin typeface="Roboto" panose="02000000000000000000" pitchFamily="2" charset="0"/>
                  <a:ea typeface="Roboto" panose="02000000000000000000" pitchFamily="2" charset="0"/>
                </a:rPr>
                <a:t>Our </a:t>
              </a:r>
            </a:p>
            <a:p>
              <a:pPr>
                <a:lnSpc>
                  <a:spcPts val="4000"/>
                </a:lnSpc>
              </a:pPr>
              <a:r>
                <a:rPr lang="en-US" sz="4000" b="1" dirty="0" err="1">
                  <a:solidFill>
                    <a:schemeClr val="bg1"/>
                  </a:solidFill>
                  <a:latin typeface="Roboto" panose="02000000000000000000" pitchFamily="2" charset="0"/>
                  <a:ea typeface="Roboto" panose="02000000000000000000" pitchFamily="2" charset="0"/>
                </a:rPr>
                <a:t>Portfolilo</a:t>
              </a:r>
              <a:endParaRPr lang="en-US" sz="4000" dirty="0">
                <a:solidFill>
                  <a:schemeClr val="bg1"/>
                </a:solidFill>
                <a:latin typeface="Roboto" panose="02000000000000000000" pitchFamily="2" charset="0"/>
                <a:ea typeface="Roboto" panose="02000000000000000000" pitchFamily="2" charset="0"/>
              </a:endParaRPr>
            </a:p>
          </p:txBody>
        </p:sp>
        <p:sp>
          <p:nvSpPr>
            <p:cNvPr id="55" name="Rectangle 54">
              <a:extLst>
                <a:ext uri="{FF2B5EF4-FFF2-40B4-BE49-F238E27FC236}">
                  <a16:creationId xmlns:a16="http://schemas.microsoft.com/office/drawing/2014/main" id="{47880ABE-6EC7-46C6-831C-82FEB76B7846}"/>
                </a:ext>
              </a:extLst>
            </p:cNvPr>
            <p:cNvSpPr/>
            <p:nvPr/>
          </p:nvSpPr>
          <p:spPr>
            <a:xfrm>
              <a:off x="7868678" y="3615903"/>
              <a:ext cx="3037447" cy="1599862"/>
            </a:xfrm>
            <a:prstGeom prst="rect">
              <a:avLst/>
            </a:prstGeom>
          </p:spPr>
          <p:txBody>
            <a:bodyPr wrap="square">
              <a:spAutoFit/>
            </a:bodyPr>
            <a:lstStyle/>
            <a:p>
              <a:pP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make a type specimen book. It has survived not only five centuries, but also the leap into electronic typesetting,</a:t>
              </a:r>
            </a:p>
          </p:txBody>
        </p:sp>
      </p:grpSp>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12</a:t>
            </a:fld>
            <a:endParaRPr lang="en-US"/>
          </a:p>
        </p:txBody>
      </p:sp>
      <p:sp>
        <p:nvSpPr>
          <p:cNvPr id="8" name="Title 7">
            <a:extLst>
              <a:ext uri="{FF2B5EF4-FFF2-40B4-BE49-F238E27FC236}">
                <a16:creationId xmlns:a16="http://schemas.microsoft.com/office/drawing/2014/main" id="{6185B9D7-ED8F-4896-A447-0EC827417777}"/>
              </a:ext>
            </a:extLst>
          </p:cNvPr>
          <p:cNvSpPr>
            <a:spLocks noGrp="1"/>
          </p:cNvSpPr>
          <p:nvPr>
            <p:ph type="title" idx="4294967295"/>
          </p:nvPr>
        </p:nvSpPr>
        <p:spPr>
          <a:xfrm>
            <a:off x="838200" y="481013"/>
            <a:ext cx="10515600" cy="679450"/>
          </a:xfrm>
        </p:spPr>
        <p:txBody>
          <a:bodyPr>
            <a:normAutofit/>
          </a:bodyPr>
          <a:lstStyle/>
          <a:p>
            <a:r>
              <a:rPr lang="en-US" sz="4000" b="1" dirty="0"/>
              <a:t>Our </a:t>
            </a:r>
            <a:r>
              <a:rPr lang="en-US" sz="4000" b="1" dirty="0" err="1"/>
              <a:t>Portfolilo</a:t>
            </a:r>
            <a:endParaRPr lang="en-US" sz="4000" b="1" dirty="0"/>
          </a:p>
        </p:txBody>
      </p:sp>
      <p:sp>
        <p:nvSpPr>
          <p:cNvPr id="9" name="Subtitle 8">
            <a:extLst>
              <a:ext uri="{FF2B5EF4-FFF2-40B4-BE49-F238E27FC236}">
                <a16:creationId xmlns:a16="http://schemas.microsoft.com/office/drawing/2014/main" id="{7487B7BD-0054-4716-9EDC-5EF0FCF392EC}"/>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3" name="Picture Placeholder 2">
            <a:extLst>
              <a:ext uri="{FF2B5EF4-FFF2-40B4-BE49-F238E27FC236}">
                <a16:creationId xmlns:a16="http://schemas.microsoft.com/office/drawing/2014/main" id="{FCD2786E-3C69-4ED0-B82C-CF7AB2E37C8E}"/>
              </a:ext>
            </a:extLst>
          </p:cNvPr>
          <p:cNvSpPr>
            <a:spLocks noGrp="1"/>
          </p:cNvSpPr>
          <p:nvPr>
            <p:ph type="pic" sz="quarter" idx="166"/>
          </p:nvPr>
        </p:nvSpPr>
        <p:spPr/>
      </p:sp>
      <p:sp>
        <p:nvSpPr>
          <p:cNvPr id="5" name="Picture Placeholder 4">
            <a:extLst>
              <a:ext uri="{FF2B5EF4-FFF2-40B4-BE49-F238E27FC236}">
                <a16:creationId xmlns:a16="http://schemas.microsoft.com/office/drawing/2014/main" id="{DA154C88-2CBB-474D-9CA5-9EA6CA0C149E}"/>
              </a:ext>
            </a:extLst>
          </p:cNvPr>
          <p:cNvSpPr>
            <a:spLocks noGrp="1"/>
          </p:cNvSpPr>
          <p:nvPr>
            <p:ph type="pic" sz="quarter" idx="167"/>
          </p:nvPr>
        </p:nvSpPr>
        <p:spPr/>
      </p:sp>
      <p:sp>
        <p:nvSpPr>
          <p:cNvPr id="7" name="Picture Placeholder 6">
            <a:extLst>
              <a:ext uri="{FF2B5EF4-FFF2-40B4-BE49-F238E27FC236}">
                <a16:creationId xmlns:a16="http://schemas.microsoft.com/office/drawing/2014/main" id="{F1E734D5-48FF-48FE-A483-1940AE87C896}"/>
              </a:ext>
            </a:extLst>
          </p:cNvPr>
          <p:cNvSpPr>
            <a:spLocks noGrp="1"/>
          </p:cNvSpPr>
          <p:nvPr>
            <p:ph type="pic" sz="quarter" idx="168"/>
          </p:nvPr>
        </p:nvSpPr>
        <p:spPr/>
      </p:sp>
      <p:sp>
        <p:nvSpPr>
          <p:cNvPr id="12" name="Picture Placeholder 11">
            <a:extLst>
              <a:ext uri="{FF2B5EF4-FFF2-40B4-BE49-F238E27FC236}">
                <a16:creationId xmlns:a16="http://schemas.microsoft.com/office/drawing/2014/main" id="{F753C24F-10C8-43BD-8F77-9E2D81C44E00}"/>
              </a:ext>
            </a:extLst>
          </p:cNvPr>
          <p:cNvSpPr>
            <a:spLocks noGrp="1"/>
          </p:cNvSpPr>
          <p:nvPr>
            <p:ph type="pic" sz="quarter" idx="169"/>
          </p:nvPr>
        </p:nvSpPr>
        <p:spPr/>
      </p:sp>
    </p:spTree>
    <p:extLst>
      <p:ext uri="{BB962C8B-B14F-4D97-AF65-F5344CB8AC3E}">
        <p14:creationId xmlns:p14="http://schemas.microsoft.com/office/powerpoint/2010/main" val="313809794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93A41B38-399A-4FB4-B3F5-C045B0EE8698}"/>
              </a:ext>
            </a:extLst>
          </p:cNvPr>
          <p:cNvSpPr/>
          <p:nvPr/>
        </p:nvSpPr>
        <p:spPr>
          <a:xfrm>
            <a:off x="0" y="1787989"/>
            <a:ext cx="12192000" cy="2641367"/>
          </a:xfrm>
          <a:prstGeom prst="rect">
            <a:avLst/>
          </a:prstGeom>
          <a:solidFill>
            <a:schemeClr val="accent4">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13</a:t>
            </a:fld>
            <a:endParaRPr lang="en-US"/>
          </a:p>
        </p:txBody>
      </p:sp>
      <p:sp>
        <p:nvSpPr>
          <p:cNvPr id="6" name="Title 5">
            <a:extLst>
              <a:ext uri="{FF2B5EF4-FFF2-40B4-BE49-F238E27FC236}">
                <a16:creationId xmlns:a16="http://schemas.microsoft.com/office/drawing/2014/main" id="{3E87D337-C45A-4C48-A38F-821164639C44}"/>
              </a:ext>
            </a:extLst>
          </p:cNvPr>
          <p:cNvSpPr>
            <a:spLocks noGrp="1"/>
          </p:cNvSpPr>
          <p:nvPr>
            <p:ph type="title" idx="4294967295"/>
          </p:nvPr>
        </p:nvSpPr>
        <p:spPr>
          <a:xfrm>
            <a:off x="838200" y="481013"/>
            <a:ext cx="10515600" cy="679450"/>
          </a:xfrm>
        </p:spPr>
        <p:txBody>
          <a:bodyPr/>
          <a:lstStyle/>
          <a:p>
            <a:r>
              <a:rPr lang="en-US" b="1" dirty="0"/>
              <a:t>Our Portfolio</a:t>
            </a:r>
          </a:p>
        </p:txBody>
      </p:sp>
      <p:sp>
        <p:nvSpPr>
          <p:cNvPr id="2" name="Subtitle 1">
            <a:extLst>
              <a:ext uri="{FF2B5EF4-FFF2-40B4-BE49-F238E27FC236}">
                <a16:creationId xmlns:a16="http://schemas.microsoft.com/office/drawing/2014/main" id="{56EC7491-F2AE-40AD-B16E-8C3211882727}"/>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50" name="Rectangle 49">
            <a:extLst>
              <a:ext uri="{FF2B5EF4-FFF2-40B4-BE49-F238E27FC236}">
                <a16:creationId xmlns:a16="http://schemas.microsoft.com/office/drawing/2014/main" id="{9ECF0B44-BF53-45B7-AF2C-653EFB616C49}"/>
              </a:ext>
            </a:extLst>
          </p:cNvPr>
          <p:cNvSpPr/>
          <p:nvPr/>
        </p:nvSpPr>
        <p:spPr>
          <a:xfrm>
            <a:off x="1553906" y="2693462"/>
            <a:ext cx="9084188" cy="830420"/>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sp>
        <p:nvSpPr>
          <p:cNvPr id="5" name="Picture Placeholder 4">
            <a:extLst>
              <a:ext uri="{FF2B5EF4-FFF2-40B4-BE49-F238E27FC236}">
                <a16:creationId xmlns:a16="http://schemas.microsoft.com/office/drawing/2014/main" id="{85EFAB36-00D4-4DA2-B8B8-1AF09CD4A74B}"/>
              </a:ext>
            </a:extLst>
          </p:cNvPr>
          <p:cNvSpPr>
            <a:spLocks noGrp="1"/>
          </p:cNvSpPr>
          <p:nvPr>
            <p:ph type="pic" sz="quarter" idx="167"/>
          </p:nvPr>
        </p:nvSpPr>
        <p:spPr/>
      </p:sp>
      <p:sp>
        <p:nvSpPr>
          <p:cNvPr id="8" name="Picture Placeholder 7">
            <a:extLst>
              <a:ext uri="{FF2B5EF4-FFF2-40B4-BE49-F238E27FC236}">
                <a16:creationId xmlns:a16="http://schemas.microsoft.com/office/drawing/2014/main" id="{E2826346-AFDA-4202-B5D2-69B30F0A12F8}"/>
              </a:ext>
            </a:extLst>
          </p:cNvPr>
          <p:cNvSpPr>
            <a:spLocks noGrp="1"/>
          </p:cNvSpPr>
          <p:nvPr>
            <p:ph type="pic" sz="quarter" idx="168"/>
          </p:nvPr>
        </p:nvSpPr>
        <p:spPr/>
      </p:sp>
      <p:sp>
        <p:nvSpPr>
          <p:cNvPr id="10" name="Picture Placeholder 9">
            <a:extLst>
              <a:ext uri="{FF2B5EF4-FFF2-40B4-BE49-F238E27FC236}">
                <a16:creationId xmlns:a16="http://schemas.microsoft.com/office/drawing/2014/main" id="{8AD7DA27-E4ED-4BCB-96CC-835FAA0FEADE}"/>
              </a:ext>
            </a:extLst>
          </p:cNvPr>
          <p:cNvSpPr>
            <a:spLocks noGrp="1"/>
          </p:cNvSpPr>
          <p:nvPr>
            <p:ph type="pic" sz="quarter" idx="169"/>
          </p:nvPr>
        </p:nvSpPr>
        <p:spPr/>
      </p:sp>
      <p:sp>
        <p:nvSpPr>
          <p:cNvPr id="12" name="Picture Placeholder 11">
            <a:extLst>
              <a:ext uri="{FF2B5EF4-FFF2-40B4-BE49-F238E27FC236}">
                <a16:creationId xmlns:a16="http://schemas.microsoft.com/office/drawing/2014/main" id="{C05AF669-2EB4-474A-AE83-72C4CF3CEFA5}"/>
              </a:ext>
            </a:extLst>
          </p:cNvPr>
          <p:cNvSpPr>
            <a:spLocks noGrp="1"/>
          </p:cNvSpPr>
          <p:nvPr>
            <p:ph type="pic" sz="quarter" idx="170"/>
          </p:nvPr>
        </p:nvSpPr>
        <p:spPr/>
      </p:sp>
      <p:sp>
        <p:nvSpPr>
          <p:cNvPr id="14" name="Picture Placeholder 13">
            <a:extLst>
              <a:ext uri="{FF2B5EF4-FFF2-40B4-BE49-F238E27FC236}">
                <a16:creationId xmlns:a16="http://schemas.microsoft.com/office/drawing/2014/main" id="{C486C2A9-CB8E-49CC-BC4D-2BA6D6B90334}"/>
              </a:ext>
            </a:extLst>
          </p:cNvPr>
          <p:cNvSpPr>
            <a:spLocks noGrp="1"/>
          </p:cNvSpPr>
          <p:nvPr>
            <p:ph type="pic" sz="quarter" idx="171"/>
          </p:nvPr>
        </p:nvSpPr>
        <p:spPr/>
      </p:sp>
      <p:sp>
        <p:nvSpPr>
          <p:cNvPr id="16" name="Picture Placeholder 15">
            <a:extLst>
              <a:ext uri="{FF2B5EF4-FFF2-40B4-BE49-F238E27FC236}">
                <a16:creationId xmlns:a16="http://schemas.microsoft.com/office/drawing/2014/main" id="{06FB7EDE-BE16-4A36-9C4D-5E3849018905}"/>
              </a:ext>
            </a:extLst>
          </p:cNvPr>
          <p:cNvSpPr>
            <a:spLocks noGrp="1"/>
          </p:cNvSpPr>
          <p:nvPr>
            <p:ph type="pic" sz="quarter" idx="166"/>
          </p:nvPr>
        </p:nvSpPr>
        <p:spPr/>
      </p:sp>
    </p:spTree>
    <p:extLst>
      <p:ext uri="{BB962C8B-B14F-4D97-AF65-F5344CB8AC3E}">
        <p14:creationId xmlns:p14="http://schemas.microsoft.com/office/powerpoint/2010/main" val="118683742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14</a:t>
            </a:fld>
            <a:endParaRPr lang="en-US"/>
          </a:p>
        </p:txBody>
      </p:sp>
      <p:sp>
        <p:nvSpPr>
          <p:cNvPr id="2" name="Title 1"/>
          <p:cNvSpPr>
            <a:spLocks noGrp="1"/>
          </p:cNvSpPr>
          <p:nvPr>
            <p:ph type="title" idx="4294967295"/>
          </p:nvPr>
        </p:nvSpPr>
        <p:spPr>
          <a:xfrm>
            <a:off x="838200" y="481013"/>
            <a:ext cx="10515600" cy="679450"/>
          </a:xfrm>
        </p:spPr>
        <p:txBody>
          <a:bodyPr/>
          <a:lstStyle/>
          <a:p>
            <a:r>
              <a:rPr lang="en-US" b="1" dirty="0"/>
              <a:t>Our Portfolio</a:t>
            </a:r>
            <a:endParaRPr lang="en-US" dirty="0"/>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5" name="Picture Placeholder 4">
            <a:extLst>
              <a:ext uri="{FF2B5EF4-FFF2-40B4-BE49-F238E27FC236}">
                <a16:creationId xmlns:a16="http://schemas.microsoft.com/office/drawing/2014/main" id="{7BDFEF25-C6FD-426C-AD2D-8C33BB0DCDAE}"/>
              </a:ext>
            </a:extLst>
          </p:cNvPr>
          <p:cNvSpPr>
            <a:spLocks noGrp="1"/>
          </p:cNvSpPr>
          <p:nvPr>
            <p:ph type="pic" sz="quarter" idx="166"/>
          </p:nvPr>
        </p:nvSpPr>
        <p:spPr/>
      </p:sp>
      <p:sp>
        <p:nvSpPr>
          <p:cNvPr id="7" name="Picture Placeholder 6">
            <a:extLst>
              <a:ext uri="{FF2B5EF4-FFF2-40B4-BE49-F238E27FC236}">
                <a16:creationId xmlns:a16="http://schemas.microsoft.com/office/drawing/2014/main" id="{1B2B7247-F149-4209-AB94-05E40099BE2F}"/>
              </a:ext>
            </a:extLst>
          </p:cNvPr>
          <p:cNvSpPr>
            <a:spLocks noGrp="1"/>
          </p:cNvSpPr>
          <p:nvPr>
            <p:ph type="pic" sz="quarter" idx="167"/>
          </p:nvPr>
        </p:nvSpPr>
        <p:spPr/>
      </p:sp>
      <p:sp>
        <p:nvSpPr>
          <p:cNvPr id="9" name="Picture Placeholder 8">
            <a:extLst>
              <a:ext uri="{FF2B5EF4-FFF2-40B4-BE49-F238E27FC236}">
                <a16:creationId xmlns:a16="http://schemas.microsoft.com/office/drawing/2014/main" id="{9104C8B9-3050-4EAA-9371-459F05470097}"/>
              </a:ext>
            </a:extLst>
          </p:cNvPr>
          <p:cNvSpPr>
            <a:spLocks noGrp="1"/>
          </p:cNvSpPr>
          <p:nvPr>
            <p:ph type="pic" sz="quarter" idx="168"/>
          </p:nvPr>
        </p:nvSpPr>
        <p:spPr/>
      </p:sp>
      <p:sp>
        <p:nvSpPr>
          <p:cNvPr id="11" name="Picture Placeholder 10">
            <a:extLst>
              <a:ext uri="{FF2B5EF4-FFF2-40B4-BE49-F238E27FC236}">
                <a16:creationId xmlns:a16="http://schemas.microsoft.com/office/drawing/2014/main" id="{DC667745-579C-4D33-B8EB-570522CD3610}"/>
              </a:ext>
            </a:extLst>
          </p:cNvPr>
          <p:cNvSpPr>
            <a:spLocks noGrp="1"/>
          </p:cNvSpPr>
          <p:nvPr>
            <p:ph type="pic" sz="quarter" idx="169"/>
          </p:nvPr>
        </p:nvSpPr>
        <p:spPr/>
      </p:sp>
      <p:sp>
        <p:nvSpPr>
          <p:cNvPr id="13" name="Picture Placeholder 12">
            <a:extLst>
              <a:ext uri="{FF2B5EF4-FFF2-40B4-BE49-F238E27FC236}">
                <a16:creationId xmlns:a16="http://schemas.microsoft.com/office/drawing/2014/main" id="{82600A58-A8A8-46F6-8E51-89B263BAF778}"/>
              </a:ext>
            </a:extLst>
          </p:cNvPr>
          <p:cNvSpPr>
            <a:spLocks noGrp="1"/>
          </p:cNvSpPr>
          <p:nvPr>
            <p:ph type="pic" sz="quarter" idx="173"/>
          </p:nvPr>
        </p:nvSpPr>
        <p:spPr/>
      </p:sp>
      <p:sp>
        <p:nvSpPr>
          <p:cNvPr id="15" name="Picture Placeholder 14">
            <a:extLst>
              <a:ext uri="{FF2B5EF4-FFF2-40B4-BE49-F238E27FC236}">
                <a16:creationId xmlns:a16="http://schemas.microsoft.com/office/drawing/2014/main" id="{457E6727-B7FF-4F42-ABDF-60CBC7CED96E}"/>
              </a:ext>
            </a:extLst>
          </p:cNvPr>
          <p:cNvSpPr>
            <a:spLocks noGrp="1"/>
          </p:cNvSpPr>
          <p:nvPr>
            <p:ph type="pic" sz="quarter" idx="172"/>
          </p:nvPr>
        </p:nvSpPr>
        <p:spPr/>
      </p:sp>
      <p:sp>
        <p:nvSpPr>
          <p:cNvPr id="17" name="Picture Placeholder 16">
            <a:extLst>
              <a:ext uri="{FF2B5EF4-FFF2-40B4-BE49-F238E27FC236}">
                <a16:creationId xmlns:a16="http://schemas.microsoft.com/office/drawing/2014/main" id="{7C3732F8-54CF-470E-B56E-D5D592027D5C}"/>
              </a:ext>
            </a:extLst>
          </p:cNvPr>
          <p:cNvSpPr>
            <a:spLocks noGrp="1"/>
          </p:cNvSpPr>
          <p:nvPr>
            <p:ph type="pic" sz="quarter" idx="171"/>
          </p:nvPr>
        </p:nvSpPr>
        <p:spPr/>
      </p:sp>
      <p:sp>
        <p:nvSpPr>
          <p:cNvPr id="19" name="Picture Placeholder 18">
            <a:extLst>
              <a:ext uri="{FF2B5EF4-FFF2-40B4-BE49-F238E27FC236}">
                <a16:creationId xmlns:a16="http://schemas.microsoft.com/office/drawing/2014/main" id="{A6DB335A-6299-4760-8A7D-C5FF697F94B1}"/>
              </a:ext>
            </a:extLst>
          </p:cNvPr>
          <p:cNvSpPr>
            <a:spLocks noGrp="1"/>
          </p:cNvSpPr>
          <p:nvPr>
            <p:ph type="pic" sz="quarter" idx="170"/>
          </p:nvPr>
        </p:nvSpPr>
        <p:spPr/>
      </p:sp>
    </p:spTree>
    <p:extLst>
      <p:ext uri="{BB962C8B-B14F-4D97-AF65-F5344CB8AC3E}">
        <p14:creationId xmlns:p14="http://schemas.microsoft.com/office/powerpoint/2010/main" val="387067015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cxnSp>
        <p:nvCxnSpPr>
          <p:cNvPr id="26" name="Straight Connector 25">
            <a:extLst>
              <a:ext uri="{FF2B5EF4-FFF2-40B4-BE49-F238E27FC236}">
                <a16:creationId xmlns:a16="http://schemas.microsoft.com/office/drawing/2014/main" id="{E5800043-07C7-4C15-A582-887907BDECC1}"/>
              </a:ext>
            </a:extLst>
          </p:cNvPr>
          <p:cNvCxnSpPr>
            <a:cxnSpLocks/>
          </p:cNvCxnSpPr>
          <p:nvPr/>
        </p:nvCxnSpPr>
        <p:spPr>
          <a:xfrm flipH="1" flipV="1">
            <a:off x="6087382" y="1722214"/>
            <a:ext cx="8618" cy="2794532"/>
          </a:xfrm>
          <a:prstGeom prst="line">
            <a:avLst/>
          </a:prstGeom>
          <a:ln w="38100">
            <a:solidFill>
              <a:schemeClr val="tx1">
                <a:alpha val="25000"/>
              </a:schemeClr>
            </a:solidFill>
            <a:headEnd type="oval"/>
            <a:tailEnd type="oval"/>
          </a:ln>
        </p:spPr>
        <p:style>
          <a:lnRef idx="1">
            <a:schemeClr val="accent1"/>
          </a:lnRef>
          <a:fillRef idx="0">
            <a:schemeClr val="accent1"/>
          </a:fillRef>
          <a:effectRef idx="0">
            <a:schemeClr val="accent1"/>
          </a:effectRef>
          <a:fontRef idx="minor">
            <a:schemeClr val="tx1"/>
          </a:fontRef>
        </p:style>
      </p:cxnSp>
      <p:sp>
        <p:nvSpPr>
          <p:cNvPr id="6" name="Rectangle 5">
            <a:extLst>
              <a:ext uri="{FF2B5EF4-FFF2-40B4-BE49-F238E27FC236}">
                <a16:creationId xmlns:a16="http://schemas.microsoft.com/office/drawing/2014/main" id="{FE04BBA2-856D-4809-B363-8F22F9B4AC07}"/>
              </a:ext>
            </a:extLst>
          </p:cNvPr>
          <p:cNvSpPr/>
          <p:nvPr/>
        </p:nvSpPr>
        <p:spPr>
          <a:xfrm>
            <a:off x="0" y="4464423"/>
            <a:ext cx="12191999" cy="2393577"/>
          </a:xfrm>
          <a:prstGeom prst="rect">
            <a:avLst/>
          </a:prstGeom>
          <a:gradFill>
            <a:gsLst>
              <a:gs pos="0">
                <a:schemeClr val="accent2">
                  <a:alpha val="88000"/>
                </a:schemeClr>
              </a:gs>
              <a:gs pos="73000">
                <a:schemeClr val="accent3"/>
              </a:gs>
            </a:gsLst>
            <a:lin ang="36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15</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199"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199"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57" name="Rectangle 56">
            <a:extLst>
              <a:ext uri="{FF2B5EF4-FFF2-40B4-BE49-F238E27FC236}">
                <a16:creationId xmlns:a16="http://schemas.microsoft.com/office/drawing/2014/main" id="{62B80C57-2C3F-4C15-A241-00B361174987}"/>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Oval 6">
            <a:extLst>
              <a:ext uri="{FF2B5EF4-FFF2-40B4-BE49-F238E27FC236}">
                <a16:creationId xmlns:a16="http://schemas.microsoft.com/office/drawing/2014/main" id="{358D82C6-878C-49D3-BBB7-A98FAA89A622}"/>
              </a:ext>
            </a:extLst>
          </p:cNvPr>
          <p:cNvSpPr/>
          <p:nvPr/>
        </p:nvSpPr>
        <p:spPr>
          <a:xfrm>
            <a:off x="6176942" y="2833745"/>
            <a:ext cx="734500" cy="734500"/>
          </a:xfrm>
          <a:prstGeom prst="ellipse">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TextBox 29">
            <a:extLst>
              <a:ext uri="{FF2B5EF4-FFF2-40B4-BE49-F238E27FC236}">
                <a16:creationId xmlns:a16="http://schemas.microsoft.com/office/drawing/2014/main" id="{6E9DF705-CB73-4660-8D15-53B9C8BC3B31}"/>
              </a:ext>
            </a:extLst>
          </p:cNvPr>
          <p:cNvSpPr txBox="1"/>
          <p:nvPr/>
        </p:nvSpPr>
        <p:spPr>
          <a:xfrm>
            <a:off x="6210897" y="2904926"/>
            <a:ext cx="629290" cy="553998"/>
          </a:xfrm>
          <a:prstGeom prst="rect">
            <a:avLst/>
          </a:prstGeom>
          <a:noFill/>
        </p:spPr>
        <p:txBody>
          <a:bodyPr wrap="square" rtlCol="0" anchor="ctr">
            <a:spAutoFit/>
          </a:bodyPr>
          <a:lstStyle/>
          <a:p>
            <a:pPr algn="ctr"/>
            <a:r>
              <a:rPr lang="en-US" sz="3000" b="1" spc="-200" dirty="0">
                <a:latin typeface="Montserrat" charset="0"/>
                <a:ea typeface="Montserrat" charset="0"/>
                <a:cs typeface="Montserrat" charset="0"/>
              </a:rPr>
              <a:t>01</a:t>
            </a:r>
          </a:p>
        </p:txBody>
      </p:sp>
      <p:sp>
        <p:nvSpPr>
          <p:cNvPr id="31" name="Oval 30">
            <a:extLst>
              <a:ext uri="{FF2B5EF4-FFF2-40B4-BE49-F238E27FC236}">
                <a16:creationId xmlns:a16="http://schemas.microsoft.com/office/drawing/2014/main" id="{11012EEB-EA26-40DD-908B-6256E44EFA72}"/>
              </a:ext>
            </a:extLst>
          </p:cNvPr>
          <p:cNvSpPr/>
          <p:nvPr/>
        </p:nvSpPr>
        <p:spPr>
          <a:xfrm>
            <a:off x="5979919" y="3090432"/>
            <a:ext cx="214926" cy="214926"/>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TextBox 63">
            <a:extLst>
              <a:ext uri="{FF2B5EF4-FFF2-40B4-BE49-F238E27FC236}">
                <a16:creationId xmlns:a16="http://schemas.microsoft.com/office/drawing/2014/main" id="{15165253-AF99-499D-93AF-579979E8BFAE}"/>
              </a:ext>
            </a:extLst>
          </p:cNvPr>
          <p:cNvSpPr txBox="1"/>
          <p:nvPr/>
        </p:nvSpPr>
        <p:spPr>
          <a:xfrm>
            <a:off x="3842844" y="2768030"/>
            <a:ext cx="1685806" cy="451406"/>
          </a:xfrm>
          <a:prstGeom prst="rect">
            <a:avLst/>
          </a:prstGeom>
          <a:noFill/>
        </p:spPr>
        <p:txBody>
          <a:bodyPr wrap="square" rtlCol="0">
            <a:spAutoFit/>
          </a:bodyPr>
          <a:lstStyle/>
          <a:p>
            <a:pPr algn="r">
              <a:lnSpc>
                <a:spcPts val="1400"/>
              </a:lnSpc>
            </a:pPr>
            <a:r>
              <a:rPr lang="en-US" sz="1500" dirty="0">
                <a:latin typeface="Roboto" panose="02000000000000000000" pitchFamily="2" charset="0"/>
                <a:ea typeface="Roboto" panose="02000000000000000000" pitchFamily="2" charset="0"/>
                <a:cs typeface="Montserrat Light" charset="0"/>
              </a:rPr>
              <a:t>Section : </a:t>
            </a:r>
          </a:p>
          <a:p>
            <a:pPr algn="r">
              <a:lnSpc>
                <a:spcPts val="1400"/>
              </a:lnSpc>
            </a:pPr>
            <a:r>
              <a:rPr lang="en-US" sz="1500" dirty="0">
                <a:latin typeface="Roboto" panose="02000000000000000000" pitchFamily="2" charset="0"/>
                <a:ea typeface="Roboto" panose="02000000000000000000" pitchFamily="2" charset="0"/>
                <a:cs typeface="Montserrat Light" charset="0"/>
              </a:rPr>
              <a:t>The </a:t>
            </a:r>
            <a:r>
              <a:rPr lang="en-US" sz="1500" b="1" dirty="0">
                <a:latin typeface="Roboto" panose="02000000000000000000" pitchFamily="2" charset="0"/>
                <a:ea typeface="Roboto" panose="02000000000000000000" pitchFamily="2" charset="0"/>
                <a:cs typeface="Montserrat" charset="0"/>
              </a:rPr>
              <a:t>General </a:t>
            </a:r>
            <a:endParaRPr lang="en-US" sz="1500" dirty="0">
              <a:latin typeface="Roboto" panose="02000000000000000000" pitchFamily="2" charset="0"/>
              <a:ea typeface="Roboto" panose="02000000000000000000" pitchFamily="2" charset="0"/>
              <a:cs typeface="Montserrat Light" charset="0"/>
            </a:endParaRPr>
          </a:p>
        </p:txBody>
      </p:sp>
      <p:sp>
        <p:nvSpPr>
          <p:cNvPr id="65" name="TextBox 64">
            <a:extLst>
              <a:ext uri="{FF2B5EF4-FFF2-40B4-BE49-F238E27FC236}">
                <a16:creationId xmlns:a16="http://schemas.microsoft.com/office/drawing/2014/main" id="{F96B35EC-E57B-4188-A908-DD78E23E31BA}"/>
              </a:ext>
            </a:extLst>
          </p:cNvPr>
          <p:cNvSpPr txBox="1"/>
          <p:nvPr/>
        </p:nvSpPr>
        <p:spPr>
          <a:xfrm>
            <a:off x="3842844" y="3218097"/>
            <a:ext cx="1685805" cy="338554"/>
          </a:xfrm>
          <a:prstGeom prst="rect">
            <a:avLst/>
          </a:prstGeom>
          <a:noFill/>
        </p:spPr>
        <p:txBody>
          <a:bodyPr wrap="square" numCol="1" spcCol="0" rtlCol="0" anchor="ctr">
            <a:spAutoFit/>
          </a:bodyPr>
          <a:lstStyle/>
          <a:p>
            <a:pPr algn="r"/>
            <a:r>
              <a:rPr lang="en-US" sz="800" dirty="0">
                <a:latin typeface="Lato" panose="020F0502020204030203" pitchFamily="34" charset="0"/>
                <a:ea typeface="Lato" panose="020F0502020204030203" pitchFamily="34" charset="0"/>
                <a:cs typeface="Lato" panose="020F0502020204030203" pitchFamily="34" charset="0"/>
              </a:rPr>
              <a:t>The example text goes here with your own detailed.</a:t>
            </a:r>
          </a:p>
        </p:txBody>
      </p:sp>
      <p:sp>
        <p:nvSpPr>
          <p:cNvPr id="66" name="TextBox 65">
            <a:extLst>
              <a:ext uri="{FF2B5EF4-FFF2-40B4-BE49-F238E27FC236}">
                <a16:creationId xmlns:a16="http://schemas.microsoft.com/office/drawing/2014/main" id="{7CF44994-3C72-48E1-A567-107846A7FC08}"/>
              </a:ext>
            </a:extLst>
          </p:cNvPr>
          <p:cNvSpPr txBox="1"/>
          <p:nvPr/>
        </p:nvSpPr>
        <p:spPr>
          <a:xfrm>
            <a:off x="6953501" y="2736489"/>
            <a:ext cx="2004988" cy="707886"/>
          </a:xfrm>
          <a:prstGeom prst="rect">
            <a:avLst/>
          </a:prstGeom>
          <a:noFill/>
        </p:spPr>
        <p:txBody>
          <a:bodyPr wrap="square" rtlCol="0">
            <a:spAutoFit/>
          </a:bodyPr>
          <a:lstStyle/>
          <a:p>
            <a:r>
              <a:rPr lang="en-US" sz="2000" b="1" dirty="0">
                <a:latin typeface="Lato" panose="020F0502020204030203" pitchFamily="34" charset="0"/>
                <a:ea typeface="Lato" panose="020F0502020204030203" pitchFamily="34" charset="0"/>
                <a:cs typeface="Lato" panose="020F0502020204030203" pitchFamily="34" charset="0"/>
              </a:rPr>
              <a:t>Section Number One</a:t>
            </a:r>
          </a:p>
        </p:txBody>
      </p:sp>
      <p:sp>
        <p:nvSpPr>
          <p:cNvPr id="68" name="Rectangle 67">
            <a:extLst>
              <a:ext uri="{FF2B5EF4-FFF2-40B4-BE49-F238E27FC236}">
                <a16:creationId xmlns:a16="http://schemas.microsoft.com/office/drawing/2014/main" id="{5E4767C0-58D6-40E6-8BB5-BCD4799C06E8}"/>
              </a:ext>
            </a:extLst>
          </p:cNvPr>
          <p:cNvSpPr/>
          <p:nvPr/>
        </p:nvSpPr>
        <p:spPr>
          <a:xfrm>
            <a:off x="1553905" y="5246001"/>
            <a:ext cx="9084188" cy="830420"/>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sp>
        <p:nvSpPr>
          <p:cNvPr id="4" name="Picture Placeholder 3">
            <a:extLst>
              <a:ext uri="{FF2B5EF4-FFF2-40B4-BE49-F238E27FC236}">
                <a16:creationId xmlns:a16="http://schemas.microsoft.com/office/drawing/2014/main" id="{D092DCE9-085C-4A23-9CA6-6CD6CA902570}"/>
              </a:ext>
            </a:extLst>
          </p:cNvPr>
          <p:cNvSpPr>
            <a:spLocks noGrp="1"/>
          </p:cNvSpPr>
          <p:nvPr>
            <p:ph type="pic" sz="quarter" idx="168"/>
          </p:nvPr>
        </p:nvSpPr>
        <p:spPr/>
      </p:sp>
    </p:spTree>
    <p:extLst>
      <p:ext uri="{BB962C8B-B14F-4D97-AF65-F5344CB8AC3E}">
        <p14:creationId xmlns:p14="http://schemas.microsoft.com/office/powerpoint/2010/main" val="200192394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500"/>
                                        <p:tgtEl>
                                          <p:spTgt spid="6"/>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26"/>
                                        </p:tgtEl>
                                        <p:attrNameLst>
                                          <p:attrName>style.visibility</p:attrName>
                                        </p:attrNameLst>
                                      </p:cBhvr>
                                      <p:to>
                                        <p:strVal val="visible"/>
                                      </p:to>
                                    </p:set>
                                    <p:animEffect transition="in" filter="wipe(down)">
                                      <p:cBhvr>
                                        <p:cTn id="12" dur="500"/>
                                        <p:tgtEl>
                                          <p:spTgt spid="26"/>
                                        </p:tgtEl>
                                      </p:cBhvr>
                                    </p:animEffect>
                                  </p:childTnLst>
                                </p:cTn>
                              </p:par>
                              <p:par>
                                <p:cTn id="13" presetID="2" presetClass="entr" presetSubtype="8" fill="hold" grpId="0" nodeType="withEffect">
                                  <p:stCondLst>
                                    <p:cond delay="0"/>
                                  </p:stCondLst>
                                  <p:childTnLst>
                                    <p:set>
                                      <p:cBhvr>
                                        <p:cTn id="14" dur="1" fill="hold">
                                          <p:stCondLst>
                                            <p:cond delay="0"/>
                                          </p:stCondLst>
                                        </p:cTn>
                                        <p:tgtEl>
                                          <p:spTgt spid="64"/>
                                        </p:tgtEl>
                                        <p:attrNameLst>
                                          <p:attrName>style.visibility</p:attrName>
                                        </p:attrNameLst>
                                      </p:cBhvr>
                                      <p:to>
                                        <p:strVal val="visible"/>
                                      </p:to>
                                    </p:set>
                                    <p:anim calcmode="lin" valueType="num">
                                      <p:cBhvr additive="base">
                                        <p:cTn id="15" dur="500" fill="hold"/>
                                        <p:tgtEl>
                                          <p:spTgt spid="64"/>
                                        </p:tgtEl>
                                        <p:attrNameLst>
                                          <p:attrName>ppt_x</p:attrName>
                                        </p:attrNameLst>
                                      </p:cBhvr>
                                      <p:tavLst>
                                        <p:tav tm="0">
                                          <p:val>
                                            <p:strVal val="0-#ppt_w/2"/>
                                          </p:val>
                                        </p:tav>
                                        <p:tav tm="100000">
                                          <p:val>
                                            <p:strVal val="#ppt_x"/>
                                          </p:val>
                                        </p:tav>
                                      </p:tavLst>
                                    </p:anim>
                                    <p:anim calcmode="lin" valueType="num">
                                      <p:cBhvr additive="base">
                                        <p:cTn id="16" dur="500" fill="hold"/>
                                        <p:tgtEl>
                                          <p:spTgt spid="64"/>
                                        </p:tgtEl>
                                        <p:attrNameLst>
                                          <p:attrName>ppt_y</p:attrName>
                                        </p:attrNameLst>
                                      </p:cBhvr>
                                      <p:tavLst>
                                        <p:tav tm="0">
                                          <p:val>
                                            <p:strVal val="#ppt_y"/>
                                          </p:val>
                                        </p:tav>
                                        <p:tav tm="100000">
                                          <p:val>
                                            <p:strVal val="#ppt_y"/>
                                          </p:val>
                                        </p:tav>
                                      </p:tavLst>
                                    </p:anim>
                                  </p:childTnLst>
                                </p:cTn>
                              </p:par>
                              <p:par>
                                <p:cTn id="17" presetID="2" presetClass="entr" presetSubtype="8" fill="hold" grpId="0" nodeType="withEffect">
                                  <p:stCondLst>
                                    <p:cond delay="0"/>
                                  </p:stCondLst>
                                  <p:childTnLst>
                                    <p:set>
                                      <p:cBhvr>
                                        <p:cTn id="18" dur="1" fill="hold">
                                          <p:stCondLst>
                                            <p:cond delay="0"/>
                                          </p:stCondLst>
                                        </p:cTn>
                                        <p:tgtEl>
                                          <p:spTgt spid="65"/>
                                        </p:tgtEl>
                                        <p:attrNameLst>
                                          <p:attrName>style.visibility</p:attrName>
                                        </p:attrNameLst>
                                      </p:cBhvr>
                                      <p:to>
                                        <p:strVal val="visible"/>
                                      </p:to>
                                    </p:set>
                                    <p:anim calcmode="lin" valueType="num">
                                      <p:cBhvr additive="base">
                                        <p:cTn id="19" dur="500" fill="hold"/>
                                        <p:tgtEl>
                                          <p:spTgt spid="65"/>
                                        </p:tgtEl>
                                        <p:attrNameLst>
                                          <p:attrName>ppt_x</p:attrName>
                                        </p:attrNameLst>
                                      </p:cBhvr>
                                      <p:tavLst>
                                        <p:tav tm="0">
                                          <p:val>
                                            <p:strVal val="0-#ppt_w/2"/>
                                          </p:val>
                                        </p:tav>
                                        <p:tav tm="100000">
                                          <p:val>
                                            <p:strVal val="#ppt_x"/>
                                          </p:val>
                                        </p:tav>
                                      </p:tavLst>
                                    </p:anim>
                                    <p:anim calcmode="lin" valueType="num">
                                      <p:cBhvr additive="base">
                                        <p:cTn id="20" dur="500" fill="hold"/>
                                        <p:tgtEl>
                                          <p:spTgt spid="65"/>
                                        </p:tgtEl>
                                        <p:attrNameLst>
                                          <p:attrName>ppt_y</p:attrName>
                                        </p:attrNameLst>
                                      </p:cBhvr>
                                      <p:tavLst>
                                        <p:tav tm="0">
                                          <p:val>
                                            <p:strVal val="#ppt_y"/>
                                          </p:val>
                                        </p:tav>
                                        <p:tav tm="100000">
                                          <p:val>
                                            <p:strVal val="#ppt_y"/>
                                          </p:val>
                                        </p:tav>
                                      </p:tavLst>
                                    </p:anim>
                                  </p:childTnLst>
                                </p:cTn>
                              </p:par>
                              <p:par>
                                <p:cTn id="21" presetID="2" presetClass="entr" presetSubtype="2" fill="hold" grpId="0" nodeType="withEffect">
                                  <p:stCondLst>
                                    <p:cond delay="500"/>
                                  </p:stCondLst>
                                  <p:childTnLst>
                                    <p:set>
                                      <p:cBhvr>
                                        <p:cTn id="22" dur="1" fill="hold">
                                          <p:stCondLst>
                                            <p:cond delay="0"/>
                                          </p:stCondLst>
                                        </p:cTn>
                                        <p:tgtEl>
                                          <p:spTgt spid="7"/>
                                        </p:tgtEl>
                                        <p:attrNameLst>
                                          <p:attrName>style.visibility</p:attrName>
                                        </p:attrNameLst>
                                      </p:cBhvr>
                                      <p:to>
                                        <p:strVal val="visible"/>
                                      </p:to>
                                    </p:set>
                                    <p:anim calcmode="lin" valueType="num">
                                      <p:cBhvr additive="base">
                                        <p:cTn id="23" dur="500" fill="hold"/>
                                        <p:tgtEl>
                                          <p:spTgt spid="7"/>
                                        </p:tgtEl>
                                        <p:attrNameLst>
                                          <p:attrName>ppt_x</p:attrName>
                                        </p:attrNameLst>
                                      </p:cBhvr>
                                      <p:tavLst>
                                        <p:tav tm="0">
                                          <p:val>
                                            <p:strVal val="1+#ppt_w/2"/>
                                          </p:val>
                                        </p:tav>
                                        <p:tav tm="100000">
                                          <p:val>
                                            <p:strVal val="#ppt_x"/>
                                          </p:val>
                                        </p:tav>
                                      </p:tavLst>
                                    </p:anim>
                                    <p:anim calcmode="lin" valueType="num">
                                      <p:cBhvr additive="base">
                                        <p:cTn id="24" dur="500" fill="hold"/>
                                        <p:tgtEl>
                                          <p:spTgt spid="7"/>
                                        </p:tgtEl>
                                        <p:attrNameLst>
                                          <p:attrName>ppt_y</p:attrName>
                                        </p:attrNameLst>
                                      </p:cBhvr>
                                      <p:tavLst>
                                        <p:tav tm="0">
                                          <p:val>
                                            <p:strVal val="#ppt_y"/>
                                          </p:val>
                                        </p:tav>
                                        <p:tav tm="100000">
                                          <p:val>
                                            <p:strVal val="#ppt_y"/>
                                          </p:val>
                                        </p:tav>
                                      </p:tavLst>
                                    </p:anim>
                                  </p:childTnLst>
                                </p:cTn>
                              </p:par>
                              <p:par>
                                <p:cTn id="25" presetID="2" presetClass="entr" presetSubtype="2" fill="hold" grpId="0" nodeType="withEffect">
                                  <p:stCondLst>
                                    <p:cond delay="500"/>
                                  </p:stCondLst>
                                  <p:childTnLst>
                                    <p:set>
                                      <p:cBhvr>
                                        <p:cTn id="26" dur="1" fill="hold">
                                          <p:stCondLst>
                                            <p:cond delay="0"/>
                                          </p:stCondLst>
                                        </p:cTn>
                                        <p:tgtEl>
                                          <p:spTgt spid="30"/>
                                        </p:tgtEl>
                                        <p:attrNameLst>
                                          <p:attrName>style.visibility</p:attrName>
                                        </p:attrNameLst>
                                      </p:cBhvr>
                                      <p:to>
                                        <p:strVal val="visible"/>
                                      </p:to>
                                    </p:set>
                                    <p:anim calcmode="lin" valueType="num">
                                      <p:cBhvr additive="base">
                                        <p:cTn id="27" dur="500" fill="hold"/>
                                        <p:tgtEl>
                                          <p:spTgt spid="30"/>
                                        </p:tgtEl>
                                        <p:attrNameLst>
                                          <p:attrName>ppt_x</p:attrName>
                                        </p:attrNameLst>
                                      </p:cBhvr>
                                      <p:tavLst>
                                        <p:tav tm="0">
                                          <p:val>
                                            <p:strVal val="1+#ppt_w/2"/>
                                          </p:val>
                                        </p:tav>
                                        <p:tav tm="100000">
                                          <p:val>
                                            <p:strVal val="#ppt_x"/>
                                          </p:val>
                                        </p:tav>
                                      </p:tavLst>
                                    </p:anim>
                                    <p:anim calcmode="lin" valueType="num">
                                      <p:cBhvr additive="base">
                                        <p:cTn id="28" dur="500" fill="hold"/>
                                        <p:tgtEl>
                                          <p:spTgt spid="30"/>
                                        </p:tgtEl>
                                        <p:attrNameLst>
                                          <p:attrName>ppt_y</p:attrName>
                                        </p:attrNameLst>
                                      </p:cBhvr>
                                      <p:tavLst>
                                        <p:tav tm="0">
                                          <p:val>
                                            <p:strVal val="#ppt_y"/>
                                          </p:val>
                                        </p:tav>
                                        <p:tav tm="100000">
                                          <p:val>
                                            <p:strVal val="#ppt_y"/>
                                          </p:val>
                                        </p:tav>
                                      </p:tavLst>
                                    </p:anim>
                                  </p:childTnLst>
                                </p:cTn>
                              </p:par>
                              <p:par>
                                <p:cTn id="29" presetID="2" presetClass="entr" presetSubtype="2" fill="hold" grpId="0" nodeType="withEffect">
                                  <p:stCondLst>
                                    <p:cond delay="500"/>
                                  </p:stCondLst>
                                  <p:childTnLst>
                                    <p:set>
                                      <p:cBhvr>
                                        <p:cTn id="30" dur="1" fill="hold">
                                          <p:stCondLst>
                                            <p:cond delay="0"/>
                                          </p:stCondLst>
                                        </p:cTn>
                                        <p:tgtEl>
                                          <p:spTgt spid="31"/>
                                        </p:tgtEl>
                                        <p:attrNameLst>
                                          <p:attrName>style.visibility</p:attrName>
                                        </p:attrNameLst>
                                      </p:cBhvr>
                                      <p:to>
                                        <p:strVal val="visible"/>
                                      </p:to>
                                    </p:set>
                                    <p:anim calcmode="lin" valueType="num">
                                      <p:cBhvr additive="base">
                                        <p:cTn id="31" dur="500" fill="hold"/>
                                        <p:tgtEl>
                                          <p:spTgt spid="31"/>
                                        </p:tgtEl>
                                        <p:attrNameLst>
                                          <p:attrName>ppt_x</p:attrName>
                                        </p:attrNameLst>
                                      </p:cBhvr>
                                      <p:tavLst>
                                        <p:tav tm="0">
                                          <p:val>
                                            <p:strVal val="1+#ppt_w/2"/>
                                          </p:val>
                                        </p:tav>
                                        <p:tav tm="100000">
                                          <p:val>
                                            <p:strVal val="#ppt_x"/>
                                          </p:val>
                                        </p:tav>
                                      </p:tavLst>
                                    </p:anim>
                                    <p:anim calcmode="lin" valueType="num">
                                      <p:cBhvr additive="base">
                                        <p:cTn id="32" dur="500" fill="hold"/>
                                        <p:tgtEl>
                                          <p:spTgt spid="31"/>
                                        </p:tgtEl>
                                        <p:attrNameLst>
                                          <p:attrName>ppt_y</p:attrName>
                                        </p:attrNameLst>
                                      </p:cBhvr>
                                      <p:tavLst>
                                        <p:tav tm="0">
                                          <p:val>
                                            <p:strVal val="#ppt_y"/>
                                          </p:val>
                                        </p:tav>
                                        <p:tav tm="100000">
                                          <p:val>
                                            <p:strVal val="#ppt_y"/>
                                          </p:val>
                                        </p:tav>
                                      </p:tavLst>
                                    </p:anim>
                                  </p:childTnLst>
                                </p:cTn>
                              </p:par>
                              <p:par>
                                <p:cTn id="33" presetID="2" presetClass="entr" presetSubtype="2" fill="hold" grpId="0" nodeType="withEffect">
                                  <p:stCondLst>
                                    <p:cond delay="500"/>
                                  </p:stCondLst>
                                  <p:childTnLst>
                                    <p:set>
                                      <p:cBhvr>
                                        <p:cTn id="34" dur="1" fill="hold">
                                          <p:stCondLst>
                                            <p:cond delay="0"/>
                                          </p:stCondLst>
                                        </p:cTn>
                                        <p:tgtEl>
                                          <p:spTgt spid="66"/>
                                        </p:tgtEl>
                                        <p:attrNameLst>
                                          <p:attrName>style.visibility</p:attrName>
                                        </p:attrNameLst>
                                      </p:cBhvr>
                                      <p:to>
                                        <p:strVal val="visible"/>
                                      </p:to>
                                    </p:set>
                                    <p:anim calcmode="lin" valueType="num">
                                      <p:cBhvr additive="base">
                                        <p:cTn id="35" dur="500" fill="hold"/>
                                        <p:tgtEl>
                                          <p:spTgt spid="66"/>
                                        </p:tgtEl>
                                        <p:attrNameLst>
                                          <p:attrName>ppt_x</p:attrName>
                                        </p:attrNameLst>
                                      </p:cBhvr>
                                      <p:tavLst>
                                        <p:tav tm="0">
                                          <p:val>
                                            <p:strVal val="1+#ppt_w/2"/>
                                          </p:val>
                                        </p:tav>
                                        <p:tav tm="100000">
                                          <p:val>
                                            <p:strVal val="#ppt_x"/>
                                          </p:val>
                                        </p:tav>
                                      </p:tavLst>
                                    </p:anim>
                                    <p:anim calcmode="lin" valueType="num">
                                      <p:cBhvr additive="base">
                                        <p:cTn id="36" dur="500" fill="hold"/>
                                        <p:tgtEl>
                                          <p:spTgt spid="66"/>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7" grpId="0" animBg="1"/>
      <p:bldP spid="30" grpId="0"/>
      <p:bldP spid="31" grpId="0" animBg="1"/>
      <p:bldP spid="64" grpId="0"/>
      <p:bldP spid="65" grpId="0"/>
      <p:bldP spid="66" grpId="0"/>
    </p:bldLst>
  </p:timing>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97" name="Rectangle 96">
            <a:extLst>
              <a:ext uri="{FF2B5EF4-FFF2-40B4-BE49-F238E27FC236}">
                <a16:creationId xmlns:a16="http://schemas.microsoft.com/office/drawing/2014/main" id="{67E19A87-6958-4648-BA83-54C464F440D8}"/>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16</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6" name="Rounded Rectangle 240">
            <a:extLst>
              <a:ext uri="{FF2B5EF4-FFF2-40B4-BE49-F238E27FC236}">
                <a16:creationId xmlns:a16="http://schemas.microsoft.com/office/drawing/2014/main" id="{731987D1-9DD1-497E-B18C-7170D3C9B191}"/>
              </a:ext>
            </a:extLst>
          </p:cNvPr>
          <p:cNvSpPr/>
          <p:nvPr/>
        </p:nvSpPr>
        <p:spPr>
          <a:xfrm>
            <a:off x="1605724" y="2229471"/>
            <a:ext cx="8963316" cy="2164437"/>
          </a:xfrm>
          <a:prstGeom prst="roundRect">
            <a:avLst>
              <a:gd name="adj" fmla="val 11180"/>
            </a:avLst>
          </a:prstGeom>
          <a:solidFill>
            <a:schemeClr val="accent4">
              <a:alpha val="60000"/>
            </a:schemeClr>
          </a:solidFill>
          <a:ln w="12700">
            <a:solidFill>
              <a:schemeClr val="tx1">
                <a:alpha val="10000"/>
              </a:schemeClr>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Oval 37">
            <a:extLst>
              <a:ext uri="{FF2B5EF4-FFF2-40B4-BE49-F238E27FC236}">
                <a16:creationId xmlns:a16="http://schemas.microsoft.com/office/drawing/2014/main" id="{F6CAAFD6-CA2C-4E1C-84D9-E50F81249D10}"/>
              </a:ext>
            </a:extLst>
          </p:cNvPr>
          <p:cNvSpPr/>
          <p:nvPr/>
        </p:nvSpPr>
        <p:spPr>
          <a:xfrm>
            <a:off x="6176942" y="2952025"/>
            <a:ext cx="734500" cy="734500"/>
          </a:xfrm>
          <a:prstGeom prst="ellipse">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FD15374B-4752-4814-A75F-C028BD1FDD6D}"/>
              </a:ext>
            </a:extLst>
          </p:cNvPr>
          <p:cNvSpPr txBox="1"/>
          <p:nvPr/>
        </p:nvSpPr>
        <p:spPr>
          <a:xfrm>
            <a:off x="6210897" y="3023206"/>
            <a:ext cx="629290" cy="553998"/>
          </a:xfrm>
          <a:prstGeom prst="rect">
            <a:avLst/>
          </a:prstGeom>
          <a:noFill/>
        </p:spPr>
        <p:txBody>
          <a:bodyPr wrap="square" rtlCol="0" anchor="ctr">
            <a:spAutoFit/>
          </a:bodyPr>
          <a:lstStyle/>
          <a:p>
            <a:pPr algn="ctr"/>
            <a:r>
              <a:rPr lang="en-US" sz="3000" b="1" spc="-200" dirty="0">
                <a:latin typeface="Montserrat" charset="0"/>
                <a:ea typeface="Montserrat" charset="0"/>
                <a:cs typeface="Montserrat" charset="0"/>
              </a:rPr>
              <a:t>01</a:t>
            </a:r>
          </a:p>
        </p:txBody>
      </p:sp>
      <p:grpSp>
        <p:nvGrpSpPr>
          <p:cNvPr id="5" name="Group 4">
            <a:extLst>
              <a:ext uri="{FF2B5EF4-FFF2-40B4-BE49-F238E27FC236}">
                <a16:creationId xmlns:a16="http://schemas.microsoft.com/office/drawing/2014/main" id="{813941A5-6186-4353-A865-EED5CE74E524}"/>
              </a:ext>
            </a:extLst>
          </p:cNvPr>
          <p:cNvGrpSpPr/>
          <p:nvPr/>
        </p:nvGrpSpPr>
        <p:grpSpPr>
          <a:xfrm>
            <a:off x="5762310" y="2735637"/>
            <a:ext cx="214926" cy="1192695"/>
            <a:chOff x="5753950" y="2928731"/>
            <a:chExt cx="214926" cy="1192695"/>
          </a:xfrm>
        </p:grpSpPr>
        <p:cxnSp>
          <p:nvCxnSpPr>
            <p:cNvPr id="37" name="Straight Connector 36">
              <a:extLst>
                <a:ext uri="{FF2B5EF4-FFF2-40B4-BE49-F238E27FC236}">
                  <a16:creationId xmlns:a16="http://schemas.microsoft.com/office/drawing/2014/main" id="{59E2198A-EC4E-4E54-B826-007685B603DF}"/>
                </a:ext>
              </a:extLst>
            </p:cNvPr>
            <p:cNvCxnSpPr>
              <a:cxnSpLocks/>
            </p:cNvCxnSpPr>
            <p:nvPr/>
          </p:nvCxnSpPr>
          <p:spPr>
            <a:xfrm flipV="1">
              <a:off x="5861413" y="2928731"/>
              <a:ext cx="0" cy="1192695"/>
            </a:xfrm>
            <a:prstGeom prst="line">
              <a:avLst/>
            </a:prstGeom>
            <a:ln w="38100">
              <a:solidFill>
                <a:schemeClr val="tx1">
                  <a:alpha val="25000"/>
                </a:schemeClr>
              </a:solidFill>
              <a:headEnd type="oval"/>
              <a:tailEnd type="oval"/>
            </a:ln>
          </p:spPr>
          <p:style>
            <a:lnRef idx="1">
              <a:schemeClr val="accent1"/>
            </a:lnRef>
            <a:fillRef idx="0">
              <a:schemeClr val="accent1"/>
            </a:fillRef>
            <a:effectRef idx="0">
              <a:schemeClr val="accent1"/>
            </a:effectRef>
            <a:fontRef idx="minor">
              <a:schemeClr val="tx1"/>
            </a:fontRef>
          </p:style>
        </p:cxnSp>
        <p:sp>
          <p:nvSpPr>
            <p:cNvPr id="40" name="Oval 39">
              <a:extLst>
                <a:ext uri="{FF2B5EF4-FFF2-40B4-BE49-F238E27FC236}">
                  <a16:creationId xmlns:a16="http://schemas.microsoft.com/office/drawing/2014/main" id="{9A1815E9-9288-4759-AFA5-54C2F208A111}"/>
                </a:ext>
              </a:extLst>
            </p:cNvPr>
            <p:cNvSpPr/>
            <p:nvPr/>
          </p:nvSpPr>
          <p:spPr>
            <a:xfrm>
              <a:off x="5753950" y="3422008"/>
              <a:ext cx="214926" cy="214926"/>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1" name="TextBox 40">
            <a:extLst>
              <a:ext uri="{FF2B5EF4-FFF2-40B4-BE49-F238E27FC236}">
                <a16:creationId xmlns:a16="http://schemas.microsoft.com/office/drawing/2014/main" id="{CEA9EFB9-D55F-4DC5-91D6-4CF92A2F4917}"/>
              </a:ext>
            </a:extLst>
          </p:cNvPr>
          <p:cNvSpPr txBox="1"/>
          <p:nvPr/>
        </p:nvSpPr>
        <p:spPr>
          <a:xfrm>
            <a:off x="3842844" y="2886310"/>
            <a:ext cx="1685806" cy="451406"/>
          </a:xfrm>
          <a:prstGeom prst="rect">
            <a:avLst/>
          </a:prstGeom>
          <a:noFill/>
        </p:spPr>
        <p:txBody>
          <a:bodyPr wrap="square" rtlCol="0">
            <a:spAutoFit/>
          </a:bodyPr>
          <a:lstStyle/>
          <a:p>
            <a:pPr algn="r">
              <a:lnSpc>
                <a:spcPts val="1400"/>
              </a:lnSpc>
            </a:pPr>
            <a:r>
              <a:rPr lang="en-US" sz="1500" dirty="0">
                <a:latin typeface="Roboto" panose="02000000000000000000" pitchFamily="2" charset="0"/>
                <a:ea typeface="Roboto" panose="02000000000000000000" pitchFamily="2" charset="0"/>
                <a:cs typeface="Montserrat Light" charset="0"/>
              </a:rPr>
              <a:t>Section : </a:t>
            </a:r>
          </a:p>
          <a:p>
            <a:pPr algn="r">
              <a:lnSpc>
                <a:spcPts val="1400"/>
              </a:lnSpc>
            </a:pPr>
            <a:r>
              <a:rPr lang="en-US" sz="1500" dirty="0">
                <a:latin typeface="Roboto" panose="02000000000000000000" pitchFamily="2" charset="0"/>
                <a:ea typeface="Roboto" panose="02000000000000000000" pitchFamily="2" charset="0"/>
                <a:cs typeface="Montserrat Light" charset="0"/>
              </a:rPr>
              <a:t>The </a:t>
            </a:r>
            <a:r>
              <a:rPr lang="en-US" sz="1500" b="1" dirty="0">
                <a:latin typeface="Roboto" panose="02000000000000000000" pitchFamily="2" charset="0"/>
                <a:ea typeface="Roboto" panose="02000000000000000000" pitchFamily="2" charset="0"/>
                <a:cs typeface="Montserrat" charset="0"/>
              </a:rPr>
              <a:t>General </a:t>
            </a:r>
            <a:endParaRPr lang="en-US" sz="1500" dirty="0">
              <a:latin typeface="Roboto" panose="02000000000000000000" pitchFamily="2" charset="0"/>
              <a:ea typeface="Roboto" panose="02000000000000000000" pitchFamily="2" charset="0"/>
              <a:cs typeface="Montserrat Light" charset="0"/>
            </a:endParaRPr>
          </a:p>
        </p:txBody>
      </p:sp>
      <p:sp>
        <p:nvSpPr>
          <p:cNvPr id="42" name="TextBox 41">
            <a:extLst>
              <a:ext uri="{FF2B5EF4-FFF2-40B4-BE49-F238E27FC236}">
                <a16:creationId xmlns:a16="http://schemas.microsoft.com/office/drawing/2014/main" id="{7F423023-44C6-43BC-B38F-5036E059E373}"/>
              </a:ext>
            </a:extLst>
          </p:cNvPr>
          <p:cNvSpPr txBox="1"/>
          <p:nvPr/>
        </p:nvSpPr>
        <p:spPr>
          <a:xfrm>
            <a:off x="3842844" y="3336377"/>
            <a:ext cx="1685805" cy="338554"/>
          </a:xfrm>
          <a:prstGeom prst="rect">
            <a:avLst/>
          </a:prstGeom>
          <a:noFill/>
        </p:spPr>
        <p:txBody>
          <a:bodyPr wrap="square" numCol="1" spcCol="0" rtlCol="0" anchor="ctr">
            <a:spAutoFit/>
          </a:bodyPr>
          <a:lstStyle/>
          <a:p>
            <a:pPr algn="r"/>
            <a:r>
              <a:rPr lang="en-US" sz="800" dirty="0">
                <a:latin typeface="Lato" panose="020F0502020204030203" pitchFamily="34" charset="0"/>
                <a:ea typeface="Lato" panose="020F0502020204030203" pitchFamily="34" charset="0"/>
                <a:cs typeface="Lato" panose="020F0502020204030203" pitchFamily="34" charset="0"/>
              </a:rPr>
              <a:t>The example text goes here with your own detailed.</a:t>
            </a:r>
          </a:p>
        </p:txBody>
      </p:sp>
      <p:sp>
        <p:nvSpPr>
          <p:cNvPr id="43" name="TextBox 42">
            <a:extLst>
              <a:ext uri="{FF2B5EF4-FFF2-40B4-BE49-F238E27FC236}">
                <a16:creationId xmlns:a16="http://schemas.microsoft.com/office/drawing/2014/main" id="{CFCA63F5-6C46-4FFE-8400-E8BC7619C75D}"/>
              </a:ext>
            </a:extLst>
          </p:cNvPr>
          <p:cNvSpPr txBox="1"/>
          <p:nvPr/>
        </p:nvSpPr>
        <p:spPr>
          <a:xfrm>
            <a:off x="6953501" y="2854769"/>
            <a:ext cx="2004988" cy="707886"/>
          </a:xfrm>
          <a:prstGeom prst="rect">
            <a:avLst/>
          </a:prstGeom>
          <a:noFill/>
        </p:spPr>
        <p:txBody>
          <a:bodyPr wrap="square" rtlCol="0">
            <a:spAutoFit/>
          </a:bodyPr>
          <a:lstStyle/>
          <a:p>
            <a:r>
              <a:rPr lang="en-US" sz="2000" b="1" dirty="0">
                <a:latin typeface="Lato" panose="020F0502020204030203" pitchFamily="34" charset="0"/>
                <a:ea typeface="Lato" panose="020F0502020204030203" pitchFamily="34" charset="0"/>
                <a:cs typeface="Lato" panose="020F0502020204030203" pitchFamily="34" charset="0"/>
              </a:rPr>
              <a:t>Section Number One</a:t>
            </a:r>
          </a:p>
        </p:txBody>
      </p:sp>
      <p:sp>
        <p:nvSpPr>
          <p:cNvPr id="46" name="Rectangle 45">
            <a:extLst>
              <a:ext uri="{FF2B5EF4-FFF2-40B4-BE49-F238E27FC236}">
                <a16:creationId xmlns:a16="http://schemas.microsoft.com/office/drawing/2014/main" id="{F38551A5-8D46-4957-9029-2C027C3DC438}"/>
              </a:ext>
            </a:extLst>
          </p:cNvPr>
          <p:cNvSpPr/>
          <p:nvPr/>
        </p:nvSpPr>
        <p:spPr>
          <a:xfrm>
            <a:off x="1553906" y="5116462"/>
            <a:ext cx="9084188" cy="830420"/>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spTree>
    <p:extLst>
      <p:ext uri="{BB962C8B-B14F-4D97-AF65-F5344CB8AC3E}">
        <p14:creationId xmlns:p14="http://schemas.microsoft.com/office/powerpoint/2010/main" val="31648996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p:cTn id="7" dur="500" fill="hold"/>
                                        <p:tgtEl>
                                          <p:spTgt spid="6"/>
                                        </p:tgtEl>
                                        <p:attrNameLst>
                                          <p:attrName>ppt_w</p:attrName>
                                        </p:attrNameLst>
                                      </p:cBhvr>
                                      <p:tavLst>
                                        <p:tav tm="0">
                                          <p:val>
                                            <p:strVal val="4*#ppt_w"/>
                                          </p:val>
                                        </p:tav>
                                        <p:tav tm="100000">
                                          <p:val>
                                            <p:strVal val="#ppt_w"/>
                                          </p:val>
                                        </p:tav>
                                      </p:tavLst>
                                    </p:anim>
                                    <p:anim calcmode="lin" valueType="num">
                                      <p:cBhvr>
                                        <p:cTn id="8" dur="500" fill="hold"/>
                                        <p:tgtEl>
                                          <p:spTgt spid="6"/>
                                        </p:tgtEl>
                                        <p:attrNameLst>
                                          <p:attrName>ppt_h</p:attrName>
                                        </p:attrNameLst>
                                      </p:cBhvr>
                                      <p:tavLst>
                                        <p:tav tm="0">
                                          <p:val>
                                            <p:strVal val="4*#ppt_h"/>
                                          </p:val>
                                        </p:tav>
                                        <p:tav tm="100000">
                                          <p:val>
                                            <p:strVal val="#ppt_h"/>
                                          </p:val>
                                        </p:tav>
                                      </p:tavLst>
                                    </p:anim>
                                  </p:childTnLst>
                                </p:cTn>
                              </p:par>
                              <p:par>
                                <p:cTn id="9" presetID="2" presetClass="entr" presetSubtype="8" fill="hold" grpId="0" nodeType="withEffect">
                                  <p:stCondLst>
                                    <p:cond delay="0"/>
                                  </p:stCondLst>
                                  <p:childTnLst>
                                    <p:set>
                                      <p:cBhvr>
                                        <p:cTn id="10" dur="1" fill="hold">
                                          <p:stCondLst>
                                            <p:cond delay="0"/>
                                          </p:stCondLst>
                                        </p:cTn>
                                        <p:tgtEl>
                                          <p:spTgt spid="41"/>
                                        </p:tgtEl>
                                        <p:attrNameLst>
                                          <p:attrName>style.visibility</p:attrName>
                                        </p:attrNameLst>
                                      </p:cBhvr>
                                      <p:to>
                                        <p:strVal val="visible"/>
                                      </p:to>
                                    </p:set>
                                    <p:anim calcmode="lin" valueType="num">
                                      <p:cBhvr additive="base">
                                        <p:cTn id="11" dur="500" fill="hold"/>
                                        <p:tgtEl>
                                          <p:spTgt spid="41"/>
                                        </p:tgtEl>
                                        <p:attrNameLst>
                                          <p:attrName>ppt_x</p:attrName>
                                        </p:attrNameLst>
                                      </p:cBhvr>
                                      <p:tavLst>
                                        <p:tav tm="0">
                                          <p:val>
                                            <p:strVal val="0-#ppt_w/2"/>
                                          </p:val>
                                        </p:tav>
                                        <p:tav tm="100000">
                                          <p:val>
                                            <p:strVal val="#ppt_x"/>
                                          </p:val>
                                        </p:tav>
                                      </p:tavLst>
                                    </p:anim>
                                    <p:anim calcmode="lin" valueType="num">
                                      <p:cBhvr additive="base">
                                        <p:cTn id="12" dur="500" fill="hold"/>
                                        <p:tgtEl>
                                          <p:spTgt spid="41"/>
                                        </p:tgtEl>
                                        <p:attrNameLst>
                                          <p:attrName>ppt_y</p:attrName>
                                        </p:attrNameLst>
                                      </p:cBhvr>
                                      <p:tavLst>
                                        <p:tav tm="0">
                                          <p:val>
                                            <p:strVal val="#ppt_y"/>
                                          </p:val>
                                        </p:tav>
                                        <p:tav tm="100000">
                                          <p:val>
                                            <p:strVal val="#ppt_y"/>
                                          </p:val>
                                        </p:tav>
                                      </p:tavLst>
                                    </p:anim>
                                  </p:childTnLst>
                                </p:cTn>
                              </p:par>
                              <p:par>
                                <p:cTn id="13" presetID="2" presetClass="entr" presetSubtype="8" fill="hold" grpId="0" nodeType="withEffect">
                                  <p:stCondLst>
                                    <p:cond delay="0"/>
                                  </p:stCondLst>
                                  <p:childTnLst>
                                    <p:set>
                                      <p:cBhvr>
                                        <p:cTn id="14" dur="1" fill="hold">
                                          <p:stCondLst>
                                            <p:cond delay="0"/>
                                          </p:stCondLst>
                                        </p:cTn>
                                        <p:tgtEl>
                                          <p:spTgt spid="42"/>
                                        </p:tgtEl>
                                        <p:attrNameLst>
                                          <p:attrName>style.visibility</p:attrName>
                                        </p:attrNameLst>
                                      </p:cBhvr>
                                      <p:to>
                                        <p:strVal val="visible"/>
                                      </p:to>
                                    </p:set>
                                    <p:anim calcmode="lin" valueType="num">
                                      <p:cBhvr additive="base">
                                        <p:cTn id="15" dur="500" fill="hold"/>
                                        <p:tgtEl>
                                          <p:spTgt spid="42"/>
                                        </p:tgtEl>
                                        <p:attrNameLst>
                                          <p:attrName>ppt_x</p:attrName>
                                        </p:attrNameLst>
                                      </p:cBhvr>
                                      <p:tavLst>
                                        <p:tav tm="0">
                                          <p:val>
                                            <p:strVal val="0-#ppt_w/2"/>
                                          </p:val>
                                        </p:tav>
                                        <p:tav tm="100000">
                                          <p:val>
                                            <p:strVal val="#ppt_x"/>
                                          </p:val>
                                        </p:tav>
                                      </p:tavLst>
                                    </p:anim>
                                    <p:anim calcmode="lin" valueType="num">
                                      <p:cBhvr additive="base">
                                        <p:cTn id="16" dur="500" fill="hold"/>
                                        <p:tgtEl>
                                          <p:spTgt spid="42"/>
                                        </p:tgtEl>
                                        <p:attrNameLst>
                                          <p:attrName>ppt_y</p:attrName>
                                        </p:attrNameLst>
                                      </p:cBhvr>
                                      <p:tavLst>
                                        <p:tav tm="0">
                                          <p:val>
                                            <p:strVal val="#ppt_y"/>
                                          </p:val>
                                        </p:tav>
                                        <p:tav tm="100000">
                                          <p:val>
                                            <p:strVal val="#ppt_y"/>
                                          </p:val>
                                        </p:tav>
                                      </p:tavLst>
                                    </p:anim>
                                  </p:childTnLst>
                                </p:cTn>
                              </p:par>
                              <p:par>
                                <p:cTn id="17" presetID="2" presetClass="entr" presetSubtype="2" fill="hold" grpId="0" nodeType="withEffect">
                                  <p:stCondLst>
                                    <p:cond delay="500"/>
                                  </p:stCondLst>
                                  <p:childTnLst>
                                    <p:set>
                                      <p:cBhvr>
                                        <p:cTn id="18" dur="1" fill="hold">
                                          <p:stCondLst>
                                            <p:cond delay="0"/>
                                          </p:stCondLst>
                                        </p:cTn>
                                        <p:tgtEl>
                                          <p:spTgt spid="38"/>
                                        </p:tgtEl>
                                        <p:attrNameLst>
                                          <p:attrName>style.visibility</p:attrName>
                                        </p:attrNameLst>
                                      </p:cBhvr>
                                      <p:to>
                                        <p:strVal val="visible"/>
                                      </p:to>
                                    </p:set>
                                    <p:anim calcmode="lin" valueType="num">
                                      <p:cBhvr additive="base">
                                        <p:cTn id="19" dur="500" fill="hold"/>
                                        <p:tgtEl>
                                          <p:spTgt spid="38"/>
                                        </p:tgtEl>
                                        <p:attrNameLst>
                                          <p:attrName>ppt_x</p:attrName>
                                        </p:attrNameLst>
                                      </p:cBhvr>
                                      <p:tavLst>
                                        <p:tav tm="0">
                                          <p:val>
                                            <p:strVal val="1+#ppt_w/2"/>
                                          </p:val>
                                        </p:tav>
                                        <p:tav tm="100000">
                                          <p:val>
                                            <p:strVal val="#ppt_x"/>
                                          </p:val>
                                        </p:tav>
                                      </p:tavLst>
                                    </p:anim>
                                    <p:anim calcmode="lin" valueType="num">
                                      <p:cBhvr additive="base">
                                        <p:cTn id="20" dur="500" fill="hold"/>
                                        <p:tgtEl>
                                          <p:spTgt spid="38"/>
                                        </p:tgtEl>
                                        <p:attrNameLst>
                                          <p:attrName>ppt_y</p:attrName>
                                        </p:attrNameLst>
                                      </p:cBhvr>
                                      <p:tavLst>
                                        <p:tav tm="0">
                                          <p:val>
                                            <p:strVal val="#ppt_y"/>
                                          </p:val>
                                        </p:tav>
                                        <p:tav tm="100000">
                                          <p:val>
                                            <p:strVal val="#ppt_y"/>
                                          </p:val>
                                        </p:tav>
                                      </p:tavLst>
                                    </p:anim>
                                  </p:childTnLst>
                                </p:cTn>
                              </p:par>
                              <p:par>
                                <p:cTn id="21" presetID="2" presetClass="entr" presetSubtype="2" fill="hold" grpId="0" nodeType="withEffect">
                                  <p:stCondLst>
                                    <p:cond delay="500"/>
                                  </p:stCondLst>
                                  <p:childTnLst>
                                    <p:set>
                                      <p:cBhvr>
                                        <p:cTn id="22" dur="1" fill="hold">
                                          <p:stCondLst>
                                            <p:cond delay="0"/>
                                          </p:stCondLst>
                                        </p:cTn>
                                        <p:tgtEl>
                                          <p:spTgt spid="39"/>
                                        </p:tgtEl>
                                        <p:attrNameLst>
                                          <p:attrName>style.visibility</p:attrName>
                                        </p:attrNameLst>
                                      </p:cBhvr>
                                      <p:to>
                                        <p:strVal val="visible"/>
                                      </p:to>
                                    </p:set>
                                    <p:anim calcmode="lin" valueType="num">
                                      <p:cBhvr additive="base">
                                        <p:cTn id="23" dur="500" fill="hold"/>
                                        <p:tgtEl>
                                          <p:spTgt spid="39"/>
                                        </p:tgtEl>
                                        <p:attrNameLst>
                                          <p:attrName>ppt_x</p:attrName>
                                        </p:attrNameLst>
                                      </p:cBhvr>
                                      <p:tavLst>
                                        <p:tav tm="0">
                                          <p:val>
                                            <p:strVal val="1+#ppt_w/2"/>
                                          </p:val>
                                        </p:tav>
                                        <p:tav tm="100000">
                                          <p:val>
                                            <p:strVal val="#ppt_x"/>
                                          </p:val>
                                        </p:tav>
                                      </p:tavLst>
                                    </p:anim>
                                    <p:anim calcmode="lin" valueType="num">
                                      <p:cBhvr additive="base">
                                        <p:cTn id="24" dur="500" fill="hold"/>
                                        <p:tgtEl>
                                          <p:spTgt spid="39"/>
                                        </p:tgtEl>
                                        <p:attrNameLst>
                                          <p:attrName>ppt_y</p:attrName>
                                        </p:attrNameLst>
                                      </p:cBhvr>
                                      <p:tavLst>
                                        <p:tav tm="0">
                                          <p:val>
                                            <p:strVal val="#ppt_y"/>
                                          </p:val>
                                        </p:tav>
                                        <p:tav tm="100000">
                                          <p:val>
                                            <p:strVal val="#ppt_y"/>
                                          </p:val>
                                        </p:tav>
                                      </p:tavLst>
                                    </p:anim>
                                  </p:childTnLst>
                                </p:cTn>
                              </p:par>
                              <p:par>
                                <p:cTn id="25" presetID="2" presetClass="entr" presetSubtype="2" fill="hold" grpId="0" nodeType="withEffect">
                                  <p:stCondLst>
                                    <p:cond delay="500"/>
                                  </p:stCondLst>
                                  <p:childTnLst>
                                    <p:set>
                                      <p:cBhvr>
                                        <p:cTn id="26" dur="1" fill="hold">
                                          <p:stCondLst>
                                            <p:cond delay="0"/>
                                          </p:stCondLst>
                                        </p:cTn>
                                        <p:tgtEl>
                                          <p:spTgt spid="43"/>
                                        </p:tgtEl>
                                        <p:attrNameLst>
                                          <p:attrName>style.visibility</p:attrName>
                                        </p:attrNameLst>
                                      </p:cBhvr>
                                      <p:to>
                                        <p:strVal val="visible"/>
                                      </p:to>
                                    </p:set>
                                    <p:anim calcmode="lin" valueType="num">
                                      <p:cBhvr additive="base">
                                        <p:cTn id="27" dur="500" fill="hold"/>
                                        <p:tgtEl>
                                          <p:spTgt spid="43"/>
                                        </p:tgtEl>
                                        <p:attrNameLst>
                                          <p:attrName>ppt_x</p:attrName>
                                        </p:attrNameLst>
                                      </p:cBhvr>
                                      <p:tavLst>
                                        <p:tav tm="0">
                                          <p:val>
                                            <p:strVal val="1+#ppt_w/2"/>
                                          </p:val>
                                        </p:tav>
                                        <p:tav tm="100000">
                                          <p:val>
                                            <p:strVal val="#ppt_x"/>
                                          </p:val>
                                        </p:tav>
                                      </p:tavLst>
                                    </p:anim>
                                    <p:anim calcmode="lin" valueType="num">
                                      <p:cBhvr additive="base">
                                        <p:cTn id="28" dur="500" fill="hold"/>
                                        <p:tgtEl>
                                          <p:spTgt spid="43"/>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38" grpId="0" animBg="1"/>
      <p:bldP spid="39" grpId="0"/>
      <p:bldP spid="41" grpId="0"/>
      <p:bldP spid="42" grpId="0"/>
      <p:bldP spid="43" grpId="0"/>
    </p:bldLst>
  </p:timing>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17</a:t>
            </a:fld>
            <a:endParaRPr lang="en-US" dirty="0"/>
          </a:p>
        </p:txBody>
      </p:sp>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t>Our Information</a:t>
            </a:r>
            <a:endParaRPr lang="en-US" dirty="0"/>
          </a:p>
        </p:txBody>
      </p:sp>
      <p:graphicFrame>
        <p:nvGraphicFramePr>
          <p:cNvPr id="64" name="Chart 63">
            <a:extLst>
              <a:ext uri="{FF2B5EF4-FFF2-40B4-BE49-F238E27FC236}">
                <a16:creationId xmlns:a16="http://schemas.microsoft.com/office/drawing/2014/main" id="{24894B0D-4747-46F2-92DE-A2CEFD67A622}"/>
              </a:ext>
            </a:extLst>
          </p:cNvPr>
          <p:cNvGraphicFramePr/>
          <p:nvPr>
            <p:extLst>
              <p:ext uri="{D42A27DB-BD31-4B8C-83A1-F6EECF244321}">
                <p14:modId xmlns:p14="http://schemas.microsoft.com/office/powerpoint/2010/main" val="877744959"/>
              </p:ext>
            </p:extLst>
          </p:nvPr>
        </p:nvGraphicFramePr>
        <p:xfrm>
          <a:off x="838199" y="1899377"/>
          <a:ext cx="10571449" cy="2920274"/>
        </p:xfrm>
        <a:graphic>
          <a:graphicData uri="http://schemas.openxmlformats.org/drawingml/2006/chart">
            <c:chart xmlns:c="http://schemas.openxmlformats.org/drawingml/2006/chart" xmlns:r="http://schemas.openxmlformats.org/officeDocument/2006/relationships" r:id="rId3"/>
          </a:graphicData>
        </a:graphic>
      </p:graphicFrame>
      <p:sp>
        <p:nvSpPr>
          <p:cNvPr id="65" name="Rectangle 64">
            <a:extLst>
              <a:ext uri="{FF2B5EF4-FFF2-40B4-BE49-F238E27FC236}">
                <a16:creationId xmlns:a16="http://schemas.microsoft.com/office/drawing/2014/main" id="{7F8A18E3-4DFE-4D65-AAD7-744485231BA5}"/>
              </a:ext>
            </a:extLst>
          </p:cNvPr>
          <p:cNvSpPr/>
          <p:nvPr/>
        </p:nvSpPr>
        <p:spPr>
          <a:xfrm>
            <a:off x="1553906" y="5279961"/>
            <a:ext cx="9084188" cy="830420"/>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18</a:t>
            </a:fld>
            <a:endParaRPr lang="en-US" dirty="0"/>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Title 1"/>
          <p:cNvSpPr>
            <a:spLocks noGrp="1"/>
          </p:cNvSpPr>
          <p:nvPr>
            <p:ph type="title" idx="4294967295"/>
          </p:nvPr>
        </p:nvSpPr>
        <p:spPr>
          <a:xfrm>
            <a:off x="838200" y="481013"/>
            <a:ext cx="10515600" cy="679450"/>
          </a:xfrm>
        </p:spPr>
        <p:txBody>
          <a:bodyPr/>
          <a:lstStyle/>
          <a:p>
            <a:r>
              <a:rPr lang="en-US" b="1" dirty="0"/>
              <a:t>Our Information</a:t>
            </a:r>
            <a:endParaRPr lang="en-US" dirty="0"/>
          </a:p>
        </p:txBody>
      </p:sp>
      <p:sp>
        <p:nvSpPr>
          <p:cNvPr id="8" name="Rectangle 7">
            <a:extLst>
              <a:ext uri="{FF2B5EF4-FFF2-40B4-BE49-F238E27FC236}">
                <a16:creationId xmlns:a16="http://schemas.microsoft.com/office/drawing/2014/main" id="{E4AD283E-1152-4BF2-AAB2-8D9B79BA2510}"/>
              </a:ext>
            </a:extLst>
          </p:cNvPr>
          <p:cNvSpPr/>
          <p:nvPr/>
        </p:nvSpPr>
        <p:spPr>
          <a:xfrm>
            <a:off x="0" y="5459776"/>
            <a:ext cx="12192000" cy="141727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43" name="Chart 42">
            <a:extLst>
              <a:ext uri="{FF2B5EF4-FFF2-40B4-BE49-F238E27FC236}">
                <a16:creationId xmlns:a16="http://schemas.microsoft.com/office/drawing/2014/main" id="{CDF99CBA-5D0F-4479-8C69-39AC4EC6C5E7}"/>
              </a:ext>
            </a:extLst>
          </p:cNvPr>
          <p:cNvGraphicFramePr/>
          <p:nvPr>
            <p:extLst>
              <p:ext uri="{D42A27DB-BD31-4B8C-83A1-F6EECF244321}">
                <p14:modId xmlns:p14="http://schemas.microsoft.com/office/powerpoint/2010/main" val="3216972671"/>
              </p:ext>
            </p:extLst>
          </p:nvPr>
        </p:nvGraphicFramePr>
        <p:xfrm>
          <a:off x="5274839" y="1814513"/>
          <a:ext cx="6324600" cy="3606073"/>
        </p:xfrm>
        <a:graphic>
          <a:graphicData uri="http://schemas.openxmlformats.org/drawingml/2006/chart">
            <c:chart xmlns:c="http://schemas.openxmlformats.org/drawingml/2006/chart" xmlns:r="http://schemas.openxmlformats.org/officeDocument/2006/relationships" r:id="rId3"/>
          </a:graphicData>
        </a:graphic>
      </p:graphicFrame>
      <p:grpSp>
        <p:nvGrpSpPr>
          <p:cNvPr id="3" name="Group 2">
            <a:extLst>
              <a:ext uri="{FF2B5EF4-FFF2-40B4-BE49-F238E27FC236}">
                <a16:creationId xmlns:a16="http://schemas.microsoft.com/office/drawing/2014/main" id="{DE1DA1CD-52D7-4C19-9A27-56916DDAA4A7}"/>
              </a:ext>
            </a:extLst>
          </p:cNvPr>
          <p:cNvGrpSpPr/>
          <p:nvPr/>
        </p:nvGrpSpPr>
        <p:grpSpPr>
          <a:xfrm>
            <a:off x="592561" y="2223937"/>
            <a:ext cx="3960720" cy="2500828"/>
            <a:chOff x="993254" y="2357609"/>
            <a:chExt cx="3960720" cy="2500828"/>
          </a:xfrm>
        </p:grpSpPr>
        <p:sp>
          <p:nvSpPr>
            <p:cNvPr id="25" name="Rectangle 24">
              <a:extLst>
                <a:ext uri="{FF2B5EF4-FFF2-40B4-BE49-F238E27FC236}">
                  <a16:creationId xmlns:a16="http://schemas.microsoft.com/office/drawing/2014/main" id="{5119AF2E-B9FA-40F2-A5EB-59A357EA391D}"/>
                </a:ext>
              </a:extLst>
            </p:cNvPr>
            <p:cNvSpPr/>
            <p:nvPr/>
          </p:nvSpPr>
          <p:spPr>
            <a:xfrm>
              <a:off x="993254" y="2357609"/>
              <a:ext cx="2212465" cy="861774"/>
            </a:xfrm>
            <a:prstGeom prst="rect">
              <a:avLst/>
            </a:prstGeom>
          </p:spPr>
          <p:txBody>
            <a:bodyPr wrap="none">
              <a:spAutoFit/>
            </a:bodyPr>
            <a:lstStyle/>
            <a:p>
              <a:pPr>
                <a:lnSpc>
                  <a:spcPts val="3000"/>
                </a:lnSpc>
              </a:pPr>
              <a:r>
                <a:rPr lang="en-US" sz="3000" b="1" dirty="0">
                  <a:latin typeface="Roboto" panose="02000000000000000000" pitchFamily="2" charset="0"/>
                  <a:ea typeface="Roboto" panose="02000000000000000000" pitchFamily="2" charset="0"/>
                </a:rPr>
                <a:t>Our </a:t>
              </a:r>
            </a:p>
            <a:p>
              <a:pPr>
                <a:lnSpc>
                  <a:spcPts val="3000"/>
                </a:lnSpc>
              </a:pPr>
              <a:r>
                <a:rPr lang="en-US" sz="3000" b="1" dirty="0">
                  <a:latin typeface="Roboto" panose="02000000000000000000" pitchFamily="2" charset="0"/>
                  <a:ea typeface="Roboto" panose="02000000000000000000" pitchFamily="2" charset="0"/>
                </a:rPr>
                <a:t>Information</a:t>
              </a:r>
              <a:endParaRPr lang="en-US" sz="3000" dirty="0">
                <a:latin typeface="Roboto" panose="02000000000000000000" pitchFamily="2" charset="0"/>
                <a:ea typeface="Roboto" panose="02000000000000000000" pitchFamily="2" charset="0"/>
              </a:endParaRPr>
            </a:p>
          </p:txBody>
        </p:sp>
        <p:sp>
          <p:nvSpPr>
            <p:cNvPr id="60" name="Rectangle 59">
              <a:extLst>
                <a:ext uri="{FF2B5EF4-FFF2-40B4-BE49-F238E27FC236}">
                  <a16:creationId xmlns:a16="http://schemas.microsoft.com/office/drawing/2014/main" id="{754DF25B-1B04-4E11-973E-3B0E02B89878}"/>
                </a:ext>
              </a:extLst>
            </p:cNvPr>
            <p:cNvSpPr/>
            <p:nvPr/>
          </p:nvSpPr>
          <p:spPr>
            <a:xfrm>
              <a:off x="993254" y="3258575"/>
              <a:ext cx="3960720" cy="1599862"/>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grpSp>
      <p:cxnSp>
        <p:nvCxnSpPr>
          <p:cNvPr id="10" name="Straight Connector 9">
            <a:extLst>
              <a:ext uri="{FF2B5EF4-FFF2-40B4-BE49-F238E27FC236}">
                <a16:creationId xmlns:a16="http://schemas.microsoft.com/office/drawing/2014/main" id="{DCDAF1B5-53D2-43B6-B428-2B5398594382}"/>
              </a:ext>
            </a:extLst>
          </p:cNvPr>
          <p:cNvCxnSpPr/>
          <p:nvPr/>
        </p:nvCxnSpPr>
        <p:spPr>
          <a:xfrm>
            <a:off x="4914060" y="2223937"/>
            <a:ext cx="0" cy="2628900"/>
          </a:xfrm>
          <a:prstGeom prst="line">
            <a:avLst/>
          </a:prstGeom>
        </p:spPr>
        <p:style>
          <a:lnRef idx="1">
            <a:schemeClr val="accent1"/>
          </a:lnRef>
          <a:fillRef idx="0">
            <a:schemeClr val="accent1"/>
          </a:fillRef>
          <a:effectRef idx="0">
            <a:schemeClr val="accent1"/>
          </a:effectRef>
          <a:fontRef idx="minor">
            <a:schemeClr val="tx1"/>
          </a:fontRef>
        </p:style>
      </p:cxnSp>
      <p:sp>
        <p:nvSpPr>
          <p:cNvPr id="65" name="Rectangle 64">
            <a:extLst>
              <a:ext uri="{FF2B5EF4-FFF2-40B4-BE49-F238E27FC236}">
                <a16:creationId xmlns:a16="http://schemas.microsoft.com/office/drawing/2014/main" id="{EE763FA9-4C4F-4AB7-95B8-3FE157A4D35C}"/>
              </a:ext>
            </a:extLst>
          </p:cNvPr>
          <p:cNvSpPr/>
          <p:nvPr/>
        </p:nvSpPr>
        <p:spPr>
          <a:xfrm>
            <a:off x="1553906" y="5881443"/>
            <a:ext cx="9084188" cy="573940"/>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electronic typesetting, remaining essentially unchanged. </a:t>
            </a:r>
          </a:p>
        </p:txBody>
      </p:sp>
    </p:spTree>
    <p:extLst>
      <p:ext uri="{BB962C8B-B14F-4D97-AF65-F5344CB8AC3E}">
        <p14:creationId xmlns:p14="http://schemas.microsoft.com/office/powerpoint/2010/main" val="364261863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19</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Our Information</a:t>
            </a:r>
          </a:p>
        </p:txBody>
      </p:sp>
      <p:sp>
        <p:nvSpPr>
          <p:cNvPr id="164" name="Oval 163">
            <a:extLst>
              <a:ext uri="{FF2B5EF4-FFF2-40B4-BE49-F238E27FC236}">
                <a16:creationId xmlns:a16="http://schemas.microsoft.com/office/drawing/2014/main" id="{F784AE70-0911-433F-BC28-75167964AD81}"/>
              </a:ext>
            </a:extLst>
          </p:cNvPr>
          <p:cNvSpPr/>
          <p:nvPr/>
        </p:nvSpPr>
        <p:spPr>
          <a:xfrm>
            <a:off x="4099983" y="2010726"/>
            <a:ext cx="817316" cy="817316"/>
          </a:xfrm>
          <a:prstGeom prst="ellipse">
            <a:avLst/>
          </a:prstGeom>
          <a:solidFill>
            <a:schemeClr val="tx1">
              <a:alpha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5" name="Oval 164">
            <a:extLst>
              <a:ext uri="{FF2B5EF4-FFF2-40B4-BE49-F238E27FC236}">
                <a16:creationId xmlns:a16="http://schemas.microsoft.com/office/drawing/2014/main" id="{DE95301A-05D3-4D52-8C12-EAD8ABB107FE}"/>
              </a:ext>
            </a:extLst>
          </p:cNvPr>
          <p:cNvSpPr/>
          <p:nvPr/>
        </p:nvSpPr>
        <p:spPr>
          <a:xfrm>
            <a:off x="4099983" y="3462453"/>
            <a:ext cx="817316" cy="817316"/>
          </a:xfrm>
          <a:prstGeom prst="ellipse">
            <a:avLst/>
          </a:prstGeom>
          <a:solidFill>
            <a:schemeClr val="tx1">
              <a:alpha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6" name="Oval 165">
            <a:extLst>
              <a:ext uri="{FF2B5EF4-FFF2-40B4-BE49-F238E27FC236}">
                <a16:creationId xmlns:a16="http://schemas.microsoft.com/office/drawing/2014/main" id="{8111E08E-069E-40FE-8CB4-B480CC1A758C}"/>
              </a:ext>
            </a:extLst>
          </p:cNvPr>
          <p:cNvSpPr/>
          <p:nvPr/>
        </p:nvSpPr>
        <p:spPr>
          <a:xfrm>
            <a:off x="4099983" y="5149851"/>
            <a:ext cx="817316" cy="817316"/>
          </a:xfrm>
          <a:prstGeom prst="ellipse">
            <a:avLst/>
          </a:prstGeom>
          <a:solidFill>
            <a:schemeClr val="tx1">
              <a:alpha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67" name="Group 166">
            <a:extLst>
              <a:ext uri="{FF2B5EF4-FFF2-40B4-BE49-F238E27FC236}">
                <a16:creationId xmlns:a16="http://schemas.microsoft.com/office/drawing/2014/main" id="{AA1C743E-2984-4513-A95D-6E1AFB2C7EA2}"/>
              </a:ext>
            </a:extLst>
          </p:cNvPr>
          <p:cNvGrpSpPr/>
          <p:nvPr/>
        </p:nvGrpSpPr>
        <p:grpSpPr>
          <a:xfrm>
            <a:off x="953387" y="4891549"/>
            <a:ext cx="2117535" cy="1607917"/>
            <a:chOff x="1053315" y="610123"/>
            <a:chExt cx="5816938" cy="4417008"/>
          </a:xfrm>
        </p:grpSpPr>
        <p:sp>
          <p:nvSpPr>
            <p:cNvPr id="168" name="Shape 7">
              <a:extLst>
                <a:ext uri="{FF2B5EF4-FFF2-40B4-BE49-F238E27FC236}">
                  <a16:creationId xmlns:a16="http://schemas.microsoft.com/office/drawing/2014/main" id="{4958AC4B-478F-49A0-86C6-3089E501EAE0}"/>
                </a:ext>
              </a:extLst>
            </p:cNvPr>
            <p:cNvSpPr/>
            <p:nvPr/>
          </p:nvSpPr>
          <p:spPr>
            <a:xfrm>
              <a:off x="1344531" y="2243734"/>
              <a:ext cx="5232328" cy="2783397"/>
            </a:xfrm>
            <a:custGeom>
              <a:avLst/>
              <a:gdLst/>
              <a:ahLst/>
              <a:cxnLst>
                <a:cxn ang="0">
                  <a:pos x="wd2" y="hd2"/>
                </a:cxn>
                <a:cxn ang="5400000">
                  <a:pos x="wd2" y="hd2"/>
                </a:cxn>
                <a:cxn ang="10800000">
                  <a:pos x="wd2" y="hd2"/>
                </a:cxn>
                <a:cxn ang="16200000">
                  <a:pos x="wd2" y="hd2"/>
                </a:cxn>
              </a:cxnLst>
              <a:rect l="0" t="0" r="r" b="b"/>
              <a:pathLst>
                <a:path w="21335" h="21600" extrusionOk="0">
                  <a:moveTo>
                    <a:pt x="20936" y="9885"/>
                  </a:moveTo>
                  <a:lnTo>
                    <a:pt x="10685" y="0"/>
                  </a:lnTo>
                  <a:lnTo>
                    <a:pt x="398" y="9885"/>
                  </a:lnTo>
                  <a:cubicBezTo>
                    <a:pt x="-133" y="10395"/>
                    <a:pt x="-133" y="11230"/>
                    <a:pt x="398" y="11741"/>
                  </a:cubicBezTo>
                  <a:lnTo>
                    <a:pt x="10680" y="21600"/>
                  </a:lnTo>
                  <a:lnTo>
                    <a:pt x="20936" y="11741"/>
                  </a:lnTo>
                  <a:cubicBezTo>
                    <a:pt x="21467" y="11230"/>
                    <a:pt x="21467" y="10395"/>
                    <a:pt x="20936" y="9885"/>
                  </a:cubicBezTo>
                  <a:close/>
                </a:path>
              </a:pathLst>
            </a:custGeom>
            <a:solidFill>
              <a:schemeClr val="tx1">
                <a:alpha val="8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69" name="Shape 7">
              <a:extLst>
                <a:ext uri="{FF2B5EF4-FFF2-40B4-BE49-F238E27FC236}">
                  <a16:creationId xmlns:a16="http://schemas.microsoft.com/office/drawing/2014/main" id="{4E1B7F20-1273-43D2-B985-F74F41AD2AB9}"/>
                </a:ext>
              </a:extLst>
            </p:cNvPr>
            <p:cNvSpPr/>
            <p:nvPr/>
          </p:nvSpPr>
          <p:spPr>
            <a:xfrm>
              <a:off x="1053315" y="610123"/>
              <a:ext cx="5814759" cy="3093226"/>
            </a:xfrm>
            <a:custGeom>
              <a:avLst/>
              <a:gdLst/>
              <a:ahLst/>
              <a:cxnLst>
                <a:cxn ang="0">
                  <a:pos x="wd2" y="hd2"/>
                </a:cxn>
                <a:cxn ang="5400000">
                  <a:pos x="wd2" y="hd2"/>
                </a:cxn>
                <a:cxn ang="10800000">
                  <a:pos x="wd2" y="hd2"/>
                </a:cxn>
                <a:cxn ang="16200000">
                  <a:pos x="wd2" y="hd2"/>
                </a:cxn>
              </a:cxnLst>
              <a:rect l="0" t="0" r="r" b="b"/>
              <a:pathLst>
                <a:path w="21335" h="21600" extrusionOk="0">
                  <a:moveTo>
                    <a:pt x="20936" y="9885"/>
                  </a:moveTo>
                  <a:lnTo>
                    <a:pt x="10685" y="0"/>
                  </a:lnTo>
                  <a:lnTo>
                    <a:pt x="398" y="9885"/>
                  </a:lnTo>
                  <a:cubicBezTo>
                    <a:pt x="-133" y="10395"/>
                    <a:pt x="-133" y="11230"/>
                    <a:pt x="398" y="11741"/>
                  </a:cubicBezTo>
                  <a:lnTo>
                    <a:pt x="10680" y="21600"/>
                  </a:lnTo>
                  <a:lnTo>
                    <a:pt x="20936" y="11741"/>
                  </a:lnTo>
                  <a:cubicBezTo>
                    <a:pt x="21467" y="11230"/>
                    <a:pt x="21467" y="10395"/>
                    <a:pt x="20936" y="9885"/>
                  </a:cubicBezTo>
                  <a:close/>
                </a:path>
              </a:pathLst>
            </a:custGeom>
            <a:gradFill>
              <a:gsLst>
                <a:gs pos="100000">
                  <a:schemeClr val="tx2">
                    <a:lumMod val="60000"/>
                    <a:lumOff val="40000"/>
                  </a:schemeClr>
                </a:gs>
                <a:gs pos="0">
                  <a:schemeClr val="tx2"/>
                </a:gs>
              </a:gsLst>
              <a:lin ang="150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70" name="Shape 8">
              <a:extLst>
                <a:ext uri="{FF2B5EF4-FFF2-40B4-BE49-F238E27FC236}">
                  <a16:creationId xmlns:a16="http://schemas.microsoft.com/office/drawing/2014/main" id="{5424D853-9F22-4640-840A-6056F4B0A646}"/>
                </a:ext>
              </a:extLst>
            </p:cNvPr>
            <p:cNvSpPr/>
            <p:nvPr/>
          </p:nvSpPr>
          <p:spPr>
            <a:xfrm>
              <a:off x="2158215" y="610123"/>
              <a:ext cx="4712038" cy="2942882"/>
            </a:xfrm>
            <a:custGeom>
              <a:avLst/>
              <a:gdLst/>
              <a:ahLst/>
              <a:cxnLst>
                <a:cxn ang="0">
                  <a:pos x="wd2" y="hd2"/>
                </a:cxn>
                <a:cxn ang="5400000">
                  <a:pos x="wd2" y="hd2"/>
                </a:cxn>
                <a:cxn ang="10800000">
                  <a:pos x="wd2" y="hd2"/>
                </a:cxn>
                <a:cxn ang="16200000">
                  <a:pos x="wd2" y="hd2"/>
                </a:cxn>
              </a:cxnLst>
              <a:rect l="0" t="0" r="r" b="b"/>
              <a:pathLst>
                <a:path w="21435" h="21600" extrusionOk="0">
                  <a:moveTo>
                    <a:pt x="9580" y="21600"/>
                  </a:moveTo>
                  <a:lnTo>
                    <a:pt x="20942" y="12341"/>
                  </a:lnTo>
                  <a:cubicBezTo>
                    <a:pt x="21600" y="11804"/>
                    <a:pt x="21600" y="10927"/>
                    <a:pt x="20942" y="10390"/>
                  </a:cubicBezTo>
                  <a:lnTo>
                    <a:pt x="8232" y="0"/>
                  </a:lnTo>
                  <a:lnTo>
                    <a:pt x="0" y="6706"/>
                  </a:lnTo>
                  <a:cubicBezTo>
                    <a:pt x="0" y="6706"/>
                    <a:pt x="9580" y="21600"/>
                    <a:pt x="9580" y="21600"/>
                  </a:cubicBezTo>
                  <a:close/>
                </a:path>
              </a:pathLst>
            </a:custGeom>
            <a:gradFill>
              <a:gsLst>
                <a:gs pos="80000">
                  <a:srgbClr val="FEFEFE">
                    <a:alpha val="0"/>
                  </a:srgbClr>
                </a:gs>
                <a:gs pos="0">
                  <a:schemeClr val="tx2">
                    <a:lumMod val="50000"/>
                    <a:alpha val="25000"/>
                  </a:schemeClr>
                </a:gs>
              </a:gsLst>
              <a:lin ang="3793388"/>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71" name="Freeform 33">
              <a:extLst>
                <a:ext uri="{FF2B5EF4-FFF2-40B4-BE49-F238E27FC236}">
                  <a16:creationId xmlns:a16="http://schemas.microsoft.com/office/drawing/2014/main" id="{3BD5281C-0E29-492E-A21B-D663FC050128}"/>
                </a:ext>
              </a:extLst>
            </p:cNvPr>
            <p:cNvSpPr/>
            <p:nvPr/>
          </p:nvSpPr>
          <p:spPr>
            <a:xfrm>
              <a:off x="1053315" y="2159523"/>
              <a:ext cx="5815652" cy="2212139"/>
            </a:xfrm>
            <a:custGeom>
              <a:avLst/>
              <a:gdLst>
                <a:gd name="connsiteX0" fmla="*/ 5815652 w 5815652"/>
                <a:gd name="connsiteY0" fmla="*/ 0 h 2212139"/>
                <a:gd name="connsiteX1" fmla="*/ 5815518 w 5815652"/>
                <a:gd name="connsiteY1" fmla="*/ 672307 h 2212139"/>
                <a:gd name="connsiteX2" fmla="*/ 5707165 w 5815652"/>
                <a:gd name="connsiteY2" fmla="*/ 799785 h 2212139"/>
                <a:gd name="connsiteX3" fmla="*/ 2911800 w 5815652"/>
                <a:gd name="connsiteY3" fmla="*/ 2211670 h 2212139"/>
                <a:gd name="connsiteX4" fmla="*/ 2908300 w 5815652"/>
                <a:gd name="connsiteY4" fmla="*/ 2209929 h 2212139"/>
                <a:gd name="connsiteX5" fmla="*/ 2908300 w 5815652"/>
                <a:gd name="connsiteY5" fmla="*/ 1540695 h 2212139"/>
                <a:gd name="connsiteX6" fmla="*/ 2911800 w 5815652"/>
                <a:gd name="connsiteY6" fmla="*/ 1542538 h 2212139"/>
                <a:gd name="connsiteX7" fmla="*/ 5707165 w 5815652"/>
                <a:gd name="connsiteY7" fmla="*/ 130652 h 2212139"/>
                <a:gd name="connsiteX8" fmla="*/ 5815652 w 5815652"/>
                <a:gd name="connsiteY8" fmla="*/ 0 h 2212139"/>
                <a:gd name="connsiteX9" fmla="*/ 0 w 5815652"/>
                <a:gd name="connsiteY9" fmla="*/ 0 h 2212139"/>
                <a:gd name="connsiteX10" fmla="*/ 108488 w 5815652"/>
                <a:gd name="connsiteY10" fmla="*/ 132831 h 2212139"/>
                <a:gd name="connsiteX11" fmla="*/ 2907377 w 5815652"/>
                <a:gd name="connsiteY11" fmla="*/ 1542967 h 2212139"/>
                <a:gd name="connsiteX12" fmla="*/ 2907377 w 5815652"/>
                <a:gd name="connsiteY12" fmla="*/ 2212139 h 2212139"/>
                <a:gd name="connsiteX13" fmla="*/ 108488 w 5815652"/>
                <a:gd name="connsiteY13" fmla="*/ 802003 h 2212139"/>
                <a:gd name="connsiteX14" fmla="*/ 404 w 5815652"/>
                <a:gd name="connsiteY14" fmla="*/ 678185 h 221213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5815652" h="2212139">
                  <a:moveTo>
                    <a:pt x="5815652" y="0"/>
                  </a:moveTo>
                  <a:lnTo>
                    <a:pt x="5815518" y="672307"/>
                  </a:lnTo>
                  <a:cubicBezTo>
                    <a:pt x="5812960" y="718588"/>
                    <a:pt x="5776887" y="764562"/>
                    <a:pt x="5707165" y="799785"/>
                  </a:cubicBezTo>
                  <a:lnTo>
                    <a:pt x="2911800" y="2211670"/>
                  </a:lnTo>
                  <a:lnTo>
                    <a:pt x="2908300" y="2209929"/>
                  </a:lnTo>
                  <a:lnTo>
                    <a:pt x="2908300" y="1540695"/>
                  </a:lnTo>
                  <a:lnTo>
                    <a:pt x="2911800" y="1542538"/>
                  </a:lnTo>
                  <a:lnTo>
                    <a:pt x="5707165" y="130652"/>
                  </a:lnTo>
                  <a:cubicBezTo>
                    <a:pt x="5778368" y="94610"/>
                    <a:pt x="5814575" y="47408"/>
                    <a:pt x="5815652" y="0"/>
                  </a:cubicBezTo>
                  <a:close/>
                  <a:moveTo>
                    <a:pt x="0" y="0"/>
                  </a:moveTo>
                  <a:cubicBezTo>
                    <a:pt x="0" y="48135"/>
                    <a:pt x="36208" y="96372"/>
                    <a:pt x="108488" y="132831"/>
                  </a:cubicBezTo>
                  <a:cubicBezTo>
                    <a:pt x="108488" y="132831"/>
                    <a:pt x="2907377" y="1542967"/>
                    <a:pt x="2907377" y="1542967"/>
                  </a:cubicBezTo>
                  <a:lnTo>
                    <a:pt x="2907377" y="2212139"/>
                  </a:lnTo>
                  <a:lnTo>
                    <a:pt x="108488" y="802003"/>
                  </a:lnTo>
                  <a:cubicBezTo>
                    <a:pt x="40649" y="767797"/>
                    <a:pt x="4711" y="723349"/>
                    <a:pt x="404" y="678185"/>
                  </a:cubicBezTo>
                  <a:close/>
                </a:path>
              </a:pathLst>
            </a:custGeom>
            <a:solidFill>
              <a:schemeClr val="tx2">
                <a:lumMod val="60000"/>
                <a:lumOff val="40000"/>
              </a:schemeClr>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sp>
          <p:nvSpPr>
            <p:cNvPr id="172" name="Shape 10">
              <a:extLst>
                <a:ext uri="{FF2B5EF4-FFF2-40B4-BE49-F238E27FC236}">
                  <a16:creationId xmlns:a16="http://schemas.microsoft.com/office/drawing/2014/main" id="{8D82EDE1-30ED-4AD7-AA31-16943BD708A7}"/>
                </a:ext>
              </a:extLst>
            </p:cNvPr>
            <p:cNvSpPr/>
            <p:nvPr/>
          </p:nvSpPr>
          <p:spPr>
            <a:xfrm>
              <a:off x="3961615" y="2159992"/>
              <a:ext cx="2907352" cy="2211670"/>
            </a:xfrm>
            <a:custGeom>
              <a:avLst/>
              <a:gdLst/>
              <a:ahLst/>
              <a:cxnLst>
                <a:cxn ang="0">
                  <a:pos x="wd2" y="hd2"/>
                </a:cxn>
                <a:cxn ang="5400000">
                  <a:pos x="wd2" y="hd2"/>
                </a:cxn>
                <a:cxn ang="10800000">
                  <a:pos x="wd2" y="hd2"/>
                </a:cxn>
                <a:cxn ang="16200000">
                  <a:pos x="wd2" y="hd2"/>
                </a:cxn>
              </a:cxnLst>
              <a:rect l="0" t="0" r="r" b="b"/>
              <a:pathLst>
                <a:path w="21600" h="21600" extrusionOk="0">
                  <a:moveTo>
                    <a:pt x="20794" y="1276"/>
                  </a:moveTo>
                  <a:lnTo>
                    <a:pt x="26" y="15065"/>
                  </a:lnTo>
                  <a:lnTo>
                    <a:pt x="0" y="15047"/>
                  </a:lnTo>
                  <a:lnTo>
                    <a:pt x="0" y="21583"/>
                  </a:lnTo>
                  <a:lnTo>
                    <a:pt x="26" y="21600"/>
                  </a:lnTo>
                  <a:lnTo>
                    <a:pt x="20794" y="7811"/>
                  </a:lnTo>
                  <a:cubicBezTo>
                    <a:pt x="21312" y="7467"/>
                    <a:pt x="21580" y="7018"/>
                    <a:pt x="21599" y="6566"/>
                  </a:cubicBezTo>
                  <a:lnTo>
                    <a:pt x="21600" y="0"/>
                  </a:lnTo>
                  <a:cubicBezTo>
                    <a:pt x="21592" y="463"/>
                    <a:pt x="21323" y="924"/>
                    <a:pt x="20794" y="1276"/>
                  </a:cubicBezTo>
                  <a:close/>
                </a:path>
              </a:pathLst>
            </a:custGeom>
            <a:solidFill>
              <a:schemeClr val="tx2">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nvGrpSpPr>
          <p:cNvPr id="179" name="Group 178">
            <a:extLst>
              <a:ext uri="{FF2B5EF4-FFF2-40B4-BE49-F238E27FC236}">
                <a16:creationId xmlns:a16="http://schemas.microsoft.com/office/drawing/2014/main" id="{B0700B8B-A5BF-4CC8-A9F5-A76E30EEEA7A}"/>
              </a:ext>
            </a:extLst>
          </p:cNvPr>
          <p:cNvGrpSpPr/>
          <p:nvPr/>
        </p:nvGrpSpPr>
        <p:grpSpPr>
          <a:xfrm>
            <a:off x="1136571" y="3448054"/>
            <a:ext cx="1754981" cy="1163679"/>
            <a:chOff x="1053315" y="610123"/>
            <a:chExt cx="5827422" cy="3864005"/>
          </a:xfrm>
        </p:grpSpPr>
        <p:sp>
          <p:nvSpPr>
            <p:cNvPr id="180" name="Shape 6">
              <a:extLst>
                <a:ext uri="{FF2B5EF4-FFF2-40B4-BE49-F238E27FC236}">
                  <a16:creationId xmlns:a16="http://schemas.microsoft.com/office/drawing/2014/main" id="{3ABA830E-529F-4BEE-832E-6AA8AA892E38}"/>
                </a:ext>
              </a:extLst>
            </p:cNvPr>
            <p:cNvSpPr/>
            <p:nvPr/>
          </p:nvSpPr>
          <p:spPr>
            <a:xfrm>
              <a:off x="1066015" y="711723"/>
              <a:ext cx="5814722" cy="3762405"/>
            </a:xfrm>
            <a:custGeom>
              <a:avLst/>
              <a:gdLst/>
              <a:ahLst/>
              <a:cxnLst>
                <a:cxn ang="0">
                  <a:pos x="wd2" y="hd2"/>
                </a:cxn>
                <a:cxn ang="5400000">
                  <a:pos x="wd2" y="hd2"/>
                </a:cxn>
                <a:cxn ang="10800000">
                  <a:pos x="wd2" y="hd2"/>
                </a:cxn>
                <a:cxn ang="16200000">
                  <a:pos x="wd2" y="hd2"/>
                </a:cxn>
              </a:cxnLst>
              <a:rect l="0" t="0" r="r" b="b"/>
              <a:pathLst>
                <a:path w="21569" h="21600" extrusionOk="0">
                  <a:moveTo>
                    <a:pt x="21166" y="8127"/>
                  </a:moveTo>
                  <a:lnTo>
                    <a:pt x="10803" y="0"/>
                  </a:lnTo>
                  <a:lnTo>
                    <a:pt x="402" y="8127"/>
                  </a:lnTo>
                  <a:cubicBezTo>
                    <a:pt x="134" y="8337"/>
                    <a:pt x="0" y="8613"/>
                    <a:pt x="0" y="8890"/>
                  </a:cubicBezTo>
                  <a:lnTo>
                    <a:pt x="1" y="12783"/>
                  </a:lnTo>
                  <a:cubicBezTo>
                    <a:pt x="17" y="13042"/>
                    <a:pt x="151" y="13298"/>
                    <a:pt x="402" y="13494"/>
                  </a:cubicBezTo>
                  <a:lnTo>
                    <a:pt x="10798" y="21600"/>
                  </a:lnTo>
                  <a:lnTo>
                    <a:pt x="21166" y="13494"/>
                  </a:lnTo>
                  <a:cubicBezTo>
                    <a:pt x="21425" y="13292"/>
                    <a:pt x="21559" y="13028"/>
                    <a:pt x="21568" y="12762"/>
                  </a:cubicBezTo>
                  <a:lnTo>
                    <a:pt x="21569" y="8903"/>
                  </a:lnTo>
                  <a:cubicBezTo>
                    <a:pt x="21568" y="8940"/>
                    <a:pt x="21559" y="8976"/>
                    <a:pt x="21554" y="9013"/>
                  </a:cubicBezTo>
                  <a:cubicBezTo>
                    <a:pt x="21600" y="8697"/>
                    <a:pt x="21475" y="8368"/>
                    <a:pt x="21166" y="8127"/>
                  </a:cubicBezTo>
                  <a:close/>
                </a:path>
              </a:pathLst>
            </a:custGeom>
            <a:solidFill>
              <a:srgbClr val="010101">
                <a:alpha val="2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81" name="Shape 7">
              <a:extLst>
                <a:ext uri="{FF2B5EF4-FFF2-40B4-BE49-F238E27FC236}">
                  <a16:creationId xmlns:a16="http://schemas.microsoft.com/office/drawing/2014/main" id="{76229962-A934-4073-B440-BCC48E15FC65}"/>
                </a:ext>
              </a:extLst>
            </p:cNvPr>
            <p:cNvSpPr/>
            <p:nvPr/>
          </p:nvSpPr>
          <p:spPr>
            <a:xfrm>
              <a:off x="1053315" y="610123"/>
              <a:ext cx="5814759" cy="3093226"/>
            </a:xfrm>
            <a:custGeom>
              <a:avLst/>
              <a:gdLst/>
              <a:ahLst/>
              <a:cxnLst>
                <a:cxn ang="0">
                  <a:pos x="wd2" y="hd2"/>
                </a:cxn>
                <a:cxn ang="5400000">
                  <a:pos x="wd2" y="hd2"/>
                </a:cxn>
                <a:cxn ang="10800000">
                  <a:pos x="wd2" y="hd2"/>
                </a:cxn>
                <a:cxn ang="16200000">
                  <a:pos x="wd2" y="hd2"/>
                </a:cxn>
              </a:cxnLst>
              <a:rect l="0" t="0" r="r" b="b"/>
              <a:pathLst>
                <a:path w="21335" h="21600" extrusionOk="0">
                  <a:moveTo>
                    <a:pt x="20936" y="9885"/>
                  </a:moveTo>
                  <a:lnTo>
                    <a:pt x="10685" y="0"/>
                  </a:lnTo>
                  <a:lnTo>
                    <a:pt x="398" y="9885"/>
                  </a:lnTo>
                  <a:cubicBezTo>
                    <a:pt x="-133" y="10395"/>
                    <a:pt x="-133" y="11230"/>
                    <a:pt x="398" y="11741"/>
                  </a:cubicBezTo>
                  <a:lnTo>
                    <a:pt x="10680" y="21600"/>
                  </a:lnTo>
                  <a:lnTo>
                    <a:pt x="20936" y="11741"/>
                  </a:lnTo>
                  <a:cubicBezTo>
                    <a:pt x="21467" y="11230"/>
                    <a:pt x="21467" y="10395"/>
                    <a:pt x="20936" y="9885"/>
                  </a:cubicBezTo>
                  <a:close/>
                </a:path>
              </a:pathLst>
            </a:custGeom>
            <a:gradFill>
              <a:gsLst>
                <a:gs pos="100000">
                  <a:schemeClr val="accent3">
                    <a:lumMod val="60000"/>
                    <a:lumOff val="40000"/>
                  </a:schemeClr>
                </a:gs>
                <a:gs pos="0">
                  <a:schemeClr val="accent3"/>
                </a:gs>
              </a:gsLst>
              <a:lin ang="150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82" name="Shape 8">
              <a:extLst>
                <a:ext uri="{FF2B5EF4-FFF2-40B4-BE49-F238E27FC236}">
                  <a16:creationId xmlns:a16="http://schemas.microsoft.com/office/drawing/2014/main" id="{FB6518B8-5CE9-4F50-833A-D5495E56ABC9}"/>
                </a:ext>
              </a:extLst>
            </p:cNvPr>
            <p:cNvSpPr/>
            <p:nvPr/>
          </p:nvSpPr>
          <p:spPr>
            <a:xfrm>
              <a:off x="2158215" y="610123"/>
              <a:ext cx="4712038" cy="2942882"/>
            </a:xfrm>
            <a:custGeom>
              <a:avLst/>
              <a:gdLst/>
              <a:ahLst/>
              <a:cxnLst>
                <a:cxn ang="0">
                  <a:pos x="wd2" y="hd2"/>
                </a:cxn>
                <a:cxn ang="5400000">
                  <a:pos x="wd2" y="hd2"/>
                </a:cxn>
                <a:cxn ang="10800000">
                  <a:pos x="wd2" y="hd2"/>
                </a:cxn>
                <a:cxn ang="16200000">
                  <a:pos x="wd2" y="hd2"/>
                </a:cxn>
              </a:cxnLst>
              <a:rect l="0" t="0" r="r" b="b"/>
              <a:pathLst>
                <a:path w="21435" h="21600" extrusionOk="0">
                  <a:moveTo>
                    <a:pt x="9580" y="21600"/>
                  </a:moveTo>
                  <a:lnTo>
                    <a:pt x="20942" y="12341"/>
                  </a:lnTo>
                  <a:cubicBezTo>
                    <a:pt x="21600" y="11804"/>
                    <a:pt x="21600" y="10927"/>
                    <a:pt x="20942" y="10390"/>
                  </a:cubicBezTo>
                  <a:lnTo>
                    <a:pt x="8232" y="0"/>
                  </a:lnTo>
                  <a:lnTo>
                    <a:pt x="0" y="6706"/>
                  </a:lnTo>
                  <a:cubicBezTo>
                    <a:pt x="0" y="6706"/>
                    <a:pt x="9580" y="21600"/>
                    <a:pt x="9580" y="21600"/>
                  </a:cubicBezTo>
                  <a:close/>
                </a:path>
              </a:pathLst>
            </a:custGeom>
            <a:gradFill>
              <a:gsLst>
                <a:gs pos="80000">
                  <a:srgbClr val="FEFEFE">
                    <a:alpha val="0"/>
                  </a:srgbClr>
                </a:gs>
                <a:gs pos="0">
                  <a:schemeClr val="accent3">
                    <a:lumMod val="50000"/>
                    <a:alpha val="25000"/>
                  </a:schemeClr>
                </a:gs>
              </a:gsLst>
              <a:lin ang="3793388"/>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83" name="Freeform 26">
              <a:extLst>
                <a:ext uri="{FF2B5EF4-FFF2-40B4-BE49-F238E27FC236}">
                  <a16:creationId xmlns:a16="http://schemas.microsoft.com/office/drawing/2014/main" id="{49BFF2A3-7CC5-4C77-BC9F-19B80931AC8E}"/>
                </a:ext>
              </a:extLst>
            </p:cNvPr>
            <p:cNvSpPr/>
            <p:nvPr/>
          </p:nvSpPr>
          <p:spPr>
            <a:xfrm>
              <a:off x="1053315" y="2159523"/>
              <a:ext cx="5815652" cy="2212139"/>
            </a:xfrm>
            <a:custGeom>
              <a:avLst/>
              <a:gdLst>
                <a:gd name="connsiteX0" fmla="*/ 5815652 w 5815652"/>
                <a:gd name="connsiteY0" fmla="*/ 0 h 2212139"/>
                <a:gd name="connsiteX1" fmla="*/ 5815518 w 5815652"/>
                <a:gd name="connsiteY1" fmla="*/ 672307 h 2212139"/>
                <a:gd name="connsiteX2" fmla="*/ 5707165 w 5815652"/>
                <a:gd name="connsiteY2" fmla="*/ 799785 h 2212139"/>
                <a:gd name="connsiteX3" fmla="*/ 2911800 w 5815652"/>
                <a:gd name="connsiteY3" fmla="*/ 2211670 h 2212139"/>
                <a:gd name="connsiteX4" fmla="*/ 2908300 w 5815652"/>
                <a:gd name="connsiteY4" fmla="*/ 2209929 h 2212139"/>
                <a:gd name="connsiteX5" fmla="*/ 2908300 w 5815652"/>
                <a:gd name="connsiteY5" fmla="*/ 1540695 h 2212139"/>
                <a:gd name="connsiteX6" fmla="*/ 2911800 w 5815652"/>
                <a:gd name="connsiteY6" fmla="*/ 1542538 h 2212139"/>
                <a:gd name="connsiteX7" fmla="*/ 5707165 w 5815652"/>
                <a:gd name="connsiteY7" fmla="*/ 130652 h 2212139"/>
                <a:gd name="connsiteX8" fmla="*/ 5815652 w 5815652"/>
                <a:gd name="connsiteY8" fmla="*/ 0 h 2212139"/>
                <a:gd name="connsiteX9" fmla="*/ 0 w 5815652"/>
                <a:gd name="connsiteY9" fmla="*/ 0 h 2212139"/>
                <a:gd name="connsiteX10" fmla="*/ 108488 w 5815652"/>
                <a:gd name="connsiteY10" fmla="*/ 132831 h 2212139"/>
                <a:gd name="connsiteX11" fmla="*/ 2907377 w 5815652"/>
                <a:gd name="connsiteY11" fmla="*/ 1542967 h 2212139"/>
                <a:gd name="connsiteX12" fmla="*/ 2907377 w 5815652"/>
                <a:gd name="connsiteY12" fmla="*/ 2212139 h 2212139"/>
                <a:gd name="connsiteX13" fmla="*/ 108488 w 5815652"/>
                <a:gd name="connsiteY13" fmla="*/ 802003 h 2212139"/>
                <a:gd name="connsiteX14" fmla="*/ 404 w 5815652"/>
                <a:gd name="connsiteY14" fmla="*/ 678185 h 221213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5815652" h="2212139">
                  <a:moveTo>
                    <a:pt x="5815652" y="0"/>
                  </a:moveTo>
                  <a:lnTo>
                    <a:pt x="5815518" y="672307"/>
                  </a:lnTo>
                  <a:cubicBezTo>
                    <a:pt x="5812960" y="718588"/>
                    <a:pt x="5776887" y="764562"/>
                    <a:pt x="5707165" y="799785"/>
                  </a:cubicBezTo>
                  <a:lnTo>
                    <a:pt x="2911800" y="2211670"/>
                  </a:lnTo>
                  <a:lnTo>
                    <a:pt x="2908300" y="2209929"/>
                  </a:lnTo>
                  <a:lnTo>
                    <a:pt x="2908300" y="1540695"/>
                  </a:lnTo>
                  <a:lnTo>
                    <a:pt x="2911800" y="1542538"/>
                  </a:lnTo>
                  <a:lnTo>
                    <a:pt x="5707165" y="130652"/>
                  </a:lnTo>
                  <a:cubicBezTo>
                    <a:pt x="5778368" y="94610"/>
                    <a:pt x="5814575" y="47408"/>
                    <a:pt x="5815652" y="0"/>
                  </a:cubicBezTo>
                  <a:close/>
                  <a:moveTo>
                    <a:pt x="0" y="0"/>
                  </a:moveTo>
                  <a:cubicBezTo>
                    <a:pt x="0" y="48135"/>
                    <a:pt x="36208" y="96372"/>
                    <a:pt x="108488" y="132831"/>
                  </a:cubicBezTo>
                  <a:cubicBezTo>
                    <a:pt x="108488" y="132831"/>
                    <a:pt x="2907377" y="1542967"/>
                    <a:pt x="2907377" y="1542967"/>
                  </a:cubicBezTo>
                  <a:lnTo>
                    <a:pt x="2907377" y="2212139"/>
                  </a:lnTo>
                  <a:lnTo>
                    <a:pt x="108488" y="802003"/>
                  </a:lnTo>
                  <a:cubicBezTo>
                    <a:pt x="40649" y="767797"/>
                    <a:pt x="4711" y="723349"/>
                    <a:pt x="404" y="678185"/>
                  </a:cubicBezTo>
                  <a:close/>
                </a:path>
              </a:pathLst>
            </a:custGeom>
            <a:solidFill>
              <a:schemeClr val="accent3">
                <a:lumMod val="60000"/>
                <a:lumOff val="40000"/>
              </a:schemeClr>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sp>
          <p:nvSpPr>
            <p:cNvPr id="184" name="Shape 10">
              <a:extLst>
                <a:ext uri="{FF2B5EF4-FFF2-40B4-BE49-F238E27FC236}">
                  <a16:creationId xmlns:a16="http://schemas.microsoft.com/office/drawing/2014/main" id="{A3AA11B5-9E2F-4A5D-B4B8-3D24EDDA1A8A}"/>
                </a:ext>
              </a:extLst>
            </p:cNvPr>
            <p:cNvSpPr/>
            <p:nvPr/>
          </p:nvSpPr>
          <p:spPr>
            <a:xfrm>
              <a:off x="3961615" y="2159992"/>
              <a:ext cx="2907352" cy="2211670"/>
            </a:xfrm>
            <a:custGeom>
              <a:avLst/>
              <a:gdLst/>
              <a:ahLst/>
              <a:cxnLst>
                <a:cxn ang="0">
                  <a:pos x="wd2" y="hd2"/>
                </a:cxn>
                <a:cxn ang="5400000">
                  <a:pos x="wd2" y="hd2"/>
                </a:cxn>
                <a:cxn ang="10800000">
                  <a:pos x="wd2" y="hd2"/>
                </a:cxn>
                <a:cxn ang="16200000">
                  <a:pos x="wd2" y="hd2"/>
                </a:cxn>
              </a:cxnLst>
              <a:rect l="0" t="0" r="r" b="b"/>
              <a:pathLst>
                <a:path w="21600" h="21600" extrusionOk="0">
                  <a:moveTo>
                    <a:pt x="20794" y="1276"/>
                  </a:moveTo>
                  <a:lnTo>
                    <a:pt x="26" y="15065"/>
                  </a:lnTo>
                  <a:lnTo>
                    <a:pt x="0" y="15047"/>
                  </a:lnTo>
                  <a:lnTo>
                    <a:pt x="0" y="21583"/>
                  </a:lnTo>
                  <a:lnTo>
                    <a:pt x="26" y="21600"/>
                  </a:lnTo>
                  <a:lnTo>
                    <a:pt x="20794" y="7811"/>
                  </a:lnTo>
                  <a:cubicBezTo>
                    <a:pt x="21312" y="7467"/>
                    <a:pt x="21580" y="7018"/>
                    <a:pt x="21599" y="6566"/>
                  </a:cubicBezTo>
                  <a:lnTo>
                    <a:pt x="21600" y="0"/>
                  </a:lnTo>
                  <a:cubicBezTo>
                    <a:pt x="21592" y="463"/>
                    <a:pt x="21323" y="924"/>
                    <a:pt x="20794" y="1276"/>
                  </a:cubicBezTo>
                  <a:close/>
                </a:path>
              </a:pathLst>
            </a:custGeom>
            <a:solidFill>
              <a:schemeClr val="accent3">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nvGrpSpPr>
          <p:cNvPr id="191" name="Group 190">
            <a:extLst>
              <a:ext uri="{FF2B5EF4-FFF2-40B4-BE49-F238E27FC236}">
                <a16:creationId xmlns:a16="http://schemas.microsoft.com/office/drawing/2014/main" id="{8C5744E5-693C-47DA-8AD4-F6CDA404096C}"/>
              </a:ext>
            </a:extLst>
          </p:cNvPr>
          <p:cNvGrpSpPr/>
          <p:nvPr/>
        </p:nvGrpSpPr>
        <p:grpSpPr>
          <a:xfrm>
            <a:off x="1061374" y="1778007"/>
            <a:ext cx="1905376" cy="1342765"/>
            <a:chOff x="1053315" y="610123"/>
            <a:chExt cx="5827422" cy="4106730"/>
          </a:xfrm>
        </p:grpSpPr>
        <p:sp>
          <p:nvSpPr>
            <p:cNvPr id="192" name="Shape 6">
              <a:extLst>
                <a:ext uri="{FF2B5EF4-FFF2-40B4-BE49-F238E27FC236}">
                  <a16:creationId xmlns:a16="http://schemas.microsoft.com/office/drawing/2014/main" id="{D282F016-D6F3-47F7-9FF5-C04C4EAFA8E4}"/>
                </a:ext>
              </a:extLst>
            </p:cNvPr>
            <p:cNvSpPr/>
            <p:nvPr/>
          </p:nvSpPr>
          <p:spPr>
            <a:xfrm>
              <a:off x="1066014" y="954448"/>
              <a:ext cx="5814723" cy="3762405"/>
            </a:xfrm>
            <a:custGeom>
              <a:avLst/>
              <a:gdLst/>
              <a:ahLst/>
              <a:cxnLst>
                <a:cxn ang="0">
                  <a:pos x="wd2" y="hd2"/>
                </a:cxn>
                <a:cxn ang="5400000">
                  <a:pos x="wd2" y="hd2"/>
                </a:cxn>
                <a:cxn ang="10800000">
                  <a:pos x="wd2" y="hd2"/>
                </a:cxn>
                <a:cxn ang="16200000">
                  <a:pos x="wd2" y="hd2"/>
                </a:cxn>
              </a:cxnLst>
              <a:rect l="0" t="0" r="r" b="b"/>
              <a:pathLst>
                <a:path w="21569" h="21600" extrusionOk="0">
                  <a:moveTo>
                    <a:pt x="21166" y="8127"/>
                  </a:moveTo>
                  <a:lnTo>
                    <a:pt x="10803" y="0"/>
                  </a:lnTo>
                  <a:lnTo>
                    <a:pt x="402" y="8127"/>
                  </a:lnTo>
                  <a:cubicBezTo>
                    <a:pt x="134" y="8337"/>
                    <a:pt x="0" y="8613"/>
                    <a:pt x="0" y="8890"/>
                  </a:cubicBezTo>
                  <a:lnTo>
                    <a:pt x="1" y="12783"/>
                  </a:lnTo>
                  <a:cubicBezTo>
                    <a:pt x="17" y="13042"/>
                    <a:pt x="151" y="13298"/>
                    <a:pt x="402" y="13494"/>
                  </a:cubicBezTo>
                  <a:lnTo>
                    <a:pt x="10798" y="21600"/>
                  </a:lnTo>
                  <a:lnTo>
                    <a:pt x="21166" y="13494"/>
                  </a:lnTo>
                  <a:cubicBezTo>
                    <a:pt x="21425" y="13292"/>
                    <a:pt x="21559" y="13028"/>
                    <a:pt x="21568" y="12762"/>
                  </a:cubicBezTo>
                  <a:lnTo>
                    <a:pt x="21569" y="8903"/>
                  </a:lnTo>
                  <a:cubicBezTo>
                    <a:pt x="21568" y="8940"/>
                    <a:pt x="21559" y="8976"/>
                    <a:pt x="21554" y="9013"/>
                  </a:cubicBezTo>
                  <a:cubicBezTo>
                    <a:pt x="21600" y="8697"/>
                    <a:pt x="21475" y="8368"/>
                    <a:pt x="21166" y="8127"/>
                  </a:cubicBezTo>
                  <a:close/>
                </a:path>
              </a:pathLst>
            </a:custGeom>
            <a:solidFill>
              <a:srgbClr val="010101">
                <a:alpha val="8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3" name="Shape 7">
              <a:extLst>
                <a:ext uri="{FF2B5EF4-FFF2-40B4-BE49-F238E27FC236}">
                  <a16:creationId xmlns:a16="http://schemas.microsoft.com/office/drawing/2014/main" id="{5B01207E-FE27-4275-A3D6-168A89C40488}"/>
                </a:ext>
              </a:extLst>
            </p:cNvPr>
            <p:cNvSpPr/>
            <p:nvPr/>
          </p:nvSpPr>
          <p:spPr>
            <a:xfrm>
              <a:off x="1053315" y="610123"/>
              <a:ext cx="5814759" cy="3093226"/>
            </a:xfrm>
            <a:custGeom>
              <a:avLst/>
              <a:gdLst/>
              <a:ahLst/>
              <a:cxnLst>
                <a:cxn ang="0">
                  <a:pos x="wd2" y="hd2"/>
                </a:cxn>
                <a:cxn ang="5400000">
                  <a:pos x="wd2" y="hd2"/>
                </a:cxn>
                <a:cxn ang="10800000">
                  <a:pos x="wd2" y="hd2"/>
                </a:cxn>
                <a:cxn ang="16200000">
                  <a:pos x="wd2" y="hd2"/>
                </a:cxn>
              </a:cxnLst>
              <a:rect l="0" t="0" r="r" b="b"/>
              <a:pathLst>
                <a:path w="21335" h="21600" extrusionOk="0">
                  <a:moveTo>
                    <a:pt x="20936" y="9885"/>
                  </a:moveTo>
                  <a:lnTo>
                    <a:pt x="10685" y="0"/>
                  </a:lnTo>
                  <a:lnTo>
                    <a:pt x="398" y="9885"/>
                  </a:lnTo>
                  <a:cubicBezTo>
                    <a:pt x="-133" y="10395"/>
                    <a:pt x="-133" y="11230"/>
                    <a:pt x="398" y="11741"/>
                  </a:cubicBezTo>
                  <a:lnTo>
                    <a:pt x="10680" y="21600"/>
                  </a:lnTo>
                  <a:lnTo>
                    <a:pt x="20936" y="11741"/>
                  </a:lnTo>
                  <a:cubicBezTo>
                    <a:pt x="21467" y="11230"/>
                    <a:pt x="21467" y="10395"/>
                    <a:pt x="20936" y="9885"/>
                  </a:cubicBezTo>
                  <a:close/>
                </a:path>
              </a:pathLst>
            </a:custGeom>
            <a:gradFill>
              <a:gsLst>
                <a:gs pos="100000">
                  <a:schemeClr val="accent5">
                    <a:lumMod val="60000"/>
                    <a:lumOff val="40000"/>
                  </a:schemeClr>
                </a:gs>
                <a:gs pos="0">
                  <a:schemeClr val="accent5"/>
                </a:gs>
              </a:gsLst>
              <a:lin ang="150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4" name="Freeform 8">
              <a:extLst>
                <a:ext uri="{FF2B5EF4-FFF2-40B4-BE49-F238E27FC236}">
                  <a16:creationId xmlns:a16="http://schemas.microsoft.com/office/drawing/2014/main" id="{ABD9455C-E606-41B7-9E73-AD1CBA2B172F}"/>
                </a:ext>
              </a:extLst>
            </p:cNvPr>
            <p:cNvSpPr/>
            <p:nvPr/>
          </p:nvSpPr>
          <p:spPr>
            <a:xfrm>
              <a:off x="1053315" y="2159523"/>
              <a:ext cx="5815652" cy="2212139"/>
            </a:xfrm>
            <a:custGeom>
              <a:avLst/>
              <a:gdLst>
                <a:gd name="connsiteX0" fmla="*/ 5815652 w 5815652"/>
                <a:gd name="connsiteY0" fmla="*/ 0 h 2212139"/>
                <a:gd name="connsiteX1" fmla="*/ 5815518 w 5815652"/>
                <a:gd name="connsiteY1" fmla="*/ 672307 h 2212139"/>
                <a:gd name="connsiteX2" fmla="*/ 5707165 w 5815652"/>
                <a:gd name="connsiteY2" fmla="*/ 799785 h 2212139"/>
                <a:gd name="connsiteX3" fmla="*/ 2911800 w 5815652"/>
                <a:gd name="connsiteY3" fmla="*/ 2211670 h 2212139"/>
                <a:gd name="connsiteX4" fmla="*/ 2908300 w 5815652"/>
                <a:gd name="connsiteY4" fmla="*/ 2209929 h 2212139"/>
                <a:gd name="connsiteX5" fmla="*/ 2908300 w 5815652"/>
                <a:gd name="connsiteY5" fmla="*/ 1540695 h 2212139"/>
                <a:gd name="connsiteX6" fmla="*/ 2911800 w 5815652"/>
                <a:gd name="connsiteY6" fmla="*/ 1542538 h 2212139"/>
                <a:gd name="connsiteX7" fmla="*/ 5707165 w 5815652"/>
                <a:gd name="connsiteY7" fmla="*/ 130652 h 2212139"/>
                <a:gd name="connsiteX8" fmla="*/ 5815652 w 5815652"/>
                <a:gd name="connsiteY8" fmla="*/ 0 h 2212139"/>
                <a:gd name="connsiteX9" fmla="*/ 0 w 5815652"/>
                <a:gd name="connsiteY9" fmla="*/ 0 h 2212139"/>
                <a:gd name="connsiteX10" fmla="*/ 108488 w 5815652"/>
                <a:gd name="connsiteY10" fmla="*/ 132831 h 2212139"/>
                <a:gd name="connsiteX11" fmla="*/ 2907377 w 5815652"/>
                <a:gd name="connsiteY11" fmla="*/ 1542967 h 2212139"/>
                <a:gd name="connsiteX12" fmla="*/ 2907377 w 5815652"/>
                <a:gd name="connsiteY12" fmla="*/ 2212139 h 2212139"/>
                <a:gd name="connsiteX13" fmla="*/ 108488 w 5815652"/>
                <a:gd name="connsiteY13" fmla="*/ 802003 h 2212139"/>
                <a:gd name="connsiteX14" fmla="*/ 404 w 5815652"/>
                <a:gd name="connsiteY14" fmla="*/ 678185 h 221213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5815652" h="2212139">
                  <a:moveTo>
                    <a:pt x="5815652" y="0"/>
                  </a:moveTo>
                  <a:lnTo>
                    <a:pt x="5815518" y="672307"/>
                  </a:lnTo>
                  <a:cubicBezTo>
                    <a:pt x="5812960" y="718588"/>
                    <a:pt x="5776887" y="764562"/>
                    <a:pt x="5707165" y="799785"/>
                  </a:cubicBezTo>
                  <a:lnTo>
                    <a:pt x="2911800" y="2211670"/>
                  </a:lnTo>
                  <a:lnTo>
                    <a:pt x="2908300" y="2209929"/>
                  </a:lnTo>
                  <a:lnTo>
                    <a:pt x="2908300" y="1540695"/>
                  </a:lnTo>
                  <a:lnTo>
                    <a:pt x="2911800" y="1542538"/>
                  </a:lnTo>
                  <a:lnTo>
                    <a:pt x="5707165" y="130652"/>
                  </a:lnTo>
                  <a:cubicBezTo>
                    <a:pt x="5778368" y="94610"/>
                    <a:pt x="5814575" y="47408"/>
                    <a:pt x="5815652" y="0"/>
                  </a:cubicBezTo>
                  <a:close/>
                  <a:moveTo>
                    <a:pt x="0" y="0"/>
                  </a:moveTo>
                  <a:cubicBezTo>
                    <a:pt x="0" y="48135"/>
                    <a:pt x="36208" y="96372"/>
                    <a:pt x="108488" y="132831"/>
                  </a:cubicBezTo>
                  <a:cubicBezTo>
                    <a:pt x="108488" y="132831"/>
                    <a:pt x="2907377" y="1542967"/>
                    <a:pt x="2907377" y="1542967"/>
                  </a:cubicBezTo>
                  <a:lnTo>
                    <a:pt x="2907377" y="2212139"/>
                  </a:lnTo>
                  <a:lnTo>
                    <a:pt x="108488" y="802003"/>
                  </a:lnTo>
                  <a:cubicBezTo>
                    <a:pt x="40649" y="767797"/>
                    <a:pt x="4711" y="723349"/>
                    <a:pt x="404" y="678185"/>
                  </a:cubicBezTo>
                  <a:close/>
                </a:path>
              </a:pathLst>
            </a:custGeom>
            <a:solidFill>
              <a:schemeClr val="accent5">
                <a:lumMod val="40000"/>
                <a:lumOff val="60000"/>
              </a:schemeClr>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5" name="Shape 10">
              <a:extLst>
                <a:ext uri="{FF2B5EF4-FFF2-40B4-BE49-F238E27FC236}">
                  <a16:creationId xmlns:a16="http://schemas.microsoft.com/office/drawing/2014/main" id="{ABAFF648-2D36-4944-A3E4-1DBD03E20308}"/>
                </a:ext>
              </a:extLst>
            </p:cNvPr>
            <p:cNvSpPr/>
            <p:nvPr/>
          </p:nvSpPr>
          <p:spPr>
            <a:xfrm>
              <a:off x="3961615" y="2159992"/>
              <a:ext cx="2907352" cy="2211670"/>
            </a:xfrm>
            <a:custGeom>
              <a:avLst/>
              <a:gdLst/>
              <a:ahLst/>
              <a:cxnLst>
                <a:cxn ang="0">
                  <a:pos x="wd2" y="hd2"/>
                </a:cxn>
                <a:cxn ang="5400000">
                  <a:pos x="wd2" y="hd2"/>
                </a:cxn>
                <a:cxn ang="10800000">
                  <a:pos x="wd2" y="hd2"/>
                </a:cxn>
                <a:cxn ang="16200000">
                  <a:pos x="wd2" y="hd2"/>
                </a:cxn>
              </a:cxnLst>
              <a:rect l="0" t="0" r="r" b="b"/>
              <a:pathLst>
                <a:path w="21600" h="21600" extrusionOk="0">
                  <a:moveTo>
                    <a:pt x="20794" y="1276"/>
                  </a:moveTo>
                  <a:lnTo>
                    <a:pt x="26" y="15065"/>
                  </a:lnTo>
                  <a:lnTo>
                    <a:pt x="0" y="15047"/>
                  </a:lnTo>
                  <a:lnTo>
                    <a:pt x="0" y="21583"/>
                  </a:lnTo>
                  <a:lnTo>
                    <a:pt x="26" y="21600"/>
                  </a:lnTo>
                  <a:lnTo>
                    <a:pt x="20794" y="7811"/>
                  </a:lnTo>
                  <a:cubicBezTo>
                    <a:pt x="21312" y="7467"/>
                    <a:pt x="21580" y="7018"/>
                    <a:pt x="21599" y="6566"/>
                  </a:cubicBezTo>
                  <a:lnTo>
                    <a:pt x="21600" y="0"/>
                  </a:lnTo>
                  <a:cubicBezTo>
                    <a:pt x="21592" y="463"/>
                    <a:pt x="21323" y="924"/>
                    <a:pt x="20794" y="1276"/>
                  </a:cubicBezTo>
                  <a:close/>
                </a:path>
              </a:pathLst>
            </a:custGeom>
            <a:solidFill>
              <a:schemeClr val="accent5">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196" name="TextBox 195">
            <a:extLst>
              <a:ext uri="{FF2B5EF4-FFF2-40B4-BE49-F238E27FC236}">
                <a16:creationId xmlns:a16="http://schemas.microsoft.com/office/drawing/2014/main" id="{B3B4963F-4542-46B5-8A94-DA9691352B56}"/>
              </a:ext>
            </a:extLst>
          </p:cNvPr>
          <p:cNvSpPr txBox="1"/>
          <p:nvPr/>
        </p:nvSpPr>
        <p:spPr>
          <a:xfrm>
            <a:off x="1854773" y="2122394"/>
            <a:ext cx="607892" cy="276999"/>
          </a:xfrm>
          <a:prstGeom prst="rect">
            <a:avLst/>
          </a:prstGeom>
          <a:noFill/>
        </p:spPr>
        <p:txBody>
          <a:bodyPr wrap="square" numCol="1" spcCol="0" rtlCol="0" anchor="ctr">
            <a:spAutoFit/>
          </a:bodyPr>
          <a:lstStyle/>
          <a:p>
            <a:r>
              <a:rPr lang="en-US" sz="1200" b="1" dirty="0">
                <a:solidFill>
                  <a:srgbClr val="FEFEFE"/>
                </a:solidFill>
                <a:latin typeface="Roboto" panose="02000000000000000000" pitchFamily="2" charset="0"/>
                <a:ea typeface="Roboto" panose="02000000000000000000" pitchFamily="2" charset="0"/>
                <a:cs typeface="Montserrat Light" charset="0"/>
              </a:rPr>
              <a:t>21%</a:t>
            </a:r>
          </a:p>
        </p:txBody>
      </p:sp>
      <p:sp>
        <p:nvSpPr>
          <p:cNvPr id="198" name="TextBox 197">
            <a:extLst>
              <a:ext uri="{FF2B5EF4-FFF2-40B4-BE49-F238E27FC236}">
                <a16:creationId xmlns:a16="http://schemas.microsoft.com/office/drawing/2014/main" id="{EFBB81C8-B08E-4BF7-953F-10363EBF65EA}"/>
              </a:ext>
            </a:extLst>
          </p:cNvPr>
          <p:cNvSpPr txBox="1"/>
          <p:nvPr/>
        </p:nvSpPr>
        <p:spPr>
          <a:xfrm>
            <a:off x="1854773" y="3932341"/>
            <a:ext cx="607892" cy="276999"/>
          </a:xfrm>
          <a:prstGeom prst="rect">
            <a:avLst/>
          </a:prstGeom>
          <a:noFill/>
        </p:spPr>
        <p:txBody>
          <a:bodyPr wrap="square" numCol="1" spcCol="0" rtlCol="0" anchor="ctr">
            <a:spAutoFit/>
          </a:bodyPr>
          <a:lstStyle/>
          <a:p>
            <a:r>
              <a:rPr lang="en-US" sz="1200" b="1" dirty="0">
                <a:solidFill>
                  <a:srgbClr val="FEFEFE"/>
                </a:solidFill>
                <a:latin typeface="Roboto" panose="02000000000000000000" pitchFamily="2" charset="0"/>
                <a:ea typeface="Roboto" panose="02000000000000000000" pitchFamily="2" charset="0"/>
                <a:cs typeface="Montserrat Light" charset="0"/>
              </a:rPr>
              <a:t>10%</a:t>
            </a:r>
          </a:p>
        </p:txBody>
      </p:sp>
      <p:sp>
        <p:nvSpPr>
          <p:cNvPr id="200" name="TextBox 199">
            <a:extLst>
              <a:ext uri="{FF2B5EF4-FFF2-40B4-BE49-F238E27FC236}">
                <a16:creationId xmlns:a16="http://schemas.microsoft.com/office/drawing/2014/main" id="{7A944F13-30BA-4582-8E0F-21421A880FA5}"/>
              </a:ext>
            </a:extLst>
          </p:cNvPr>
          <p:cNvSpPr txBox="1"/>
          <p:nvPr/>
        </p:nvSpPr>
        <p:spPr>
          <a:xfrm>
            <a:off x="1854773" y="5508146"/>
            <a:ext cx="607892" cy="276999"/>
          </a:xfrm>
          <a:prstGeom prst="rect">
            <a:avLst/>
          </a:prstGeom>
          <a:noFill/>
        </p:spPr>
        <p:txBody>
          <a:bodyPr wrap="square" numCol="1" spcCol="0" rtlCol="0" anchor="ctr">
            <a:spAutoFit/>
          </a:bodyPr>
          <a:lstStyle/>
          <a:p>
            <a:r>
              <a:rPr lang="en-US" sz="1200" b="1" dirty="0">
                <a:solidFill>
                  <a:srgbClr val="FEFEFE"/>
                </a:solidFill>
                <a:latin typeface="Roboto" panose="02000000000000000000" pitchFamily="2" charset="0"/>
                <a:ea typeface="Roboto" panose="02000000000000000000" pitchFamily="2" charset="0"/>
                <a:cs typeface="Montserrat Light" charset="0"/>
              </a:rPr>
              <a:t>25%</a:t>
            </a:r>
          </a:p>
        </p:txBody>
      </p:sp>
      <p:cxnSp>
        <p:nvCxnSpPr>
          <p:cNvPr id="201" name="Straight Connector 200">
            <a:extLst>
              <a:ext uri="{FF2B5EF4-FFF2-40B4-BE49-F238E27FC236}">
                <a16:creationId xmlns:a16="http://schemas.microsoft.com/office/drawing/2014/main" id="{EA195930-9ED3-40F8-88AA-1674999B1599}"/>
              </a:ext>
            </a:extLst>
          </p:cNvPr>
          <p:cNvCxnSpPr/>
          <p:nvPr/>
        </p:nvCxnSpPr>
        <p:spPr>
          <a:xfrm>
            <a:off x="3211744" y="2416342"/>
            <a:ext cx="700854" cy="0"/>
          </a:xfrm>
          <a:prstGeom prst="line">
            <a:avLst/>
          </a:prstGeom>
          <a:ln w="9525">
            <a:solidFill>
              <a:schemeClr val="tx1">
                <a:alpha val="15000"/>
              </a:schemeClr>
            </a:solidFill>
            <a:headEnd type="oval" w="sm" len="sm"/>
            <a:tailEnd type="oval" w="sm" len="sm"/>
          </a:ln>
        </p:spPr>
        <p:style>
          <a:lnRef idx="1">
            <a:schemeClr val="accent1"/>
          </a:lnRef>
          <a:fillRef idx="0">
            <a:schemeClr val="accent1"/>
          </a:fillRef>
          <a:effectRef idx="0">
            <a:schemeClr val="accent1"/>
          </a:effectRef>
          <a:fontRef idx="minor">
            <a:schemeClr val="tx1"/>
          </a:fontRef>
        </p:style>
      </p:cxnSp>
      <p:cxnSp>
        <p:nvCxnSpPr>
          <p:cNvPr id="202" name="Straight Connector 201">
            <a:extLst>
              <a:ext uri="{FF2B5EF4-FFF2-40B4-BE49-F238E27FC236}">
                <a16:creationId xmlns:a16="http://schemas.microsoft.com/office/drawing/2014/main" id="{FF3309EA-75A4-4BFE-9998-8A8285E0CC7A}"/>
              </a:ext>
            </a:extLst>
          </p:cNvPr>
          <p:cNvCxnSpPr/>
          <p:nvPr/>
        </p:nvCxnSpPr>
        <p:spPr>
          <a:xfrm>
            <a:off x="3016446" y="3989110"/>
            <a:ext cx="896152" cy="0"/>
          </a:xfrm>
          <a:prstGeom prst="line">
            <a:avLst/>
          </a:prstGeom>
          <a:ln w="9525">
            <a:solidFill>
              <a:schemeClr val="tx1">
                <a:alpha val="15000"/>
              </a:schemeClr>
            </a:solidFill>
            <a:headEnd type="oval" w="sm" len="sm"/>
            <a:tailEnd type="oval" w="sm" len="sm"/>
          </a:ln>
        </p:spPr>
        <p:style>
          <a:lnRef idx="1">
            <a:schemeClr val="accent1"/>
          </a:lnRef>
          <a:fillRef idx="0">
            <a:schemeClr val="accent1"/>
          </a:fillRef>
          <a:effectRef idx="0">
            <a:schemeClr val="accent1"/>
          </a:effectRef>
          <a:fontRef idx="minor">
            <a:schemeClr val="tx1"/>
          </a:fontRef>
        </p:style>
      </p:cxnSp>
      <p:cxnSp>
        <p:nvCxnSpPr>
          <p:cNvPr id="203" name="Straight Connector 202">
            <a:extLst>
              <a:ext uri="{FF2B5EF4-FFF2-40B4-BE49-F238E27FC236}">
                <a16:creationId xmlns:a16="http://schemas.microsoft.com/office/drawing/2014/main" id="{F7A8B05C-DB4D-4E12-AFED-C3B112FC9097}"/>
              </a:ext>
            </a:extLst>
          </p:cNvPr>
          <p:cNvCxnSpPr/>
          <p:nvPr/>
        </p:nvCxnSpPr>
        <p:spPr>
          <a:xfrm>
            <a:off x="3211744" y="5589310"/>
            <a:ext cx="700854" cy="0"/>
          </a:xfrm>
          <a:prstGeom prst="line">
            <a:avLst/>
          </a:prstGeom>
          <a:ln w="9525">
            <a:solidFill>
              <a:schemeClr val="tx1">
                <a:alpha val="15000"/>
              </a:schemeClr>
            </a:solidFill>
            <a:headEnd type="oval" w="sm" len="sm"/>
            <a:tailEnd type="oval" w="sm" len="sm"/>
          </a:ln>
        </p:spPr>
        <p:style>
          <a:lnRef idx="1">
            <a:schemeClr val="accent1"/>
          </a:lnRef>
          <a:fillRef idx="0">
            <a:schemeClr val="accent1"/>
          </a:fillRef>
          <a:effectRef idx="0">
            <a:schemeClr val="accent1"/>
          </a:effectRef>
          <a:fontRef idx="minor">
            <a:schemeClr val="tx1"/>
          </a:fontRef>
        </p:style>
      </p:cxnSp>
      <p:sp>
        <p:nvSpPr>
          <p:cNvPr id="204" name="Rectangle 203">
            <a:extLst>
              <a:ext uri="{FF2B5EF4-FFF2-40B4-BE49-F238E27FC236}">
                <a16:creationId xmlns:a16="http://schemas.microsoft.com/office/drawing/2014/main" id="{8B736D38-2B10-48A1-958E-1BDB9F2998C5}"/>
              </a:ext>
            </a:extLst>
          </p:cNvPr>
          <p:cNvSpPr/>
          <p:nvPr/>
        </p:nvSpPr>
        <p:spPr>
          <a:xfrm>
            <a:off x="4252229" y="5234768"/>
            <a:ext cx="569387" cy="553998"/>
          </a:xfrm>
          <a:prstGeom prst="rect">
            <a:avLst/>
          </a:prstGeom>
        </p:spPr>
        <p:txBody>
          <a:bodyPr wrap="none" anchor="ctr">
            <a:spAutoFit/>
          </a:bodyPr>
          <a:lstStyle/>
          <a:p>
            <a:pPr algn="ctr"/>
            <a:r>
              <a:rPr lang="en-US" sz="3000" dirty="0">
                <a:solidFill>
                  <a:schemeClr val="tx2"/>
                </a:solidFill>
                <a:latin typeface="FontAwesome" pitchFamily="2" charset="0"/>
              </a:rPr>
              <a:t></a:t>
            </a:r>
          </a:p>
        </p:txBody>
      </p:sp>
      <p:sp>
        <p:nvSpPr>
          <p:cNvPr id="205" name="Rectangle 204">
            <a:extLst>
              <a:ext uri="{FF2B5EF4-FFF2-40B4-BE49-F238E27FC236}">
                <a16:creationId xmlns:a16="http://schemas.microsoft.com/office/drawing/2014/main" id="{787AE828-53F8-424B-B487-8EDF7F07D955}"/>
              </a:ext>
            </a:extLst>
          </p:cNvPr>
          <p:cNvSpPr/>
          <p:nvPr/>
        </p:nvSpPr>
        <p:spPr>
          <a:xfrm>
            <a:off x="4252229" y="3579445"/>
            <a:ext cx="569387" cy="553998"/>
          </a:xfrm>
          <a:prstGeom prst="rect">
            <a:avLst/>
          </a:prstGeom>
        </p:spPr>
        <p:txBody>
          <a:bodyPr wrap="none" anchor="ctr">
            <a:spAutoFit/>
          </a:bodyPr>
          <a:lstStyle/>
          <a:p>
            <a:pPr algn="ctr"/>
            <a:r>
              <a:rPr lang="en-US" sz="3000" dirty="0">
                <a:solidFill>
                  <a:schemeClr val="accent3"/>
                </a:solidFill>
                <a:latin typeface="FontAwesome" pitchFamily="2" charset="0"/>
              </a:rPr>
              <a:t></a:t>
            </a:r>
          </a:p>
        </p:txBody>
      </p:sp>
      <p:sp>
        <p:nvSpPr>
          <p:cNvPr id="206" name="Rectangle 205">
            <a:extLst>
              <a:ext uri="{FF2B5EF4-FFF2-40B4-BE49-F238E27FC236}">
                <a16:creationId xmlns:a16="http://schemas.microsoft.com/office/drawing/2014/main" id="{756EA8C3-4113-47DF-B878-BA252F768726}"/>
              </a:ext>
            </a:extLst>
          </p:cNvPr>
          <p:cNvSpPr/>
          <p:nvPr/>
        </p:nvSpPr>
        <p:spPr>
          <a:xfrm>
            <a:off x="4211352" y="2105596"/>
            <a:ext cx="651140" cy="553998"/>
          </a:xfrm>
          <a:prstGeom prst="rect">
            <a:avLst/>
          </a:prstGeom>
        </p:spPr>
        <p:txBody>
          <a:bodyPr wrap="none" anchor="ctr">
            <a:spAutoFit/>
          </a:bodyPr>
          <a:lstStyle/>
          <a:p>
            <a:pPr algn="ctr"/>
            <a:r>
              <a:rPr lang="en-US" sz="3000" dirty="0">
                <a:solidFill>
                  <a:schemeClr val="accent5"/>
                </a:solidFill>
                <a:latin typeface="FontAwesome" pitchFamily="2" charset="0"/>
              </a:rPr>
              <a:t></a:t>
            </a:r>
          </a:p>
        </p:txBody>
      </p:sp>
      <p:sp>
        <p:nvSpPr>
          <p:cNvPr id="207" name="TextBox 206">
            <a:extLst>
              <a:ext uri="{FF2B5EF4-FFF2-40B4-BE49-F238E27FC236}">
                <a16:creationId xmlns:a16="http://schemas.microsoft.com/office/drawing/2014/main" id="{5A1CC2A7-955B-42EC-B776-ACA8BAD82F6C}"/>
              </a:ext>
            </a:extLst>
          </p:cNvPr>
          <p:cNvSpPr txBox="1"/>
          <p:nvPr/>
        </p:nvSpPr>
        <p:spPr>
          <a:xfrm>
            <a:off x="4913063" y="2308153"/>
            <a:ext cx="1611034" cy="592470"/>
          </a:xfrm>
          <a:prstGeom prst="rect">
            <a:avLst/>
          </a:prstGeom>
          <a:noFill/>
        </p:spPr>
        <p:txBody>
          <a:bodyPr wrap="square" numCol="1" spcCol="0" rtlCol="0" anchor="ctr">
            <a:spAutoFit/>
          </a:bodyPr>
          <a:lstStyle/>
          <a:p>
            <a:pPr>
              <a:lnSpc>
                <a:spcPts val="1300"/>
              </a:lnSpc>
            </a:pPr>
            <a:r>
              <a:rPr lang="en-US" sz="900" b="1" dirty="0">
                <a:latin typeface="Lato" panose="020F0502020204030203" pitchFamily="34" charset="0"/>
                <a:ea typeface="Lato" panose="020F0502020204030203" pitchFamily="34" charset="0"/>
                <a:cs typeface="Lato" panose="020F0502020204030203" pitchFamily="34" charset="0"/>
              </a:rPr>
              <a:t>The example text</a:t>
            </a:r>
          </a:p>
          <a:p>
            <a:pPr>
              <a:lnSpc>
                <a:spcPts val="1300"/>
              </a:lnSpc>
            </a:pPr>
            <a:r>
              <a:rPr lang="en-US" sz="900" b="1" dirty="0">
                <a:latin typeface="Lato" panose="020F0502020204030203" pitchFamily="34" charset="0"/>
                <a:ea typeface="Lato" panose="020F0502020204030203" pitchFamily="34" charset="0"/>
                <a:cs typeface="Lato" panose="020F0502020204030203" pitchFamily="34" charset="0"/>
              </a:rPr>
              <a:t>goes here with your own detailed summery.</a:t>
            </a:r>
          </a:p>
        </p:txBody>
      </p:sp>
      <p:sp>
        <p:nvSpPr>
          <p:cNvPr id="208" name="TextBox 207">
            <a:extLst>
              <a:ext uri="{FF2B5EF4-FFF2-40B4-BE49-F238E27FC236}">
                <a16:creationId xmlns:a16="http://schemas.microsoft.com/office/drawing/2014/main" id="{6953F8E2-9709-4B95-B912-29EE411B75F8}"/>
              </a:ext>
            </a:extLst>
          </p:cNvPr>
          <p:cNvSpPr txBox="1"/>
          <p:nvPr/>
        </p:nvSpPr>
        <p:spPr>
          <a:xfrm>
            <a:off x="4913063" y="2013936"/>
            <a:ext cx="1621183" cy="276999"/>
          </a:xfrm>
          <a:prstGeom prst="rect">
            <a:avLst/>
          </a:prstGeom>
          <a:noFill/>
        </p:spPr>
        <p:txBody>
          <a:bodyPr wrap="square" numCol="1" spcCol="0" rtlCol="0" anchor="ctr">
            <a:spAutoFit/>
          </a:bodyPr>
          <a:lstStyle/>
          <a:p>
            <a:r>
              <a:rPr lang="en-US" sz="1200" b="1">
                <a:solidFill>
                  <a:schemeClr val="accent5"/>
                </a:solidFill>
                <a:latin typeface="Roboto" panose="02000000000000000000" pitchFamily="2" charset="0"/>
                <a:ea typeface="Roboto" panose="02000000000000000000" pitchFamily="2" charset="0"/>
                <a:cs typeface="Montserrat" charset="0"/>
              </a:rPr>
              <a:t>Display </a:t>
            </a:r>
            <a:r>
              <a:rPr lang="en-US" sz="1200" b="1" dirty="0">
                <a:solidFill>
                  <a:schemeClr val="accent5"/>
                </a:solidFill>
                <a:latin typeface="Roboto" panose="02000000000000000000" pitchFamily="2" charset="0"/>
                <a:ea typeface="Roboto" panose="02000000000000000000" pitchFamily="2" charset="0"/>
                <a:cs typeface="Montserrat" charset="0"/>
              </a:rPr>
              <a:t>Screens</a:t>
            </a:r>
          </a:p>
        </p:txBody>
      </p:sp>
      <p:sp>
        <p:nvSpPr>
          <p:cNvPr id="209" name="TextBox 208">
            <a:extLst>
              <a:ext uri="{FF2B5EF4-FFF2-40B4-BE49-F238E27FC236}">
                <a16:creationId xmlns:a16="http://schemas.microsoft.com/office/drawing/2014/main" id="{11447943-D008-4BC8-AD9F-BD14AA23FB1F}"/>
              </a:ext>
            </a:extLst>
          </p:cNvPr>
          <p:cNvSpPr txBox="1"/>
          <p:nvPr/>
        </p:nvSpPr>
        <p:spPr>
          <a:xfrm>
            <a:off x="4913063" y="3698041"/>
            <a:ext cx="1611034" cy="592470"/>
          </a:xfrm>
          <a:prstGeom prst="rect">
            <a:avLst/>
          </a:prstGeom>
          <a:noFill/>
        </p:spPr>
        <p:txBody>
          <a:bodyPr wrap="square" numCol="1" spcCol="0" rtlCol="0" anchor="ctr">
            <a:spAutoFit/>
          </a:bodyPr>
          <a:lstStyle/>
          <a:p>
            <a:pPr>
              <a:lnSpc>
                <a:spcPts val="1300"/>
              </a:lnSpc>
            </a:pPr>
            <a:r>
              <a:rPr lang="en-US" sz="900" b="1" dirty="0">
                <a:latin typeface="Lato" panose="020F0502020204030203" pitchFamily="34" charset="0"/>
                <a:ea typeface="Lato" panose="020F0502020204030203" pitchFamily="34" charset="0"/>
                <a:cs typeface="Lato" panose="020F0502020204030203" pitchFamily="34" charset="0"/>
              </a:rPr>
              <a:t>The example text</a:t>
            </a:r>
          </a:p>
          <a:p>
            <a:pPr>
              <a:lnSpc>
                <a:spcPts val="1300"/>
              </a:lnSpc>
            </a:pPr>
            <a:r>
              <a:rPr lang="en-US" sz="900" b="1" dirty="0">
                <a:latin typeface="Lato" panose="020F0502020204030203" pitchFamily="34" charset="0"/>
                <a:ea typeface="Lato" panose="020F0502020204030203" pitchFamily="34" charset="0"/>
                <a:cs typeface="Lato" panose="020F0502020204030203" pitchFamily="34" charset="0"/>
              </a:rPr>
              <a:t>goes here with your own detailed summery.</a:t>
            </a:r>
          </a:p>
        </p:txBody>
      </p:sp>
      <p:sp>
        <p:nvSpPr>
          <p:cNvPr id="210" name="TextBox 209">
            <a:extLst>
              <a:ext uri="{FF2B5EF4-FFF2-40B4-BE49-F238E27FC236}">
                <a16:creationId xmlns:a16="http://schemas.microsoft.com/office/drawing/2014/main" id="{F576CE66-71BD-4E21-85C1-5C7B91FA5099}"/>
              </a:ext>
            </a:extLst>
          </p:cNvPr>
          <p:cNvSpPr txBox="1"/>
          <p:nvPr/>
        </p:nvSpPr>
        <p:spPr>
          <a:xfrm>
            <a:off x="4913063" y="3403824"/>
            <a:ext cx="1886359" cy="276999"/>
          </a:xfrm>
          <a:prstGeom prst="rect">
            <a:avLst/>
          </a:prstGeom>
          <a:noFill/>
        </p:spPr>
        <p:txBody>
          <a:bodyPr wrap="square" numCol="1" spcCol="0" rtlCol="0" anchor="ctr">
            <a:spAutoFit/>
          </a:bodyPr>
          <a:lstStyle/>
          <a:p>
            <a:r>
              <a:rPr lang="en-US" sz="1200" b="1">
                <a:solidFill>
                  <a:schemeClr val="accent3"/>
                </a:solidFill>
                <a:latin typeface="Roboto" panose="02000000000000000000" pitchFamily="2" charset="0"/>
                <a:ea typeface="Roboto" panose="02000000000000000000" pitchFamily="2" charset="0"/>
                <a:cs typeface="Montserrat" charset="0"/>
              </a:rPr>
              <a:t>Screens Heading Text</a:t>
            </a:r>
            <a:endParaRPr lang="en-US" sz="1200" b="1" dirty="0">
              <a:solidFill>
                <a:schemeClr val="accent3"/>
              </a:solidFill>
              <a:latin typeface="Roboto" panose="02000000000000000000" pitchFamily="2" charset="0"/>
              <a:ea typeface="Roboto" panose="02000000000000000000" pitchFamily="2" charset="0"/>
              <a:cs typeface="Montserrat" charset="0"/>
            </a:endParaRPr>
          </a:p>
        </p:txBody>
      </p:sp>
      <p:sp>
        <p:nvSpPr>
          <p:cNvPr id="211" name="TextBox 210">
            <a:extLst>
              <a:ext uri="{FF2B5EF4-FFF2-40B4-BE49-F238E27FC236}">
                <a16:creationId xmlns:a16="http://schemas.microsoft.com/office/drawing/2014/main" id="{F6C74E9E-3A5B-40A6-B250-B588EEBF90FF}"/>
              </a:ext>
            </a:extLst>
          </p:cNvPr>
          <p:cNvSpPr txBox="1"/>
          <p:nvPr/>
        </p:nvSpPr>
        <p:spPr>
          <a:xfrm>
            <a:off x="4913063" y="5417113"/>
            <a:ext cx="1611034" cy="592470"/>
          </a:xfrm>
          <a:prstGeom prst="rect">
            <a:avLst/>
          </a:prstGeom>
          <a:noFill/>
        </p:spPr>
        <p:txBody>
          <a:bodyPr wrap="square" numCol="1" spcCol="0" rtlCol="0" anchor="ctr">
            <a:spAutoFit/>
          </a:bodyPr>
          <a:lstStyle/>
          <a:p>
            <a:pPr>
              <a:lnSpc>
                <a:spcPts val="1300"/>
              </a:lnSpc>
            </a:pPr>
            <a:r>
              <a:rPr lang="en-US" sz="900" b="1" dirty="0">
                <a:latin typeface="Lato" panose="020F0502020204030203" pitchFamily="34" charset="0"/>
                <a:ea typeface="Lato" panose="020F0502020204030203" pitchFamily="34" charset="0"/>
                <a:cs typeface="Lato" panose="020F0502020204030203" pitchFamily="34" charset="0"/>
              </a:rPr>
              <a:t>The example text</a:t>
            </a:r>
          </a:p>
          <a:p>
            <a:pPr>
              <a:lnSpc>
                <a:spcPts val="1300"/>
              </a:lnSpc>
            </a:pPr>
            <a:r>
              <a:rPr lang="en-US" sz="900" b="1" dirty="0">
                <a:latin typeface="Lato" panose="020F0502020204030203" pitchFamily="34" charset="0"/>
                <a:ea typeface="Lato" panose="020F0502020204030203" pitchFamily="34" charset="0"/>
                <a:cs typeface="Lato" panose="020F0502020204030203" pitchFamily="34" charset="0"/>
              </a:rPr>
              <a:t>goes here with your own detailed summery.</a:t>
            </a:r>
          </a:p>
        </p:txBody>
      </p:sp>
      <p:sp>
        <p:nvSpPr>
          <p:cNvPr id="212" name="TextBox 211">
            <a:extLst>
              <a:ext uri="{FF2B5EF4-FFF2-40B4-BE49-F238E27FC236}">
                <a16:creationId xmlns:a16="http://schemas.microsoft.com/office/drawing/2014/main" id="{231920E0-F4E4-48F5-AF4C-E10835D871EF}"/>
              </a:ext>
            </a:extLst>
          </p:cNvPr>
          <p:cNvSpPr txBox="1"/>
          <p:nvPr/>
        </p:nvSpPr>
        <p:spPr>
          <a:xfrm>
            <a:off x="4913063" y="5122896"/>
            <a:ext cx="1621183" cy="276999"/>
          </a:xfrm>
          <a:prstGeom prst="rect">
            <a:avLst/>
          </a:prstGeom>
          <a:noFill/>
        </p:spPr>
        <p:txBody>
          <a:bodyPr wrap="square" numCol="1" spcCol="0" rtlCol="0" anchor="ctr">
            <a:spAutoFit/>
          </a:bodyPr>
          <a:lstStyle/>
          <a:p>
            <a:r>
              <a:rPr lang="en-US" sz="1200" b="1">
                <a:solidFill>
                  <a:schemeClr val="tx2"/>
                </a:solidFill>
                <a:latin typeface="Roboto" panose="02000000000000000000" pitchFamily="2" charset="0"/>
                <a:ea typeface="Roboto" panose="02000000000000000000" pitchFamily="2" charset="0"/>
                <a:cs typeface="Montserrat" charset="0"/>
              </a:rPr>
              <a:t>Display </a:t>
            </a:r>
            <a:r>
              <a:rPr lang="en-US" sz="1200" b="1" dirty="0">
                <a:solidFill>
                  <a:schemeClr val="tx2"/>
                </a:solidFill>
                <a:latin typeface="Roboto" panose="02000000000000000000" pitchFamily="2" charset="0"/>
                <a:ea typeface="Roboto" panose="02000000000000000000" pitchFamily="2" charset="0"/>
                <a:cs typeface="Montserrat" charset="0"/>
              </a:rPr>
              <a:t>Screens</a:t>
            </a:r>
          </a:p>
        </p:txBody>
      </p:sp>
      <p:grpSp>
        <p:nvGrpSpPr>
          <p:cNvPr id="213" name="Group 212">
            <a:extLst>
              <a:ext uri="{FF2B5EF4-FFF2-40B4-BE49-F238E27FC236}">
                <a16:creationId xmlns:a16="http://schemas.microsoft.com/office/drawing/2014/main" id="{DA5BFAAF-E04D-4066-A436-AD05B3B1B685}"/>
              </a:ext>
            </a:extLst>
          </p:cNvPr>
          <p:cNvGrpSpPr/>
          <p:nvPr/>
        </p:nvGrpSpPr>
        <p:grpSpPr>
          <a:xfrm>
            <a:off x="1656869" y="5527802"/>
            <a:ext cx="224412" cy="224412"/>
            <a:chOff x="9151194" y="898452"/>
            <a:chExt cx="224412" cy="224412"/>
          </a:xfrm>
        </p:grpSpPr>
        <p:sp>
          <p:nvSpPr>
            <p:cNvPr id="214" name="Oval 213">
              <a:extLst>
                <a:ext uri="{FF2B5EF4-FFF2-40B4-BE49-F238E27FC236}">
                  <a16:creationId xmlns:a16="http://schemas.microsoft.com/office/drawing/2014/main" id="{AAA79A24-86B0-4225-834B-667857501B95}"/>
                </a:ext>
              </a:extLst>
            </p:cNvPr>
            <p:cNvSpPr/>
            <p:nvPr/>
          </p:nvSpPr>
          <p:spPr>
            <a:xfrm>
              <a:off x="9151194" y="898452"/>
              <a:ext cx="224412" cy="224412"/>
            </a:xfrm>
            <a:prstGeom prst="ellipse">
              <a:avLst/>
            </a:prstGeom>
            <a:solidFill>
              <a:schemeClr val="bg1"/>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900"/>
            </a:p>
          </p:txBody>
        </p:sp>
        <p:sp>
          <p:nvSpPr>
            <p:cNvPr id="215" name="TextBox 214">
              <a:extLst>
                <a:ext uri="{FF2B5EF4-FFF2-40B4-BE49-F238E27FC236}">
                  <a16:creationId xmlns:a16="http://schemas.microsoft.com/office/drawing/2014/main" id="{66D51FC9-2D84-42F7-AFE8-33C65DFD897B}"/>
                </a:ext>
              </a:extLst>
            </p:cNvPr>
            <p:cNvSpPr txBox="1"/>
            <p:nvPr/>
          </p:nvSpPr>
          <p:spPr>
            <a:xfrm>
              <a:off x="9189889" y="903229"/>
              <a:ext cx="166378" cy="215444"/>
            </a:xfrm>
            <a:prstGeom prst="rect">
              <a:avLst/>
            </a:prstGeom>
            <a:noFill/>
          </p:spPr>
          <p:txBody>
            <a:bodyPr wrap="square" numCol="1" spcCol="0" rtlCol="0" anchor="ctr">
              <a:spAutoFit/>
            </a:bodyPr>
            <a:lstStyle/>
            <a:p>
              <a:pPr algn="ctr"/>
              <a:r>
                <a:rPr lang="en-US" sz="800" dirty="0">
                  <a:solidFill>
                    <a:schemeClr val="tx2"/>
                  </a:solidFill>
                  <a:latin typeface="Montserrat" charset="0"/>
                  <a:ea typeface="Montserrat" charset="0"/>
                  <a:cs typeface="Montserrat" charset="0"/>
                </a:rPr>
                <a:t>5</a:t>
              </a:r>
            </a:p>
          </p:txBody>
        </p:sp>
      </p:grpSp>
      <p:grpSp>
        <p:nvGrpSpPr>
          <p:cNvPr id="219" name="Group 218">
            <a:extLst>
              <a:ext uri="{FF2B5EF4-FFF2-40B4-BE49-F238E27FC236}">
                <a16:creationId xmlns:a16="http://schemas.microsoft.com/office/drawing/2014/main" id="{4A502350-9AE6-497B-BDE0-110289608399}"/>
              </a:ext>
            </a:extLst>
          </p:cNvPr>
          <p:cNvGrpSpPr/>
          <p:nvPr/>
        </p:nvGrpSpPr>
        <p:grpSpPr>
          <a:xfrm>
            <a:off x="1656869" y="3956591"/>
            <a:ext cx="224412" cy="224412"/>
            <a:chOff x="9151194" y="898452"/>
            <a:chExt cx="224412" cy="224412"/>
          </a:xfrm>
        </p:grpSpPr>
        <p:sp>
          <p:nvSpPr>
            <p:cNvPr id="220" name="Oval 219">
              <a:extLst>
                <a:ext uri="{FF2B5EF4-FFF2-40B4-BE49-F238E27FC236}">
                  <a16:creationId xmlns:a16="http://schemas.microsoft.com/office/drawing/2014/main" id="{0A4AFA3D-0548-4B02-92A0-0D10197916F0}"/>
                </a:ext>
              </a:extLst>
            </p:cNvPr>
            <p:cNvSpPr/>
            <p:nvPr/>
          </p:nvSpPr>
          <p:spPr>
            <a:xfrm>
              <a:off x="9151194" y="898452"/>
              <a:ext cx="224412" cy="224412"/>
            </a:xfrm>
            <a:prstGeom prst="ellipse">
              <a:avLst/>
            </a:prstGeom>
            <a:solidFill>
              <a:schemeClr val="bg1"/>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900"/>
            </a:p>
          </p:txBody>
        </p:sp>
        <p:sp>
          <p:nvSpPr>
            <p:cNvPr id="221" name="TextBox 220">
              <a:extLst>
                <a:ext uri="{FF2B5EF4-FFF2-40B4-BE49-F238E27FC236}">
                  <a16:creationId xmlns:a16="http://schemas.microsoft.com/office/drawing/2014/main" id="{783A1DB4-6C52-4BE7-AAF9-05F9660CE710}"/>
                </a:ext>
              </a:extLst>
            </p:cNvPr>
            <p:cNvSpPr txBox="1"/>
            <p:nvPr/>
          </p:nvSpPr>
          <p:spPr>
            <a:xfrm>
              <a:off x="9189889" y="903229"/>
              <a:ext cx="166378" cy="215444"/>
            </a:xfrm>
            <a:prstGeom prst="rect">
              <a:avLst/>
            </a:prstGeom>
            <a:noFill/>
          </p:spPr>
          <p:txBody>
            <a:bodyPr wrap="square" numCol="1" spcCol="0" rtlCol="0" anchor="ctr">
              <a:spAutoFit/>
            </a:bodyPr>
            <a:lstStyle/>
            <a:p>
              <a:pPr algn="ctr"/>
              <a:r>
                <a:rPr lang="en-US" sz="800" dirty="0">
                  <a:solidFill>
                    <a:schemeClr val="accent3"/>
                  </a:solidFill>
                  <a:latin typeface="Montserrat" charset="0"/>
                  <a:ea typeface="Montserrat" charset="0"/>
                  <a:cs typeface="Montserrat" charset="0"/>
                </a:rPr>
                <a:t>3</a:t>
              </a:r>
            </a:p>
          </p:txBody>
        </p:sp>
      </p:grpSp>
      <p:grpSp>
        <p:nvGrpSpPr>
          <p:cNvPr id="225" name="Group 224">
            <a:extLst>
              <a:ext uri="{FF2B5EF4-FFF2-40B4-BE49-F238E27FC236}">
                <a16:creationId xmlns:a16="http://schemas.microsoft.com/office/drawing/2014/main" id="{3FFA8E94-5F0A-4413-8B55-43827C6FBEAB}"/>
              </a:ext>
            </a:extLst>
          </p:cNvPr>
          <p:cNvGrpSpPr/>
          <p:nvPr/>
        </p:nvGrpSpPr>
        <p:grpSpPr>
          <a:xfrm>
            <a:off x="1656869" y="2146644"/>
            <a:ext cx="224412" cy="224412"/>
            <a:chOff x="9151194" y="898452"/>
            <a:chExt cx="224412" cy="224412"/>
          </a:xfrm>
        </p:grpSpPr>
        <p:sp>
          <p:nvSpPr>
            <p:cNvPr id="226" name="Oval 225">
              <a:extLst>
                <a:ext uri="{FF2B5EF4-FFF2-40B4-BE49-F238E27FC236}">
                  <a16:creationId xmlns:a16="http://schemas.microsoft.com/office/drawing/2014/main" id="{2D823BFB-7EFB-49A9-839D-AA876282CACE}"/>
                </a:ext>
              </a:extLst>
            </p:cNvPr>
            <p:cNvSpPr/>
            <p:nvPr/>
          </p:nvSpPr>
          <p:spPr>
            <a:xfrm>
              <a:off x="9151194" y="898452"/>
              <a:ext cx="224412" cy="224412"/>
            </a:xfrm>
            <a:prstGeom prst="ellipse">
              <a:avLst/>
            </a:prstGeom>
            <a:solidFill>
              <a:schemeClr val="bg1"/>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900"/>
            </a:p>
          </p:txBody>
        </p:sp>
        <p:sp>
          <p:nvSpPr>
            <p:cNvPr id="227" name="TextBox 226">
              <a:extLst>
                <a:ext uri="{FF2B5EF4-FFF2-40B4-BE49-F238E27FC236}">
                  <a16:creationId xmlns:a16="http://schemas.microsoft.com/office/drawing/2014/main" id="{38D12DB2-EA77-4F47-A97B-6EE9DB6B6F77}"/>
                </a:ext>
              </a:extLst>
            </p:cNvPr>
            <p:cNvSpPr txBox="1"/>
            <p:nvPr/>
          </p:nvSpPr>
          <p:spPr>
            <a:xfrm>
              <a:off x="9189889" y="903229"/>
              <a:ext cx="166378" cy="215444"/>
            </a:xfrm>
            <a:prstGeom prst="rect">
              <a:avLst/>
            </a:prstGeom>
            <a:noFill/>
          </p:spPr>
          <p:txBody>
            <a:bodyPr wrap="square" numCol="1" spcCol="0" rtlCol="0" anchor="ctr">
              <a:spAutoFit/>
            </a:bodyPr>
            <a:lstStyle/>
            <a:p>
              <a:pPr algn="ctr"/>
              <a:r>
                <a:rPr lang="en-US" sz="800" dirty="0">
                  <a:solidFill>
                    <a:schemeClr val="accent5"/>
                  </a:solidFill>
                  <a:latin typeface="Montserrat" charset="0"/>
                  <a:ea typeface="Montserrat" charset="0"/>
                  <a:cs typeface="Montserrat" charset="0"/>
                </a:rPr>
                <a:t>1</a:t>
              </a:r>
            </a:p>
          </p:txBody>
        </p:sp>
      </p:grpSp>
      <p:grpSp>
        <p:nvGrpSpPr>
          <p:cNvPr id="228" name="Group 227">
            <a:extLst>
              <a:ext uri="{FF2B5EF4-FFF2-40B4-BE49-F238E27FC236}">
                <a16:creationId xmlns:a16="http://schemas.microsoft.com/office/drawing/2014/main" id="{8151D08F-7F51-4202-B424-F0F3D1C9FD06}"/>
              </a:ext>
            </a:extLst>
          </p:cNvPr>
          <p:cNvGrpSpPr/>
          <p:nvPr/>
        </p:nvGrpSpPr>
        <p:grpSpPr>
          <a:xfrm>
            <a:off x="6625747" y="2210105"/>
            <a:ext cx="6455596" cy="3933413"/>
            <a:chOff x="-2347914" y="639763"/>
            <a:chExt cx="1023937" cy="623888"/>
          </a:xfrm>
          <a:solidFill>
            <a:schemeClr val="tx1">
              <a:lumMod val="65000"/>
              <a:lumOff val="35000"/>
            </a:schemeClr>
          </a:solidFill>
        </p:grpSpPr>
        <p:sp>
          <p:nvSpPr>
            <p:cNvPr id="229" name="Freeform 363">
              <a:extLst>
                <a:ext uri="{FF2B5EF4-FFF2-40B4-BE49-F238E27FC236}">
                  <a16:creationId xmlns:a16="http://schemas.microsoft.com/office/drawing/2014/main" id="{4B1B6C32-4362-46ED-B326-F80C380DFBAF}"/>
                </a:ext>
              </a:extLst>
            </p:cNvPr>
            <p:cNvSpPr>
              <a:spLocks/>
            </p:cNvSpPr>
            <p:nvPr/>
          </p:nvSpPr>
          <p:spPr bwMode="auto">
            <a:xfrm>
              <a:off x="-2219327" y="1089026"/>
              <a:ext cx="180975" cy="166688"/>
            </a:xfrm>
            <a:custGeom>
              <a:avLst/>
              <a:gdLst>
                <a:gd name="T0" fmla="*/ 32 w 50"/>
                <a:gd name="T1" fmla="*/ 6 h 46"/>
                <a:gd name="T2" fmla="*/ 28 w 50"/>
                <a:gd name="T3" fmla="*/ 4 h 46"/>
                <a:gd name="T4" fmla="*/ 23 w 50"/>
                <a:gd name="T5" fmla="*/ 2 h 46"/>
                <a:gd name="T6" fmla="*/ 21 w 50"/>
                <a:gd name="T7" fmla="*/ 0 h 46"/>
                <a:gd name="T8" fmla="*/ 14 w 50"/>
                <a:gd name="T9" fmla="*/ 2 h 46"/>
                <a:gd name="T10" fmla="*/ 11 w 50"/>
                <a:gd name="T11" fmla="*/ 3 h 46"/>
                <a:gd name="T12" fmla="*/ 12 w 50"/>
                <a:gd name="T13" fmla="*/ 9 h 46"/>
                <a:gd name="T14" fmla="*/ 12 w 50"/>
                <a:gd name="T15" fmla="*/ 11 h 46"/>
                <a:gd name="T16" fmla="*/ 11 w 50"/>
                <a:gd name="T17" fmla="*/ 11 h 46"/>
                <a:gd name="T18" fmla="*/ 5 w 50"/>
                <a:gd name="T19" fmla="*/ 10 h 46"/>
                <a:gd name="T20" fmla="*/ 7 w 50"/>
                <a:gd name="T21" fmla="*/ 14 h 46"/>
                <a:gd name="T22" fmla="*/ 9 w 50"/>
                <a:gd name="T23" fmla="*/ 15 h 46"/>
                <a:gd name="T24" fmla="*/ 11 w 50"/>
                <a:gd name="T25" fmla="*/ 15 h 46"/>
                <a:gd name="T26" fmla="*/ 10 w 50"/>
                <a:gd name="T27" fmla="*/ 18 h 46"/>
                <a:gd name="T28" fmla="*/ 5 w 50"/>
                <a:gd name="T29" fmla="*/ 19 h 46"/>
                <a:gd name="T30" fmla="*/ 3 w 50"/>
                <a:gd name="T31" fmla="*/ 20 h 46"/>
                <a:gd name="T32" fmla="*/ 1 w 50"/>
                <a:gd name="T33" fmla="*/ 21 h 46"/>
                <a:gd name="T34" fmla="*/ 3 w 50"/>
                <a:gd name="T35" fmla="*/ 24 h 46"/>
                <a:gd name="T36" fmla="*/ 3 w 50"/>
                <a:gd name="T37" fmla="*/ 25 h 46"/>
                <a:gd name="T38" fmla="*/ 3 w 50"/>
                <a:gd name="T39" fmla="*/ 27 h 46"/>
                <a:gd name="T40" fmla="*/ 4 w 50"/>
                <a:gd name="T41" fmla="*/ 30 h 46"/>
                <a:gd name="T42" fmla="*/ 4 w 50"/>
                <a:gd name="T43" fmla="*/ 31 h 46"/>
                <a:gd name="T44" fmla="*/ 6 w 50"/>
                <a:gd name="T45" fmla="*/ 31 h 46"/>
                <a:gd name="T46" fmla="*/ 9 w 50"/>
                <a:gd name="T47" fmla="*/ 33 h 46"/>
                <a:gd name="T48" fmla="*/ 10 w 50"/>
                <a:gd name="T49" fmla="*/ 33 h 46"/>
                <a:gd name="T50" fmla="*/ 7 w 50"/>
                <a:gd name="T51" fmla="*/ 36 h 46"/>
                <a:gd name="T52" fmla="*/ 3 w 50"/>
                <a:gd name="T53" fmla="*/ 38 h 46"/>
                <a:gd name="T54" fmla="*/ 1 w 50"/>
                <a:gd name="T55" fmla="*/ 39 h 46"/>
                <a:gd name="T56" fmla="*/ 4 w 50"/>
                <a:gd name="T57" fmla="*/ 39 h 46"/>
                <a:gd name="T58" fmla="*/ 7 w 50"/>
                <a:gd name="T59" fmla="*/ 38 h 46"/>
                <a:gd name="T60" fmla="*/ 8 w 50"/>
                <a:gd name="T61" fmla="*/ 37 h 46"/>
                <a:gd name="T62" fmla="*/ 10 w 50"/>
                <a:gd name="T63" fmla="*/ 37 h 46"/>
                <a:gd name="T64" fmla="*/ 11 w 50"/>
                <a:gd name="T65" fmla="*/ 36 h 46"/>
                <a:gd name="T66" fmla="*/ 13 w 50"/>
                <a:gd name="T67" fmla="*/ 36 h 46"/>
                <a:gd name="T68" fmla="*/ 15 w 50"/>
                <a:gd name="T69" fmla="*/ 34 h 46"/>
                <a:gd name="T70" fmla="*/ 15 w 50"/>
                <a:gd name="T71" fmla="*/ 31 h 46"/>
                <a:gd name="T72" fmla="*/ 19 w 50"/>
                <a:gd name="T73" fmla="*/ 29 h 46"/>
                <a:gd name="T74" fmla="*/ 22 w 50"/>
                <a:gd name="T75" fmla="*/ 28 h 46"/>
                <a:gd name="T76" fmla="*/ 21 w 50"/>
                <a:gd name="T77" fmla="*/ 29 h 46"/>
                <a:gd name="T78" fmla="*/ 18 w 50"/>
                <a:gd name="T79" fmla="*/ 31 h 46"/>
                <a:gd name="T80" fmla="*/ 18 w 50"/>
                <a:gd name="T81" fmla="*/ 33 h 46"/>
                <a:gd name="T82" fmla="*/ 20 w 50"/>
                <a:gd name="T83" fmla="*/ 32 h 46"/>
                <a:gd name="T84" fmla="*/ 22 w 50"/>
                <a:gd name="T85" fmla="*/ 32 h 46"/>
                <a:gd name="T86" fmla="*/ 24 w 50"/>
                <a:gd name="T87" fmla="*/ 31 h 46"/>
                <a:gd name="T88" fmla="*/ 25 w 50"/>
                <a:gd name="T89" fmla="*/ 29 h 46"/>
                <a:gd name="T90" fmla="*/ 27 w 50"/>
                <a:gd name="T91" fmla="*/ 30 h 46"/>
                <a:gd name="T92" fmla="*/ 29 w 50"/>
                <a:gd name="T93" fmla="*/ 32 h 46"/>
                <a:gd name="T94" fmla="*/ 34 w 50"/>
                <a:gd name="T95" fmla="*/ 34 h 46"/>
                <a:gd name="T96" fmla="*/ 37 w 50"/>
                <a:gd name="T97" fmla="*/ 36 h 46"/>
                <a:gd name="T98" fmla="*/ 40 w 50"/>
                <a:gd name="T99" fmla="*/ 38 h 46"/>
                <a:gd name="T100" fmla="*/ 41 w 50"/>
                <a:gd name="T101" fmla="*/ 35 h 46"/>
                <a:gd name="T102" fmla="*/ 45 w 50"/>
                <a:gd name="T103" fmla="*/ 41 h 46"/>
                <a:gd name="T104" fmla="*/ 48 w 50"/>
                <a:gd name="T105" fmla="*/ 44 h 46"/>
                <a:gd name="T106" fmla="*/ 50 w 50"/>
                <a:gd name="T107" fmla="*/ 45 h 46"/>
                <a:gd name="T108" fmla="*/ 44 w 50"/>
                <a:gd name="T109" fmla="*/ 37 h 46"/>
                <a:gd name="T110" fmla="*/ 37 w 50"/>
                <a:gd name="T111" fmla="*/ 35 h 46"/>
                <a:gd name="T112" fmla="*/ 34 w 50"/>
                <a:gd name="T113" fmla="*/ 33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50" h="46">
                  <a:moveTo>
                    <a:pt x="33" y="32"/>
                  </a:moveTo>
                  <a:cubicBezTo>
                    <a:pt x="35" y="7"/>
                    <a:pt x="35" y="7"/>
                    <a:pt x="35" y="7"/>
                  </a:cubicBezTo>
                  <a:cubicBezTo>
                    <a:pt x="35" y="7"/>
                    <a:pt x="34" y="6"/>
                    <a:pt x="33" y="6"/>
                  </a:cubicBezTo>
                  <a:cubicBezTo>
                    <a:pt x="33" y="6"/>
                    <a:pt x="34" y="5"/>
                    <a:pt x="33" y="5"/>
                  </a:cubicBezTo>
                  <a:cubicBezTo>
                    <a:pt x="33" y="5"/>
                    <a:pt x="33" y="5"/>
                    <a:pt x="32" y="6"/>
                  </a:cubicBezTo>
                  <a:cubicBezTo>
                    <a:pt x="32" y="6"/>
                    <a:pt x="32" y="6"/>
                    <a:pt x="31" y="6"/>
                  </a:cubicBezTo>
                  <a:cubicBezTo>
                    <a:pt x="31" y="6"/>
                    <a:pt x="30" y="5"/>
                    <a:pt x="29" y="5"/>
                  </a:cubicBezTo>
                  <a:cubicBezTo>
                    <a:pt x="29" y="5"/>
                    <a:pt x="29" y="5"/>
                    <a:pt x="29" y="5"/>
                  </a:cubicBezTo>
                  <a:cubicBezTo>
                    <a:pt x="28" y="5"/>
                    <a:pt x="28" y="5"/>
                    <a:pt x="28" y="5"/>
                  </a:cubicBezTo>
                  <a:cubicBezTo>
                    <a:pt x="28" y="5"/>
                    <a:pt x="28" y="4"/>
                    <a:pt x="28" y="4"/>
                  </a:cubicBezTo>
                  <a:cubicBezTo>
                    <a:pt x="27" y="4"/>
                    <a:pt x="27" y="4"/>
                    <a:pt x="27" y="4"/>
                  </a:cubicBezTo>
                  <a:cubicBezTo>
                    <a:pt x="26" y="5"/>
                    <a:pt x="26" y="4"/>
                    <a:pt x="26" y="4"/>
                  </a:cubicBezTo>
                  <a:cubicBezTo>
                    <a:pt x="26" y="4"/>
                    <a:pt x="26" y="4"/>
                    <a:pt x="25" y="4"/>
                  </a:cubicBezTo>
                  <a:cubicBezTo>
                    <a:pt x="24" y="4"/>
                    <a:pt x="26" y="3"/>
                    <a:pt x="25" y="3"/>
                  </a:cubicBezTo>
                  <a:cubicBezTo>
                    <a:pt x="24" y="3"/>
                    <a:pt x="23" y="3"/>
                    <a:pt x="23" y="2"/>
                  </a:cubicBezTo>
                  <a:cubicBezTo>
                    <a:pt x="23" y="1"/>
                    <a:pt x="23" y="1"/>
                    <a:pt x="23" y="1"/>
                  </a:cubicBezTo>
                  <a:cubicBezTo>
                    <a:pt x="24" y="1"/>
                    <a:pt x="23" y="1"/>
                    <a:pt x="22" y="1"/>
                  </a:cubicBezTo>
                  <a:cubicBezTo>
                    <a:pt x="22" y="1"/>
                    <a:pt x="23" y="1"/>
                    <a:pt x="22" y="1"/>
                  </a:cubicBezTo>
                  <a:cubicBezTo>
                    <a:pt x="22" y="0"/>
                    <a:pt x="22" y="0"/>
                    <a:pt x="22" y="0"/>
                  </a:cubicBezTo>
                  <a:cubicBezTo>
                    <a:pt x="21" y="0"/>
                    <a:pt x="21" y="0"/>
                    <a:pt x="21" y="0"/>
                  </a:cubicBezTo>
                  <a:cubicBezTo>
                    <a:pt x="21" y="0"/>
                    <a:pt x="20" y="1"/>
                    <a:pt x="20" y="1"/>
                  </a:cubicBezTo>
                  <a:cubicBezTo>
                    <a:pt x="19" y="1"/>
                    <a:pt x="19" y="1"/>
                    <a:pt x="19" y="0"/>
                  </a:cubicBezTo>
                  <a:cubicBezTo>
                    <a:pt x="19" y="0"/>
                    <a:pt x="19" y="0"/>
                    <a:pt x="18" y="1"/>
                  </a:cubicBezTo>
                  <a:cubicBezTo>
                    <a:pt x="18" y="1"/>
                    <a:pt x="18" y="1"/>
                    <a:pt x="17" y="1"/>
                  </a:cubicBezTo>
                  <a:cubicBezTo>
                    <a:pt x="16" y="1"/>
                    <a:pt x="15" y="1"/>
                    <a:pt x="14" y="2"/>
                  </a:cubicBezTo>
                  <a:cubicBezTo>
                    <a:pt x="13" y="3"/>
                    <a:pt x="14" y="3"/>
                    <a:pt x="14" y="3"/>
                  </a:cubicBezTo>
                  <a:cubicBezTo>
                    <a:pt x="13" y="3"/>
                    <a:pt x="13" y="3"/>
                    <a:pt x="13" y="3"/>
                  </a:cubicBezTo>
                  <a:cubicBezTo>
                    <a:pt x="13" y="3"/>
                    <a:pt x="12" y="4"/>
                    <a:pt x="12" y="4"/>
                  </a:cubicBezTo>
                  <a:cubicBezTo>
                    <a:pt x="12" y="3"/>
                    <a:pt x="12" y="3"/>
                    <a:pt x="11" y="3"/>
                  </a:cubicBezTo>
                  <a:cubicBezTo>
                    <a:pt x="11" y="3"/>
                    <a:pt x="11" y="3"/>
                    <a:pt x="11" y="3"/>
                  </a:cubicBezTo>
                  <a:cubicBezTo>
                    <a:pt x="10" y="3"/>
                    <a:pt x="10" y="4"/>
                    <a:pt x="10" y="4"/>
                  </a:cubicBezTo>
                  <a:cubicBezTo>
                    <a:pt x="10" y="4"/>
                    <a:pt x="9" y="4"/>
                    <a:pt x="10" y="5"/>
                  </a:cubicBezTo>
                  <a:cubicBezTo>
                    <a:pt x="10" y="5"/>
                    <a:pt x="11" y="6"/>
                    <a:pt x="11" y="7"/>
                  </a:cubicBezTo>
                  <a:cubicBezTo>
                    <a:pt x="11" y="8"/>
                    <a:pt x="11" y="8"/>
                    <a:pt x="11" y="8"/>
                  </a:cubicBezTo>
                  <a:cubicBezTo>
                    <a:pt x="12" y="9"/>
                    <a:pt x="12" y="9"/>
                    <a:pt x="12" y="9"/>
                  </a:cubicBezTo>
                  <a:cubicBezTo>
                    <a:pt x="12" y="9"/>
                    <a:pt x="12" y="9"/>
                    <a:pt x="12" y="9"/>
                  </a:cubicBezTo>
                  <a:cubicBezTo>
                    <a:pt x="12" y="9"/>
                    <a:pt x="12" y="9"/>
                    <a:pt x="12" y="9"/>
                  </a:cubicBezTo>
                  <a:cubicBezTo>
                    <a:pt x="12" y="9"/>
                    <a:pt x="13" y="9"/>
                    <a:pt x="13" y="10"/>
                  </a:cubicBezTo>
                  <a:cubicBezTo>
                    <a:pt x="13" y="10"/>
                    <a:pt x="12" y="9"/>
                    <a:pt x="12" y="10"/>
                  </a:cubicBezTo>
                  <a:cubicBezTo>
                    <a:pt x="12" y="10"/>
                    <a:pt x="12" y="11"/>
                    <a:pt x="12" y="11"/>
                  </a:cubicBezTo>
                  <a:cubicBezTo>
                    <a:pt x="13" y="11"/>
                    <a:pt x="13" y="12"/>
                    <a:pt x="13" y="12"/>
                  </a:cubicBezTo>
                  <a:cubicBezTo>
                    <a:pt x="13" y="13"/>
                    <a:pt x="13" y="13"/>
                    <a:pt x="13" y="12"/>
                  </a:cubicBezTo>
                  <a:cubicBezTo>
                    <a:pt x="13" y="12"/>
                    <a:pt x="12" y="12"/>
                    <a:pt x="12" y="12"/>
                  </a:cubicBezTo>
                  <a:cubicBezTo>
                    <a:pt x="12" y="12"/>
                    <a:pt x="11" y="12"/>
                    <a:pt x="11" y="12"/>
                  </a:cubicBezTo>
                  <a:cubicBezTo>
                    <a:pt x="11" y="11"/>
                    <a:pt x="12" y="12"/>
                    <a:pt x="11" y="11"/>
                  </a:cubicBezTo>
                  <a:cubicBezTo>
                    <a:pt x="10" y="11"/>
                    <a:pt x="10" y="11"/>
                    <a:pt x="10" y="10"/>
                  </a:cubicBezTo>
                  <a:cubicBezTo>
                    <a:pt x="10" y="10"/>
                    <a:pt x="10" y="9"/>
                    <a:pt x="10" y="9"/>
                  </a:cubicBezTo>
                  <a:cubicBezTo>
                    <a:pt x="7" y="9"/>
                    <a:pt x="7" y="9"/>
                    <a:pt x="7" y="9"/>
                  </a:cubicBezTo>
                  <a:cubicBezTo>
                    <a:pt x="7" y="9"/>
                    <a:pt x="7" y="9"/>
                    <a:pt x="6" y="9"/>
                  </a:cubicBezTo>
                  <a:cubicBezTo>
                    <a:pt x="6" y="9"/>
                    <a:pt x="5" y="9"/>
                    <a:pt x="5" y="10"/>
                  </a:cubicBezTo>
                  <a:cubicBezTo>
                    <a:pt x="5" y="10"/>
                    <a:pt x="4" y="10"/>
                    <a:pt x="5" y="11"/>
                  </a:cubicBezTo>
                  <a:cubicBezTo>
                    <a:pt x="6" y="11"/>
                    <a:pt x="6" y="12"/>
                    <a:pt x="6" y="12"/>
                  </a:cubicBezTo>
                  <a:cubicBezTo>
                    <a:pt x="6" y="12"/>
                    <a:pt x="5" y="12"/>
                    <a:pt x="5" y="12"/>
                  </a:cubicBezTo>
                  <a:cubicBezTo>
                    <a:pt x="5" y="12"/>
                    <a:pt x="5" y="13"/>
                    <a:pt x="5" y="13"/>
                  </a:cubicBezTo>
                  <a:cubicBezTo>
                    <a:pt x="5" y="13"/>
                    <a:pt x="6" y="14"/>
                    <a:pt x="7" y="14"/>
                  </a:cubicBezTo>
                  <a:cubicBezTo>
                    <a:pt x="7" y="14"/>
                    <a:pt x="8" y="15"/>
                    <a:pt x="8" y="15"/>
                  </a:cubicBezTo>
                  <a:cubicBezTo>
                    <a:pt x="8" y="15"/>
                    <a:pt x="8" y="16"/>
                    <a:pt x="8" y="16"/>
                  </a:cubicBezTo>
                  <a:cubicBezTo>
                    <a:pt x="9" y="15"/>
                    <a:pt x="9" y="15"/>
                    <a:pt x="9" y="15"/>
                  </a:cubicBezTo>
                  <a:cubicBezTo>
                    <a:pt x="9" y="15"/>
                    <a:pt x="9" y="16"/>
                    <a:pt x="9" y="16"/>
                  </a:cubicBezTo>
                  <a:cubicBezTo>
                    <a:pt x="9" y="16"/>
                    <a:pt x="9" y="15"/>
                    <a:pt x="9" y="15"/>
                  </a:cubicBezTo>
                  <a:cubicBezTo>
                    <a:pt x="9" y="15"/>
                    <a:pt x="10" y="15"/>
                    <a:pt x="10" y="15"/>
                  </a:cubicBezTo>
                  <a:cubicBezTo>
                    <a:pt x="10" y="15"/>
                    <a:pt x="10" y="15"/>
                    <a:pt x="10" y="15"/>
                  </a:cubicBezTo>
                  <a:cubicBezTo>
                    <a:pt x="11" y="14"/>
                    <a:pt x="11" y="14"/>
                    <a:pt x="11" y="14"/>
                  </a:cubicBezTo>
                  <a:cubicBezTo>
                    <a:pt x="11" y="14"/>
                    <a:pt x="11" y="14"/>
                    <a:pt x="11" y="15"/>
                  </a:cubicBezTo>
                  <a:cubicBezTo>
                    <a:pt x="11" y="15"/>
                    <a:pt x="11" y="15"/>
                    <a:pt x="11" y="15"/>
                  </a:cubicBezTo>
                  <a:cubicBezTo>
                    <a:pt x="11" y="15"/>
                    <a:pt x="11" y="16"/>
                    <a:pt x="10" y="16"/>
                  </a:cubicBezTo>
                  <a:cubicBezTo>
                    <a:pt x="10" y="16"/>
                    <a:pt x="10" y="16"/>
                    <a:pt x="10" y="16"/>
                  </a:cubicBezTo>
                  <a:cubicBezTo>
                    <a:pt x="11" y="16"/>
                    <a:pt x="11" y="16"/>
                    <a:pt x="11" y="17"/>
                  </a:cubicBezTo>
                  <a:cubicBezTo>
                    <a:pt x="11" y="17"/>
                    <a:pt x="10" y="17"/>
                    <a:pt x="10" y="18"/>
                  </a:cubicBezTo>
                  <a:cubicBezTo>
                    <a:pt x="11" y="18"/>
                    <a:pt x="11" y="18"/>
                    <a:pt x="10" y="18"/>
                  </a:cubicBezTo>
                  <a:cubicBezTo>
                    <a:pt x="9" y="19"/>
                    <a:pt x="9" y="19"/>
                    <a:pt x="8" y="19"/>
                  </a:cubicBezTo>
                  <a:cubicBezTo>
                    <a:pt x="8" y="18"/>
                    <a:pt x="8" y="18"/>
                    <a:pt x="7" y="18"/>
                  </a:cubicBezTo>
                  <a:cubicBezTo>
                    <a:pt x="7" y="19"/>
                    <a:pt x="6" y="19"/>
                    <a:pt x="6" y="19"/>
                  </a:cubicBezTo>
                  <a:cubicBezTo>
                    <a:pt x="6" y="22"/>
                    <a:pt x="6" y="22"/>
                    <a:pt x="6" y="22"/>
                  </a:cubicBezTo>
                  <a:cubicBezTo>
                    <a:pt x="6" y="22"/>
                    <a:pt x="6" y="20"/>
                    <a:pt x="5" y="19"/>
                  </a:cubicBezTo>
                  <a:cubicBezTo>
                    <a:pt x="5" y="19"/>
                    <a:pt x="5" y="19"/>
                    <a:pt x="5" y="19"/>
                  </a:cubicBezTo>
                  <a:cubicBezTo>
                    <a:pt x="5" y="19"/>
                    <a:pt x="5" y="19"/>
                    <a:pt x="4" y="20"/>
                  </a:cubicBezTo>
                  <a:cubicBezTo>
                    <a:pt x="4" y="20"/>
                    <a:pt x="4" y="20"/>
                    <a:pt x="4" y="20"/>
                  </a:cubicBezTo>
                  <a:cubicBezTo>
                    <a:pt x="4" y="19"/>
                    <a:pt x="4" y="19"/>
                    <a:pt x="4" y="19"/>
                  </a:cubicBezTo>
                  <a:cubicBezTo>
                    <a:pt x="4" y="19"/>
                    <a:pt x="3" y="20"/>
                    <a:pt x="3" y="20"/>
                  </a:cubicBezTo>
                  <a:cubicBezTo>
                    <a:pt x="3" y="20"/>
                    <a:pt x="3" y="20"/>
                    <a:pt x="3" y="20"/>
                  </a:cubicBezTo>
                  <a:cubicBezTo>
                    <a:pt x="3" y="19"/>
                    <a:pt x="3" y="19"/>
                    <a:pt x="3" y="19"/>
                  </a:cubicBezTo>
                  <a:cubicBezTo>
                    <a:pt x="2" y="20"/>
                    <a:pt x="2" y="20"/>
                    <a:pt x="2" y="20"/>
                  </a:cubicBezTo>
                  <a:cubicBezTo>
                    <a:pt x="2" y="20"/>
                    <a:pt x="1" y="20"/>
                    <a:pt x="1" y="20"/>
                  </a:cubicBezTo>
                  <a:cubicBezTo>
                    <a:pt x="1" y="20"/>
                    <a:pt x="2" y="21"/>
                    <a:pt x="1" y="21"/>
                  </a:cubicBezTo>
                  <a:cubicBezTo>
                    <a:pt x="1" y="21"/>
                    <a:pt x="1" y="21"/>
                    <a:pt x="2" y="21"/>
                  </a:cubicBezTo>
                  <a:cubicBezTo>
                    <a:pt x="2" y="21"/>
                    <a:pt x="2" y="22"/>
                    <a:pt x="2" y="22"/>
                  </a:cubicBezTo>
                  <a:cubicBezTo>
                    <a:pt x="2" y="22"/>
                    <a:pt x="2" y="22"/>
                    <a:pt x="2" y="22"/>
                  </a:cubicBezTo>
                  <a:cubicBezTo>
                    <a:pt x="2" y="22"/>
                    <a:pt x="2" y="23"/>
                    <a:pt x="2" y="23"/>
                  </a:cubicBezTo>
                  <a:cubicBezTo>
                    <a:pt x="3" y="23"/>
                    <a:pt x="3" y="24"/>
                    <a:pt x="3" y="24"/>
                  </a:cubicBezTo>
                  <a:cubicBezTo>
                    <a:pt x="2" y="24"/>
                    <a:pt x="2" y="24"/>
                    <a:pt x="2" y="24"/>
                  </a:cubicBezTo>
                  <a:cubicBezTo>
                    <a:pt x="2" y="24"/>
                    <a:pt x="2" y="24"/>
                    <a:pt x="2" y="24"/>
                  </a:cubicBezTo>
                  <a:cubicBezTo>
                    <a:pt x="2" y="24"/>
                    <a:pt x="1" y="24"/>
                    <a:pt x="1" y="24"/>
                  </a:cubicBezTo>
                  <a:cubicBezTo>
                    <a:pt x="1" y="25"/>
                    <a:pt x="1" y="25"/>
                    <a:pt x="2" y="25"/>
                  </a:cubicBezTo>
                  <a:cubicBezTo>
                    <a:pt x="2" y="25"/>
                    <a:pt x="2" y="25"/>
                    <a:pt x="3" y="25"/>
                  </a:cubicBezTo>
                  <a:cubicBezTo>
                    <a:pt x="3" y="25"/>
                    <a:pt x="3" y="25"/>
                    <a:pt x="3" y="25"/>
                  </a:cubicBezTo>
                  <a:cubicBezTo>
                    <a:pt x="3" y="26"/>
                    <a:pt x="3" y="26"/>
                    <a:pt x="3" y="26"/>
                  </a:cubicBezTo>
                  <a:cubicBezTo>
                    <a:pt x="2" y="26"/>
                    <a:pt x="3" y="26"/>
                    <a:pt x="2" y="26"/>
                  </a:cubicBezTo>
                  <a:cubicBezTo>
                    <a:pt x="2" y="26"/>
                    <a:pt x="2" y="27"/>
                    <a:pt x="2" y="27"/>
                  </a:cubicBezTo>
                  <a:cubicBezTo>
                    <a:pt x="3" y="27"/>
                    <a:pt x="3" y="27"/>
                    <a:pt x="3" y="27"/>
                  </a:cubicBezTo>
                  <a:cubicBezTo>
                    <a:pt x="3" y="27"/>
                    <a:pt x="4" y="28"/>
                    <a:pt x="4" y="27"/>
                  </a:cubicBezTo>
                  <a:cubicBezTo>
                    <a:pt x="4" y="27"/>
                    <a:pt x="5" y="27"/>
                    <a:pt x="5" y="27"/>
                  </a:cubicBezTo>
                  <a:cubicBezTo>
                    <a:pt x="5" y="27"/>
                    <a:pt x="5" y="27"/>
                    <a:pt x="5" y="27"/>
                  </a:cubicBezTo>
                  <a:cubicBezTo>
                    <a:pt x="5" y="27"/>
                    <a:pt x="4" y="29"/>
                    <a:pt x="4" y="29"/>
                  </a:cubicBezTo>
                  <a:cubicBezTo>
                    <a:pt x="4" y="29"/>
                    <a:pt x="4" y="30"/>
                    <a:pt x="4" y="30"/>
                  </a:cubicBezTo>
                  <a:cubicBezTo>
                    <a:pt x="4" y="30"/>
                    <a:pt x="4" y="30"/>
                    <a:pt x="4" y="30"/>
                  </a:cubicBezTo>
                  <a:cubicBezTo>
                    <a:pt x="4" y="30"/>
                    <a:pt x="3" y="30"/>
                    <a:pt x="3" y="30"/>
                  </a:cubicBezTo>
                  <a:cubicBezTo>
                    <a:pt x="3" y="30"/>
                    <a:pt x="3" y="31"/>
                    <a:pt x="3" y="31"/>
                  </a:cubicBezTo>
                  <a:cubicBezTo>
                    <a:pt x="3" y="31"/>
                    <a:pt x="3" y="31"/>
                    <a:pt x="3" y="31"/>
                  </a:cubicBezTo>
                  <a:cubicBezTo>
                    <a:pt x="3" y="31"/>
                    <a:pt x="4" y="31"/>
                    <a:pt x="4" y="31"/>
                  </a:cubicBezTo>
                  <a:cubicBezTo>
                    <a:pt x="4" y="31"/>
                    <a:pt x="5" y="31"/>
                    <a:pt x="5" y="31"/>
                  </a:cubicBezTo>
                  <a:cubicBezTo>
                    <a:pt x="5" y="31"/>
                    <a:pt x="4" y="30"/>
                    <a:pt x="5" y="30"/>
                  </a:cubicBezTo>
                  <a:cubicBezTo>
                    <a:pt x="5" y="30"/>
                    <a:pt x="5" y="30"/>
                    <a:pt x="6" y="30"/>
                  </a:cubicBezTo>
                  <a:cubicBezTo>
                    <a:pt x="6" y="30"/>
                    <a:pt x="6" y="30"/>
                    <a:pt x="6" y="30"/>
                  </a:cubicBezTo>
                  <a:cubicBezTo>
                    <a:pt x="6" y="30"/>
                    <a:pt x="6" y="31"/>
                    <a:pt x="6" y="31"/>
                  </a:cubicBezTo>
                  <a:cubicBezTo>
                    <a:pt x="7" y="31"/>
                    <a:pt x="8" y="32"/>
                    <a:pt x="8" y="32"/>
                  </a:cubicBezTo>
                  <a:cubicBezTo>
                    <a:pt x="7" y="33"/>
                    <a:pt x="8" y="34"/>
                    <a:pt x="8" y="33"/>
                  </a:cubicBezTo>
                  <a:cubicBezTo>
                    <a:pt x="8" y="32"/>
                    <a:pt x="8" y="32"/>
                    <a:pt x="8" y="32"/>
                  </a:cubicBezTo>
                  <a:cubicBezTo>
                    <a:pt x="9" y="31"/>
                    <a:pt x="9" y="32"/>
                    <a:pt x="9" y="32"/>
                  </a:cubicBezTo>
                  <a:cubicBezTo>
                    <a:pt x="9" y="32"/>
                    <a:pt x="8" y="33"/>
                    <a:pt x="9" y="33"/>
                  </a:cubicBezTo>
                  <a:cubicBezTo>
                    <a:pt x="9" y="33"/>
                    <a:pt x="9" y="32"/>
                    <a:pt x="10" y="32"/>
                  </a:cubicBezTo>
                  <a:cubicBezTo>
                    <a:pt x="10" y="32"/>
                    <a:pt x="10" y="32"/>
                    <a:pt x="10" y="32"/>
                  </a:cubicBezTo>
                  <a:cubicBezTo>
                    <a:pt x="10" y="32"/>
                    <a:pt x="11" y="32"/>
                    <a:pt x="11" y="32"/>
                  </a:cubicBezTo>
                  <a:cubicBezTo>
                    <a:pt x="12" y="32"/>
                    <a:pt x="11" y="32"/>
                    <a:pt x="10" y="32"/>
                  </a:cubicBezTo>
                  <a:cubicBezTo>
                    <a:pt x="10" y="33"/>
                    <a:pt x="10" y="33"/>
                    <a:pt x="10" y="33"/>
                  </a:cubicBezTo>
                  <a:cubicBezTo>
                    <a:pt x="9" y="33"/>
                    <a:pt x="10" y="34"/>
                    <a:pt x="9" y="34"/>
                  </a:cubicBezTo>
                  <a:cubicBezTo>
                    <a:pt x="9" y="34"/>
                    <a:pt x="9" y="34"/>
                    <a:pt x="9" y="34"/>
                  </a:cubicBezTo>
                  <a:cubicBezTo>
                    <a:pt x="9" y="34"/>
                    <a:pt x="8" y="35"/>
                    <a:pt x="8" y="35"/>
                  </a:cubicBezTo>
                  <a:cubicBezTo>
                    <a:pt x="8" y="36"/>
                    <a:pt x="8" y="36"/>
                    <a:pt x="8" y="36"/>
                  </a:cubicBezTo>
                  <a:cubicBezTo>
                    <a:pt x="8" y="36"/>
                    <a:pt x="7" y="35"/>
                    <a:pt x="7" y="36"/>
                  </a:cubicBezTo>
                  <a:cubicBezTo>
                    <a:pt x="7" y="36"/>
                    <a:pt x="7" y="36"/>
                    <a:pt x="6" y="36"/>
                  </a:cubicBezTo>
                  <a:cubicBezTo>
                    <a:pt x="6" y="36"/>
                    <a:pt x="6" y="37"/>
                    <a:pt x="6" y="37"/>
                  </a:cubicBezTo>
                  <a:cubicBezTo>
                    <a:pt x="6" y="37"/>
                    <a:pt x="5" y="37"/>
                    <a:pt x="5" y="37"/>
                  </a:cubicBezTo>
                  <a:cubicBezTo>
                    <a:pt x="4" y="37"/>
                    <a:pt x="4" y="38"/>
                    <a:pt x="3" y="38"/>
                  </a:cubicBezTo>
                  <a:cubicBezTo>
                    <a:pt x="3" y="38"/>
                    <a:pt x="3" y="38"/>
                    <a:pt x="3" y="38"/>
                  </a:cubicBezTo>
                  <a:cubicBezTo>
                    <a:pt x="3" y="38"/>
                    <a:pt x="2" y="37"/>
                    <a:pt x="2" y="38"/>
                  </a:cubicBezTo>
                  <a:cubicBezTo>
                    <a:pt x="1" y="38"/>
                    <a:pt x="2" y="38"/>
                    <a:pt x="2" y="38"/>
                  </a:cubicBezTo>
                  <a:cubicBezTo>
                    <a:pt x="2" y="38"/>
                    <a:pt x="1" y="38"/>
                    <a:pt x="1" y="38"/>
                  </a:cubicBezTo>
                  <a:cubicBezTo>
                    <a:pt x="0" y="38"/>
                    <a:pt x="0" y="38"/>
                    <a:pt x="0" y="39"/>
                  </a:cubicBezTo>
                  <a:cubicBezTo>
                    <a:pt x="0" y="39"/>
                    <a:pt x="0" y="40"/>
                    <a:pt x="1" y="39"/>
                  </a:cubicBezTo>
                  <a:cubicBezTo>
                    <a:pt x="1" y="39"/>
                    <a:pt x="1" y="38"/>
                    <a:pt x="1" y="39"/>
                  </a:cubicBezTo>
                  <a:cubicBezTo>
                    <a:pt x="1" y="39"/>
                    <a:pt x="1" y="39"/>
                    <a:pt x="2" y="39"/>
                  </a:cubicBezTo>
                  <a:cubicBezTo>
                    <a:pt x="2" y="39"/>
                    <a:pt x="2" y="39"/>
                    <a:pt x="2" y="39"/>
                  </a:cubicBezTo>
                  <a:cubicBezTo>
                    <a:pt x="2" y="39"/>
                    <a:pt x="3" y="39"/>
                    <a:pt x="3" y="39"/>
                  </a:cubicBezTo>
                  <a:cubicBezTo>
                    <a:pt x="3" y="39"/>
                    <a:pt x="4" y="38"/>
                    <a:pt x="4" y="39"/>
                  </a:cubicBezTo>
                  <a:cubicBezTo>
                    <a:pt x="4" y="39"/>
                    <a:pt x="4" y="40"/>
                    <a:pt x="4" y="40"/>
                  </a:cubicBezTo>
                  <a:cubicBezTo>
                    <a:pt x="4" y="40"/>
                    <a:pt x="5" y="39"/>
                    <a:pt x="5" y="39"/>
                  </a:cubicBezTo>
                  <a:cubicBezTo>
                    <a:pt x="5" y="39"/>
                    <a:pt x="5" y="39"/>
                    <a:pt x="5" y="39"/>
                  </a:cubicBezTo>
                  <a:cubicBezTo>
                    <a:pt x="5" y="39"/>
                    <a:pt x="6" y="39"/>
                    <a:pt x="6" y="39"/>
                  </a:cubicBezTo>
                  <a:cubicBezTo>
                    <a:pt x="7" y="39"/>
                    <a:pt x="7" y="39"/>
                    <a:pt x="7" y="38"/>
                  </a:cubicBezTo>
                  <a:cubicBezTo>
                    <a:pt x="7" y="38"/>
                    <a:pt x="6" y="38"/>
                    <a:pt x="7" y="38"/>
                  </a:cubicBezTo>
                  <a:cubicBezTo>
                    <a:pt x="7" y="38"/>
                    <a:pt x="7" y="38"/>
                    <a:pt x="7" y="38"/>
                  </a:cubicBezTo>
                  <a:cubicBezTo>
                    <a:pt x="8" y="38"/>
                    <a:pt x="8" y="38"/>
                    <a:pt x="8" y="38"/>
                  </a:cubicBezTo>
                  <a:cubicBezTo>
                    <a:pt x="8" y="38"/>
                    <a:pt x="8" y="38"/>
                    <a:pt x="8" y="38"/>
                  </a:cubicBezTo>
                  <a:cubicBezTo>
                    <a:pt x="8" y="38"/>
                    <a:pt x="8" y="37"/>
                    <a:pt x="8" y="37"/>
                  </a:cubicBezTo>
                  <a:cubicBezTo>
                    <a:pt x="8" y="37"/>
                    <a:pt x="9" y="37"/>
                    <a:pt x="9" y="38"/>
                  </a:cubicBezTo>
                  <a:cubicBezTo>
                    <a:pt x="9" y="38"/>
                    <a:pt x="9" y="38"/>
                    <a:pt x="9" y="38"/>
                  </a:cubicBezTo>
                  <a:cubicBezTo>
                    <a:pt x="9" y="38"/>
                    <a:pt x="9" y="37"/>
                    <a:pt x="9" y="37"/>
                  </a:cubicBezTo>
                  <a:cubicBezTo>
                    <a:pt x="10" y="37"/>
                    <a:pt x="9" y="37"/>
                    <a:pt x="9" y="37"/>
                  </a:cubicBezTo>
                  <a:cubicBezTo>
                    <a:pt x="10" y="37"/>
                    <a:pt x="10" y="37"/>
                    <a:pt x="10" y="37"/>
                  </a:cubicBezTo>
                  <a:cubicBezTo>
                    <a:pt x="10" y="36"/>
                    <a:pt x="10" y="36"/>
                    <a:pt x="10" y="36"/>
                  </a:cubicBezTo>
                  <a:cubicBezTo>
                    <a:pt x="10" y="37"/>
                    <a:pt x="10" y="37"/>
                    <a:pt x="10" y="37"/>
                  </a:cubicBezTo>
                  <a:cubicBezTo>
                    <a:pt x="11" y="36"/>
                    <a:pt x="11" y="36"/>
                    <a:pt x="11" y="36"/>
                  </a:cubicBezTo>
                  <a:cubicBezTo>
                    <a:pt x="11" y="37"/>
                    <a:pt x="11" y="37"/>
                    <a:pt x="11" y="37"/>
                  </a:cubicBezTo>
                  <a:cubicBezTo>
                    <a:pt x="11" y="37"/>
                    <a:pt x="12" y="36"/>
                    <a:pt x="11" y="36"/>
                  </a:cubicBezTo>
                  <a:cubicBezTo>
                    <a:pt x="11" y="36"/>
                    <a:pt x="11" y="35"/>
                    <a:pt x="11" y="35"/>
                  </a:cubicBezTo>
                  <a:cubicBezTo>
                    <a:pt x="12" y="35"/>
                    <a:pt x="12" y="35"/>
                    <a:pt x="12" y="35"/>
                  </a:cubicBezTo>
                  <a:cubicBezTo>
                    <a:pt x="12" y="36"/>
                    <a:pt x="12" y="36"/>
                    <a:pt x="12" y="36"/>
                  </a:cubicBezTo>
                  <a:cubicBezTo>
                    <a:pt x="12" y="36"/>
                    <a:pt x="13" y="35"/>
                    <a:pt x="13" y="35"/>
                  </a:cubicBezTo>
                  <a:cubicBezTo>
                    <a:pt x="13" y="35"/>
                    <a:pt x="13" y="36"/>
                    <a:pt x="13" y="36"/>
                  </a:cubicBezTo>
                  <a:cubicBezTo>
                    <a:pt x="14" y="35"/>
                    <a:pt x="13" y="35"/>
                    <a:pt x="13" y="35"/>
                  </a:cubicBezTo>
                  <a:cubicBezTo>
                    <a:pt x="13" y="35"/>
                    <a:pt x="14" y="35"/>
                    <a:pt x="14" y="35"/>
                  </a:cubicBezTo>
                  <a:cubicBezTo>
                    <a:pt x="14" y="35"/>
                    <a:pt x="14" y="34"/>
                    <a:pt x="14" y="34"/>
                  </a:cubicBezTo>
                  <a:cubicBezTo>
                    <a:pt x="15" y="34"/>
                    <a:pt x="15" y="34"/>
                    <a:pt x="15" y="34"/>
                  </a:cubicBezTo>
                  <a:cubicBezTo>
                    <a:pt x="15" y="34"/>
                    <a:pt x="15" y="34"/>
                    <a:pt x="15" y="34"/>
                  </a:cubicBezTo>
                  <a:cubicBezTo>
                    <a:pt x="15" y="34"/>
                    <a:pt x="15" y="34"/>
                    <a:pt x="16" y="34"/>
                  </a:cubicBezTo>
                  <a:cubicBezTo>
                    <a:pt x="16" y="34"/>
                    <a:pt x="16" y="33"/>
                    <a:pt x="15" y="33"/>
                  </a:cubicBezTo>
                  <a:cubicBezTo>
                    <a:pt x="15" y="33"/>
                    <a:pt x="15" y="33"/>
                    <a:pt x="15" y="33"/>
                  </a:cubicBezTo>
                  <a:cubicBezTo>
                    <a:pt x="15" y="33"/>
                    <a:pt x="15" y="32"/>
                    <a:pt x="15" y="32"/>
                  </a:cubicBezTo>
                  <a:cubicBezTo>
                    <a:pt x="15" y="32"/>
                    <a:pt x="15" y="32"/>
                    <a:pt x="15" y="31"/>
                  </a:cubicBezTo>
                  <a:cubicBezTo>
                    <a:pt x="15" y="31"/>
                    <a:pt x="16" y="31"/>
                    <a:pt x="16" y="31"/>
                  </a:cubicBezTo>
                  <a:cubicBezTo>
                    <a:pt x="16" y="31"/>
                    <a:pt x="17" y="31"/>
                    <a:pt x="17" y="31"/>
                  </a:cubicBezTo>
                  <a:cubicBezTo>
                    <a:pt x="17" y="31"/>
                    <a:pt x="17" y="31"/>
                    <a:pt x="17" y="30"/>
                  </a:cubicBezTo>
                  <a:cubicBezTo>
                    <a:pt x="18" y="30"/>
                    <a:pt x="18" y="30"/>
                    <a:pt x="18" y="29"/>
                  </a:cubicBezTo>
                  <a:cubicBezTo>
                    <a:pt x="18" y="29"/>
                    <a:pt x="18" y="29"/>
                    <a:pt x="19" y="29"/>
                  </a:cubicBezTo>
                  <a:cubicBezTo>
                    <a:pt x="19" y="29"/>
                    <a:pt x="19" y="29"/>
                    <a:pt x="20" y="28"/>
                  </a:cubicBezTo>
                  <a:cubicBezTo>
                    <a:pt x="20" y="28"/>
                    <a:pt x="20" y="28"/>
                    <a:pt x="21" y="28"/>
                  </a:cubicBezTo>
                  <a:cubicBezTo>
                    <a:pt x="21" y="28"/>
                    <a:pt x="21" y="27"/>
                    <a:pt x="21" y="27"/>
                  </a:cubicBezTo>
                  <a:cubicBezTo>
                    <a:pt x="21" y="28"/>
                    <a:pt x="21" y="28"/>
                    <a:pt x="21" y="28"/>
                  </a:cubicBezTo>
                  <a:cubicBezTo>
                    <a:pt x="21" y="28"/>
                    <a:pt x="22" y="27"/>
                    <a:pt x="22" y="28"/>
                  </a:cubicBezTo>
                  <a:cubicBezTo>
                    <a:pt x="23" y="28"/>
                    <a:pt x="22" y="29"/>
                    <a:pt x="22" y="29"/>
                  </a:cubicBezTo>
                  <a:cubicBezTo>
                    <a:pt x="22" y="29"/>
                    <a:pt x="22" y="29"/>
                    <a:pt x="22" y="29"/>
                  </a:cubicBezTo>
                  <a:cubicBezTo>
                    <a:pt x="22" y="29"/>
                    <a:pt x="23" y="29"/>
                    <a:pt x="23" y="30"/>
                  </a:cubicBezTo>
                  <a:cubicBezTo>
                    <a:pt x="22" y="30"/>
                    <a:pt x="22" y="30"/>
                    <a:pt x="22" y="29"/>
                  </a:cubicBezTo>
                  <a:cubicBezTo>
                    <a:pt x="22" y="29"/>
                    <a:pt x="21" y="29"/>
                    <a:pt x="21" y="29"/>
                  </a:cubicBezTo>
                  <a:cubicBezTo>
                    <a:pt x="21" y="29"/>
                    <a:pt x="21" y="29"/>
                    <a:pt x="21" y="29"/>
                  </a:cubicBezTo>
                  <a:cubicBezTo>
                    <a:pt x="21" y="29"/>
                    <a:pt x="20" y="29"/>
                    <a:pt x="20" y="29"/>
                  </a:cubicBezTo>
                  <a:cubicBezTo>
                    <a:pt x="20" y="29"/>
                    <a:pt x="19" y="29"/>
                    <a:pt x="19" y="29"/>
                  </a:cubicBezTo>
                  <a:cubicBezTo>
                    <a:pt x="19" y="29"/>
                    <a:pt x="20" y="30"/>
                    <a:pt x="19" y="30"/>
                  </a:cubicBezTo>
                  <a:cubicBezTo>
                    <a:pt x="19" y="30"/>
                    <a:pt x="19" y="30"/>
                    <a:pt x="18" y="31"/>
                  </a:cubicBezTo>
                  <a:cubicBezTo>
                    <a:pt x="18" y="32"/>
                    <a:pt x="19" y="32"/>
                    <a:pt x="19" y="32"/>
                  </a:cubicBezTo>
                  <a:cubicBezTo>
                    <a:pt x="19" y="31"/>
                    <a:pt x="19" y="31"/>
                    <a:pt x="19" y="31"/>
                  </a:cubicBezTo>
                  <a:cubicBezTo>
                    <a:pt x="20" y="32"/>
                    <a:pt x="19" y="32"/>
                    <a:pt x="19" y="32"/>
                  </a:cubicBezTo>
                  <a:cubicBezTo>
                    <a:pt x="18" y="32"/>
                    <a:pt x="18" y="32"/>
                    <a:pt x="18" y="32"/>
                  </a:cubicBezTo>
                  <a:cubicBezTo>
                    <a:pt x="18" y="33"/>
                    <a:pt x="18" y="33"/>
                    <a:pt x="18" y="33"/>
                  </a:cubicBezTo>
                  <a:cubicBezTo>
                    <a:pt x="18" y="33"/>
                    <a:pt x="18" y="33"/>
                    <a:pt x="18" y="33"/>
                  </a:cubicBezTo>
                  <a:cubicBezTo>
                    <a:pt x="19" y="33"/>
                    <a:pt x="19" y="33"/>
                    <a:pt x="19" y="33"/>
                  </a:cubicBezTo>
                  <a:cubicBezTo>
                    <a:pt x="19" y="34"/>
                    <a:pt x="19" y="34"/>
                    <a:pt x="19" y="34"/>
                  </a:cubicBezTo>
                  <a:cubicBezTo>
                    <a:pt x="19" y="34"/>
                    <a:pt x="20" y="33"/>
                    <a:pt x="20" y="33"/>
                  </a:cubicBezTo>
                  <a:cubicBezTo>
                    <a:pt x="20" y="33"/>
                    <a:pt x="20" y="32"/>
                    <a:pt x="20" y="32"/>
                  </a:cubicBezTo>
                  <a:cubicBezTo>
                    <a:pt x="20" y="32"/>
                    <a:pt x="21" y="32"/>
                    <a:pt x="21" y="32"/>
                  </a:cubicBezTo>
                  <a:cubicBezTo>
                    <a:pt x="20" y="32"/>
                    <a:pt x="21" y="33"/>
                    <a:pt x="21" y="33"/>
                  </a:cubicBezTo>
                  <a:cubicBezTo>
                    <a:pt x="21" y="32"/>
                    <a:pt x="21" y="32"/>
                    <a:pt x="21" y="32"/>
                  </a:cubicBezTo>
                  <a:cubicBezTo>
                    <a:pt x="21" y="32"/>
                    <a:pt x="21" y="33"/>
                    <a:pt x="22" y="32"/>
                  </a:cubicBezTo>
                  <a:cubicBezTo>
                    <a:pt x="22" y="32"/>
                    <a:pt x="22" y="32"/>
                    <a:pt x="22" y="32"/>
                  </a:cubicBezTo>
                  <a:cubicBezTo>
                    <a:pt x="22" y="32"/>
                    <a:pt x="22" y="32"/>
                    <a:pt x="23" y="32"/>
                  </a:cubicBezTo>
                  <a:cubicBezTo>
                    <a:pt x="23" y="32"/>
                    <a:pt x="23" y="32"/>
                    <a:pt x="23" y="32"/>
                  </a:cubicBezTo>
                  <a:cubicBezTo>
                    <a:pt x="23" y="32"/>
                    <a:pt x="23" y="32"/>
                    <a:pt x="24" y="32"/>
                  </a:cubicBezTo>
                  <a:cubicBezTo>
                    <a:pt x="24" y="32"/>
                    <a:pt x="24" y="31"/>
                    <a:pt x="24" y="31"/>
                  </a:cubicBezTo>
                  <a:cubicBezTo>
                    <a:pt x="24" y="31"/>
                    <a:pt x="24" y="31"/>
                    <a:pt x="24" y="31"/>
                  </a:cubicBezTo>
                  <a:cubicBezTo>
                    <a:pt x="24" y="31"/>
                    <a:pt x="25" y="31"/>
                    <a:pt x="24" y="31"/>
                  </a:cubicBezTo>
                  <a:cubicBezTo>
                    <a:pt x="24" y="30"/>
                    <a:pt x="23" y="30"/>
                    <a:pt x="23" y="30"/>
                  </a:cubicBezTo>
                  <a:cubicBezTo>
                    <a:pt x="25" y="29"/>
                    <a:pt x="25" y="29"/>
                    <a:pt x="25" y="29"/>
                  </a:cubicBezTo>
                  <a:cubicBezTo>
                    <a:pt x="25" y="29"/>
                    <a:pt x="24" y="30"/>
                    <a:pt x="25" y="30"/>
                  </a:cubicBezTo>
                  <a:cubicBezTo>
                    <a:pt x="25" y="30"/>
                    <a:pt x="25" y="29"/>
                    <a:pt x="25" y="29"/>
                  </a:cubicBezTo>
                  <a:cubicBezTo>
                    <a:pt x="25" y="29"/>
                    <a:pt x="25" y="30"/>
                    <a:pt x="26" y="30"/>
                  </a:cubicBezTo>
                  <a:cubicBezTo>
                    <a:pt x="26" y="30"/>
                    <a:pt x="26" y="29"/>
                    <a:pt x="27" y="29"/>
                  </a:cubicBezTo>
                  <a:cubicBezTo>
                    <a:pt x="27" y="29"/>
                    <a:pt x="26" y="30"/>
                    <a:pt x="26" y="30"/>
                  </a:cubicBezTo>
                  <a:cubicBezTo>
                    <a:pt x="26" y="30"/>
                    <a:pt x="28" y="29"/>
                    <a:pt x="28" y="30"/>
                  </a:cubicBezTo>
                  <a:cubicBezTo>
                    <a:pt x="28" y="30"/>
                    <a:pt x="27" y="30"/>
                    <a:pt x="27" y="30"/>
                  </a:cubicBezTo>
                  <a:cubicBezTo>
                    <a:pt x="27" y="30"/>
                    <a:pt x="26" y="30"/>
                    <a:pt x="26" y="31"/>
                  </a:cubicBezTo>
                  <a:cubicBezTo>
                    <a:pt x="26" y="31"/>
                    <a:pt x="26" y="31"/>
                    <a:pt x="26" y="31"/>
                  </a:cubicBezTo>
                  <a:cubicBezTo>
                    <a:pt x="27" y="31"/>
                    <a:pt x="27" y="31"/>
                    <a:pt x="28" y="31"/>
                  </a:cubicBezTo>
                  <a:cubicBezTo>
                    <a:pt x="28" y="31"/>
                    <a:pt x="28" y="32"/>
                    <a:pt x="28" y="32"/>
                  </a:cubicBezTo>
                  <a:cubicBezTo>
                    <a:pt x="28" y="32"/>
                    <a:pt x="29" y="32"/>
                    <a:pt x="29" y="32"/>
                  </a:cubicBezTo>
                  <a:cubicBezTo>
                    <a:pt x="29" y="33"/>
                    <a:pt x="29" y="33"/>
                    <a:pt x="29" y="33"/>
                  </a:cubicBezTo>
                  <a:cubicBezTo>
                    <a:pt x="30" y="33"/>
                    <a:pt x="31" y="32"/>
                    <a:pt x="31" y="33"/>
                  </a:cubicBezTo>
                  <a:cubicBezTo>
                    <a:pt x="31" y="33"/>
                    <a:pt x="31" y="33"/>
                    <a:pt x="32" y="33"/>
                  </a:cubicBezTo>
                  <a:cubicBezTo>
                    <a:pt x="32" y="33"/>
                    <a:pt x="32" y="33"/>
                    <a:pt x="33" y="33"/>
                  </a:cubicBezTo>
                  <a:cubicBezTo>
                    <a:pt x="33" y="33"/>
                    <a:pt x="33" y="34"/>
                    <a:pt x="34" y="34"/>
                  </a:cubicBezTo>
                  <a:cubicBezTo>
                    <a:pt x="34" y="34"/>
                    <a:pt x="34" y="34"/>
                    <a:pt x="34" y="34"/>
                  </a:cubicBezTo>
                  <a:cubicBezTo>
                    <a:pt x="35" y="35"/>
                    <a:pt x="35" y="35"/>
                    <a:pt x="35" y="35"/>
                  </a:cubicBezTo>
                  <a:cubicBezTo>
                    <a:pt x="35" y="35"/>
                    <a:pt x="35" y="35"/>
                    <a:pt x="36" y="35"/>
                  </a:cubicBezTo>
                  <a:cubicBezTo>
                    <a:pt x="36" y="36"/>
                    <a:pt x="36" y="35"/>
                    <a:pt x="36" y="35"/>
                  </a:cubicBezTo>
                  <a:cubicBezTo>
                    <a:pt x="36" y="35"/>
                    <a:pt x="36" y="36"/>
                    <a:pt x="37" y="36"/>
                  </a:cubicBezTo>
                  <a:cubicBezTo>
                    <a:pt x="37" y="36"/>
                    <a:pt x="37" y="36"/>
                    <a:pt x="38" y="36"/>
                  </a:cubicBezTo>
                  <a:cubicBezTo>
                    <a:pt x="38" y="37"/>
                    <a:pt x="38" y="37"/>
                    <a:pt x="38" y="37"/>
                  </a:cubicBezTo>
                  <a:cubicBezTo>
                    <a:pt x="39" y="38"/>
                    <a:pt x="39" y="38"/>
                    <a:pt x="39" y="38"/>
                  </a:cubicBezTo>
                  <a:cubicBezTo>
                    <a:pt x="39" y="38"/>
                    <a:pt x="39" y="38"/>
                    <a:pt x="39" y="38"/>
                  </a:cubicBezTo>
                  <a:cubicBezTo>
                    <a:pt x="39" y="38"/>
                    <a:pt x="40" y="38"/>
                    <a:pt x="40" y="38"/>
                  </a:cubicBezTo>
                  <a:cubicBezTo>
                    <a:pt x="40" y="38"/>
                    <a:pt x="40" y="38"/>
                    <a:pt x="40" y="38"/>
                  </a:cubicBezTo>
                  <a:cubicBezTo>
                    <a:pt x="41" y="38"/>
                    <a:pt x="41" y="38"/>
                    <a:pt x="41" y="38"/>
                  </a:cubicBezTo>
                  <a:cubicBezTo>
                    <a:pt x="42" y="38"/>
                    <a:pt x="41" y="38"/>
                    <a:pt x="41" y="38"/>
                  </a:cubicBezTo>
                  <a:cubicBezTo>
                    <a:pt x="41" y="37"/>
                    <a:pt x="41" y="37"/>
                    <a:pt x="41" y="36"/>
                  </a:cubicBezTo>
                  <a:cubicBezTo>
                    <a:pt x="41" y="36"/>
                    <a:pt x="41" y="35"/>
                    <a:pt x="41" y="35"/>
                  </a:cubicBezTo>
                  <a:cubicBezTo>
                    <a:pt x="41" y="35"/>
                    <a:pt x="41" y="36"/>
                    <a:pt x="41" y="36"/>
                  </a:cubicBezTo>
                  <a:cubicBezTo>
                    <a:pt x="41" y="36"/>
                    <a:pt x="42" y="38"/>
                    <a:pt x="43" y="38"/>
                  </a:cubicBezTo>
                  <a:cubicBezTo>
                    <a:pt x="43" y="39"/>
                    <a:pt x="44" y="40"/>
                    <a:pt x="44" y="40"/>
                  </a:cubicBezTo>
                  <a:cubicBezTo>
                    <a:pt x="44" y="40"/>
                    <a:pt x="44" y="41"/>
                    <a:pt x="44" y="41"/>
                  </a:cubicBezTo>
                  <a:cubicBezTo>
                    <a:pt x="44" y="41"/>
                    <a:pt x="44" y="41"/>
                    <a:pt x="45" y="41"/>
                  </a:cubicBezTo>
                  <a:cubicBezTo>
                    <a:pt x="45" y="41"/>
                    <a:pt x="46" y="41"/>
                    <a:pt x="46" y="41"/>
                  </a:cubicBezTo>
                  <a:cubicBezTo>
                    <a:pt x="46" y="41"/>
                    <a:pt x="46" y="42"/>
                    <a:pt x="46" y="42"/>
                  </a:cubicBezTo>
                  <a:cubicBezTo>
                    <a:pt x="47" y="43"/>
                    <a:pt x="47" y="44"/>
                    <a:pt x="47" y="44"/>
                  </a:cubicBezTo>
                  <a:cubicBezTo>
                    <a:pt x="47" y="44"/>
                    <a:pt x="46" y="44"/>
                    <a:pt x="46" y="44"/>
                  </a:cubicBezTo>
                  <a:cubicBezTo>
                    <a:pt x="47" y="44"/>
                    <a:pt x="47" y="44"/>
                    <a:pt x="48" y="44"/>
                  </a:cubicBezTo>
                  <a:cubicBezTo>
                    <a:pt x="48" y="44"/>
                    <a:pt x="48" y="45"/>
                    <a:pt x="48" y="45"/>
                  </a:cubicBezTo>
                  <a:cubicBezTo>
                    <a:pt x="48" y="45"/>
                    <a:pt x="48" y="46"/>
                    <a:pt x="48" y="46"/>
                  </a:cubicBezTo>
                  <a:cubicBezTo>
                    <a:pt x="48" y="46"/>
                    <a:pt x="48" y="46"/>
                    <a:pt x="48" y="46"/>
                  </a:cubicBezTo>
                  <a:cubicBezTo>
                    <a:pt x="49" y="46"/>
                    <a:pt x="49" y="46"/>
                    <a:pt x="49" y="46"/>
                  </a:cubicBezTo>
                  <a:cubicBezTo>
                    <a:pt x="49" y="46"/>
                    <a:pt x="49" y="45"/>
                    <a:pt x="50" y="45"/>
                  </a:cubicBezTo>
                  <a:cubicBezTo>
                    <a:pt x="50" y="45"/>
                    <a:pt x="49" y="44"/>
                    <a:pt x="49" y="43"/>
                  </a:cubicBezTo>
                  <a:cubicBezTo>
                    <a:pt x="48" y="43"/>
                    <a:pt x="48" y="43"/>
                    <a:pt x="48" y="42"/>
                  </a:cubicBezTo>
                  <a:cubicBezTo>
                    <a:pt x="48" y="42"/>
                    <a:pt x="48" y="41"/>
                    <a:pt x="46" y="41"/>
                  </a:cubicBezTo>
                  <a:cubicBezTo>
                    <a:pt x="45" y="41"/>
                    <a:pt x="45" y="40"/>
                    <a:pt x="45" y="39"/>
                  </a:cubicBezTo>
                  <a:cubicBezTo>
                    <a:pt x="45" y="38"/>
                    <a:pt x="44" y="38"/>
                    <a:pt x="44" y="37"/>
                  </a:cubicBezTo>
                  <a:cubicBezTo>
                    <a:pt x="43" y="37"/>
                    <a:pt x="43" y="36"/>
                    <a:pt x="42" y="36"/>
                  </a:cubicBezTo>
                  <a:cubicBezTo>
                    <a:pt x="42" y="35"/>
                    <a:pt x="41" y="34"/>
                    <a:pt x="41" y="34"/>
                  </a:cubicBezTo>
                  <a:cubicBezTo>
                    <a:pt x="40" y="34"/>
                    <a:pt x="40" y="34"/>
                    <a:pt x="39" y="35"/>
                  </a:cubicBezTo>
                  <a:cubicBezTo>
                    <a:pt x="39" y="36"/>
                    <a:pt x="39" y="37"/>
                    <a:pt x="39" y="36"/>
                  </a:cubicBezTo>
                  <a:cubicBezTo>
                    <a:pt x="37" y="35"/>
                    <a:pt x="37" y="35"/>
                    <a:pt x="37" y="35"/>
                  </a:cubicBezTo>
                  <a:cubicBezTo>
                    <a:pt x="37" y="35"/>
                    <a:pt x="37" y="34"/>
                    <a:pt x="37" y="34"/>
                  </a:cubicBezTo>
                  <a:cubicBezTo>
                    <a:pt x="37" y="33"/>
                    <a:pt x="37" y="34"/>
                    <a:pt x="37" y="33"/>
                  </a:cubicBezTo>
                  <a:cubicBezTo>
                    <a:pt x="37" y="33"/>
                    <a:pt x="36" y="33"/>
                    <a:pt x="36" y="33"/>
                  </a:cubicBezTo>
                  <a:cubicBezTo>
                    <a:pt x="36" y="33"/>
                    <a:pt x="35" y="33"/>
                    <a:pt x="35" y="33"/>
                  </a:cubicBezTo>
                  <a:cubicBezTo>
                    <a:pt x="35" y="33"/>
                    <a:pt x="35" y="33"/>
                    <a:pt x="34" y="33"/>
                  </a:cubicBezTo>
                  <a:cubicBezTo>
                    <a:pt x="34" y="33"/>
                    <a:pt x="34" y="32"/>
                    <a:pt x="33" y="3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0" name="Freeform 364">
              <a:extLst>
                <a:ext uri="{FF2B5EF4-FFF2-40B4-BE49-F238E27FC236}">
                  <a16:creationId xmlns:a16="http://schemas.microsoft.com/office/drawing/2014/main" id="{F02B577D-C527-4861-A0F0-08BAAE3F972B}"/>
                </a:ext>
              </a:extLst>
            </p:cNvPr>
            <p:cNvSpPr>
              <a:spLocks/>
            </p:cNvSpPr>
            <p:nvPr/>
          </p:nvSpPr>
          <p:spPr bwMode="auto">
            <a:xfrm>
              <a:off x="-2074864" y="1238251"/>
              <a:ext cx="11113" cy="11113"/>
            </a:xfrm>
            <a:custGeom>
              <a:avLst/>
              <a:gdLst>
                <a:gd name="T0" fmla="*/ 3 w 3"/>
                <a:gd name="T1" fmla="*/ 2 h 3"/>
                <a:gd name="T2" fmla="*/ 2 w 3"/>
                <a:gd name="T3" fmla="*/ 3 h 3"/>
                <a:gd name="T4" fmla="*/ 2 w 3"/>
                <a:gd name="T5" fmla="*/ 2 h 3"/>
                <a:gd name="T6" fmla="*/ 1 w 3"/>
                <a:gd name="T7" fmla="*/ 1 h 3"/>
                <a:gd name="T8" fmla="*/ 0 w 3"/>
                <a:gd name="T9" fmla="*/ 1 h 3"/>
                <a:gd name="T10" fmla="*/ 1 w 3"/>
                <a:gd name="T11" fmla="*/ 0 h 3"/>
                <a:gd name="T12" fmla="*/ 2 w 3"/>
                <a:gd name="T13" fmla="*/ 0 h 3"/>
                <a:gd name="T14" fmla="*/ 2 w 3"/>
                <a:gd name="T15" fmla="*/ 0 h 3"/>
                <a:gd name="T16" fmla="*/ 2 w 3"/>
                <a:gd name="T17" fmla="*/ 1 h 3"/>
                <a:gd name="T18" fmla="*/ 3 w 3"/>
                <a:gd name="T19"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3">
                  <a:moveTo>
                    <a:pt x="3" y="2"/>
                  </a:moveTo>
                  <a:cubicBezTo>
                    <a:pt x="3" y="2"/>
                    <a:pt x="3" y="3"/>
                    <a:pt x="2" y="3"/>
                  </a:cubicBezTo>
                  <a:cubicBezTo>
                    <a:pt x="2" y="2"/>
                    <a:pt x="2" y="2"/>
                    <a:pt x="2" y="2"/>
                  </a:cubicBezTo>
                  <a:cubicBezTo>
                    <a:pt x="2" y="1"/>
                    <a:pt x="2" y="1"/>
                    <a:pt x="1" y="1"/>
                  </a:cubicBezTo>
                  <a:cubicBezTo>
                    <a:pt x="1" y="1"/>
                    <a:pt x="0" y="1"/>
                    <a:pt x="0" y="1"/>
                  </a:cubicBezTo>
                  <a:cubicBezTo>
                    <a:pt x="1" y="0"/>
                    <a:pt x="1" y="0"/>
                    <a:pt x="1" y="0"/>
                  </a:cubicBezTo>
                  <a:cubicBezTo>
                    <a:pt x="1" y="0"/>
                    <a:pt x="2" y="0"/>
                    <a:pt x="2" y="0"/>
                  </a:cubicBezTo>
                  <a:cubicBezTo>
                    <a:pt x="2" y="0"/>
                    <a:pt x="2" y="0"/>
                    <a:pt x="2" y="0"/>
                  </a:cubicBezTo>
                  <a:cubicBezTo>
                    <a:pt x="2" y="1"/>
                    <a:pt x="2" y="1"/>
                    <a:pt x="2" y="1"/>
                  </a:cubicBezTo>
                  <a:cubicBezTo>
                    <a:pt x="2" y="2"/>
                    <a:pt x="3" y="2"/>
                    <a:pt x="3"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1" name="Freeform 365">
              <a:extLst>
                <a:ext uri="{FF2B5EF4-FFF2-40B4-BE49-F238E27FC236}">
                  <a16:creationId xmlns:a16="http://schemas.microsoft.com/office/drawing/2014/main" id="{E1EFC890-2ECB-45E5-9AF7-72B7CA007F33}"/>
                </a:ext>
              </a:extLst>
            </p:cNvPr>
            <p:cNvSpPr>
              <a:spLocks/>
            </p:cNvSpPr>
            <p:nvPr/>
          </p:nvSpPr>
          <p:spPr bwMode="auto">
            <a:xfrm>
              <a:off x="-2063752" y="1238251"/>
              <a:ext cx="7938" cy="11113"/>
            </a:xfrm>
            <a:custGeom>
              <a:avLst/>
              <a:gdLst>
                <a:gd name="T0" fmla="*/ 0 w 2"/>
                <a:gd name="T1" fmla="*/ 2 h 3"/>
                <a:gd name="T2" fmla="*/ 0 w 2"/>
                <a:gd name="T3" fmla="*/ 2 h 3"/>
                <a:gd name="T4" fmla="*/ 0 w 2"/>
                <a:gd name="T5" fmla="*/ 1 h 3"/>
                <a:gd name="T6" fmla="*/ 0 w 2"/>
                <a:gd name="T7" fmla="*/ 1 h 3"/>
                <a:gd name="T8" fmla="*/ 0 w 2"/>
                <a:gd name="T9" fmla="*/ 1 h 3"/>
                <a:gd name="T10" fmla="*/ 1 w 2"/>
                <a:gd name="T11" fmla="*/ 0 h 3"/>
                <a:gd name="T12" fmla="*/ 2 w 2"/>
                <a:gd name="T13" fmla="*/ 1 h 3"/>
                <a:gd name="T14" fmla="*/ 1 w 2"/>
                <a:gd name="T15" fmla="*/ 1 h 3"/>
                <a:gd name="T16" fmla="*/ 1 w 2"/>
                <a:gd name="T17" fmla="*/ 0 h 3"/>
                <a:gd name="T18" fmla="*/ 1 w 2"/>
                <a:gd name="T19" fmla="*/ 1 h 3"/>
                <a:gd name="T20" fmla="*/ 0 w 2"/>
                <a:gd name="T21" fmla="*/ 1 h 3"/>
                <a:gd name="T22" fmla="*/ 1 w 2"/>
                <a:gd name="T23" fmla="*/ 1 h 3"/>
                <a:gd name="T24" fmla="*/ 0 w 2"/>
                <a:gd name="T25" fmla="*/ 1 h 3"/>
                <a:gd name="T26" fmla="*/ 0 w 2"/>
                <a:gd name="T27"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 h="3">
                  <a:moveTo>
                    <a:pt x="0" y="2"/>
                  </a:moveTo>
                  <a:cubicBezTo>
                    <a:pt x="0" y="2"/>
                    <a:pt x="0" y="3"/>
                    <a:pt x="0" y="2"/>
                  </a:cubicBezTo>
                  <a:cubicBezTo>
                    <a:pt x="0" y="1"/>
                    <a:pt x="0" y="1"/>
                    <a:pt x="0" y="1"/>
                  </a:cubicBezTo>
                  <a:cubicBezTo>
                    <a:pt x="0" y="1"/>
                    <a:pt x="0" y="1"/>
                    <a:pt x="0" y="1"/>
                  </a:cubicBezTo>
                  <a:cubicBezTo>
                    <a:pt x="0" y="0"/>
                    <a:pt x="0" y="1"/>
                    <a:pt x="0" y="1"/>
                  </a:cubicBezTo>
                  <a:cubicBezTo>
                    <a:pt x="0" y="1"/>
                    <a:pt x="1" y="0"/>
                    <a:pt x="1" y="0"/>
                  </a:cubicBezTo>
                  <a:cubicBezTo>
                    <a:pt x="1" y="0"/>
                    <a:pt x="2" y="0"/>
                    <a:pt x="2" y="1"/>
                  </a:cubicBezTo>
                  <a:cubicBezTo>
                    <a:pt x="2" y="1"/>
                    <a:pt x="1" y="1"/>
                    <a:pt x="1" y="1"/>
                  </a:cubicBezTo>
                  <a:cubicBezTo>
                    <a:pt x="1" y="0"/>
                    <a:pt x="1" y="0"/>
                    <a:pt x="1" y="0"/>
                  </a:cubicBezTo>
                  <a:cubicBezTo>
                    <a:pt x="1" y="0"/>
                    <a:pt x="1" y="1"/>
                    <a:pt x="1" y="1"/>
                  </a:cubicBezTo>
                  <a:cubicBezTo>
                    <a:pt x="1" y="1"/>
                    <a:pt x="0" y="1"/>
                    <a:pt x="0" y="1"/>
                  </a:cubicBezTo>
                  <a:cubicBezTo>
                    <a:pt x="0" y="1"/>
                    <a:pt x="1" y="1"/>
                    <a:pt x="1" y="1"/>
                  </a:cubicBezTo>
                  <a:cubicBezTo>
                    <a:pt x="0" y="1"/>
                    <a:pt x="0" y="1"/>
                    <a:pt x="0" y="1"/>
                  </a:cubicBezTo>
                  <a:cubicBezTo>
                    <a:pt x="0" y="1"/>
                    <a:pt x="1" y="1"/>
                    <a:pt x="0"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2" name="Freeform 366">
              <a:extLst>
                <a:ext uri="{FF2B5EF4-FFF2-40B4-BE49-F238E27FC236}">
                  <a16:creationId xmlns:a16="http://schemas.microsoft.com/office/drawing/2014/main" id="{13949C87-AE5F-490B-94FA-B8873BBC0BF3}"/>
                </a:ext>
              </a:extLst>
            </p:cNvPr>
            <p:cNvSpPr>
              <a:spLocks/>
            </p:cNvSpPr>
            <p:nvPr/>
          </p:nvSpPr>
          <p:spPr bwMode="auto">
            <a:xfrm>
              <a:off x="-2063752" y="1241426"/>
              <a:ext cx="7938" cy="3175"/>
            </a:xfrm>
            <a:custGeom>
              <a:avLst/>
              <a:gdLst>
                <a:gd name="T0" fmla="*/ 1 w 2"/>
                <a:gd name="T1" fmla="*/ 1 h 1"/>
                <a:gd name="T2" fmla="*/ 1 w 2"/>
                <a:gd name="T3" fmla="*/ 1 h 1"/>
                <a:gd name="T4" fmla="*/ 1 w 2"/>
                <a:gd name="T5" fmla="*/ 0 h 1"/>
                <a:gd name="T6" fmla="*/ 1 w 2"/>
                <a:gd name="T7" fmla="*/ 1 h 1"/>
              </a:gdLst>
              <a:ahLst/>
              <a:cxnLst>
                <a:cxn ang="0">
                  <a:pos x="T0" y="T1"/>
                </a:cxn>
                <a:cxn ang="0">
                  <a:pos x="T2" y="T3"/>
                </a:cxn>
                <a:cxn ang="0">
                  <a:pos x="T4" y="T5"/>
                </a:cxn>
                <a:cxn ang="0">
                  <a:pos x="T6" y="T7"/>
                </a:cxn>
              </a:cxnLst>
              <a:rect l="0" t="0" r="r" b="b"/>
              <a:pathLst>
                <a:path w="2" h="1">
                  <a:moveTo>
                    <a:pt x="1" y="1"/>
                  </a:moveTo>
                  <a:cubicBezTo>
                    <a:pt x="1" y="1"/>
                    <a:pt x="1" y="1"/>
                    <a:pt x="1" y="1"/>
                  </a:cubicBezTo>
                  <a:cubicBezTo>
                    <a:pt x="2" y="0"/>
                    <a:pt x="1" y="0"/>
                    <a:pt x="1" y="0"/>
                  </a:cubicBezTo>
                  <a:cubicBezTo>
                    <a:pt x="1" y="0"/>
                    <a:pt x="0" y="0"/>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3" name="Freeform 367">
              <a:extLst>
                <a:ext uri="{FF2B5EF4-FFF2-40B4-BE49-F238E27FC236}">
                  <a16:creationId xmlns:a16="http://schemas.microsoft.com/office/drawing/2014/main" id="{2E2B78BF-41E2-4EA0-8F12-35FFC902E7D3}"/>
                </a:ext>
              </a:extLst>
            </p:cNvPr>
            <p:cNvSpPr>
              <a:spLocks/>
            </p:cNvSpPr>
            <p:nvPr/>
          </p:nvSpPr>
          <p:spPr bwMode="auto">
            <a:xfrm>
              <a:off x="-2058989" y="1244601"/>
              <a:ext cx="9525" cy="19050"/>
            </a:xfrm>
            <a:custGeom>
              <a:avLst/>
              <a:gdLst>
                <a:gd name="T0" fmla="*/ 0 w 3"/>
                <a:gd name="T1" fmla="*/ 1 h 5"/>
                <a:gd name="T2" fmla="*/ 0 w 3"/>
                <a:gd name="T3" fmla="*/ 2 h 5"/>
                <a:gd name="T4" fmla="*/ 0 w 3"/>
                <a:gd name="T5" fmla="*/ 2 h 5"/>
                <a:gd name="T6" fmla="*/ 1 w 3"/>
                <a:gd name="T7" fmla="*/ 3 h 5"/>
                <a:gd name="T8" fmla="*/ 1 w 3"/>
                <a:gd name="T9" fmla="*/ 3 h 5"/>
                <a:gd name="T10" fmla="*/ 0 w 3"/>
                <a:gd name="T11" fmla="*/ 3 h 5"/>
                <a:gd name="T12" fmla="*/ 1 w 3"/>
                <a:gd name="T13" fmla="*/ 4 h 5"/>
                <a:gd name="T14" fmla="*/ 2 w 3"/>
                <a:gd name="T15" fmla="*/ 4 h 5"/>
                <a:gd name="T16" fmla="*/ 1 w 3"/>
                <a:gd name="T17" fmla="*/ 4 h 5"/>
                <a:gd name="T18" fmla="*/ 1 w 3"/>
                <a:gd name="T19" fmla="*/ 3 h 5"/>
                <a:gd name="T20" fmla="*/ 2 w 3"/>
                <a:gd name="T21" fmla="*/ 4 h 5"/>
                <a:gd name="T22" fmla="*/ 3 w 3"/>
                <a:gd name="T23" fmla="*/ 4 h 5"/>
                <a:gd name="T24" fmla="*/ 3 w 3"/>
                <a:gd name="T25" fmla="*/ 4 h 5"/>
                <a:gd name="T26" fmla="*/ 3 w 3"/>
                <a:gd name="T27" fmla="*/ 3 h 5"/>
                <a:gd name="T28" fmla="*/ 2 w 3"/>
                <a:gd name="T29" fmla="*/ 3 h 5"/>
                <a:gd name="T30" fmla="*/ 3 w 3"/>
                <a:gd name="T31" fmla="*/ 2 h 5"/>
                <a:gd name="T32" fmla="*/ 2 w 3"/>
                <a:gd name="T33" fmla="*/ 2 h 5"/>
                <a:gd name="T34" fmla="*/ 2 w 3"/>
                <a:gd name="T35" fmla="*/ 2 h 5"/>
                <a:gd name="T36" fmla="*/ 2 w 3"/>
                <a:gd name="T37" fmla="*/ 2 h 5"/>
                <a:gd name="T38" fmla="*/ 1 w 3"/>
                <a:gd name="T39" fmla="*/ 2 h 5"/>
                <a:gd name="T40" fmla="*/ 1 w 3"/>
                <a:gd name="T41" fmla="*/ 1 h 5"/>
                <a:gd name="T42" fmla="*/ 1 w 3"/>
                <a:gd name="T43" fmla="*/ 1 h 5"/>
                <a:gd name="T44" fmla="*/ 0 w 3"/>
                <a:gd name="T45"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 h="5">
                  <a:moveTo>
                    <a:pt x="0" y="1"/>
                  </a:moveTo>
                  <a:cubicBezTo>
                    <a:pt x="0" y="1"/>
                    <a:pt x="0" y="1"/>
                    <a:pt x="0" y="2"/>
                  </a:cubicBezTo>
                  <a:cubicBezTo>
                    <a:pt x="0" y="2"/>
                    <a:pt x="0" y="2"/>
                    <a:pt x="0" y="2"/>
                  </a:cubicBezTo>
                  <a:cubicBezTo>
                    <a:pt x="0" y="3"/>
                    <a:pt x="1" y="3"/>
                    <a:pt x="1" y="3"/>
                  </a:cubicBezTo>
                  <a:cubicBezTo>
                    <a:pt x="1" y="3"/>
                    <a:pt x="1" y="3"/>
                    <a:pt x="1" y="3"/>
                  </a:cubicBezTo>
                  <a:cubicBezTo>
                    <a:pt x="1" y="3"/>
                    <a:pt x="0" y="3"/>
                    <a:pt x="0" y="3"/>
                  </a:cubicBezTo>
                  <a:cubicBezTo>
                    <a:pt x="0" y="4"/>
                    <a:pt x="0" y="3"/>
                    <a:pt x="1" y="4"/>
                  </a:cubicBezTo>
                  <a:cubicBezTo>
                    <a:pt x="1" y="4"/>
                    <a:pt x="1" y="5"/>
                    <a:pt x="2" y="4"/>
                  </a:cubicBezTo>
                  <a:cubicBezTo>
                    <a:pt x="2" y="4"/>
                    <a:pt x="2" y="4"/>
                    <a:pt x="1" y="4"/>
                  </a:cubicBezTo>
                  <a:cubicBezTo>
                    <a:pt x="1" y="3"/>
                    <a:pt x="1" y="3"/>
                    <a:pt x="1" y="3"/>
                  </a:cubicBezTo>
                  <a:cubicBezTo>
                    <a:pt x="1" y="3"/>
                    <a:pt x="2" y="3"/>
                    <a:pt x="2" y="4"/>
                  </a:cubicBezTo>
                  <a:cubicBezTo>
                    <a:pt x="2" y="4"/>
                    <a:pt x="2" y="5"/>
                    <a:pt x="3" y="4"/>
                  </a:cubicBezTo>
                  <a:cubicBezTo>
                    <a:pt x="3" y="4"/>
                    <a:pt x="3" y="4"/>
                    <a:pt x="3" y="4"/>
                  </a:cubicBezTo>
                  <a:cubicBezTo>
                    <a:pt x="2" y="3"/>
                    <a:pt x="3" y="3"/>
                    <a:pt x="3" y="3"/>
                  </a:cubicBezTo>
                  <a:cubicBezTo>
                    <a:pt x="3" y="3"/>
                    <a:pt x="2" y="3"/>
                    <a:pt x="2" y="3"/>
                  </a:cubicBezTo>
                  <a:cubicBezTo>
                    <a:pt x="2" y="2"/>
                    <a:pt x="3" y="2"/>
                    <a:pt x="3" y="2"/>
                  </a:cubicBezTo>
                  <a:cubicBezTo>
                    <a:pt x="2" y="2"/>
                    <a:pt x="2" y="2"/>
                    <a:pt x="2" y="2"/>
                  </a:cubicBezTo>
                  <a:cubicBezTo>
                    <a:pt x="2" y="2"/>
                    <a:pt x="2" y="2"/>
                    <a:pt x="2" y="2"/>
                  </a:cubicBezTo>
                  <a:cubicBezTo>
                    <a:pt x="2" y="2"/>
                    <a:pt x="2" y="2"/>
                    <a:pt x="2" y="2"/>
                  </a:cubicBezTo>
                  <a:cubicBezTo>
                    <a:pt x="2" y="2"/>
                    <a:pt x="1" y="2"/>
                    <a:pt x="1" y="2"/>
                  </a:cubicBezTo>
                  <a:cubicBezTo>
                    <a:pt x="1" y="1"/>
                    <a:pt x="1" y="1"/>
                    <a:pt x="1" y="1"/>
                  </a:cubicBezTo>
                  <a:cubicBezTo>
                    <a:pt x="1" y="1"/>
                    <a:pt x="1" y="1"/>
                    <a:pt x="1" y="1"/>
                  </a:cubicBezTo>
                  <a:cubicBezTo>
                    <a:pt x="1" y="1"/>
                    <a:pt x="0"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4" name="Freeform 368">
              <a:extLst>
                <a:ext uri="{FF2B5EF4-FFF2-40B4-BE49-F238E27FC236}">
                  <a16:creationId xmlns:a16="http://schemas.microsoft.com/office/drawing/2014/main" id="{94DFEFF8-ABA6-4F80-9BC0-C7ADB44FDAE3}"/>
                </a:ext>
              </a:extLst>
            </p:cNvPr>
            <p:cNvSpPr>
              <a:spLocks/>
            </p:cNvSpPr>
            <p:nvPr/>
          </p:nvSpPr>
          <p:spPr bwMode="auto">
            <a:xfrm>
              <a:off x="-2058989" y="1241426"/>
              <a:ext cx="6350" cy="7938"/>
            </a:xfrm>
            <a:custGeom>
              <a:avLst/>
              <a:gdLst>
                <a:gd name="T0" fmla="*/ 1 w 2"/>
                <a:gd name="T1" fmla="*/ 1 h 2"/>
                <a:gd name="T2" fmla="*/ 1 w 2"/>
                <a:gd name="T3" fmla="*/ 1 h 2"/>
                <a:gd name="T4" fmla="*/ 2 w 2"/>
                <a:gd name="T5" fmla="*/ 1 h 2"/>
                <a:gd name="T6" fmla="*/ 2 w 2"/>
                <a:gd name="T7" fmla="*/ 2 h 2"/>
                <a:gd name="T8" fmla="*/ 1 w 2"/>
                <a:gd name="T9" fmla="*/ 1 h 2"/>
              </a:gdLst>
              <a:ahLst/>
              <a:cxnLst>
                <a:cxn ang="0">
                  <a:pos x="T0" y="T1"/>
                </a:cxn>
                <a:cxn ang="0">
                  <a:pos x="T2" y="T3"/>
                </a:cxn>
                <a:cxn ang="0">
                  <a:pos x="T4" y="T5"/>
                </a:cxn>
                <a:cxn ang="0">
                  <a:pos x="T6" y="T7"/>
                </a:cxn>
                <a:cxn ang="0">
                  <a:pos x="T8" y="T9"/>
                </a:cxn>
              </a:cxnLst>
              <a:rect l="0" t="0" r="r" b="b"/>
              <a:pathLst>
                <a:path w="2" h="2">
                  <a:moveTo>
                    <a:pt x="1" y="1"/>
                  </a:moveTo>
                  <a:cubicBezTo>
                    <a:pt x="1" y="1"/>
                    <a:pt x="0" y="1"/>
                    <a:pt x="1" y="1"/>
                  </a:cubicBezTo>
                  <a:cubicBezTo>
                    <a:pt x="1" y="0"/>
                    <a:pt x="1" y="1"/>
                    <a:pt x="2" y="1"/>
                  </a:cubicBezTo>
                  <a:cubicBezTo>
                    <a:pt x="2" y="1"/>
                    <a:pt x="2" y="2"/>
                    <a:pt x="2" y="2"/>
                  </a:cubicBezTo>
                  <a:cubicBezTo>
                    <a:pt x="2" y="2"/>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5" name="Freeform 369">
              <a:extLst>
                <a:ext uri="{FF2B5EF4-FFF2-40B4-BE49-F238E27FC236}">
                  <a16:creationId xmlns:a16="http://schemas.microsoft.com/office/drawing/2014/main" id="{993857E0-19A4-42A0-AC1E-40F77C09F034}"/>
                </a:ext>
              </a:extLst>
            </p:cNvPr>
            <p:cNvSpPr>
              <a:spLocks/>
            </p:cNvSpPr>
            <p:nvPr/>
          </p:nvSpPr>
          <p:spPr bwMode="auto">
            <a:xfrm>
              <a:off x="-2049464" y="1249363"/>
              <a:ext cx="4763" cy="9525"/>
            </a:xfrm>
            <a:custGeom>
              <a:avLst/>
              <a:gdLst>
                <a:gd name="T0" fmla="*/ 0 w 1"/>
                <a:gd name="T1" fmla="*/ 0 h 3"/>
                <a:gd name="T2" fmla="*/ 0 w 1"/>
                <a:gd name="T3" fmla="*/ 2 h 3"/>
                <a:gd name="T4" fmla="*/ 0 w 1"/>
                <a:gd name="T5" fmla="*/ 3 h 3"/>
                <a:gd name="T6" fmla="*/ 1 w 1"/>
                <a:gd name="T7" fmla="*/ 2 h 3"/>
                <a:gd name="T8" fmla="*/ 1 w 1"/>
                <a:gd name="T9" fmla="*/ 1 h 3"/>
                <a:gd name="T10" fmla="*/ 0 w 1"/>
                <a:gd name="T11" fmla="*/ 0 h 3"/>
                <a:gd name="T12" fmla="*/ 0 w 1"/>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 h="3">
                  <a:moveTo>
                    <a:pt x="0" y="0"/>
                  </a:moveTo>
                  <a:cubicBezTo>
                    <a:pt x="0" y="2"/>
                    <a:pt x="0" y="2"/>
                    <a:pt x="0" y="2"/>
                  </a:cubicBezTo>
                  <a:cubicBezTo>
                    <a:pt x="0" y="2"/>
                    <a:pt x="0" y="3"/>
                    <a:pt x="0" y="3"/>
                  </a:cubicBezTo>
                  <a:cubicBezTo>
                    <a:pt x="1" y="3"/>
                    <a:pt x="1" y="2"/>
                    <a:pt x="1" y="2"/>
                  </a:cubicBezTo>
                  <a:cubicBezTo>
                    <a:pt x="1" y="2"/>
                    <a:pt x="1" y="1"/>
                    <a:pt x="1" y="1"/>
                  </a:cubicBezTo>
                  <a:cubicBezTo>
                    <a:pt x="1" y="1"/>
                    <a:pt x="0" y="1"/>
                    <a:pt x="0" y="0"/>
                  </a:cubicBezTo>
                  <a:cubicBezTo>
                    <a:pt x="1"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6" name="Freeform 370">
              <a:extLst>
                <a:ext uri="{FF2B5EF4-FFF2-40B4-BE49-F238E27FC236}">
                  <a16:creationId xmlns:a16="http://schemas.microsoft.com/office/drawing/2014/main" id="{7D8A8FCF-8463-41B2-8A4E-656C5BC29790}"/>
                </a:ext>
              </a:extLst>
            </p:cNvPr>
            <p:cNvSpPr>
              <a:spLocks/>
            </p:cNvSpPr>
            <p:nvPr/>
          </p:nvSpPr>
          <p:spPr bwMode="auto">
            <a:xfrm>
              <a:off x="-2041527" y="1255713"/>
              <a:ext cx="0" cy="3175"/>
            </a:xfrm>
            <a:custGeom>
              <a:avLst/>
              <a:gdLst>
                <a:gd name="T0" fmla="*/ 0 h 1"/>
                <a:gd name="T1" fmla="*/ 1 h 1"/>
                <a:gd name="T2" fmla="*/ 1 h 1"/>
                <a:gd name="T3" fmla="*/ 0 h 1"/>
                <a:gd name="T4" fmla="*/ 0 h 1"/>
              </a:gdLst>
              <a:ahLst/>
              <a:cxnLst>
                <a:cxn ang="0">
                  <a:pos x="0" y="T0"/>
                </a:cxn>
                <a:cxn ang="0">
                  <a:pos x="0" y="T1"/>
                </a:cxn>
                <a:cxn ang="0">
                  <a:pos x="0" y="T2"/>
                </a:cxn>
                <a:cxn ang="0">
                  <a:pos x="0" y="T3"/>
                </a:cxn>
                <a:cxn ang="0">
                  <a:pos x="0" y="T4"/>
                </a:cxn>
              </a:cxnLst>
              <a:rect l="0" t="0" r="r" b="b"/>
              <a:pathLst>
                <a:path h="1">
                  <a:moveTo>
                    <a:pt x="0" y="0"/>
                  </a:moveTo>
                  <a:cubicBezTo>
                    <a:pt x="0" y="1"/>
                    <a:pt x="0" y="1"/>
                    <a:pt x="0" y="1"/>
                  </a:cubicBezTo>
                  <a:cubicBezTo>
                    <a:pt x="0" y="1"/>
                    <a:pt x="0" y="1"/>
                    <a:pt x="0" y="1"/>
                  </a:cubicBezTo>
                  <a:cubicBezTo>
                    <a:pt x="0" y="1"/>
                    <a:pt x="0"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7" name="Freeform 371">
              <a:extLst>
                <a:ext uri="{FF2B5EF4-FFF2-40B4-BE49-F238E27FC236}">
                  <a16:creationId xmlns:a16="http://schemas.microsoft.com/office/drawing/2014/main" id="{D03FBFAB-59D9-4822-97BA-1D2C1E480776}"/>
                </a:ext>
              </a:extLst>
            </p:cNvPr>
            <p:cNvSpPr>
              <a:spLocks/>
            </p:cNvSpPr>
            <p:nvPr/>
          </p:nvSpPr>
          <p:spPr bwMode="auto">
            <a:xfrm>
              <a:off x="-2078039" y="1227138"/>
              <a:ext cx="11113" cy="6350"/>
            </a:xfrm>
            <a:custGeom>
              <a:avLst/>
              <a:gdLst>
                <a:gd name="T0" fmla="*/ 1 w 3"/>
                <a:gd name="T1" fmla="*/ 1 h 2"/>
                <a:gd name="T2" fmla="*/ 1 w 3"/>
                <a:gd name="T3" fmla="*/ 2 h 2"/>
                <a:gd name="T4" fmla="*/ 2 w 3"/>
                <a:gd name="T5" fmla="*/ 2 h 2"/>
                <a:gd name="T6" fmla="*/ 2 w 3"/>
                <a:gd name="T7" fmla="*/ 2 h 2"/>
                <a:gd name="T8" fmla="*/ 3 w 3"/>
                <a:gd name="T9" fmla="*/ 2 h 2"/>
                <a:gd name="T10" fmla="*/ 2 w 3"/>
                <a:gd name="T11" fmla="*/ 1 h 2"/>
                <a:gd name="T12" fmla="*/ 2 w 3"/>
                <a:gd name="T13" fmla="*/ 0 h 2"/>
                <a:gd name="T14" fmla="*/ 1 w 3"/>
                <a:gd name="T15" fmla="*/ 1 h 2"/>
                <a:gd name="T16" fmla="*/ 0 w 3"/>
                <a:gd name="T17" fmla="*/ 1 h 2"/>
                <a:gd name="T18" fmla="*/ 1 w 3"/>
                <a:gd name="T1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2">
                  <a:moveTo>
                    <a:pt x="1" y="1"/>
                  </a:moveTo>
                  <a:cubicBezTo>
                    <a:pt x="1" y="2"/>
                    <a:pt x="1" y="2"/>
                    <a:pt x="1" y="2"/>
                  </a:cubicBezTo>
                  <a:cubicBezTo>
                    <a:pt x="2" y="2"/>
                    <a:pt x="2" y="2"/>
                    <a:pt x="2" y="2"/>
                  </a:cubicBezTo>
                  <a:cubicBezTo>
                    <a:pt x="2" y="2"/>
                    <a:pt x="2" y="2"/>
                    <a:pt x="2" y="2"/>
                  </a:cubicBezTo>
                  <a:cubicBezTo>
                    <a:pt x="2" y="2"/>
                    <a:pt x="3" y="2"/>
                    <a:pt x="3" y="2"/>
                  </a:cubicBezTo>
                  <a:cubicBezTo>
                    <a:pt x="2" y="1"/>
                    <a:pt x="2" y="1"/>
                    <a:pt x="2" y="1"/>
                  </a:cubicBezTo>
                  <a:cubicBezTo>
                    <a:pt x="2" y="1"/>
                    <a:pt x="2" y="0"/>
                    <a:pt x="2" y="0"/>
                  </a:cubicBezTo>
                  <a:cubicBezTo>
                    <a:pt x="2" y="0"/>
                    <a:pt x="1" y="0"/>
                    <a:pt x="1" y="1"/>
                  </a:cubicBezTo>
                  <a:cubicBezTo>
                    <a:pt x="1" y="1"/>
                    <a:pt x="0" y="1"/>
                    <a:pt x="0" y="1"/>
                  </a:cubicBezTo>
                  <a:cubicBezTo>
                    <a:pt x="1" y="1"/>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8" name="Freeform 372">
              <a:extLst>
                <a:ext uri="{FF2B5EF4-FFF2-40B4-BE49-F238E27FC236}">
                  <a16:creationId xmlns:a16="http://schemas.microsoft.com/office/drawing/2014/main" id="{5E8A6217-9AF9-43B3-8ECC-3A9E9530E8E9}"/>
                </a:ext>
              </a:extLst>
            </p:cNvPr>
            <p:cNvSpPr>
              <a:spLocks/>
            </p:cNvSpPr>
            <p:nvPr/>
          </p:nvSpPr>
          <p:spPr bwMode="auto">
            <a:xfrm>
              <a:off x="-2066927" y="1227138"/>
              <a:ext cx="7938" cy="11113"/>
            </a:xfrm>
            <a:custGeom>
              <a:avLst/>
              <a:gdLst>
                <a:gd name="T0" fmla="*/ 0 w 2"/>
                <a:gd name="T1" fmla="*/ 0 h 3"/>
                <a:gd name="T2" fmla="*/ 0 w 2"/>
                <a:gd name="T3" fmla="*/ 3 h 3"/>
                <a:gd name="T4" fmla="*/ 1 w 2"/>
                <a:gd name="T5" fmla="*/ 3 h 3"/>
                <a:gd name="T6" fmla="*/ 1 w 2"/>
                <a:gd name="T7" fmla="*/ 3 h 3"/>
                <a:gd name="T8" fmla="*/ 1 w 2"/>
                <a:gd name="T9" fmla="*/ 2 h 3"/>
                <a:gd name="T10" fmla="*/ 1 w 2"/>
                <a:gd name="T11" fmla="*/ 2 h 3"/>
                <a:gd name="T12" fmla="*/ 0 w 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2" h="3">
                  <a:moveTo>
                    <a:pt x="0" y="0"/>
                  </a:moveTo>
                  <a:cubicBezTo>
                    <a:pt x="0" y="3"/>
                    <a:pt x="0" y="3"/>
                    <a:pt x="0" y="3"/>
                  </a:cubicBezTo>
                  <a:cubicBezTo>
                    <a:pt x="0" y="3"/>
                    <a:pt x="0" y="3"/>
                    <a:pt x="1" y="3"/>
                  </a:cubicBezTo>
                  <a:cubicBezTo>
                    <a:pt x="1" y="3"/>
                    <a:pt x="1" y="3"/>
                    <a:pt x="1" y="3"/>
                  </a:cubicBezTo>
                  <a:cubicBezTo>
                    <a:pt x="1" y="2"/>
                    <a:pt x="1" y="2"/>
                    <a:pt x="1" y="2"/>
                  </a:cubicBezTo>
                  <a:cubicBezTo>
                    <a:pt x="1" y="2"/>
                    <a:pt x="2" y="2"/>
                    <a:pt x="1" y="2"/>
                  </a:cubicBezTo>
                  <a:cubicBezTo>
                    <a:pt x="1" y="1"/>
                    <a:pt x="1"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9" name="Freeform 373">
              <a:extLst>
                <a:ext uri="{FF2B5EF4-FFF2-40B4-BE49-F238E27FC236}">
                  <a16:creationId xmlns:a16="http://schemas.microsoft.com/office/drawing/2014/main" id="{B7BE53A6-136C-4F47-AF07-8A24AA84C838}"/>
                </a:ext>
              </a:extLst>
            </p:cNvPr>
            <p:cNvSpPr>
              <a:spLocks/>
            </p:cNvSpPr>
            <p:nvPr/>
          </p:nvSpPr>
          <p:spPr bwMode="auto">
            <a:xfrm>
              <a:off x="-2176464" y="1219201"/>
              <a:ext cx="19050" cy="11113"/>
            </a:xfrm>
            <a:custGeom>
              <a:avLst/>
              <a:gdLst>
                <a:gd name="T0" fmla="*/ 1 w 5"/>
                <a:gd name="T1" fmla="*/ 2 h 3"/>
                <a:gd name="T2" fmla="*/ 0 w 5"/>
                <a:gd name="T3" fmla="*/ 2 h 3"/>
                <a:gd name="T4" fmla="*/ 1 w 5"/>
                <a:gd name="T5" fmla="*/ 2 h 3"/>
                <a:gd name="T6" fmla="*/ 1 w 5"/>
                <a:gd name="T7" fmla="*/ 2 h 3"/>
                <a:gd name="T8" fmla="*/ 0 w 5"/>
                <a:gd name="T9" fmla="*/ 1 h 3"/>
                <a:gd name="T10" fmla="*/ 0 w 5"/>
                <a:gd name="T11" fmla="*/ 1 h 3"/>
                <a:gd name="T12" fmla="*/ 1 w 5"/>
                <a:gd name="T13" fmla="*/ 1 h 3"/>
                <a:gd name="T14" fmla="*/ 2 w 5"/>
                <a:gd name="T15" fmla="*/ 1 h 3"/>
                <a:gd name="T16" fmla="*/ 2 w 5"/>
                <a:gd name="T17" fmla="*/ 1 h 3"/>
                <a:gd name="T18" fmla="*/ 2 w 5"/>
                <a:gd name="T19" fmla="*/ 1 h 3"/>
                <a:gd name="T20" fmla="*/ 2 w 5"/>
                <a:gd name="T21" fmla="*/ 0 h 3"/>
                <a:gd name="T22" fmla="*/ 3 w 5"/>
                <a:gd name="T23" fmla="*/ 0 h 3"/>
                <a:gd name="T24" fmla="*/ 3 w 5"/>
                <a:gd name="T25" fmla="*/ 0 h 3"/>
                <a:gd name="T26" fmla="*/ 4 w 5"/>
                <a:gd name="T27" fmla="*/ 0 h 3"/>
                <a:gd name="T28" fmla="*/ 4 w 5"/>
                <a:gd name="T29" fmla="*/ 1 h 3"/>
                <a:gd name="T30" fmla="*/ 5 w 5"/>
                <a:gd name="T31" fmla="*/ 1 h 3"/>
                <a:gd name="T32" fmla="*/ 4 w 5"/>
                <a:gd name="T33" fmla="*/ 1 h 3"/>
                <a:gd name="T34" fmla="*/ 4 w 5"/>
                <a:gd name="T35" fmla="*/ 2 h 3"/>
                <a:gd name="T36" fmla="*/ 4 w 5"/>
                <a:gd name="T37" fmla="*/ 2 h 3"/>
                <a:gd name="T38" fmla="*/ 3 w 5"/>
                <a:gd name="T39" fmla="*/ 2 h 3"/>
                <a:gd name="T40" fmla="*/ 3 w 5"/>
                <a:gd name="T41" fmla="*/ 2 h 3"/>
                <a:gd name="T42" fmla="*/ 2 w 5"/>
                <a:gd name="T43" fmla="*/ 3 h 3"/>
                <a:gd name="T44" fmla="*/ 2 w 5"/>
                <a:gd name="T45" fmla="*/ 2 h 3"/>
                <a:gd name="T46" fmla="*/ 2 w 5"/>
                <a:gd name="T47" fmla="*/ 3 h 3"/>
                <a:gd name="T48" fmla="*/ 1 w 5"/>
                <a:gd name="T49" fmla="*/ 3 h 3"/>
                <a:gd name="T50" fmla="*/ 1 w 5"/>
                <a:gd name="T51" fmla="*/ 2 h 3"/>
                <a:gd name="T52" fmla="*/ 1 w 5"/>
                <a:gd name="T53"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5" h="3">
                  <a:moveTo>
                    <a:pt x="1" y="2"/>
                  </a:moveTo>
                  <a:cubicBezTo>
                    <a:pt x="1" y="2"/>
                    <a:pt x="1" y="3"/>
                    <a:pt x="0" y="2"/>
                  </a:cubicBezTo>
                  <a:cubicBezTo>
                    <a:pt x="0" y="2"/>
                    <a:pt x="0" y="2"/>
                    <a:pt x="1" y="2"/>
                  </a:cubicBezTo>
                  <a:cubicBezTo>
                    <a:pt x="1" y="2"/>
                    <a:pt x="1" y="2"/>
                    <a:pt x="1" y="2"/>
                  </a:cubicBezTo>
                  <a:cubicBezTo>
                    <a:pt x="0" y="1"/>
                    <a:pt x="0" y="1"/>
                    <a:pt x="0" y="1"/>
                  </a:cubicBezTo>
                  <a:cubicBezTo>
                    <a:pt x="0" y="1"/>
                    <a:pt x="0" y="1"/>
                    <a:pt x="0" y="1"/>
                  </a:cubicBezTo>
                  <a:cubicBezTo>
                    <a:pt x="1" y="1"/>
                    <a:pt x="1" y="1"/>
                    <a:pt x="1" y="1"/>
                  </a:cubicBezTo>
                  <a:cubicBezTo>
                    <a:pt x="1" y="0"/>
                    <a:pt x="2" y="0"/>
                    <a:pt x="2" y="1"/>
                  </a:cubicBezTo>
                  <a:cubicBezTo>
                    <a:pt x="2" y="1"/>
                    <a:pt x="2" y="1"/>
                    <a:pt x="2" y="1"/>
                  </a:cubicBezTo>
                  <a:cubicBezTo>
                    <a:pt x="3" y="1"/>
                    <a:pt x="3" y="1"/>
                    <a:pt x="2" y="1"/>
                  </a:cubicBezTo>
                  <a:cubicBezTo>
                    <a:pt x="2" y="0"/>
                    <a:pt x="2" y="0"/>
                    <a:pt x="2" y="0"/>
                  </a:cubicBezTo>
                  <a:cubicBezTo>
                    <a:pt x="2" y="0"/>
                    <a:pt x="3" y="0"/>
                    <a:pt x="3" y="0"/>
                  </a:cubicBezTo>
                  <a:cubicBezTo>
                    <a:pt x="3" y="0"/>
                    <a:pt x="3" y="0"/>
                    <a:pt x="3" y="0"/>
                  </a:cubicBezTo>
                  <a:cubicBezTo>
                    <a:pt x="3" y="0"/>
                    <a:pt x="3" y="0"/>
                    <a:pt x="4" y="0"/>
                  </a:cubicBezTo>
                  <a:cubicBezTo>
                    <a:pt x="4" y="1"/>
                    <a:pt x="4" y="1"/>
                    <a:pt x="4" y="1"/>
                  </a:cubicBezTo>
                  <a:cubicBezTo>
                    <a:pt x="4" y="1"/>
                    <a:pt x="5" y="1"/>
                    <a:pt x="5" y="1"/>
                  </a:cubicBezTo>
                  <a:cubicBezTo>
                    <a:pt x="5" y="2"/>
                    <a:pt x="4" y="1"/>
                    <a:pt x="4" y="1"/>
                  </a:cubicBezTo>
                  <a:cubicBezTo>
                    <a:pt x="4" y="1"/>
                    <a:pt x="5" y="2"/>
                    <a:pt x="4" y="2"/>
                  </a:cubicBezTo>
                  <a:cubicBezTo>
                    <a:pt x="4" y="2"/>
                    <a:pt x="4" y="2"/>
                    <a:pt x="4" y="2"/>
                  </a:cubicBezTo>
                  <a:cubicBezTo>
                    <a:pt x="3" y="2"/>
                    <a:pt x="3" y="2"/>
                    <a:pt x="3" y="2"/>
                  </a:cubicBezTo>
                  <a:cubicBezTo>
                    <a:pt x="3" y="2"/>
                    <a:pt x="3" y="2"/>
                    <a:pt x="3" y="2"/>
                  </a:cubicBezTo>
                  <a:cubicBezTo>
                    <a:pt x="3" y="2"/>
                    <a:pt x="2" y="3"/>
                    <a:pt x="2" y="3"/>
                  </a:cubicBezTo>
                  <a:cubicBezTo>
                    <a:pt x="2" y="2"/>
                    <a:pt x="2" y="2"/>
                    <a:pt x="2" y="2"/>
                  </a:cubicBezTo>
                  <a:cubicBezTo>
                    <a:pt x="2" y="2"/>
                    <a:pt x="2" y="2"/>
                    <a:pt x="2" y="3"/>
                  </a:cubicBezTo>
                  <a:cubicBezTo>
                    <a:pt x="1" y="3"/>
                    <a:pt x="1" y="3"/>
                    <a:pt x="1" y="3"/>
                  </a:cubicBezTo>
                  <a:cubicBezTo>
                    <a:pt x="1" y="3"/>
                    <a:pt x="1" y="3"/>
                    <a:pt x="1" y="2"/>
                  </a:cubicBezTo>
                  <a:cubicBezTo>
                    <a:pt x="1" y="2"/>
                    <a:pt x="1" y="2"/>
                    <a:pt x="1"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0" name="Freeform 374">
              <a:extLst>
                <a:ext uri="{FF2B5EF4-FFF2-40B4-BE49-F238E27FC236}">
                  <a16:creationId xmlns:a16="http://schemas.microsoft.com/office/drawing/2014/main" id="{0053F742-410B-41FD-BEBC-0B4CE0E5E3D3}"/>
                </a:ext>
              </a:extLst>
            </p:cNvPr>
            <p:cNvSpPr>
              <a:spLocks/>
            </p:cNvSpPr>
            <p:nvPr/>
          </p:nvSpPr>
          <p:spPr bwMode="auto">
            <a:xfrm>
              <a:off x="-2179639" y="1230313"/>
              <a:ext cx="6350" cy="3175"/>
            </a:xfrm>
            <a:custGeom>
              <a:avLst/>
              <a:gdLst>
                <a:gd name="T0" fmla="*/ 1 w 2"/>
                <a:gd name="T1" fmla="*/ 0 h 1"/>
                <a:gd name="T2" fmla="*/ 1 w 2"/>
                <a:gd name="T3" fmla="*/ 1 h 1"/>
                <a:gd name="T4" fmla="*/ 2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0" y="0"/>
                    <a:pt x="1" y="1"/>
                  </a:cubicBezTo>
                  <a:cubicBezTo>
                    <a:pt x="1" y="1"/>
                    <a:pt x="2" y="0"/>
                    <a:pt x="2"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1" name="Freeform 375">
              <a:extLst>
                <a:ext uri="{FF2B5EF4-FFF2-40B4-BE49-F238E27FC236}">
                  <a16:creationId xmlns:a16="http://schemas.microsoft.com/office/drawing/2014/main" id="{D0618D5F-0E17-47C7-9B83-5BD967F3C54C}"/>
                </a:ext>
              </a:extLst>
            </p:cNvPr>
            <p:cNvSpPr>
              <a:spLocks/>
            </p:cNvSpPr>
            <p:nvPr/>
          </p:nvSpPr>
          <p:spPr bwMode="auto">
            <a:xfrm>
              <a:off x="-2187577" y="1233488"/>
              <a:ext cx="4763" cy="7938"/>
            </a:xfrm>
            <a:custGeom>
              <a:avLst/>
              <a:gdLst>
                <a:gd name="T0" fmla="*/ 1 w 1"/>
                <a:gd name="T1" fmla="*/ 0 h 2"/>
                <a:gd name="T2" fmla="*/ 1 w 1"/>
                <a:gd name="T3" fmla="*/ 1 h 2"/>
                <a:gd name="T4" fmla="*/ 0 w 1"/>
                <a:gd name="T5" fmla="*/ 1 h 2"/>
                <a:gd name="T6" fmla="*/ 1 w 1"/>
                <a:gd name="T7" fmla="*/ 0 h 2"/>
              </a:gdLst>
              <a:ahLst/>
              <a:cxnLst>
                <a:cxn ang="0">
                  <a:pos x="T0" y="T1"/>
                </a:cxn>
                <a:cxn ang="0">
                  <a:pos x="T2" y="T3"/>
                </a:cxn>
                <a:cxn ang="0">
                  <a:pos x="T4" y="T5"/>
                </a:cxn>
                <a:cxn ang="0">
                  <a:pos x="T6" y="T7"/>
                </a:cxn>
              </a:cxnLst>
              <a:rect l="0" t="0" r="r" b="b"/>
              <a:pathLst>
                <a:path w="1" h="2">
                  <a:moveTo>
                    <a:pt x="1" y="0"/>
                  </a:moveTo>
                  <a:cubicBezTo>
                    <a:pt x="1" y="0"/>
                    <a:pt x="1" y="1"/>
                    <a:pt x="1" y="1"/>
                  </a:cubicBezTo>
                  <a:cubicBezTo>
                    <a:pt x="0" y="1"/>
                    <a:pt x="0" y="1"/>
                    <a:pt x="0" y="1"/>
                  </a:cubicBezTo>
                  <a:cubicBezTo>
                    <a:pt x="1" y="1"/>
                    <a:pt x="1" y="2"/>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2" name="Freeform 376">
              <a:extLst>
                <a:ext uri="{FF2B5EF4-FFF2-40B4-BE49-F238E27FC236}">
                  <a16:creationId xmlns:a16="http://schemas.microsoft.com/office/drawing/2014/main" id="{549A19D2-FE29-4C49-993A-497A508BFBA4}"/>
                </a:ext>
              </a:extLst>
            </p:cNvPr>
            <p:cNvSpPr>
              <a:spLocks/>
            </p:cNvSpPr>
            <p:nvPr/>
          </p:nvSpPr>
          <p:spPr bwMode="auto">
            <a:xfrm>
              <a:off x="-2165352" y="1216026"/>
              <a:ext cx="7938" cy="3175"/>
            </a:xfrm>
            <a:custGeom>
              <a:avLst/>
              <a:gdLst>
                <a:gd name="T0" fmla="*/ 1 w 2"/>
                <a:gd name="T1" fmla="*/ 0 h 1"/>
                <a:gd name="T2" fmla="*/ 0 w 2"/>
                <a:gd name="T3" fmla="*/ 0 h 1"/>
                <a:gd name="T4" fmla="*/ 1 w 2"/>
                <a:gd name="T5" fmla="*/ 1 h 1"/>
                <a:gd name="T6" fmla="*/ 2 w 2"/>
                <a:gd name="T7" fmla="*/ 1 h 1"/>
                <a:gd name="T8" fmla="*/ 1 w 2"/>
                <a:gd name="T9" fmla="*/ 0 h 1"/>
              </a:gdLst>
              <a:ahLst/>
              <a:cxnLst>
                <a:cxn ang="0">
                  <a:pos x="T0" y="T1"/>
                </a:cxn>
                <a:cxn ang="0">
                  <a:pos x="T2" y="T3"/>
                </a:cxn>
                <a:cxn ang="0">
                  <a:pos x="T4" y="T5"/>
                </a:cxn>
                <a:cxn ang="0">
                  <a:pos x="T6" y="T7"/>
                </a:cxn>
                <a:cxn ang="0">
                  <a:pos x="T8" y="T9"/>
                </a:cxn>
              </a:cxnLst>
              <a:rect l="0" t="0" r="r" b="b"/>
              <a:pathLst>
                <a:path w="2" h="1">
                  <a:moveTo>
                    <a:pt x="1" y="0"/>
                  </a:moveTo>
                  <a:cubicBezTo>
                    <a:pt x="0" y="0"/>
                    <a:pt x="0" y="0"/>
                    <a:pt x="0" y="0"/>
                  </a:cubicBezTo>
                  <a:cubicBezTo>
                    <a:pt x="0" y="0"/>
                    <a:pt x="0" y="1"/>
                    <a:pt x="1" y="1"/>
                  </a:cubicBezTo>
                  <a:cubicBezTo>
                    <a:pt x="1" y="1"/>
                    <a:pt x="2" y="0"/>
                    <a:pt x="2" y="1"/>
                  </a:cubicBezTo>
                  <a:cubicBezTo>
                    <a:pt x="2" y="1"/>
                    <a:pt x="2"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3" name="Freeform 377">
              <a:extLst>
                <a:ext uri="{FF2B5EF4-FFF2-40B4-BE49-F238E27FC236}">
                  <a16:creationId xmlns:a16="http://schemas.microsoft.com/office/drawing/2014/main" id="{8A3172A8-3A14-444E-8794-B51F061A078C}"/>
                </a:ext>
              </a:extLst>
            </p:cNvPr>
            <p:cNvSpPr>
              <a:spLocks/>
            </p:cNvSpPr>
            <p:nvPr/>
          </p:nvSpPr>
          <p:spPr bwMode="auto">
            <a:xfrm>
              <a:off x="-2227264" y="1227138"/>
              <a:ext cx="7938" cy="6350"/>
            </a:xfrm>
            <a:custGeom>
              <a:avLst/>
              <a:gdLst>
                <a:gd name="T0" fmla="*/ 1 w 2"/>
                <a:gd name="T1" fmla="*/ 1 h 2"/>
                <a:gd name="T2" fmla="*/ 0 w 2"/>
                <a:gd name="T3" fmla="*/ 1 h 2"/>
                <a:gd name="T4" fmla="*/ 0 w 2"/>
                <a:gd name="T5" fmla="*/ 1 h 2"/>
                <a:gd name="T6" fmla="*/ 0 w 2"/>
                <a:gd name="T7" fmla="*/ 1 h 2"/>
                <a:gd name="T8" fmla="*/ 1 w 2"/>
                <a:gd name="T9" fmla="*/ 2 h 2"/>
                <a:gd name="T10" fmla="*/ 1 w 2"/>
                <a:gd name="T11" fmla="*/ 1 h 2"/>
                <a:gd name="T12" fmla="*/ 1 w 2"/>
                <a:gd name="T13" fmla="*/ 1 h 2"/>
                <a:gd name="T14" fmla="*/ 1 w 2"/>
                <a:gd name="T15" fmla="*/ 1 h 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2">
                  <a:moveTo>
                    <a:pt x="1" y="1"/>
                  </a:moveTo>
                  <a:cubicBezTo>
                    <a:pt x="1" y="1"/>
                    <a:pt x="1" y="1"/>
                    <a:pt x="0" y="1"/>
                  </a:cubicBezTo>
                  <a:cubicBezTo>
                    <a:pt x="0" y="0"/>
                    <a:pt x="0" y="1"/>
                    <a:pt x="0" y="1"/>
                  </a:cubicBezTo>
                  <a:cubicBezTo>
                    <a:pt x="0" y="1"/>
                    <a:pt x="0" y="1"/>
                    <a:pt x="0" y="1"/>
                  </a:cubicBezTo>
                  <a:cubicBezTo>
                    <a:pt x="0" y="2"/>
                    <a:pt x="1" y="2"/>
                    <a:pt x="1" y="2"/>
                  </a:cubicBezTo>
                  <a:cubicBezTo>
                    <a:pt x="1" y="2"/>
                    <a:pt x="1" y="1"/>
                    <a:pt x="1" y="1"/>
                  </a:cubicBezTo>
                  <a:cubicBezTo>
                    <a:pt x="1" y="1"/>
                    <a:pt x="2" y="1"/>
                    <a:pt x="1" y="1"/>
                  </a:cubicBezTo>
                  <a:cubicBezTo>
                    <a:pt x="1" y="0"/>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4" name="Freeform 378">
              <a:extLst>
                <a:ext uri="{FF2B5EF4-FFF2-40B4-BE49-F238E27FC236}">
                  <a16:creationId xmlns:a16="http://schemas.microsoft.com/office/drawing/2014/main" id="{05565D16-004C-4652-9CAC-56C513050AD2}"/>
                </a:ext>
              </a:extLst>
            </p:cNvPr>
            <p:cNvSpPr>
              <a:spLocks/>
            </p:cNvSpPr>
            <p:nvPr/>
          </p:nvSpPr>
          <p:spPr bwMode="auto">
            <a:xfrm>
              <a:off x="-2238377" y="1230313"/>
              <a:ext cx="11113" cy="3175"/>
            </a:xfrm>
            <a:custGeom>
              <a:avLst/>
              <a:gdLst>
                <a:gd name="T0" fmla="*/ 3 w 3"/>
                <a:gd name="T1" fmla="*/ 0 h 1"/>
                <a:gd name="T2" fmla="*/ 2 w 3"/>
                <a:gd name="T3" fmla="*/ 0 h 1"/>
                <a:gd name="T4" fmla="*/ 1 w 3"/>
                <a:gd name="T5" fmla="*/ 0 h 1"/>
                <a:gd name="T6" fmla="*/ 1 w 3"/>
                <a:gd name="T7" fmla="*/ 0 h 1"/>
                <a:gd name="T8" fmla="*/ 1 w 3"/>
                <a:gd name="T9" fmla="*/ 0 h 1"/>
                <a:gd name="T10" fmla="*/ 2 w 3"/>
                <a:gd name="T11" fmla="*/ 1 h 1"/>
                <a:gd name="T12" fmla="*/ 2 w 3"/>
                <a:gd name="T13" fmla="*/ 1 h 1"/>
                <a:gd name="T14" fmla="*/ 3 w 3"/>
                <a:gd name="T15" fmla="*/ 0 h 1"/>
                <a:gd name="T16" fmla="*/ 3 w 3"/>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1">
                  <a:moveTo>
                    <a:pt x="3" y="0"/>
                  </a:moveTo>
                  <a:cubicBezTo>
                    <a:pt x="3" y="0"/>
                    <a:pt x="2" y="0"/>
                    <a:pt x="2" y="0"/>
                  </a:cubicBezTo>
                  <a:cubicBezTo>
                    <a:pt x="1" y="0"/>
                    <a:pt x="1" y="0"/>
                    <a:pt x="1" y="0"/>
                  </a:cubicBezTo>
                  <a:cubicBezTo>
                    <a:pt x="1" y="0"/>
                    <a:pt x="0" y="0"/>
                    <a:pt x="1" y="0"/>
                  </a:cubicBezTo>
                  <a:cubicBezTo>
                    <a:pt x="1" y="0"/>
                    <a:pt x="1" y="0"/>
                    <a:pt x="1" y="0"/>
                  </a:cubicBezTo>
                  <a:cubicBezTo>
                    <a:pt x="1" y="0"/>
                    <a:pt x="2" y="1"/>
                    <a:pt x="2" y="1"/>
                  </a:cubicBezTo>
                  <a:cubicBezTo>
                    <a:pt x="2" y="1"/>
                    <a:pt x="2" y="1"/>
                    <a:pt x="2" y="1"/>
                  </a:cubicBezTo>
                  <a:cubicBezTo>
                    <a:pt x="2" y="1"/>
                    <a:pt x="2" y="0"/>
                    <a:pt x="3" y="0"/>
                  </a:cubicBezTo>
                  <a:cubicBezTo>
                    <a:pt x="3" y="0"/>
                    <a:pt x="3" y="0"/>
                    <a:pt x="3"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5" name="Freeform 379">
              <a:extLst>
                <a:ext uri="{FF2B5EF4-FFF2-40B4-BE49-F238E27FC236}">
                  <a16:creationId xmlns:a16="http://schemas.microsoft.com/office/drawing/2014/main" id="{8B9464FB-4941-4E0B-8E04-16BCB2CDF1FD}"/>
                </a:ext>
              </a:extLst>
            </p:cNvPr>
            <p:cNvSpPr>
              <a:spLocks/>
            </p:cNvSpPr>
            <p:nvPr/>
          </p:nvSpPr>
          <p:spPr bwMode="auto">
            <a:xfrm>
              <a:off x="-2241552" y="1230313"/>
              <a:ext cx="7938" cy="3175"/>
            </a:xfrm>
            <a:custGeom>
              <a:avLst/>
              <a:gdLst>
                <a:gd name="T0" fmla="*/ 2 w 2"/>
                <a:gd name="T1" fmla="*/ 0 h 1"/>
                <a:gd name="T2" fmla="*/ 1 w 2"/>
                <a:gd name="T3" fmla="*/ 0 h 1"/>
                <a:gd name="T4" fmla="*/ 1 w 2"/>
                <a:gd name="T5" fmla="*/ 1 h 1"/>
                <a:gd name="T6" fmla="*/ 1 w 2"/>
                <a:gd name="T7" fmla="*/ 1 h 1"/>
                <a:gd name="T8" fmla="*/ 2 w 2"/>
                <a:gd name="T9" fmla="*/ 1 h 1"/>
                <a:gd name="T10" fmla="*/ 2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2" y="0"/>
                  </a:moveTo>
                  <a:cubicBezTo>
                    <a:pt x="2" y="0"/>
                    <a:pt x="2" y="0"/>
                    <a:pt x="1" y="0"/>
                  </a:cubicBezTo>
                  <a:cubicBezTo>
                    <a:pt x="1" y="0"/>
                    <a:pt x="0" y="0"/>
                    <a:pt x="1" y="1"/>
                  </a:cubicBezTo>
                  <a:cubicBezTo>
                    <a:pt x="1" y="1"/>
                    <a:pt x="1" y="1"/>
                    <a:pt x="1" y="1"/>
                  </a:cubicBezTo>
                  <a:cubicBezTo>
                    <a:pt x="1" y="1"/>
                    <a:pt x="1" y="1"/>
                    <a:pt x="2" y="1"/>
                  </a:cubicBezTo>
                  <a:cubicBezTo>
                    <a:pt x="2" y="1"/>
                    <a:pt x="2" y="0"/>
                    <a:pt x="2"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6" name="Freeform 380">
              <a:extLst>
                <a:ext uri="{FF2B5EF4-FFF2-40B4-BE49-F238E27FC236}">
                  <a16:creationId xmlns:a16="http://schemas.microsoft.com/office/drawing/2014/main" id="{48A66DE5-BA38-42FB-9918-88D24C1B7B29}"/>
                </a:ext>
              </a:extLst>
            </p:cNvPr>
            <p:cNvSpPr>
              <a:spLocks/>
            </p:cNvSpPr>
            <p:nvPr/>
          </p:nvSpPr>
          <p:spPr bwMode="auto">
            <a:xfrm>
              <a:off x="-2244727" y="1233488"/>
              <a:ext cx="3175" cy="0"/>
            </a:xfrm>
            <a:custGeom>
              <a:avLst/>
              <a:gdLst>
                <a:gd name="T0" fmla="*/ 0 w 1"/>
                <a:gd name="T1" fmla="*/ 1 w 1"/>
                <a:gd name="T2" fmla="*/ 1 w 1"/>
                <a:gd name="T3" fmla="*/ 0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0" y="0"/>
                    <a:pt x="0"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7" name="Freeform 381">
              <a:extLst>
                <a:ext uri="{FF2B5EF4-FFF2-40B4-BE49-F238E27FC236}">
                  <a16:creationId xmlns:a16="http://schemas.microsoft.com/office/drawing/2014/main" id="{767D67B1-D657-4436-BAAA-9261F1166447}"/>
                </a:ext>
              </a:extLst>
            </p:cNvPr>
            <p:cNvSpPr>
              <a:spLocks/>
            </p:cNvSpPr>
            <p:nvPr/>
          </p:nvSpPr>
          <p:spPr bwMode="auto">
            <a:xfrm>
              <a:off x="-2249489" y="1233488"/>
              <a:ext cx="4763" cy="0"/>
            </a:xfrm>
            <a:custGeom>
              <a:avLst/>
              <a:gdLst>
                <a:gd name="T0" fmla="*/ 1 w 1"/>
                <a:gd name="T1" fmla="*/ 0 w 1"/>
                <a:gd name="T2" fmla="*/ 1 w 1"/>
                <a:gd name="T3" fmla="*/ 1 w 1"/>
              </a:gdLst>
              <a:ahLst/>
              <a:cxnLst>
                <a:cxn ang="0">
                  <a:pos x="T0" y="0"/>
                </a:cxn>
                <a:cxn ang="0">
                  <a:pos x="T1" y="0"/>
                </a:cxn>
                <a:cxn ang="0">
                  <a:pos x="T2" y="0"/>
                </a:cxn>
                <a:cxn ang="0">
                  <a:pos x="T3" y="0"/>
                </a:cxn>
              </a:cxnLst>
              <a:rect l="0" t="0" r="r" b="b"/>
              <a:pathLst>
                <a:path w="1">
                  <a:moveTo>
                    <a:pt x="1" y="0"/>
                  </a:moveTo>
                  <a:cubicBezTo>
                    <a:pt x="0" y="0"/>
                    <a:pt x="0" y="0"/>
                    <a:pt x="0" y="0"/>
                  </a:cubicBezTo>
                  <a:cubicBezTo>
                    <a:pt x="0" y="0"/>
                    <a:pt x="0" y="0"/>
                    <a:pt x="1"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8" name="Freeform 382">
              <a:extLst>
                <a:ext uri="{FF2B5EF4-FFF2-40B4-BE49-F238E27FC236}">
                  <a16:creationId xmlns:a16="http://schemas.microsoft.com/office/drawing/2014/main" id="{C2532B2F-5160-4876-8B8C-3D799F1BD43A}"/>
                </a:ext>
              </a:extLst>
            </p:cNvPr>
            <p:cNvSpPr>
              <a:spLocks/>
            </p:cNvSpPr>
            <p:nvPr/>
          </p:nvSpPr>
          <p:spPr bwMode="auto">
            <a:xfrm>
              <a:off x="-2260602" y="1230313"/>
              <a:ext cx="11113" cy="7938"/>
            </a:xfrm>
            <a:custGeom>
              <a:avLst/>
              <a:gdLst>
                <a:gd name="T0" fmla="*/ 3 w 3"/>
                <a:gd name="T1" fmla="*/ 1 h 2"/>
                <a:gd name="T2" fmla="*/ 3 w 3"/>
                <a:gd name="T3" fmla="*/ 2 h 2"/>
                <a:gd name="T4" fmla="*/ 2 w 3"/>
                <a:gd name="T5" fmla="*/ 2 h 2"/>
                <a:gd name="T6" fmla="*/ 1 w 3"/>
                <a:gd name="T7" fmla="*/ 2 h 2"/>
                <a:gd name="T8" fmla="*/ 1 w 3"/>
                <a:gd name="T9" fmla="*/ 2 h 2"/>
                <a:gd name="T10" fmla="*/ 1 w 3"/>
                <a:gd name="T11" fmla="*/ 2 h 2"/>
                <a:gd name="T12" fmla="*/ 1 w 3"/>
                <a:gd name="T13" fmla="*/ 2 h 2"/>
                <a:gd name="T14" fmla="*/ 1 w 3"/>
                <a:gd name="T15" fmla="*/ 2 h 2"/>
                <a:gd name="T16" fmla="*/ 2 w 3"/>
                <a:gd name="T17" fmla="*/ 2 h 2"/>
                <a:gd name="T18" fmla="*/ 2 w 3"/>
                <a:gd name="T19" fmla="*/ 1 h 2"/>
                <a:gd name="T20" fmla="*/ 2 w 3"/>
                <a:gd name="T21" fmla="*/ 1 h 2"/>
                <a:gd name="T22" fmla="*/ 2 w 3"/>
                <a:gd name="T23" fmla="*/ 1 h 2"/>
                <a:gd name="T24" fmla="*/ 3 w 3"/>
                <a:gd name="T25" fmla="*/ 1 h 2"/>
                <a:gd name="T26" fmla="*/ 3 w 3"/>
                <a:gd name="T27" fmla="*/ 1 h 2"/>
                <a:gd name="T28" fmla="*/ 3 w 3"/>
                <a:gd name="T2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 h="2">
                  <a:moveTo>
                    <a:pt x="3" y="1"/>
                  </a:moveTo>
                  <a:cubicBezTo>
                    <a:pt x="3" y="1"/>
                    <a:pt x="3" y="2"/>
                    <a:pt x="3" y="2"/>
                  </a:cubicBezTo>
                  <a:cubicBezTo>
                    <a:pt x="2" y="2"/>
                    <a:pt x="2" y="2"/>
                    <a:pt x="2" y="2"/>
                  </a:cubicBezTo>
                  <a:cubicBezTo>
                    <a:pt x="2" y="2"/>
                    <a:pt x="2" y="2"/>
                    <a:pt x="1" y="2"/>
                  </a:cubicBezTo>
                  <a:cubicBezTo>
                    <a:pt x="1" y="2"/>
                    <a:pt x="1" y="2"/>
                    <a:pt x="1" y="2"/>
                  </a:cubicBezTo>
                  <a:cubicBezTo>
                    <a:pt x="1" y="2"/>
                    <a:pt x="0" y="2"/>
                    <a:pt x="1" y="2"/>
                  </a:cubicBezTo>
                  <a:cubicBezTo>
                    <a:pt x="1" y="2"/>
                    <a:pt x="1" y="2"/>
                    <a:pt x="1" y="2"/>
                  </a:cubicBezTo>
                  <a:cubicBezTo>
                    <a:pt x="1" y="2"/>
                    <a:pt x="1" y="2"/>
                    <a:pt x="1" y="2"/>
                  </a:cubicBezTo>
                  <a:cubicBezTo>
                    <a:pt x="1" y="2"/>
                    <a:pt x="2" y="2"/>
                    <a:pt x="2" y="2"/>
                  </a:cubicBezTo>
                  <a:cubicBezTo>
                    <a:pt x="2" y="1"/>
                    <a:pt x="1" y="1"/>
                    <a:pt x="2" y="1"/>
                  </a:cubicBezTo>
                  <a:cubicBezTo>
                    <a:pt x="2" y="1"/>
                    <a:pt x="2" y="1"/>
                    <a:pt x="2" y="1"/>
                  </a:cubicBezTo>
                  <a:cubicBezTo>
                    <a:pt x="2" y="1"/>
                    <a:pt x="1" y="1"/>
                    <a:pt x="2" y="1"/>
                  </a:cubicBezTo>
                  <a:cubicBezTo>
                    <a:pt x="2" y="0"/>
                    <a:pt x="3" y="0"/>
                    <a:pt x="3" y="1"/>
                  </a:cubicBezTo>
                  <a:cubicBezTo>
                    <a:pt x="3" y="1"/>
                    <a:pt x="3" y="1"/>
                    <a:pt x="3" y="1"/>
                  </a:cubicBezTo>
                  <a:cubicBezTo>
                    <a:pt x="3" y="1"/>
                    <a:pt x="3" y="1"/>
                    <a:pt x="3"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9" name="Freeform 383">
              <a:extLst>
                <a:ext uri="{FF2B5EF4-FFF2-40B4-BE49-F238E27FC236}">
                  <a16:creationId xmlns:a16="http://schemas.microsoft.com/office/drawing/2014/main" id="{AB8F0E6C-A274-41AE-96A0-66A1E5849E21}"/>
                </a:ext>
              </a:extLst>
            </p:cNvPr>
            <p:cNvSpPr>
              <a:spLocks/>
            </p:cNvSpPr>
            <p:nvPr/>
          </p:nvSpPr>
          <p:spPr bwMode="auto">
            <a:xfrm>
              <a:off x="-2270127" y="1233488"/>
              <a:ext cx="14288" cy="4763"/>
            </a:xfrm>
            <a:custGeom>
              <a:avLst/>
              <a:gdLst>
                <a:gd name="T0" fmla="*/ 3 w 4"/>
                <a:gd name="T1" fmla="*/ 0 h 1"/>
                <a:gd name="T2" fmla="*/ 3 w 4"/>
                <a:gd name="T3" fmla="*/ 1 h 1"/>
                <a:gd name="T4" fmla="*/ 2 w 4"/>
                <a:gd name="T5" fmla="*/ 1 h 1"/>
                <a:gd name="T6" fmla="*/ 1 w 4"/>
                <a:gd name="T7" fmla="*/ 1 h 1"/>
                <a:gd name="T8" fmla="*/ 1 w 4"/>
                <a:gd name="T9" fmla="*/ 1 h 1"/>
                <a:gd name="T10" fmla="*/ 2 w 4"/>
                <a:gd name="T11" fmla="*/ 1 h 1"/>
                <a:gd name="T12" fmla="*/ 3 w 4"/>
                <a:gd name="T13" fmla="*/ 0 h 1"/>
                <a:gd name="T14" fmla="*/ 3 w 4"/>
                <a:gd name="T15" fmla="*/ 0 h 1"/>
                <a:gd name="T16" fmla="*/ 3 w 4"/>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1">
                  <a:moveTo>
                    <a:pt x="3" y="0"/>
                  </a:moveTo>
                  <a:cubicBezTo>
                    <a:pt x="3" y="0"/>
                    <a:pt x="3" y="1"/>
                    <a:pt x="3" y="1"/>
                  </a:cubicBezTo>
                  <a:cubicBezTo>
                    <a:pt x="2" y="1"/>
                    <a:pt x="2" y="1"/>
                    <a:pt x="2" y="1"/>
                  </a:cubicBezTo>
                  <a:cubicBezTo>
                    <a:pt x="2" y="1"/>
                    <a:pt x="1" y="1"/>
                    <a:pt x="1" y="1"/>
                  </a:cubicBezTo>
                  <a:cubicBezTo>
                    <a:pt x="1" y="1"/>
                    <a:pt x="0" y="1"/>
                    <a:pt x="1" y="1"/>
                  </a:cubicBezTo>
                  <a:cubicBezTo>
                    <a:pt x="1" y="1"/>
                    <a:pt x="1" y="1"/>
                    <a:pt x="2" y="1"/>
                  </a:cubicBezTo>
                  <a:cubicBezTo>
                    <a:pt x="2" y="0"/>
                    <a:pt x="2" y="0"/>
                    <a:pt x="3" y="0"/>
                  </a:cubicBezTo>
                  <a:cubicBezTo>
                    <a:pt x="3" y="0"/>
                    <a:pt x="3" y="0"/>
                    <a:pt x="3" y="0"/>
                  </a:cubicBezTo>
                  <a:cubicBezTo>
                    <a:pt x="3" y="0"/>
                    <a:pt x="4" y="0"/>
                    <a:pt x="3"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0" name="Freeform 384">
              <a:extLst>
                <a:ext uri="{FF2B5EF4-FFF2-40B4-BE49-F238E27FC236}">
                  <a16:creationId xmlns:a16="http://schemas.microsoft.com/office/drawing/2014/main" id="{67512913-11C6-4DD7-89B5-CCF017D3F62A}"/>
                </a:ext>
              </a:extLst>
            </p:cNvPr>
            <p:cNvSpPr>
              <a:spLocks/>
            </p:cNvSpPr>
            <p:nvPr/>
          </p:nvSpPr>
          <p:spPr bwMode="auto">
            <a:xfrm>
              <a:off x="-2274889" y="1238251"/>
              <a:ext cx="4763" cy="3175"/>
            </a:xfrm>
            <a:custGeom>
              <a:avLst/>
              <a:gdLst>
                <a:gd name="T0" fmla="*/ 0 w 1"/>
                <a:gd name="T1" fmla="*/ 0 h 1"/>
                <a:gd name="T2" fmla="*/ 0 w 1"/>
                <a:gd name="T3" fmla="*/ 0 h 1"/>
                <a:gd name="T4" fmla="*/ 1 w 1"/>
                <a:gd name="T5" fmla="*/ 0 h 1"/>
                <a:gd name="T6" fmla="*/ 1 w 1"/>
                <a:gd name="T7" fmla="*/ 1 h 1"/>
                <a:gd name="T8" fmla="*/ 0 w 1"/>
                <a:gd name="T9" fmla="*/ 0 h 1"/>
              </a:gdLst>
              <a:ahLst/>
              <a:cxnLst>
                <a:cxn ang="0">
                  <a:pos x="T0" y="T1"/>
                </a:cxn>
                <a:cxn ang="0">
                  <a:pos x="T2" y="T3"/>
                </a:cxn>
                <a:cxn ang="0">
                  <a:pos x="T4" y="T5"/>
                </a:cxn>
                <a:cxn ang="0">
                  <a:pos x="T6" y="T7"/>
                </a:cxn>
                <a:cxn ang="0">
                  <a:pos x="T8" y="T9"/>
                </a:cxn>
              </a:cxnLst>
              <a:rect l="0" t="0" r="r" b="b"/>
              <a:pathLst>
                <a:path w="1" h="1">
                  <a:moveTo>
                    <a:pt x="0" y="0"/>
                  </a:moveTo>
                  <a:cubicBezTo>
                    <a:pt x="0" y="0"/>
                    <a:pt x="0" y="0"/>
                    <a:pt x="0" y="0"/>
                  </a:cubicBezTo>
                  <a:cubicBezTo>
                    <a:pt x="0" y="0"/>
                    <a:pt x="1" y="0"/>
                    <a:pt x="1" y="0"/>
                  </a:cubicBezTo>
                  <a:cubicBezTo>
                    <a:pt x="1" y="1"/>
                    <a:pt x="1" y="1"/>
                    <a:pt x="1" y="1"/>
                  </a:cubicBez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1" name="Freeform 385">
              <a:extLst>
                <a:ext uri="{FF2B5EF4-FFF2-40B4-BE49-F238E27FC236}">
                  <a16:creationId xmlns:a16="http://schemas.microsoft.com/office/drawing/2014/main" id="{504B8C60-9407-41D1-8C3B-4CF6F07A4E8C}"/>
                </a:ext>
              </a:extLst>
            </p:cNvPr>
            <p:cNvSpPr>
              <a:spLocks/>
            </p:cNvSpPr>
            <p:nvPr/>
          </p:nvSpPr>
          <p:spPr bwMode="auto">
            <a:xfrm>
              <a:off x="-2281239" y="1238251"/>
              <a:ext cx="3175" cy="0"/>
            </a:xfrm>
            <a:custGeom>
              <a:avLst/>
              <a:gdLst>
                <a:gd name="T0" fmla="*/ 1 w 1"/>
                <a:gd name="T1" fmla="*/ 1 w 1"/>
                <a:gd name="T2" fmla="*/ 0 w 1"/>
                <a:gd name="T3" fmla="*/ 1 w 1"/>
              </a:gdLst>
              <a:ahLst/>
              <a:cxnLst>
                <a:cxn ang="0">
                  <a:pos x="T0" y="0"/>
                </a:cxn>
                <a:cxn ang="0">
                  <a:pos x="T1" y="0"/>
                </a:cxn>
                <a:cxn ang="0">
                  <a:pos x="T2" y="0"/>
                </a:cxn>
                <a:cxn ang="0">
                  <a:pos x="T3" y="0"/>
                </a:cxn>
              </a:cxnLst>
              <a:rect l="0" t="0" r="r" b="b"/>
              <a:pathLst>
                <a:path w="1">
                  <a:moveTo>
                    <a:pt x="1" y="0"/>
                  </a:moveTo>
                  <a:cubicBezTo>
                    <a:pt x="1" y="0"/>
                    <a:pt x="1" y="0"/>
                    <a:pt x="1" y="0"/>
                  </a:cubicBezTo>
                  <a:cubicBezTo>
                    <a:pt x="0" y="0"/>
                    <a:pt x="0" y="0"/>
                    <a:pt x="0" y="0"/>
                  </a:cubicBezTo>
                  <a:cubicBezTo>
                    <a:pt x="0"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2" name="Freeform 386">
              <a:extLst>
                <a:ext uri="{FF2B5EF4-FFF2-40B4-BE49-F238E27FC236}">
                  <a16:creationId xmlns:a16="http://schemas.microsoft.com/office/drawing/2014/main" id="{3E05F43F-3346-481D-A8D2-640727DC5E0E}"/>
                </a:ext>
              </a:extLst>
            </p:cNvPr>
            <p:cNvSpPr>
              <a:spLocks/>
            </p:cNvSpPr>
            <p:nvPr/>
          </p:nvSpPr>
          <p:spPr bwMode="auto">
            <a:xfrm>
              <a:off x="-2292352" y="1233488"/>
              <a:ext cx="3175" cy="4763"/>
            </a:xfrm>
            <a:custGeom>
              <a:avLst/>
              <a:gdLst>
                <a:gd name="T0" fmla="*/ 1 w 1"/>
                <a:gd name="T1" fmla="*/ 0 h 1"/>
                <a:gd name="T2" fmla="*/ 0 w 1"/>
                <a:gd name="T3" fmla="*/ 1 h 1"/>
                <a:gd name="T4" fmla="*/ 1 w 1"/>
                <a:gd name="T5" fmla="*/ 0 h 1"/>
              </a:gdLst>
              <a:ahLst/>
              <a:cxnLst>
                <a:cxn ang="0">
                  <a:pos x="T0" y="T1"/>
                </a:cxn>
                <a:cxn ang="0">
                  <a:pos x="T2" y="T3"/>
                </a:cxn>
                <a:cxn ang="0">
                  <a:pos x="T4" y="T5"/>
                </a:cxn>
              </a:cxnLst>
              <a:rect l="0" t="0" r="r" b="b"/>
              <a:pathLst>
                <a:path w="1" h="1">
                  <a:moveTo>
                    <a:pt x="1" y="0"/>
                  </a:moveTo>
                  <a:cubicBezTo>
                    <a:pt x="1" y="0"/>
                    <a:pt x="0" y="0"/>
                    <a:pt x="0" y="1"/>
                  </a:cubicBezTo>
                  <a:cubicBezTo>
                    <a:pt x="1" y="1"/>
                    <a:pt x="1" y="1"/>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3" name="Freeform 387">
              <a:extLst>
                <a:ext uri="{FF2B5EF4-FFF2-40B4-BE49-F238E27FC236}">
                  <a16:creationId xmlns:a16="http://schemas.microsoft.com/office/drawing/2014/main" id="{EDE01920-77F5-4FD9-AF7F-B2AF8AE7386B}"/>
                </a:ext>
              </a:extLst>
            </p:cNvPr>
            <p:cNvSpPr>
              <a:spLocks/>
            </p:cNvSpPr>
            <p:nvPr/>
          </p:nvSpPr>
          <p:spPr bwMode="auto">
            <a:xfrm>
              <a:off x="-2300289" y="1233488"/>
              <a:ext cx="7938" cy="4763"/>
            </a:xfrm>
            <a:custGeom>
              <a:avLst/>
              <a:gdLst>
                <a:gd name="T0" fmla="*/ 1 w 2"/>
                <a:gd name="T1" fmla="*/ 0 h 1"/>
                <a:gd name="T2" fmla="*/ 1 w 2"/>
                <a:gd name="T3" fmla="*/ 1 h 1"/>
                <a:gd name="T4" fmla="*/ 0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2" y="1"/>
                    <a:pt x="1" y="1"/>
                  </a:cubicBezTo>
                  <a:cubicBezTo>
                    <a:pt x="1" y="0"/>
                    <a:pt x="0" y="0"/>
                    <a:pt x="0" y="0"/>
                  </a:cubicBezTo>
                  <a:cubicBezTo>
                    <a:pt x="0"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4" name="Freeform 388">
              <a:extLst>
                <a:ext uri="{FF2B5EF4-FFF2-40B4-BE49-F238E27FC236}">
                  <a16:creationId xmlns:a16="http://schemas.microsoft.com/office/drawing/2014/main" id="{B919827D-A9BD-4FB2-AE4C-9FE5B96B5F2A}"/>
                </a:ext>
              </a:extLst>
            </p:cNvPr>
            <p:cNvSpPr>
              <a:spLocks/>
            </p:cNvSpPr>
            <p:nvPr/>
          </p:nvSpPr>
          <p:spPr bwMode="auto">
            <a:xfrm>
              <a:off x="-2306639" y="1227138"/>
              <a:ext cx="11113" cy="3175"/>
            </a:xfrm>
            <a:custGeom>
              <a:avLst/>
              <a:gdLst>
                <a:gd name="T0" fmla="*/ 0 w 3"/>
                <a:gd name="T1" fmla="*/ 1 h 1"/>
                <a:gd name="T2" fmla="*/ 1 w 3"/>
                <a:gd name="T3" fmla="*/ 1 h 1"/>
                <a:gd name="T4" fmla="*/ 1 w 3"/>
                <a:gd name="T5" fmla="*/ 1 h 1"/>
                <a:gd name="T6" fmla="*/ 2 w 3"/>
                <a:gd name="T7" fmla="*/ 1 h 1"/>
                <a:gd name="T8" fmla="*/ 2 w 3"/>
                <a:gd name="T9" fmla="*/ 1 h 1"/>
                <a:gd name="T10" fmla="*/ 3 w 3"/>
                <a:gd name="T11" fmla="*/ 1 h 1"/>
                <a:gd name="T12" fmla="*/ 2 w 3"/>
                <a:gd name="T13" fmla="*/ 1 h 1"/>
                <a:gd name="T14" fmla="*/ 2 w 3"/>
                <a:gd name="T15" fmla="*/ 1 h 1"/>
                <a:gd name="T16" fmla="*/ 1 w 3"/>
                <a:gd name="T17" fmla="*/ 1 h 1"/>
                <a:gd name="T18" fmla="*/ 1 w 3"/>
                <a:gd name="T19" fmla="*/ 0 h 1"/>
                <a:gd name="T20" fmla="*/ 0 w 3"/>
                <a:gd name="T21"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1">
                  <a:moveTo>
                    <a:pt x="0" y="1"/>
                  </a:moveTo>
                  <a:cubicBezTo>
                    <a:pt x="0" y="1"/>
                    <a:pt x="1" y="1"/>
                    <a:pt x="1" y="1"/>
                  </a:cubicBezTo>
                  <a:cubicBezTo>
                    <a:pt x="1" y="1"/>
                    <a:pt x="1" y="1"/>
                    <a:pt x="1" y="1"/>
                  </a:cubicBezTo>
                  <a:cubicBezTo>
                    <a:pt x="2" y="1"/>
                    <a:pt x="2" y="1"/>
                    <a:pt x="2" y="1"/>
                  </a:cubicBezTo>
                  <a:cubicBezTo>
                    <a:pt x="2" y="1"/>
                    <a:pt x="2" y="1"/>
                    <a:pt x="2" y="1"/>
                  </a:cubicBezTo>
                  <a:cubicBezTo>
                    <a:pt x="3" y="1"/>
                    <a:pt x="3" y="1"/>
                    <a:pt x="3" y="1"/>
                  </a:cubicBezTo>
                  <a:cubicBezTo>
                    <a:pt x="3" y="1"/>
                    <a:pt x="2" y="0"/>
                    <a:pt x="2" y="1"/>
                  </a:cubicBezTo>
                  <a:cubicBezTo>
                    <a:pt x="2" y="1"/>
                    <a:pt x="2" y="1"/>
                    <a:pt x="2" y="1"/>
                  </a:cubicBezTo>
                  <a:cubicBezTo>
                    <a:pt x="1" y="1"/>
                    <a:pt x="1" y="1"/>
                    <a:pt x="1" y="1"/>
                  </a:cubicBezTo>
                  <a:cubicBezTo>
                    <a:pt x="1" y="0"/>
                    <a:pt x="1" y="0"/>
                    <a:pt x="1" y="0"/>
                  </a:cubicBezTo>
                  <a:cubicBezTo>
                    <a:pt x="1" y="0"/>
                    <a:pt x="0"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5" name="Freeform 389">
              <a:extLst>
                <a:ext uri="{FF2B5EF4-FFF2-40B4-BE49-F238E27FC236}">
                  <a16:creationId xmlns:a16="http://schemas.microsoft.com/office/drawing/2014/main" id="{93007CB4-0D05-4EBA-92B7-AB4DD49BE285}"/>
                </a:ext>
              </a:extLst>
            </p:cNvPr>
            <p:cNvSpPr>
              <a:spLocks/>
            </p:cNvSpPr>
            <p:nvPr/>
          </p:nvSpPr>
          <p:spPr bwMode="auto">
            <a:xfrm>
              <a:off x="-2311402" y="1223963"/>
              <a:ext cx="4763" cy="3175"/>
            </a:xfrm>
            <a:custGeom>
              <a:avLst/>
              <a:gdLst>
                <a:gd name="T0" fmla="*/ 0 w 1"/>
                <a:gd name="T1" fmla="*/ 1 h 1"/>
                <a:gd name="T2" fmla="*/ 0 w 1"/>
                <a:gd name="T3" fmla="*/ 1 h 1"/>
                <a:gd name="T4" fmla="*/ 0 w 1"/>
                <a:gd name="T5" fmla="*/ 1 h 1"/>
                <a:gd name="T6" fmla="*/ 0 w 1"/>
                <a:gd name="T7" fmla="*/ 1 h 1"/>
              </a:gdLst>
              <a:ahLst/>
              <a:cxnLst>
                <a:cxn ang="0">
                  <a:pos x="T0" y="T1"/>
                </a:cxn>
                <a:cxn ang="0">
                  <a:pos x="T2" y="T3"/>
                </a:cxn>
                <a:cxn ang="0">
                  <a:pos x="T4" y="T5"/>
                </a:cxn>
                <a:cxn ang="0">
                  <a:pos x="T6" y="T7"/>
                </a:cxn>
              </a:cxnLst>
              <a:rect l="0" t="0" r="r" b="b"/>
              <a:pathLst>
                <a:path w="1" h="1">
                  <a:moveTo>
                    <a:pt x="0" y="1"/>
                  </a:moveTo>
                  <a:cubicBezTo>
                    <a:pt x="0" y="1"/>
                    <a:pt x="0" y="1"/>
                    <a:pt x="0" y="1"/>
                  </a:cubicBezTo>
                  <a:cubicBezTo>
                    <a:pt x="0" y="1"/>
                    <a:pt x="0" y="1"/>
                    <a:pt x="0" y="1"/>
                  </a:cubicBezTo>
                  <a:cubicBezTo>
                    <a:pt x="0" y="1"/>
                    <a:pt x="1"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6" name="Freeform 390">
              <a:extLst>
                <a:ext uri="{FF2B5EF4-FFF2-40B4-BE49-F238E27FC236}">
                  <a16:creationId xmlns:a16="http://schemas.microsoft.com/office/drawing/2014/main" id="{84FAEAD7-E2DE-4543-AB96-195180A105B0}"/>
                </a:ext>
              </a:extLst>
            </p:cNvPr>
            <p:cNvSpPr>
              <a:spLocks/>
            </p:cNvSpPr>
            <p:nvPr/>
          </p:nvSpPr>
          <p:spPr bwMode="auto">
            <a:xfrm>
              <a:off x="-2317752" y="1223963"/>
              <a:ext cx="3175" cy="3175"/>
            </a:xfrm>
            <a:custGeom>
              <a:avLst/>
              <a:gdLst>
                <a:gd name="T0" fmla="*/ 1 w 1"/>
                <a:gd name="T1" fmla="*/ 0 h 1"/>
                <a:gd name="T2" fmla="*/ 1 w 1"/>
                <a:gd name="T3" fmla="*/ 1 h 1"/>
                <a:gd name="T4" fmla="*/ 0 w 1"/>
                <a:gd name="T5" fmla="*/ 1 h 1"/>
                <a:gd name="T6" fmla="*/ 1 w 1"/>
                <a:gd name="T7" fmla="*/ 0 h 1"/>
                <a:gd name="T8" fmla="*/ 1 w 1"/>
                <a:gd name="T9" fmla="*/ 0 h 1"/>
              </a:gdLst>
              <a:ahLst/>
              <a:cxnLst>
                <a:cxn ang="0">
                  <a:pos x="T0" y="T1"/>
                </a:cxn>
                <a:cxn ang="0">
                  <a:pos x="T2" y="T3"/>
                </a:cxn>
                <a:cxn ang="0">
                  <a:pos x="T4" y="T5"/>
                </a:cxn>
                <a:cxn ang="0">
                  <a:pos x="T6" y="T7"/>
                </a:cxn>
                <a:cxn ang="0">
                  <a:pos x="T8" y="T9"/>
                </a:cxn>
              </a:cxnLst>
              <a:rect l="0" t="0" r="r" b="b"/>
              <a:pathLst>
                <a:path w="1" h="1">
                  <a:moveTo>
                    <a:pt x="1" y="0"/>
                  </a:moveTo>
                  <a:cubicBezTo>
                    <a:pt x="1" y="1"/>
                    <a:pt x="1" y="1"/>
                    <a:pt x="1" y="1"/>
                  </a:cubicBezTo>
                  <a:cubicBezTo>
                    <a:pt x="0" y="1"/>
                    <a:pt x="0" y="1"/>
                    <a:pt x="0" y="1"/>
                  </a:cubicBezTo>
                  <a:cubicBezTo>
                    <a:pt x="0" y="1"/>
                    <a:pt x="1" y="0"/>
                    <a:pt x="1"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7" name="Freeform 391">
              <a:extLst>
                <a:ext uri="{FF2B5EF4-FFF2-40B4-BE49-F238E27FC236}">
                  <a16:creationId xmlns:a16="http://schemas.microsoft.com/office/drawing/2014/main" id="{193DBDE7-2880-40AB-9F32-BC4F4BD4A417}"/>
                </a:ext>
              </a:extLst>
            </p:cNvPr>
            <p:cNvSpPr>
              <a:spLocks/>
            </p:cNvSpPr>
            <p:nvPr/>
          </p:nvSpPr>
          <p:spPr bwMode="auto">
            <a:xfrm>
              <a:off x="-2317752" y="1223963"/>
              <a:ext cx="3175" cy="0"/>
            </a:xfrm>
            <a:custGeom>
              <a:avLst/>
              <a:gdLst>
                <a:gd name="T0" fmla="*/ 0 w 2"/>
                <a:gd name="T1" fmla="*/ 0 w 2"/>
                <a:gd name="T2" fmla="*/ 0 w 2"/>
                <a:gd name="T3" fmla="*/ 2 w 2"/>
                <a:gd name="T4" fmla="*/ 0 w 2"/>
                <a:gd name="T5" fmla="*/ 0 w 2"/>
                <a:gd name="T6" fmla="*/ 0 w 2"/>
              </a:gdLst>
              <a:ahLst/>
              <a:cxnLst>
                <a:cxn ang="0">
                  <a:pos x="T0" y="0"/>
                </a:cxn>
                <a:cxn ang="0">
                  <a:pos x="T1" y="0"/>
                </a:cxn>
                <a:cxn ang="0">
                  <a:pos x="T2" y="0"/>
                </a:cxn>
                <a:cxn ang="0">
                  <a:pos x="T3" y="0"/>
                </a:cxn>
                <a:cxn ang="0">
                  <a:pos x="T4" y="0"/>
                </a:cxn>
                <a:cxn ang="0">
                  <a:pos x="T5" y="0"/>
                </a:cxn>
                <a:cxn ang="0">
                  <a:pos x="T6" y="0"/>
                </a:cxn>
              </a:cxnLst>
              <a:rect l="0" t="0" r="r" b="b"/>
              <a:pathLst>
                <a:path w="2">
                  <a:moveTo>
                    <a:pt x="0" y="0"/>
                  </a:moveTo>
                  <a:lnTo>
                    <a:pt x="0" y="0"/>
                  </a:lnTo>
                  <a:lnTo>
                    <a:pt x="0" y="0"/>
                  </a:lnTo>
                  <a:lnTo>
                    <a:pt x="2" y="0"/>
                  </a:lnTo>
                  <a:lnTo>
                    <a:pt x="0" y="0"/>
                  </a:lnTo>
                  <a:lnTo>
                    <a:pt x="0" y="0"/>
                  </a:ln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8" name="Freeform 392">
              <a:extLst>
                <a:ext uri="{FF2B5EF4-FFF2-40B4-BE49-F238E27FC236}">
                  <a16:creationId xmlns:a16="http://schemas.microsoft.com/office/drawing/2014/main" id="{BC50194A-796D-491B-861D-3B40B9B3AACB}"/>
                </a:ext>
              </a:extLst>
            </p:cNvPr>
            <p:cNvSpPr>
              <a:spLocks/>
            </p:cNvSpPr>
            <p:nvPr/>
          </p:nvSpPr>
          <p:spPr bwMode="auto">
            <a:xfrm>
              <a:off x="-2325689" y="1219201"/>
              <a:ext cx="7938" cy="4763"/>
            </a:xfrm>
            <a:custGeom>
              <a:avLst/>
              <a:gdLst>
                <a:gd name="T0" fmla="*/ 1 w 2"/>
                <a:gd name="T1" fmla="*/ 0 h 1"/>
                <a:gd name="T2" fmla="*/ 1 w 2"/>
                <a:gd name="T3" fmla="*/ 0 h 1"/>
                <a:gd name="T4" fmla="*/ 1 w 2"/>
                <a:gd name="T5" fmla="*/ 0 h 1"/>
                <a:gd name="T6" fmla="*/ 1 w 2"/>
                <a:gd name="T7" fmla="*/ 1 h 1"/>
                <a:gd name="T8" fmla="*/ 1 w 2"/>
                <a:gd name="T9" fmla="*/ 1 h 1"/>
                <a:gd name="T10" fmla="*/ 2 w 2"/>
                <a:gd name="T11" fmla="*/ 1 h 1"/>
                <a:gd name="T12" fmla="*/ 1 w 2"/>
                <a:gd name="T13" fmla="*/ 1 h 1"/>
                <a:gd name="T14" fmla="*/ 1 w 2"/>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0"/>
                  </a:moveTo>
                  <a:cubicBezTo>
                    <a:pt x="1" y="0"/>
                    <a:pt x="1" y="0"/>
                    <a:pt x="1" y="0"/>
                  </a:cubicBezTo>
                  <a:cubicBezTo>
                    <a:pt x="1" y="0"/>
                    <a:pt x="1" y="0"/>
                    <a:pt x="1" y="0"/>
                  </a:cubicBezTo>
                  <a:cubicBezTo>
                    <a:pt x="1" y="0"/>
                    <a:pt x="0" y="1"/>
                    <a:pt x="1" y="1"/>
                  </a:cubicBezTo>
                  <a:cubicBezTo>
                    <a:pt x="1" y="1"/>
                    <a:pt x="1" y="1"/>
                    <a:pt x="1" y="1"/>
                  </a:cubicBezTo>
                  <a:cubicBezTo>
                    <a:pt x="2" y="1"/>
                    <a:pt x="2" y="1"/>
                    <a:pt x="2" y="1"/>
                  </a:cubicBezTo>
                  <a:cubicBezTo>
                    <a:pt x="1" y="1"/>
                    <a:pt x="1" y="1"/>
                    <a:pt x="1" y="1"/>
                  </a:cubicBezTo>
                  <a:lnTo>
                    <a:pt x="1"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9" name="Freeform 393">
              <a:extLst>
                <a:ext uri="{FF2B5EF4-FFF2-40B4-BE49-F238E27FC236}">
                  <a16:creationId xmlns:a16="http://schemas.microsoft.com/office/drawing/2014/main" id="{607CE99A-2C11-4529-8AFB-2E822CE10381}"/>
                </a:ext>
              </a:extLst>
            </p:cNvPr>
            <p:cNvSpPr>
              <a:spLocks/>
            </p:cNvSpPr>
            <p:nvPr/>
          </p:nvSpPr>
          <p:spPr bwMode="auto">
            <a:xfrm>
              <a:off x="-2332039" y="1208088"/>
              <a:ext cx="3175" cy="4763"/>
            </a:xfrm>
            <a:custGeom>
              <a:avLst/>
              <a:gdLst>
                <a:gd name="T0" fmla="*/ 0 w 1"/>
                <a:gd name="T1" fmla="*/ 1 h 1"/>
                <a:gd name="T2" fmla="*/ 0 w 1"/>
                <a:gd name="T3" fmla="*/ 1 h 1"/>
                <a:gd name="T4" fmla="*/ 1 w 1"/>
                <a:gd name="T5" fmla="*/ 1 h 1"/>
                <a:gd name="T6" fmla="*/ 0 w 1"/>
                <a:gd name="T7" fmla="*/ 0 h 1"/>
                <a:gd name="T8" fmla="*/ 0 w 1"/>
                <a:gd name="T9" fmla="*/ 1 h 1"/>
              </a:gdLst>
              <a:ahLst/>
              <a:cxnLst>
                <a:cxn ang="0">
                  <a:pos x="T0" y="T1"/>
                </a:cxn>
                <a:cxn ang="0">
                  <a:pos x="T2" y="T3"/>
                </a:cxn>
                <a:cxn ang="0">
                  <a:pos x="T4" y="T5"/>
                </a:cxn>
                <a:cxn ang="0">
                  <a:pos x="T6" y="T7"/>
                </a:cxn>
                <a:cxn ang="0">
                  <a:pos x="T8" y="T9"/>
                </a:cxn>
              </a:cxnLst>
              <a:rect l="0" t="0" r="r" b="b"/>
              <a:pathLst>
                <a:path w="1" h="1">
                  <a:moveTo>
                    <a:pt x="0" y="1"/>
                  </a:moveTo>
                  <a:cubicBezTo>
                    <a:pt x="0" y="1"/>
                    <a:pt x="0" y="1"/>
                    <a:pt x="0" y="1"/>
                  </a:cubicBezTo>
                  <a:cubicBezTo>
                    <a:pt x="1" y="1"/>
                    <a:pt x="1" y="1"/>
                    <a:pt x="1" y="1"/>
                  </a:cubicBezTo>
                  <a:cubicBezTo>
                    <a:pt x="0" y="0"/>
                    <a:pt x="0" y="0"/>
                    <a:pt x="0" y="0"/>
                  </a:cubicBezTo>
                  <a:lnTo>
                    <a:pt x="0"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0" name="Freeform 394">
              <a:extLst>
                <a:ext uri="{FF2B5EF4-FFF2-40B4-BE49-F238E27FC236}">
                  <a16:creationId xmlns:a16="http://schemas.microsoft.com/office/drawing/2014/main" id="{2572A785-9701-4896-8F1F-24EF9EA186CC}"/>
                </a:ext>
              </a:extLst>
            </p:cNvPr>
            <p:cNvSpPr>
              <a:spLocks/>
            </p:cNvSpPr>
            <p:nvPr/>
          </p:nvSpPr>
          <p:spPr bwMode="auto">
            <a:xfrm>
              <a:off x="-2339977" y="1208088"/>
              <a:ext cx="3175" cy="7938"/>
            </a:xfrm>
            <a:custGeom>
              <a:avLst/>
              <a:gdLst>
                <a:gd name="T0" fmla="*/ 0 w 2"/>
                <a:gd name="T1" fmla="*/ 0 h 5"/>
                <a:gd name="T2" fmla="*/ 2 w 2"/>
                <a:gd name="T3" fmla="*/ 5 h 5"/>
                <a:gd name="T4" fmla="*/ 2 w 2"/>
                <a:gd name="T5" fmla="*/ 5 h 5"/>
                <a:gd name="T6" fmla="*/ 0 w 2"/>
                <a:gd name="T7" fmla="*/ 0 h 5"/>
                <a:gd name="T8" fmla="*/ 0 w 2"/>
                <a:gd name="T9" fmla="*/ 0 h 5"/>
              </a:gdLst>
              <a:ahLst/>
              <a:cxnLst>
                <a:cxn ang="0">
                  <a:pos x="T0" y="T1"/>
                </a:cxn>
                <a:cxn ang="0">
                  <a:pos x="T2" y="T3"/>
                </a:cxn>
                <a:cxn ang="0">
                  <a:pos x="T4" y="T5"/>
                </a:cxn>
                <a:cxn ang="0">
                  <a:pos x="T6" y="T7"/>
                </a:cxn>
                <a:cxn ang="0">
                  <a:pos x="T8" y="T9"/>
                </a:cxn>
              </a:cxnLst>
              <a:rect l="0" t="0" r="r" b="b"/>
              <a:pathLst>
                <a:path w="2" h="5">
                  <a:moveTo>
                    <a:pt x="0" y="0"/>
                  </a:moveTo>
                  <a:lnTo>
                    <a:pt x="2" y="5"/>
                  </a:lnTo>
                  <a:lnTo>
                    <a:pt x="2" y="5"/>
                  </a:lnTo>
                  <a:lnTo>
                    <a:pt x="0" y="0"/>
                  </a:ln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1" name="Freeform 395">
              <a:extLst>
                <a:ext uri="{FF2B5EF4-FFF2-40B4-BE49-F238E27FC236}">
                  <a16:creationId xmlns:a16="http://schemas.microsoft.com/office/drawing/2014/main" id="{5870F0D5-4665-4160-AFB3-294F282EFE82}"/>
                </a:ext>
              </a:extLst>
            </p:cNvPr>
            <p:cNvSpPr>
              <a:spLocks/>
            </p:cNvSpPr>
            <p:nvPr/>
          </p:nvSpPr>
          <p:spPr bwMode="auto">
            <a:xfrm>
              <a:off x="-2347914" y="1201738"/>
              <a:ext cx="7938" cy="3175"/>
            </a:xfrm>
            <a:custGeom>
              <a:avLst/>
              <a:gdLst>
                <a:gd name="T0" fmla="*/ 1 w 2"/>
                <a:gd name="T1" fmla="*/ 0 h 1"/>
                <a:gd name="T2" fmla="*/ 1 w 2"/>
                <a:gd name="T3" fmla="*/ 1 h 1"/>
                <a:gd name="T4" fmla="*/ 2 w 2"/>
                <a:gd name="T5" fmla="*/ 1 h 1"/>
                <a:gd name="T6" fmla="*/ 2 w 2"/>
                <a:gd name="T7" fmla="*/ 0 h 1"/>
                <a:gd name="T8" fmla="*/ 2 w 2"/>
                <a:gd name="T9" fmla="*/ 0 h 1"/>
                <a:gd name="T10" fmla="*/ 0 w 2"/>
                <a:gd name="T11" fmla="*/ 0 h 1"/>
                <a:gd name="T12" fmla="*/ 1 w 2"/>
                <a:gd name="T13" fmla="*/ 0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1" y="0"/>
                  </a:moveTo>
                  <a:cubicBezTo>
                    <a:pt x="1" y="0"/>
                    <a:pt x="1" y="1"/>
                    <a:pt x="1" y="1"/>
                  </a:cubicBezTo>
                  <a:cubicBezTo>
                    <a:pt x="2" y="1"/>
                    <a:pt x="2" y="1"/>
                    <a:pt x="2" y="1"/>
                  </a:cubicBezTo>
                  <a:cubicBezTo>
                    <a:pt x="2" y="0"/>
                    <a:pt x="2" y="0"/>
                    <a:pt x="2" y="0"/>
                  </a:cubicBezTo>
                  <a:cubicBezTo>
                    <a:pt x="2" y="0"/>
                    <a:pt x="2" y="0"/>
                    <a:pt x="2" y="0"/>
                  </a:cubicBezTo>
                  <a:cubicBezTo>
                    <a:pt x="0" y="0"/>
                    <a:pt x="0" y="0"/>
                    <a:pt x="0" y="0"/>
                  </a:cubicBezTo>
                  <a:lnTo>
                    <a:pt x="1"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2" name="Freeform 396">
              <a:extLst>
                <a:ext uri="{FF2B5EF4-FFF2-40B4-BE49-F238E27FC236}">
                  <a16:creationId xmlns:a16="http://schemas.microsoft.com/office/drawing/2014/main" id="{C8EB937C-B819-4193-8546-14D8CA22E4E2}"/>
                </a:ext>
              </a:extLst>
            </p:cNvPr>
            <p:cNvSpPr>
              <a:spLocks/>
            </p:cNvSpPr>
            <p:nvPr/>
          </p:nvSpPr>
          <p:spPr bwMode="auto">
            <a:xfrm>
              <a:off x="-1957389" y="1212851"/>
              <a:ext cx="31750" cy="36513"/>
            </a:xfrm>
            <a:custGeom>
              <a:avLst/>
              <a:gdLst>
                <a:gd name="T0" fmla="*/ 1 w 9"/>
                <a:gd name="T1" fmla="*/ 1 h 10"/>
                <a:gd name="T2" fmla="*/ 1 w 9"/>
                <a:gd name="T3" fmla="*/ 1 h 10"/>
                <a:gd name="T4" fmla="*/ 1 w 9"/>
                <a:gd name="T5" fmla="*/ 2 h 10"/>
                <a:gd name="T6" fmla="*/ 1 w 9"/>
                <a:gd name="T7" fmla="*/ 3 h 10"/>
                <a:gd name="T8" fmla="*/ 0 w 9"/>
                <a:gd name="T9" fmla="*/ 3 h 10"/>
                <a:gd name="T10" fmla="*/ 0 w 9"/>
                <a:gd name="T11" fmla="*/ 5 h 10"/>
                <a:gd name="T12" fmla="*/ 1 w 9"/>
                <a:gd name="T13" fmla="*/ 5 h 10"/>
                <a:gd name="T14" fmla="*/ 1 w 9"/>
                <a:gd name="T15" fmla="*/ 6 h 10"/>
                <a:gd name="T16" fmla="*/ 1 w 9"/>
                <a:gd name="T17" fmla="*/ 7 h 10"/>
                <a:gd name="T18" fmla="*/ 1 w 9"/>
                <a:gd name="T19" fmla="*/ 9 h 10"/>
                <a:gd name="T20" fmla="*/ 2 w 9"/>
                <a:gd name="T21" fmla="*/ 10 h 10"/>
                <a:gd name="T22" fmla="*/ 3 w 9"/>
                <a:gd name="T23" fmla="*/ 10 h 10"/>
                <a:gd name="T24" fmla="*/ 5 w 9"/>
                <a:gd name="T25" fmla="*/ 8 h 10"/>
                <a:gd name="T26" fmla="*/ 7 w 9"/>
                <a:gd name="T27" fmla="*/ 7 h 10"/>
                <a:gd name="T28" fmla="*/ 9 w 9"/>
                <a:gd name="T29" fmla="*/ 6 h 10"/>
                <a:gd name="T30" fmla="*/ 8 w 9"/>
                <a:gd name="T31" fmla="*/ 6 h 10"/>
                <a:gd name="T32" fmla="*/ 7 w 9"/>
                <a:gd name="T33" fmla="*/ 4 h 10"/>
                <a:gd name="T34" fmla="*/ 7 w 9"/>
                <a:gd name="T35" fmla="*/ 3 h 10"/>
                <a:gd name="T36" fmla="*/ 6 w 9"/>
                <a:gd name="T37" fmla="*/ 2 h 10"/>
                <a:gd name="T38" fmla="*/ 5 w 9"/>
                <a:gd name="T39" fmla="*/ 1 h 10"/>
                <a:gd name="T40" fmla="*/ 4 w 9"/>
                <a:gd name="T41" fmla="*/ 1 h 10"/>
                <a:gd name="T42" fmla="*/ 3 w 9"/>
                <a:gd name="T43" fmla="*/ 1 h 10"/>
                <a:gd name="T44" fmla="*/ 3 w 9"/>
                <a:gd name="T45" fmla="*/ 0 h 10"/>
                <a:gd name="T46" fmla="*/ 1 w 9"/>
                <a:gd name="T47"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9" h="10">
                  <a:moveTo>
                    <a:pt x="1" y="1"/>
                  </a:moveTo>
                  <a:cubicBezTo>
                    <a:pt x="1" y="1"/>
                    <a:pt x="1" y="1"/>
                    <a:pt x="1" y="1"/>
                  </a:cubicBezTo>
                  <a:cubicBezTo>
                    <a:pt x="1" y="2"/>
                    <a:pt x="2" y="2"/>
                    <a:pt x="1" y="2"/>
                  </a:cubicBezTo>
                  <a:cubicBezTo>
                    <a:pt x="1" y="3"/>
                    <a:pt x="1" y="3"/>
                    <a:pt x="1" y="3"/>
                  </a:cubicBezTo>
                  <a:cubicBezTo>
                    <a:pt x="1" y="3"/>
                    <a:pt x="0" y="3"/>
                    <a:pt x="0" y="3"/>
                  </a:cubicBezTo>
                  <a:cubicBezTo>
                    <a:pt x="0" y="4"/>
                    <a:pt x="0" y="4"/>
                    <a:pt x="0" y="5"/>
                  </a:cubicBezTo>
                  <a:cubicBezTo>
                    <a:pt x="0" y="5"/>
                    <a:pt x="1" y="5"/>
                    <a:pt x="1" y="5"/>
                  </a:cubicBezTo>
                  <a:cubicBezTo>
                    <a:pt x="1" y="5"/>
                    <a:pt x="1" y="6"/>
                    <a:pt x="1" y="6"/>
                  </a:cubicBezTo>
                  <a:cubicBezTo>
                    <a:pt x="1" y="6"/>
                    <a:pt x="1" y="7"/>
                    <a:pt x="1" y="7"/>
                  </a:cubicBezTo>
                  <a:cubicBezTo>
                    <a:pt x="1" y="8"/>
                    <a:pt x="1" y="9"/>
                    <a:pt x="1" y="9"/>
                  </a:cubicBezTo>
                  <a:cubicBezTo>
                    <a:pt x="2" y="9"/>
                    <a:pt x="2" y="10"/>
                    <a:pt x="2" y="10"/>
                  </a:cubicBezTo>
                  <a:cubicBezTo>
                    <a:pt x="3" y="10"/>
                    <a:pt x="3" y="10"/>
                    <a:pt x="3" y="10"/>
                  </a:cubicBezTo>
                  <a:cubicBezTo>
                    <a:pt x="3" y="9"/>
                    <a:pt x="5" y="8"/>
                    <a:pt x="5" y="8"/>
                  </a:cubicBezTo>
                  <a:cubicBezTo>
                    <a:pt x="6" y="8"/>
                    <a:pt x="7" y="7"/>
                    <a:pt x="7" y="7"/>
                  </a:cubicBezTo>
                  <a:cubicBezTo>
                    <a:pt x="8" y="7"/>
                    <a:pt x="9" y="6"/>
                    <a:pt x="9" y="6"/>
                  </a:cubicBezTo>
                  <a:cubicBezTo>
                    <a:pt x="9" y="6"/>
                    <a:pt x="9" y="6"/>
                    <a:pt x="8" y="6"/>
                  </a:cubicBezTo>
                  <a:cubicBezTo>
                    <a:pt x="8" y="6"/>
                    <a:pt x="8" y="4"/>
                    <a:pt x="7" y="4"/>
                  </a:cubicBezTo>
                  <a:cubicBezTo>
                    <a:pt x="7" y="4"/>
                    <a:pt x="7" y="4"/>
                    <a:pt x="7" y="3"/>
                  </a:cubicBezTo>
                  <a:cubicBezTo>
                    <a:pt x="7" y="3"/>
                    <a:pt x="6" y="3"/>
                    <a:pt x="6" y="2"/>
                  </a:cubicBezTo>
                  <a:cubicBezTo>
                    <a:pt x="5" y="2"/>
                    <a:pt x="5" y="1"/>
                    <a:pt x="5" y="1"/>
                  </a:cubicBezTo>
                  <a:cubicBezTo>
                    <a:pt x="4" y="1"/>
                    <a:pt x="4" y="1"/>
                    <a:pt x="4" y="1"/>
                  </a:cubicBezTo>
                  <a:cubicBezTo>
                    <a:pt x="4" y="1"/>
                    <a:pt x="3" y="1"/>
                    <a:pt x="3" y="1"/>
                  </a:cubicBezTo>
                  <a:cubicBezTo>
                    <a:pt x="3" y="1"/>
                    <a:pt x="3" y="1"/>
                    <a:pt x="3" y="0"/>
                  </a:cubicBezTo>
                  <a:cubicBezTo>
                    <a:pt x="2" y="0"/>
                    <a:pt x="1" y="0"/>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3" name="Freeform 397">
              <a:extLst>
                <a:ext uri="{FF2B5EF4-FFF2-40B4-BE49-F238E27FC236}">
                  <a16:creationId xmlns:a16="http://schemas.microsoft.com/office/drawing/2014/main" id="{7795EE5E-EA70-464F-A86B-14C41ACBFA9A}"/>
                </a:ext>
              </a:extLst>
            </p:cNvPr>
            <p:cNvSpPr>
              <a:spLocks/>
            </p:cNvSpPr>
            <p:nvPr/>
          </p:nvSpPr>
          <p:spPr bwMode="auto">
            <a:xfrm>
              <a:off x="-1976439" y="1190626"/>
              <a:ext cx="19050" cy="14288"/>
            </a:xfrm>
            <a:custGeom>
              <a:avLst/>
              <a:gdLst>
                <a:gd name="T0" fmla="*/ 2 w 5"/>
                <a:gd name="T1" fmla="*/ 2 h 4"/>
                <a:gd name="T2" fmla="*/ 3 w 5"/>
                <a:gd name="T3" fmla="*/ 3 h 4"/>
                <a:gd name="T4" fmla="*/ 4 w 5"/>
                <a:gd name="T5" fmla="*/ 3 h 4"/>
                <a:gd name="T6" fmla="*/ 5 w 5"/>
                <a:gd name="T7" fmla="*/ 3 h 4"/>
                <a:gd name="T8" fmla="*/ 5 w 5"/>
                <a:gd name="T9" fmla="*/ 2 h 4"/>
                <a:gd name="T10" fmla="*/ 4 w 5"/>
                <a:gd name="T11" fmla="*/ 1 h 4"/>
                <a:gd name="T12" fmla="*/ 3 w 5"/>
                <a:gd name="T13" fmla="*/ 1 h 4"/>
                <a:gd name="T14" fmla="*/ 2 w 5"/>
                <a:gd name="T15" fmla="*/ 1 h 4"/>
                <a:gd name="T16" fmla="*/ 1 w 5"/>
                <a:gd name="T17" fmla="*/ 0 h 4"/>
                <a:gd name="T18" fmla="*/ 1 w 5"/>
                <a:gd name="T19" fmla="*/ 2 h 4"/>
                <a:gd name="T20" fmla="*/ 2 w 5"/>
                <a:gd name="T21" fmla="*/ 2 h 4"/>
                <a:gd name="T22" fmla="*/ 2 w 5"/>
                <a:gd name="T23"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2" y="2"/>
                  </a:moveTo>
                  <a:cubicBezTo>
                    <a:pt x="2" y="2"/>
                    <a:pt x="2" y="3"/>
                    <a:pt x="3" y="3"/>
                  </a:cubicBezTo>
                  <a:cubicBezTo>
                    <a:pt x="4" y="4"/>
                    <a:pt x="4" y="3"/>
                    <a:pt x="4" y="3"/>
                  </a:cubicBezTo>
                  <a:cubicBezTo>
                    <a:pt x="5" y="3"/>
                    <a:pt x="5" y="3"/>
                    <a:pt x="5" y="3"/>
                  </a:cubicBezTo>
                  <a:cubicBezTo>
                    <a:pt x="5" y="2"/>
                    <a:pt x="5" y="2"/>
                    <a:pt x="5" y="2"/>
                  </a:cubicBezTo>
                  <a:cubicBezTo>
                    <a:pt x="4" y="1"/>
                    <a:pt x="4" y="1"/>
                    <a:pt x="4" y="1"/>
                  </a:cubicBezTo>
                  <a:cubicBezTo>
                    <a:pt x="3" y="1"/>
                    <a:pt x="3" y="1"/>
                    <a:pt x="3" y="1"/>
                  </a:cubicBezTo>
                  <a:cubicBezTo>
                    <a:pt x="2" y="1"/>
                    <a:pt x="2" y="1"/>
                    <a:pt x="2" y="1"/>
                  </a:cubicBezTo>
                  <a:cubicBezTo>
                    <a:pt x="2" y="0"/>
                    <a:pt x="1" y="0"/>
                    <a:pt x="1" y="0"/>
                  </a:cubicBezTo>
                  <a:cubicBezTo>
                    <a:pt x="1" y="1"/>
                    <a:pt x="0" y="1"/>
                    <a:pt x="1" y="2"/>
                  </a:cubicBezTo>
                  <a:cubicBezTo>
                    <a:pt x="1" y="2"/>
                    <a:pt x="2" y="2"/>
                    <a:pt x="2" y="2"/>
                  </a:cubicBezTo>
                  <a:cubicBezTo>
                    <a:pt x="2" y="2"/>
                    <a:pt x="2" y="2"/>
                    <a:pt x="2"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4" name="Freeform 398">
              <a:extLst>
                <a:ext uri="{FF2B5EF4-FFF2-40B4-BE49-F238E27FC236}">
                  <a16:creationId xmlns:a16="http://schemas.microsoft.com/office/drawing/2014/main" id="{67162E70-656B-4995-B1BF-9CB161BCA820}"/>
                </a:ext>
              </a:extLst>
            </p:cNvPr>
            <p:cNvSpPr>
              <a:spLocks/>
            </p:cNvSpPr>
            <p:nvPr/>
          </p:nvSpPr>
          <p:spPr bwMode="auto">
            <a:xfrm>
              <a:off x="-1982789" y="1193801"/>
              <a:ext cx="6350" cy="7938"/>
            </a:xfrm>
            <a:custGeom>
              <a:avLst/>
              <a:gdLst>
                <a:gd name="T0" fmla="*/ 0 w 2"/>
                <a:gd name="T1" fmla="*/ 0 h 2"/>
                <a:gd name="T2" fmla="*/ 1 w 2"/>
                <a:gd name="T3" fmla="*/ 1 h 2"/>
                <a:gd name="T4" fmla="*/ 1 w 2"/>
                <a:gd name="T5" fmla="*/ 2 h 2"/>
                <a:gd name="T6" fmla="*/ 2 w 2"/>
                <a:gd name="T7" fmla="*/ 1 h 2"/>
                <a:gd name="T8" fmla="*/ 1 w 2"/>
                <a:gd name="T9" fmla="*/ 0 h 2"/>
                <a:gd name="T10" fmla="*/ 0 w 2"/>
                <a:gd name="T11" fmla="*/ 0 h 2"/>
              </a:gdLst>
              <a:ahLst/>
              <a:cxnLst>
                <a:cxn ang="0">
                  <a:pos x="T0" y="T1"/>
                </a:cxn>
                <a:cxn ang="0">
                  <a:pos x="T2" y="T3"/>
                </a:cxn>
                <a:cxn ang="0">
                  <a:pos x="T4" y="T5"/>
                </a:cxn>
                <a:cxn ang="0">
                  <a:pos x="T6" y="T7"/>
                </a:cxn>
                <a:cxn ang="0">
                  <a:pos x="T8" y="T9"/>
                </a:cxn>
                <a:cxn ang="0">
                  <a:pos x="T10" y="T11"/>
                </a:cxn>
              </a:cxnLst>
              <a:rect l="0" t="0" r="r" b="b"/>
              <a:pathLst>
                <a:path w="2" h="2">
                  <a:moveTo>
                    <a:pt x="0" y="0"/>
                  </a:moveTo>
                  <a:cubicBezTo>
                    <a:pt x="0" y="0"/>
                    <a:pt x="1" y="1"/>
                    <a:pt x="1" y="1"/>
                  </a:cubicBezTo>
                  <a:cubicBezTo>
                    <a:pt x="1" y="1"/>
                    <a:pt x="1" y="2"/>
                    <a:pt x="1" y="2"/>
                  </a:cubicBezTo>
                  <a:cubicBezTo>
                    <a:pt x="2" y="1"/>
                    <a:pt x="2" y="1"/>
                    <a:pt x="2" y="1"/>
                  </a:cubicBezTo>
                  <a:cubicBezTo>
                    <a:pt x="1" y="0"/>
                    <a:pt x="2" y="0"/>
                    <a:pt x="1" y="0"/>
                  </a:cubicBezTo>
                  <a:cubicBezTo>
                    <a:pt x="1"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5" name="Freeform 399">
              <a:extLst>
                <a:ext uri="{FF2B5EF4-FFF2-40B4-BE49-F238E27FC236}">
                  <a16:creationId xmlns:a16="http://schemas.microsoft.com/office/drawing/2014/main" id="{ED630241-1984-475A-B477-EF9842334EB2}"/>
                </a:ext>
              </a:extLst>
            </p:cNvPr>
            <p:cNvSpPr>
              <a:spLocks/>
            </p:cNvSpPr>
            <p:nvPr/>
          </p:nvSpPr>
          <p:spPr bwMode="auto">
            <a:xfrm>
              <a:off x="-1990727" y="1187451"/>
              <a:ext cx="19050" cy="3175"/>
            </a:xfrm>
            <a:custGeom>
              <a:avLst/>
              <a:gdLst>
                <a:gd name="T0" fmla="*/ 0 w 5"/>
                <a:gd name="T1" fmla="*/ 1 h 1"/>
                <a:gd name="T2" fmla="*/ 1 w 5"/>
                <a:gd name="T3" fmla="*/ 1 h 1"/>
                <a:gd name="T4" fmla="*/ 2 w 5"/>
                <a:gd name="T5" fmla="*/ 1 h 1"/>
                <a:gd name="T6" fmla="*/ 3 w 5"/>
                <a:gd name="T7" fmla="*/ 1 h 1"/>
                <a:gd name="T8" fmla="*/ 4 w 5"/>
                <a:gd name="T9" fmla="*/ 1 h 1"/>
                <a:gd name="T10" fmla="*/ 4 w 5"/>
                <a:gd name="T11" fmla="*/ 1 h 1"/>
                <a:gd name="T12" fmla="*/ 4 w 5"/>
                <a:gd name="T13" fmla="*/ 0 h 1"/>
                <a:gd name="T14" fmla="*/ 3 w 5"/>
                <a:gd name="T15" fmla="*/ 0 h 1"/>
                <a:gd name="T16" fmla="*/ 2 w 5"/>
                <a:gd name="T17" fmla="*/ 0 h 1"/>
                <a:gd name="T18" fmla="*/ 1 w 5"/>
                <a:gd name="T19" fmla="*/ 0 h 1"/>
                <a:gd name="T20" fmla="*/ 1 w 5"/>
                <a:gd name="T21" fmla="*/ 0 h 1"/>
                <a:gd name="T22" fmla="*/ 0 w 5"/>
                <a:gd name="T23" fmla="*/ 0 h 1"/>
                <a:gd name="T24" fmla="*/ 0 w 5"/>
                <a:gd name="T25"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5" h="1">
                  <a:moveTo>
                    <a:pt x="0" y="1"/>
                  </a:moveTo>
                  <a:cubicBezTo>
                    <a:pt x="0" y="1"/>
                    <a:pt x="0" y="1"/>
                    <a:pt x="1" y="1"/>
                  </a:cubicBezTo>
                  <a:cubicBezTo>
                    <a:pt x="1" y="1"/>
                    <a:pt x="2" y="1"/>
                    <a:pt x="2" y="1"/>
                  </a:cubicBezTo>
                  <a:cubicBezTo>
                    <a:pt x="2" y="1"/>
                    <a:pt x="2" y="1"/>
                    <a:pt x="3" y="1"/>
                  </a:cubicBezTo>
                  <a:cubicBezTo>
                    <a:pt x="3" y="1"/>
                    <a:pt x="4" y="1"/>
                    <a:pt x="4" y="1"/>
                  </a:cubicBezTo>
                  <a:cubicBezTo>
                    <a:pt x="4" y="1"/>
                    <a:pt x="4" y="1"/>
                    <a:pt x="4" y="1"/>
                  </a:cubicBezTo>
                  <a:cubicBezTo>
                    <a:pt x="5" y="0"/>
                    <a:pt x="5" y="0"/>
                    <a:pt x="4" y="0"/>
                  </a:cubicBezTo>
                  <a:cubicBezTo>
                    <a:pt x="4" y="0"/>
                    <a:pt x="3" y="0"/>
                    <a:pt x="3" y="0"/>
                  </a:cubicBezTo>
                  <a:cubicBezTo>
                    <a:pt x="3" y="0"/>
                    <a:pt x="2" y="0"/>
                    <a:pt x="2" y="0"/>
                  </a:cubicBezTo>
                  <a:cubicBezTo>
                    <a:pt x="2" y="0"/>
                    <a:pt x="2" y="0"/>
                    <a:pt x="1" y="0"/>
                  </a:cubicBezTo>
                  <a:cubicBezTo>
                    <a:pt x="1" y="0"/>
                    <a:pt x="1" y="0"/>
                    <a:pt x="1" y="0"/>
                  </a:cubicBezTo>
                  <a:cubicBezTo>
                    <a:pt x="0" y="0"/>
                    <a:pt x="0" y="0"/>
                    <a:pt x="0" y="0"/>
                  </a:cubicBezTo>
                  <a:cubicBezTo>
                    <a:pt x="0" y="0"/>
                    <a:pt x="0" y="1"/>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6" name="Freeform 400">
              <a:extLst>
                <a:ext uri="{FF2B5EF4-FFF2-40B4-BE49-F238E27FC236}">
                  <a16:creationId xmlns:a16="http://schemas.microsoft.com/office/drawing/2014/main" id="{FC7F04F9-4E32-4298-AC63-F7484108344F}"/>
                </a:ext>
              </a:extLst>
            </p:cNvPr>
            <p:cNvSpPr>
              <a:spLocks/>
            </p:cNvSpPr>
            <p:nvPr/>
          </p:nvSpPr>
          <p:spPr bwMode="auto">
            <a:xfrm>
              <a:off x="-2016127" y="1173163"/>
              <a:ext cx="19050" cy="14288"/>
            </a:xfrm>
            <a:custGeom>
              <a:avLst/>
              <a:gdLst>
                <a:gd name="T0" fmla="*/ 4 w 5"/>
                <a:gd name="T1" fmla="*/ 2 h 4"/>
                <a:gd name="T2" fmla="*/ 4 w 5"/>
                <a:gd name="T3" fmla="*/ 2 h 4"/>
                <a:gd name="T4" fmla="*/ 5 w 5"/>
                <a:gd name="T5" fmla="*/ 3 h 4"/>
                <a:gd name="T6" fmla="*/ 4 w 5"/>
                <a:gd name="T7" fmla="*/ 3 h 4"/>
                <a:gd name="T8" fmla="*/ 3 w 5"/>
                <a:gd name="T9" fmla="*/ 3 h 4"/>
                <a:gd name="T10" fmla="*/ 3 w 5"/>
                <a:gd name="T11" fmla="*/ 3 h 4"/>
                <a:gd name="T12" fmla="*/ 2 w 5"/>
                <a:gd name="T13" fmla="*/ 3 h 4"/>
                <a:gd name="T14" fmla="*/ 2 w 5"/>
                <a:gd name="T15" fmla="*/ 3 h 4"/>
                <a:gd name="T16" fmla="*/ 1 w 5"/>
                <a:gd name="T17" fmla="*/ 2 h 4"/>
                <a:gd name="T18" fmla="*/ 1 w 5"/>
                <a:gd name="T19" fmla="*/ 2 h 4"/>
                <a:gd name="T20" fmla="*/ 1 w 5"/>
                <a:gd name="T21" fmla="*/ 1 h 4"/>
                <a:gd name="T22" fmla="*/ 1 w 5"/>
                <a:gd name="T23" fmla="*/ 1 h 4"/>
                <a:gd name="T24" fmla="*/ 2 w 5"/>
                <a:gd name="T25" fmla="*/ 0 h 4"/>
                <a:gd name="T26" fmla="*/ 3 w 5"/>
                <a:gd name="T27" fmla="*/ 1 h 4"/>
                <a:gd name="T28" fmla="*/ 3 w 5"/>
                <a:gd name="T29" fmla="*/ 2 h 4"/>
                <a:gd name="T30" fmla="*/ 4 w 5"/>
                <a:gd name="T3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4">
                  <a:moveTo>
                    <a:pt x="4" y="2"/>
                  </a:moveTo>
                  <a:cubicBezTo>
                    <a:pt x="4" y="2"/>
                    <a:pt x="4" y="2"/>
                    <a:pt x="4" y="2"/>
                  </a:cubicBezTo>
                  <a:cubicBezTo>
                    <a:pt x="4" y="3"/>
                    <a:pt x="5" y="3"/>
                    <a:pt x="5" y="3"/>
                  </a:cubicBezTo>
                  <a:cubicBezTo>
                    <a:pt x="5" y="3"/>
                    <a:pt x="4" y="3"/>
                    <a:pt x="4" y="3"/>
                  </a:cubicBezTo>
                  <a:cubicBezTo>
                    <a:pt x="4" y="3"/>
                    <a:pt x="3" y="4"/>
                    <a:pt x="3" y="3"/>
                  </a:cubicBezTo>
                  <a:cubicBezTo>
                    <a:pt x="3" y="3"/>
                    <a:pt x="3" y="3"/>
                    <a:pt x="3" y="3"/>
                  </a:cubicBezTo>
                  <a:cubicBezTo>
                    <a:pt x="3" y="3"/>
                    <a:pt x="2" y="3"/>
                    <a:pt x="2" y="3"/>
                  </a:cubicBezTo>
                  <a:cubicBezTo>
                    <a:pt x="2" y="3"/>
                    <a:pt x="2" y="3"/>
                    <a:pt x="2" y="3"/>
                  </a:cubicBezTo>
                  <a:cubicBezTo>
                    <a:pt x="1" y="3"/>
                    <a:pt x="1" y="2"/>
                    <a:pt x="1" y="2"/>
                  </a:cubicBezTo>
                  <a:cubicBezTo>
                    <a:pt x="1" y="2"/>
                    <a:pt x="1" y="2"/>
                    <a:pt x="1" y="2"/>
                  </a:cubicBezTo>
                  <a:cubicBezTo>
                    <a:pt x="1" y="2"/>
                    <a:pt x="0" y="2"/>
                    <a:pt x="1" y="1"/>
                  </a:cubicBezTo>
                  <a:cubicBezTo>
                    <a:pt x="1" y="1"/>
                    <a:pt x="1" y="1"/>
                    <a:pt x="1" y="1"/>
                  </a:cubicBezTo>
                  <a:cubicBezTo>
                    <a:pt x="2" y="1"/>
                    <a:pt x="2" y="0"/>
                    <a:pt x="2" y="0"/>
                  </a:cubicBezTo>
                  <a:cubicBezTo>
                    <a:pt x="3" y="0"/>
                    <a:pt x="3" y="0"/>
                    <a:pt x="3" y="1"/>
                  </a:cubicBezTo>
                  <a:cubicBezTo>
                    <a:pt x="3" y="1"/>
                    <a:pt x="3" y="1"/>
                    <a:pt x="3" y="2"/>
                  </a:cubicBezTo>
                  <a:cubicBezTo>
                    <a:pt x="3" y="2"/>
                    <a:pt x="4" y="2"/>
                    <a:pt x="4"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7" name="Freeform 401">
              <a:extLst>
                <a:ext uri="{FF2B5EF4-FFF2-40B4-BE49-F238E27FC236}">
                  <a16:creationId xmlns:a16="http://schemas.microsoft.com/office/drawing/2014/main" id="{C5EF6F10-6E4B-40AC-84E7-7F88876287B3}"/>
                </a:ext>
              </a:extLst>
            </p:cNvPr>
            <p:cNvSpPr>
              <a:spLocks/>
            </p:cNvSpPr>
            <p:nvPr/>
          </p:nvSpPr>
          <p:spPr bwMode="auto">
            <a:xfrm>
              <a:off x="-2055814" y="1157288"/>
              <a:ext cx="17463" cy="11113"/>
            </a:xfrm>
            <a:custGeom>
              <a:avLst/>
              <a:gdLst>
                <a:gd name="T0" fmla="*/ 4 w 5"/>
                <a:gd name="T1" fmla="*/ 2 h 3"/>
                <a:gd name="T2" fmla="*/ 4 w 5"/>
                <a:gd name="T3" fmla="*/ 3 h 3"/>
                <a:gd name="T4" fmla="*/ 2 w 5"/>
                <a:gd name="T5" fmla="*/ 3 h 3"/>
                <a:gd name="T6" fmla="*/ 2 w 5"/>
                <a:gd name="T7" fmla="*/ 2 h 3"/>
                <a:gd name="T8" fmla="*/ 1 w 5"/>
                <a:gd name="T9" fmla="*/ 2 h 3"/>
                <a:gd name="T10" fmla="*/ 1 w 5"/>
                <a:gd name="T11" fmla="*/ 1 h 3"/>
                <a:gd name="T12" fmla="*/ 2 w 5"/>
                <a:gd name="T13" fmla="*/ 1 h 3"/>
                <a:gd name="T14" fmla="*/ 2 w 5"/>
                <a:gd name="T15" fmla="*/ 0 h 3"/>
                <a:gd name="T16" fmla="*/ 4 w 5"/>
                <a:gd name="T17" fmla="*/ 0 h 3"/>
                <a:gd name="T18" fmla="*/ 4 w 5"/>
                <a:gd name="T19" fmla="*/ 0 h 3"/>
                <a:gd name="T20" fmla="*/ 4 w 5"/>
                <a:gd name="T21"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3">
                  <a:moveTo>
                    <a:pt x="4" y="2"/>
                  </a:moveTo>
                  <a:cubicBezTo>
                    <a:pt x="4" y="2"/>
                    <a:pt x="4" y="3"/>
                    <a:pt x="4" y="3"/>
                  </a:cubicBezTo>
                  <a:cubicBezTo>
                    <a:pt x="3" y="3"/>
                    <a:pt x="2" y="3"/>
                    <a:pt x="2" y="3"/>
                  </a:cubicBezTo>
                  <a:cubicBezTo>
                    <a:pt x="2" y="3"/>
                    <a:pt x="2" y="3"/>
                    <a:pt x="2" y="2"/>
                  </a:cubicBezTo>
                  <a:cubicBezTo>
                    <a:pt x="1" y="2"/>
                    <a:pt x="2" y="2"/>
                    <a:pt x="1" y="2"/>
                  </a:cubicBezTo>
                  <a:cubicBezTo>
                    <a:pt x="0" y="2"/>
                    <a:pt x="1" y="2"/>
                    <a:pt x="1" y="1"/>
                  </a:cubicBezTo>
                  <a:cubicBezTo>
                    <a:pt x="1" y="1"/>
                    <a:pt x="2" y="1"/>
                    <a:pt x="2" y="1"/>
                  </a:cubicBezTo>
                  <a:cubicBezTo>
                    <a:pt x="2" y="0"/>
                    <a:pt x="2" y="0"/>
                    <a:pt x="2" y="0"/>
                  </a:cubicBezTo>
                  <a:cubicBezTo>
                    <a:pt x="3" y="0"/>
                    <a:pt x="3" y="0"/>
                    <a:pt x="4" y="0"/>
                  </a:cubicBezTo>
                  <a:cubicBezTo>
                    <a:pt x="4" y="0"/>
                    <a:pt x="4" y="0"/>
                    <a:pt x="4" y="0"/>
                  </a:cubicBezTo>
                  <a:cubicBezTo>
                    <a:pt x="4" y="1"/>
                    <a:pt x="5" y="1"/>
                    <a:pt x="4"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8" name="Freeform 402">
              <a:extLst>
                <a:ext uri="{FF2B5EF4-FFF2-40B4-BE49-F238E27FC236}">
                  <a16:creationId xmlns:a16="http://schemas.microsoft.com/office/drawing/2014/main" id="{85034A22-2840-44C1-A396-8AE45AAC0FA9}"/>
                </a:ext>
              </a:extLst>
            </p:cNvPr>
            <p:cNvSpPr>
              <a:spLocks/>
            </p:cNvSpPr>
            <p:nvPr/>
          </p:nvSpPr>
          <p:spPr bwMode="auto">
            <a:xfrm>
              <a:off x="-2063752" y="1162051"/>
              <a:ext cx="4763" cy="6350"/>
            </a:xfrm>
            <a:custGeom>
              <a:avLst/>
              <a:gdLst>
                <a:gd name="T0" fmla="*/ 1 w 1"/>
                <a:gd name="T1" fmla="*/ 1 h 2"/>
                <a:gd name="T2" fmla="*/ 1 w 1"/>
                <a:gd name="T3" fmla="*/ 2 h 2"/>
                <a:gd name="T4" fmla="*/ 0 w 1"/>
                <a:gd name="T5" fmla="*/ 2 h 2"/>
                <a:gd name="T6" fmla="*/ 0 w 1"/>
                <a:gd name="T7" fmla="*/ 2 h 2"/>
                <a:gd name="T8" fmla="*/ 1 w 1"/>
                <a:gd name="T9" fmla="*/ 1 h 2"/>
                <a:gd name="T10" fmla="*/ 1 w 1"/>
                <a:gd name="T11" fmla="*/ 0 h 2"/>
                <a:gd name="T12" fmla="*/ 1 w 1"/>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1" h="2">
                  <a:moveTo>
                    <a:pt x="1" y="1"/>
                  </a:moveTo>
                  <a:cubicBezTo>
                    <a:pt x="1" y="1"/>
                    <a:pt x="1" y="2"/>
                    <a:pt x="1" y="2"/>
                  </a:cubicBezTo>
                  <a:cubicBezTo>
                    <a:pt x="0" y="2"/>
                    <a:pt x="1" y="2"/>
                    <a:pt x="0" y="2"/>
                  </a:cubicBezTo>
                  <a:cubicBezTo>
                    <a:pt x="0" y="2"/>
                    <a:pt x="0" y="2"/>
                    <a:pt x="0" y="2"/>
                  </a:cubicBezTo>
                  <a:cubicBezTo>
                    <a:pt x="0" y="1"/>
                    <a:pt x="1" y="1"/>
                    <a:pt x="1" y="1"/>
                  </a:cubicBezTo>
                  <a:cubicBezTo>
                    <a:pt x="1" y="1"/>
                    <a:pt x="1" y="0"/>
                    <a:pt x="1" y="0"/>
                  </a:cubicBezTo>
                  <a:cubicBezTo>
                    <a:pt x="1" y="1"/>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9" name="Freeform 403">
              <a:extLst>
                <a:ext uri="{FF2B5EF4-FFF2-40B4-BE49-F238E27FC236}">
                  <a16:creationId xmlns:a16="http://schemas.microsoft.com/office/drawing/2014/main" id="{44D6FFBE-789B-46FE-B560-2BA8DB45FEE0}"/>
                </a:ext>
              </a:extLst>
            </p:cNvPr>
            <p:cNvSpPr>
              <a:spLocks/>
            </p:cNvSpPr>
            <p:nvPr/>
          </p:nvSpPr>
          <p:spPr bwMode="auto">
            <a:xfrm>
              <a:off x="-2255839" y="1201738"/>
              <a:ext cx="6350" cy="3175"/>
            </a:xfrm>
            <a:custGeom>
              <a:avLst/>
              <a:gdLst>
                <a:gd name="T0" fmla="*/ 1 w 2"/>
                <a:gd name="T1" fmla="*/ 0 h 1"/>
                <a:gd name="T2" fmla="*/ 1 w 2"/>
                <a:gd name="T3" fmla="*/ 0 h 1"/>
                <a:gd name="T4" fmla="*/ 1 w 2"/>
                <a:gd name="T5" fmla="*/ 0 h 1"/>
                <a:gd name="T6" fmla="*/ 1 w 2"/>
                <a:gd name="T7" fmla="*/ 0 h 1"/>
                <a:gd name="T8" fmla="*/ 1 w 2"/>
                <a:gd name="T9" fmla="*/ 1 h 1"/>
                <a:gd name="T10" fmla="*/ 1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1" y="0"/>
                  </a:moveTo>
                  <a:cubicBezTo>
                    <a:pt x="1" y="0"/>
                    <a:pt x="1" y="0"/>
                    <a:pt x="1" y="0"/>
                  </a:cubicBezTo>
                  <a:cubicBezTo>
                    <a:pt x="1" y="0"/>
                    <a:pt x="1" y="0"/>
                    <a:pt x="1" y="0"/>
                  </a:cubicBezTo>
                  <a:cubicBezTo>
                    <a:pt x="1" y="0"/>
                    <a:pt x="0" y="0"/>
                    <a:pt x="1" y="0"/>
                  </a:cubicBezTo>
                  <a:cubicBezTo>
                    <a:pt x="1" y="1"/>
                    <a:pt x="1" y="1"/>
                    <a:pt x="1" y="1"/>
                  </a:cubicBezTo>
                  <a:cubicBezTo>
                    <a:pt x="1" y="1"/>
                    <a:pt x="2"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0" name="Freeform 404">
              <a:extLst>
                <a:ext uri="{FF2B5EF4-FFF2-40B4-BE49-F238E27FC236}">
                  <a16:creationId xmlns:a16="http://schemas.microsoft.com/office/drawing/2014/main" id="{637F269D-0C4F-413B-98C8-3A9646130689}"/>
                </a:ext>
              </a:extLst>
            </p:cNvPr>
            <p:cNvSpPr>
              <a:spLocks/>
            </p:cNvSpPr>
            <p:nvPr/>
          </p:nvSpPr>
          <p:spPr bwMode="auto">
            <a:xfrm>
              <a:off x="-2255839" y="1190626"/>
              <a:ext cx="6350" cy="3175"/>
            </a:xfrm>
            <a:custGeom>
              <a:avLst/>
              <a:gdLst>
                <a:gd name="T0" fmla="*/ 0 w 2"/>
                <a:gd name="T1" fmla="*/ 1 h 1"/>
                <a:gd name="T2" fmla="*/ 1 w 2"/>
                <a:gd name="T3" fmla="*/ 1 h 1"/>
                <a:gd name="T4" fmla="*/ 1 w 2"/>
                <a:gd name="T5" fmla="*/ 1 h 1"/>
                <a:gd name="T6" fmla="*/ 2 w 2"/>
                <a:gd name="T7" fmla="*/ 0 h 1"/>
                <a:gd name="T8" fmla="*/ 1 w 2"/>
                <a:gd name="T9" fmla="*/ 0 h 1"/>
                <a:gd name="T10" fmla="*/ 0 w 2"/>
                <a:gd name="T11" fmla="*/ 0 h 1"/>
                <a:gd name="T12" fmla="*/ 0 w 2"/>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0" y="1"/>
                  </a:moveTo>
                  <a:cubicBezTo>
                    <a:pt x="0" y="1"/>
                    <a:pt x="0" y="1"/>
                    <a:pt x="1" y="1"/>
                  </a:cubicBezTo>
                  <a:cubicBezTo>
                    <a:pt x="1" y="1"/>
                    <a:pt x="1" y="1"/>
                    <a:pt x="1" y="1"/>
                  </a:cubicBezTo>
                  <a:cubicBezTo>
                    <a:pt x="2" y="0"/>
                    <a:pt x="2" y="0"/>
                    <a:pt x="2" y="0"/>
                  </a:cubicBezTo>
                  <a:cubicBezTo>
                    <a:pt x="1" y="0"/>
                    <a:pt x="1" y="0"/>
                    <a:pt x="1" y="0"/>
                  </a:cubicBezTo>
                  <a:cubicBezTo>
                    <a:pt x="1" y="0"/>
                    <a:pt x="0" y="0"/>
                    <a:pt x="0" y="0"/>
                  </a:cubicBezTo>
                  <a:cubicBezTo>
                    <a:pt x="0" y="0"/>
                    <a:pt x="0" y="1"/>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1" name="Freeform 405">
              <a:extLst>
                <a:ext uri="{FF2B5EF4-FFF2-40B4-BE49-F238E27FC236}">
                  <a16:creationId xmlns:a16="http://schemas.microsoft.com/office/drawing/2014/main" id="{9993BECD-D3D2-490B-9065-BEECBCFF58CC}"/>
                </a:ext>
              </a:extLst>
            </p:cNvPr>
            <p:cNvSpPr>
              <a:spLocks/>
            </p:cNvSpPr>
            <p:nvPr/>
          </p:nvSpPr>
          <p:spPr bwMode="auto">
            <a:xfrm>
              <a:off x="-2227264" y="1176338"/>
              <a:ext cx="11113" cy="6350"/>
            </a:xfrm>
            <a:custGeom>
              <a:avLst/>
              <a:gdLst>
                <a:gd name="T0" fmla="*/ 3 w 3"/>
                <a:gd name="T1" fmla="*/ 1 h 2"/>
                <a:gd name="T2" fmla="*/ 2 w 3"/>
                <a:gd name="T3" fmla="*/ 0 h 2"/>
                <a:gd name="T4" fmla="*/ 2 w 3"/>
                <a:gd name="T5" fmla="*/ 0 h 2"/>
                <a:gd name="T6" fmla="*/ 1 w 3"/>
                <a:gd name="T7" fmla="*/ 0 h 2"/>
                <a:gd name="T8" fmla="*/ 0 w 3"/>
                <a:gd name="T9" fmla="*/ 0 h 2"/>
                <a:gd name="T10" fmla="*/ 1 w 3"/>
                <a:gd name="T11" fmla="*/ 0 h 2"/>
                <a:gd name="T12" fmla="*/ 1 w 3"/>
                <a:gd name="T13" fmla="*/ 1 h 2"/>
                <a:gd name="T14" fmla="*/ 1 w 3"/>
                <a:gd name="T15" fmla="*/ 1 h 2"/>
                <a:gd name="T16" fmla="*/ 1 w 3"/>
                <a:gd name="T17" fmla="*/ 1 h 2"/>
                <a:gd name="T18" fmla="*/ 2 w 3"/>
                <a:gd name="T19" fmla="*/ 1 h 2"/>
                <a:gd name="T20" fmla="*/ 3 w 3"/>
                <a:gd name="T21"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2">
                  <a:moveTo>
                    <a:pt x="3" y="1"/>
                  </a:moveTo>
                  <a:cubicBezTo>
                    <a:pt x="3" y="1"/>
                    <a:pt x="2" y="1"/>
                    <a:pt x="2" y="0"/>
                  </a:cubicBezTo>
                  <a:cubicBezTo>
                    <a:pt x="2" y="0"/>
                    <a:pt x="2" y="0"/>
                    <a:pt x="2" y="0"/>
                  </a:cubicBezTo>
                  <a:cubicBezTo>
                    <a:pt x="2" y="0"/>
                    <a:pt x="2" y="0"/>
                    <a:pt x="1" y="0"/>
                  </a:cubicBezTo>
                  <a:cubicBezTo>
                    <a:pt x="1" y="0"/>
                    <a:pt x="0" y="0"/>
                    <a:pt x="0" y="0"/>
                  </a:cubicBezTo>
                  <a:cubicBezTo>
                    <a:pt x="0" y="0"/>
                    <a:pt x="1" y="0"/>
                    <a:pt x="1" y="0"/>
                  </a:cubicBezTo>
                  <a:cubicBezTo>
                    <a:pt x="1" y="0"/>
                    <a:pt x="1" y="0"/>
                    <a:pt x="1" y="1"/>
                  </a:cubicBezTo>
                  <a:cubicBezTo>
                    <a:pt x="1" y="1"/>
                    <a:pt x="1" y="1"/>
                    <a:pt x="1" y="1"/>
                  </a:cubicBezTo>
                  <a:cubicBezTo>
                    <a:pt x="1" y="1"/>
                    <a:pt x="1" y="2"/>
                    <a:pt x="1" y="1"/>
                  </a:cubicBezTo>
                  <a:cubicBezTo>
                    <a:pt x="2" y="1"/>
                    <a:pt x="2" y="1"/>
                    <a:pt x="2" y="1"/>
                  </a:cubicBezTo>
                  <a:cubicBezTo>
                    <a:pt x="2" y="1"/>
                    <a:pt x="3" y="1"/>
                    <a:pt x="3"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2" name="Freeform 406">
              <a:extLst>
                <a:ext uri="{FF2B5EF4-FFF2-40B4-BE49-F238E27FC236}">
                  <a16:creationId xmlns:a16="http://schemas.microsoft.com/office/drawing/2014/main" id="{94BF5B24-2241-4A11-99D9-62CC2F187F49}"/>
                </a:ext>
              </a:extLst>
            </p:cNvPr>
            <p:cNvSpPr>
              <a:spLocks/>
            </p:cNvSpPr>
            <p:nvPr/>
          </p:nvSpPr>
          <p:spPr bwMode="auto">
            <a:xfrm>
              <a:off x="-2249489" y="1154113"/>
              <a:ext cx="4763" cy="11113"/>
            </a:xfrm>
            <a:custGeom>
              <a:avLst/>
              <a:gdLst>
                <a:gd name="T0" fmla="*/ 0 w 1"/>
                <a:gd name="T1" fmla="*/ 0 h 3"/>
                <a:gd name="T2" fmla="*/ 0 w 1"/>
                <a:gd name="T3" fmla="*/ 1 h 3"/>
                <a:gd name="T4" fmla="*/ 0 w 1"/>
                <a:gd name="T5" fmla="*/ 1 h 3"/>
                <a:gd name="T6" fmla="*/ 1 w 1"/>
                <a:gd name="T7" fmla="*/ 2 h 3"/>
                <a:gd name="T8" fmla="*/ 1 w 1"/>
                <a:gd name="T9" fmla="*/ 2 h 3"/>
                <a:gd name="T10" fmla="*/ 1 w 1"/>
                <a:gd name="T11" fmla="*/ 1 h 3"/>
                <a:gd name="T12" fmla="*/ 0 w 1"/>
                <a:gd name="T13" fmla="*/ 1 h 3"/>
                <a:gd name="T14" fmla="*/ 0 w 1"/>
                <a:gd name="T15" fmla="*/ 0 h 3"/>
                <a:gd name="T16" fmla="*/ 0 w 1"/>
                <a:gd name="T17"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 h="3">
                  <a:moveTo>
                    <a:pt x="0" y="0"/>
                  </a:moveTo>
                  <a:cubicBezTo>
                    <a:pt x="0" y="0"/>
                    <a:pt x="0" y="0"/>
                    <a:pt x="0" y="1"/>
                  </a:cubicBezTo>
                  <a:cubicBezTo>
                    <a:pt x="0" y="1"/>
                    <a:pt x="0" y="1"/>
                    <a:pt x="0" y="1"/>
                  </a:cubicBezTo>
                  <a:cubicBezTo>
                    <a:pt x="0" y="2"/>
                    <a:pt x="1" y="2"/>
                    <a:pt x="1" y="2"/>
                  </a:cubicBezTo>
                  <a:cubicBezTo>
                    <a:pt x="1" y="2"/>
                    <a:pt x="1" y="3"/>
                    <a:pt x="1" y="2"/>
                  </a:cubicBezTo>
                  <a:cubicBezTo>
                    <a:pt x="1" y="2"/>
                    <a:pt x="1" y="2"/>
                    <a:pt x="1" y="1"/>
                  </a:cubicBezTo>
                  <a:cubicBezTo>
                    <a:pt x="1" y="1"/>
                    <a:pt x="0" y="1"/>
                    <a:pt x="0" y="1"/>
                  </a:cubicBezTo>
                  <a:cubicBezTo>
                    <a:pt x="1" y="0"/>
                    <a:pt x="1"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3" name="Line 407">
              <a:extLst>
                <a:ext uri="{FF2B5EF4-FFF2-40B4-BE49-F238E27FC236}">
                  <a16:creationId xmlns:a16="http://schemas.microsoft.com/office/drawing/2014/main" id="{DA787136-34F0-4FE6-B4FE-36711729EB96}"/>
                </a:ext>
              </a:extLst>
            </p:cNvPr>
            <p:cNvSpPr>
              <a:spLocks noChangeShapeType="1"/>
            </p:cNvSpPr>
            <p:nvPr/>
          </p:nvSpPr>
          <p:spPr bwMode="auto">
            <a:xfrm>
              <a:off x="-2224089" y="1176338"/>
              <a:ext cx="0" cy="0"/>
            </a:xfrm>
            <a:prstGeom prst="lin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4" name="Line 408">
              <a:extLst>
                <a:ext uri="{FF2B5EF4-FFF2-40B4-BE49-F238E27FC236}">
                  <a16:creationId xmlns:a16="http://schemas.microsoft.com/office/drawing/2014/main" id="{628F2037-81C0-4C81-A397-4B3686C5F2CD}"/>
                </a:ext>
              </a:extLst>
            </p:cNvPr>
            <p:cNvSpPr>
              <a:spLocks noChangeShapeType="1"/>
            </p:cNvSpPr>
            <p:nvPr/>
          </p:nvSpPr>
          <p:spPr bwMode="auto">
            <a:xfrm>
              <a:off x="-2224089" y="1176338"/>
              <a:ext cx="0" cy="0"/>
            </a:xfrm>
            <a:prstGeom prst="line">
              <a:avLst/>
            </a:pr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275" name="Freeform 409">
              <a:extLst>
                <a:ext uri="{FF2B5EF4-FFF2-40B4-BE49-F238E27FC236}">
                  <a16:creationId xmlns:a16="http://schemas.microsoft.com/office/drawing/2014/main" id="{60C038A3-EEF8-4A4E-BFB5-3B42A73C076C}"/>
                </a:ext>
              </a:extLst>
            </p:cNvPr>
            <p:cNvSpPr>
              <a:spLocks/>
            </p:cNvSpPr>
            <p:nvPr/>
          </p:nvSpPr>
          <p:spPr bwMode="auto">
            <a:xfrm>
              <a:off x="-2230439" y="1131888"/>
              <a:ext cx="14288" cy="15875"/>
            </a:xfrm>
            <a:custGeom>
              <a:avLst/>
              <a:gdLst>
                <a:gd name="T0" fmla="*/ 2 w 4"/>
                <a:gd name="T1" fmla="*/ 0 h 4"/>
                <a:gd name="T2" fmla="*/ 1 w 4"/>
                <a:gd name="T3" fmla="*/ 1 h 4"/>
                <a:gd name="T4" fmla="*/ 0 w 4"/>
                <a:gd name="T5" fmla="*/ 1 h 4"/>
                <a:gd name="T6" fmla="*/ 1 w 4"/>
                <a:gd name="T7" fmla="*/ 2 h 4"/>
                <a:gd name="T8" fmla="*/ 2 w 4"/>
                <a:gd name="T9" fmla="*/ 2 h 4"/>
                <a:gd name="T10" fmla="*/ 2 w 4"/>
                <a:gd name="T11" fmla="*/ 3 h 4"/>
                <a:gd name="T12" fmla="*/ 3 w 4"/>
                <a:gd name="T13" fmla="*/ 4 h 4"/>
                <a:gd name="T14" fmla="*/ 3 w 4"/>
                <a:gd name="T15" fmla="*/ 3 h 4"/>
                <a:gd name="T16" fmla="*/ 3 w 4"/>
                <a:gd name="T17" fmla="*/ 4 h 4"/>
                <a:gd name="T18" fmla="*/ 4 w 4"/>
                <a:gd name="T19" fmla="*/ 3 h 4"/>
                <a:gd name="T20" fmla="*/ 4 w 4"/>
                <a:gd name="T21" fmla="*/ 3 h 4"/>
                <a:gd name="T22" fmla="*/ 3 w 4"/>
                <a:gd name="T23" fmla="*/ 3 h 4"/>
                <a:gd name="T24" fmla="*/ 3 w 4"/>
                <a:gd name="T25" fmla="*/ 2 h 4"/>
                <a:gd name="T26" fmla="*/ 3 w 4"/>
                <a:gd name="T27" fmla="*/ 2 h 4"/>
                <a:gd name="T28" fmla="*/ 3 w 4"/>
                <a:gd name="T29" fmla="*/ 2 h 4"/>
                <a:gd name="T30" fmla="*/ 3 w 4"/>
                <a:gd name="T31" fmla="*/ 1 h 4"/>
                <a:gd name="T32" fmla="*/ 2 w 4"/>
                <a:gd name="T33" fmla="*/ 1 h 4"/>
                <a:gd name="T34" fmla="*/ 2 w 4"/>
                <a:gd name="T35" fmla="*/ 1 h 4"/>
                <a:gd name="T36" fmla="*/ 2 w 4"/>
                <a:gd name="T37" fmla="*/ 0 h 4"/>
                <a:gd name="T38" fmla="*/ 2 w 4"/>
                <a:gd name="T39"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4" h="4">
                  <a:moveTo>
                    <a:pt x="2" y="0"/>
                  </a:moveTo>
                  <a:cubicBezTo>
                    <a:pt x="2" y="0"/>
                    <a:pt x="1" y="0"/>
                    <a:pt x="1" y="1"/>
                  </a:cubicBezTo>
                  <a:cubicBezTo>
                    <a:pt x="1" y="1"/>
                    <a:pt x="1" y="1"/>
                    <a:pt x="0" y="1"/>
                  </a:cubicBezTo>
                  <a:cubicBezTo>
                    <a:pt x="0" y="2"/>
                    <a:pt x="0" y="2"/>
                    <a:pt x="1" y="2"/>
                  </a:cubicBezTo>
                  <a:cubicBezTo>
                    <a:pt x="1" y="2"/>
                    <a:pt x="1" y="1"/>
                    <a:pt x="2" y="2"/>
                  </a:cubicBezTo>
                  <a:cubicBezTo>
                    <a:pt x="2" y="2"/>
                    <a:pt x="2" y="2"/>
                    <a:pt x="2" y="3"/>
                  </a:cubicBezTo>
                  <a:cubicBezTo>
                    <a:pt x="2" y="3"/>
                    <a:pt x="2" y="4"/>
                    <a:pt x="3" y="4"/>
                  </a:cubicBezTo>
                  <a:cubicBezTo>
                    <a:pt x="3" y="3"/>
                    <a:pt x="3" y="3"/>
                    <a:pt x="3" y="3"/>
                  </a:cubicBezTo>
                  <a:cubicBezTo>
                    <a:pt x="3" y="3"/>
                    <a:pt x="3" y="3"/>
                    <a:pt x="3" y="4"/>
                  </a:cubicBezTo>
                  <a:cubicBezTo>
                    <a:pt x="3" y="4"/>
                    <a:pt x="4" y="4"/>
                    <a:pt x="4" y="3"/>
                  </a:cubicBezTo>
                  <a:cubicBezTo>
                    <a:pt x="4" y="3"/>
                    <a:pt x="4" y="3"/>
                    <a:pt x="4" y="3"/>
                  </a:cubicBezTo>
                  <a:cubicBezTo>
                    <a:pt x="4" y="3"/>
                    <a:pt x="4" y="3"/>
                    <a:pt x="3" y="3"/>
                  </a:cubicBezTo>
                  <a:cubicBezTo>
                    <a:pt x="3" y="2"/>
                    <a:pt x="3" y="2"/>
                    <a:pt x="3" y="2"/>
                  </a:cubicBezTo>
                  <a:cubicBezTo>
                    <a:pt x="3" y="2"/>
                    <a:pt x="3" y="2"/>
                    <a:pt x="3" y="2"/>
                  </a:cubicBezTo>
                  <a:cubicBezTo>
                    <a:pt x="3" y="2"/>
                    <a:pt x="3" y="2"/>
                    <a:pt x="3" y="2"/>
                  </a:cubicBezTo>
                  <a:cubicBezTo>
                    <a:pt x="3" y="1"/>
                    <a:pt x="3" y="1"/>
                    <a:pt x="3" y="1"/>
                  </a:cubicBezTo>
                  <a:cubicBezTo>
                    <a:pt x="3" y="1"/>
                    <a:pt x="3" y="1"/>
                    <a:pt x="2" y="1"/>
                  </a:cubicBezTo>
                  <a:cubicBezTo>
                    <a:pt x="2" y="1"/>
                    <a:pt x="2" y="1"/>
                    <a:pt x="2" y="1"/>
                  </a:cubicBezTo>
                  <a:cubicBezTo>
                    <a:pt x="2" y="1"/>
                    <a:pt x="2" y="1"/>
                    <a:pt x="2" y="0"/>
                  </a:cubicBezTo>
                  <a:cubicBezTo>
                    <a:pt x="2" y="0"/>
                    <a:pt x="2" y="0"/>
                    <a:pt x="2"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6" name="Freeform 411">
              <a:extLst>
                <a:ext uri="{FF2B5EF4-FFF2-40B4-BE49-F238E27FC236}">
                  <a16:creationId xmlns:a16="http://schemas.microsoft.com/office/drawing/2014/main" id="{3263A548-8A0A-413D-B313-4D4D0EF3DDE6}"/>
                </a:ext>
              </a:extLst>
            </p:cNvPr>
            <p:cNvSpPr>
              <a:spLocks/>
            </p:cNvSpPr>
            <p:nvPr/>
          </p:nvSpPr>
          <p:spPr bwMode="auto">
            <a:xfrm>
              <a:off x="-1393827" y="687388"/>
              <a:ext cx="69850" cy="107950"/>
            </a:xfrm>
            <a:custGeom>
              <a:avLst/>
              <a:gdLst>
                <a:gd name="T0" fmla="*/ 18 w 19"/>
                <a:gd name="T1" fmla="*/ 13 h 30"/>
                <a:gd name="T2" fmla="*/ 18 w 19"/>
                <a:gd name="T3" fmla="*/ 12 h 30"/>
                <a:gd name="T4" fmla="*/ 18 w 19"/>
                <a:gd name="T5" fmla="*/ 11 h 30"/>
                <a:gd name="T6" fmla="*/ 16 w 19"/>
                <a:gd name="T7" fmla="*/ 10 h 30"/>
                <a:gd name="T8" fmla="*/ 15 w 19"/>
                <a:gd name="T9" fmla="*/ 10 h 30"/>
                <a:gd name="T10" fmla="*/ 14 w 19"/>
                <a:gd name="T11" fmla="*/ 10 h 30"/>
                <a:gd name="T12" fmla="*/ 12 w 19"/>
                <a:gd name="T13" fmla="*/ 6 h 30"/>
                <a:gd name="T14" fmla="*/ 10 w 19"/>
                <a:gd name="T15" fmla="*/ 1 h 30"/>
                <a:gd name="T16" fmla="*/ 9 w 19"/>
                <a:gd name="T17" fmla="*/ 1 h 30"/>
                <a:gd name="T18" fmla="*/ 8 w 19"/>
                <a:gd name="T19" fmla="*/ 0 h 30"/>
                <a:gd name="T20" fmla="*/ 6 w 19"/>
                <a:gd name="T21" fmla="*/ 0 h 30"/>
                <a:gd name="T22" fmla="*/ 5 w 19"/>
                <a:gd name="T23" fmla="*/ 1 h 30"/>
                <a:gd name="T24" fmla="*/ 4 w 19"/>
                <a:gd name="T25" fmla="*/ 1 h 30"/>
                <a:gd name="T26" fmla="*/ 1 w 19"/>
                <a:gd name="T27" fmla="*/ 6 h 30"/>
                <a:gd name="T28" fmla="*/ 2 w 19"/>
                <a:gd name="T29" fmla="*/ 11 h 30"/>
                <a:gd name="T30" fmla="*/ 1 w 19"/>
                <a:gd name="T31" fmla="*/ 13 h 30"/>
                <a:gd name="T32" fmla="*/ 0 w 19"/>
                <a:gd name="T33" fmla="*/ 15 h 30"/>
                <a:gd name="T34" fmla="*/ 4 w 19"/>
                <a:gd name="T35" fmla="*/ 28 h 30"/>
                <a:gd name="T36" fmla="*/ 6 w 19"/>
                <a:gd name="T37" fmla="*/ 28 h 30"/>
                <a:gd name="T38" fmla="*/ 8 w 19"/>
                <a:gd name="T39" fmla="*/ 26 h 30"/>
                <a:gd name="T40" fmla="*/ 7 w 19"/>
                <a:gd name="T41" fmla="*/ 25 h 30"/>
                <a:gd name="T42" fmla="*/ 7 w 19"/>
                <a:gd name="T43" fmla="*/ 24 h 30"/>
                <a:gd name="T44" fmla="*/ 8 w 19"/>
                <a:gd name="T45" fmla="*/ 23 h 30"/>
                <a:gd name="T46" fmla="*/ 9 w 19"/>
                <a:gd name="T47" fmla="*/ 24 h 30"/>
                <a:gd name="T48" fmla="*/ 9 w 19"/>
                <a:gd name="T49" fmla="*/ 22 h 30"/>
                <a:gd name="T50" fmla="*/ 10 w 19"/>
                <a:gd name="T51" fmla="*/ 21 h 30"/>
                <a:gd name="T52" fmla="*/ 11 w 19"/>
                <a:gd name="T53" fmla="*/ 22 h 30"/>
                <a:gd name="T54" fmla="*/ 11 w 19"/>
                <a:gd name="T55" fmla="*/ 20 h 30"/>
                <a:gd name="T56" fmla="*/ 11 w 19"/>
                <a:gd name="T57" fmla="*/ 17 h 30"/>
                <a:gd name="T58" fmla="*/ 12 w 19"/>
                <a:gd name="T59" fmla="*/ 18 h 30"/>
                <a:gd name="T60" fmla="*/ 13 w 19"/>
                <a:gd name="T61" fmla="*/ 17 h 30"/>
                <a:gd name="T62" fmla="*/ 14 w 19"/>
                <a:gd name="T63" fmla="*/ 18 h 30"/>
                <a:gd name="T64" fmla="*/ 14 w 19"/>
                <a:gd name="T65" fmla="*/ 17 h 30"/>
                <a:gd name="T66" fmla="*/ 15 w 19"/>
                <a:gd name="T67" fmla="*/ 18 h 30"/>
                <a:gd name="T68" fmla="*/ 16 w 19"/>
                <a:gd name="T69" fmla="*/ 17 h 30"/>
                <a:gd name="T70" fmla="*/ 16 w 19"/>
                <a:gd name="T71" fmla="*/ 16 h 30"/>
                <a:gd name="T72" fmla="*/ 16 w 19"/>
                <a:gd name="T73" fmla="*/ 16 h 30"/>
                <a:gd name="T74" fmla="*/ 17 w 19"/>
                <a:gd name="T75" fmla="*/ 15 h 30"/>
                <a:gd name="T76" fmla="*/ 19 w 19"/>
                <a:gd name="T77" fmla="*/ 14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19" h="30">
                  <a:moveTo>
                    <a:pt x="18" y="13"/>
                  </a:moveTo>
                  <a:cubicBezTo>
                    <a:pt x="18" y="13"/>
                    <a:pt x="18" y="13"/>
                    <a:pt x="18" y="13"/>
                  </a:cubicBezTo>
                  <a:cubicBezTo>
                    <a:pt x="18" y="12"/>
                    <a:pt x="18" y="12"/>
                    <a:pt x="18" y="12"/>
                  </a:cubicBezTo>
                  <a:cubicBezTo>
                    <a:pt x="18" y="12"/>
                    <a:pt x="18" y="12"/>
                    <a:pt x="18" y="12"/>
                  </a:cubicBezTo>
                  <a:cubicBezTo>
                    <a:pt x="18" y="12"/>
                    <a:pt x="18" y="12"/>
                    <a:pt x="18" y="12"/>
                  </a:cubicBezTo>
                  <a:cubicBezTo>
                    <a:pt x="18" y="12"/>
                    <a:pt x="18" y="12"/>
                    <a:pt x="18" y="11"/>
                  </a:cubicBezTo>
                  <a:cubicBezTo>
                    <a:pt x="18" y="11"/>
                    <a:pt x="17" y="11"/>
                    <a:pt x="17" y="10"/>
                  </a:cubicBezTo>
                  <a:cubicBezTo>
                    <a:pt x="17" y="10"/>
                    <a:pt x="16" y="10"/>
                    <a:pt x="16" y="10"/>
                  </a:cubicBezTo>
                  <a:cubicBezTo>
                    <a:pt x="16" y="10"/>
                    <a:pt x="15" y="10"/>
                    <a:pt x="15" y="10"/>
                  </a:cubicBezTo>
                  <a:cubicBezTo>
                    <a:pt x="15" y="10"/>
                    <a:pt x="15" y="10"/>
                    <a:pt x="15" y="10"/>
                  </a:cubicBezTo>
                  <a:cubicBezTo>
                    <a:pt x="15" y="10"/>
                    <a:pt x="15" y="10"/>
                    <a:pt x="14" y="10"/>
                  </a:cubicBezTo>
                  <a:cubicBezTo>
                    <a:pt x="14" y="10"/>
                    <a:pt x="14" y="10"/>
                    <a:pt x="14" y="10"/>
                  </a:cubicBezTo>
                  <a:cubicBezTo>
                    <a:pt x="14" y="10"/>
                    <a:pt x="13" y="10"/>
                    <a:pt x="13" y="9"/>
                  </a:cubicBezTo>
                  <a:cubicBezTo>
                    <a:pt x="13" y="9"/>
                    <a:pt x="12" y="6"/>
                    <a:pt x="12" y="6"/>
                  </a:cubicBezTo>
                  <a:cubicBezTo>
                    <a:pt x="11" y="3"/>
                    <a:pt x="11" y="3"/>
                    <a:pt x="11" y="3"/>
                  </a:cubicBezTo>
                  <a:cubicBezTo>
                    <a:pt x="10" y="1"/>
                    <a:pt x="10" y="1"/>
                    <a:pt x="10" y="1"/>
                  </a:cubicBezTo>
                  <a:cubicBezTo>
                    <a:pt x="10" y="1"/>
                    <a:pt x="10" y="1"/>
                    <a:pt x="10" y="1"/>
                  </a:cubicBezTo>
                  <a:cubicBezTo>
                    <a:pt x="10" y="1"/>
                    <a:pt x="9" y="1"/>
                    <a:pt x="9" y="1"/>
                  </a:cubicBezTo>
                  <a:cubicBezTo>
                    <a:pt x="9" y="1"/>
                    <a:pt x="9" y="1"/>
                    <a:pt x="8" y="0"/>
                  </a:cubicBezTo>
                  <a:cubicBezTo>
                    <a:pt x="8" y="0"/>
                    <a:pt x="8" y="0"/>
                    <a:pt x="8" y="0"/>
                  </a:cubicBezTo>
                  <a:cubicBezTo>
                    <a:pt x="8" y="0"/>
                    <a:pt x="7" y="0"/>
                    <a:pt x="7" y="0"/>
                  </a:cubicBezTo>
                  <a:cubicBezTo>
                    <a:pt x="7" y="0"/>
                    <a:pt x="7" y="0"/>
                    <a:pt x="6" y="0"/>
                  </a:cubicBezTo>
                  <a:cubicBezTo>
                    <a:pt x="6" y="0"/>
                    <a:pt x="6" y="0"/>
                    <a:pt x="6" y="0"/>
                  </a:cubicBezTo>
                  <a:cubicBezTo>
                    <a:pt x="6" y="0"/>
                    <a:pt x="6" y="0"/>
                    <a:pt x="5" y="1"/>
                  </a:cubicBezTo>
                  <a:cubicBezTo>
                    <a:pt x="5" y="1"/>
                    <a:pt x="4" y="1"/>
                    <a:pt x="4" y="1"/>
                  </a:cubicBezTo>
                  <a:cubicBezTo>
                    <a:pt x="4" y="1"/>
                    <a:pt x="4" y="1"/>
                    <a:pt x="4" y="1"/>
                  </a:cubicBezTo>
                  <a:cubicBezTo>
                    <a:pt x="4" y="0"/>
                    <a:pt x="3" y="0"/>
                    <a:pt x="3" y="0"/>
                  </a:cubicBezTo>
                  <a:cubicBezTo>
                    <a:pt x="1" y="6"/>
                    <a:pt x="1" y="6"/>
                    <a:pt x="1" y="6"/>
                  </a:cubicBezTo>
                  <a:cubicBezTo>
                    <a:pt x="1" y="6"/>
                    <a:pt x="0" y="7"/>
                    <a:pt x="1" y="8"/>
                  </a:cubicBezTo>
                  <a:cubicBezTo>
                    <a:pt x="2" y="10"/>
                    <a:pt x="2" y="10"/>
                    <a:pt x="2" y="11"/>
                  </a:cubicBezTo>
                  <a:cubicBezTo>
                    <a:pt x="1" y="11"/>
                    <a:pt x="1" y="12"/>
                    <a:pt x="2" y="12"/>
                  </a:cubicBezTo>
                  <a:cubicBezTo>
                    <a:pt x="2" y="12"/>
                    <a:pt x="1" y="13"/>
                    <a:pt x="1" y="13"/>
                  </a:cubicBezTo>
                  <a:cubicBezTo>
                    <a:pt x="1" y="13"/>
                    <a:pt x="1" y="13"/>
                    <a:pt x="1" y="14"/>
                  </a:cubicBezTo>
                  <a:cubicBezTo>
                    <a:pt x="1" y="14"/>
                    <a:pt x="1" y="15"/>
                    <a:pt x="0" y="15"/>
                  </a:cubicBezTo>
                  <a:cubicBezTo>
                    <a:pt x="0" y="15"/>
                    <a:pt x="0" y="15"/>
                    <a:pt x="0" y="15"/>
                  </a:cubicBezTo>
                  <a:cubicBezTo>
                    <a:pt x="4" y="28"/>
                    <a:pt x="4" y="28"/>
                    <a:pt x="4" y="28"/>
                  </a:cubicBezTo>
                  <a:cubicBezTo>
                    <a:pt x="4" y="28"/>
                    <a:pt x="5" y="30"/>
                    <a:pt x="6" y="29"/>
                  </a:cubicBezTo>
                  <a:cubicBezTo>
                    <a:pt x="6" y="29"/>
                    <a:pt x="6" y="29"/>
                    <a:pt x="6" y="28"/>
                  </a:cubicBezTo>
                  <a:cubicBezTo>
                    <a:pt x="7" y="28"/>
                    <a:pt x="7" y="27"/>
                    <a:pt x="6" y="27"/>
                  </a:cubicBezTo>
                  <a:cubicBezTo>
                    <a:pt x="6" y="27"/>
                    <a:pt x="8" y="27"/>
                    <a:pt x="8" y="26"/>
                  </a:cubicBezTo>
                  <a:cubicBezTo>
                    <a:pt x="8" y="26"/>
                    <a:pt x="7" y="26"/>
                    <a:pt x="7" y="26"/>
                  </a:cubicBezTo>
                  <a:cubicBezTo>
                    <a:pt x="7" y="26"/>
                    <a:pt x="7" y="26"/>
                    <a:pt x="7" y="25"/>
                  </a:cubicBezTo>
                  <a:cubicBezTo>
                    <a:pt x="8" y="25"/>
                    <a:pt x="8" y="25"/>
                    <a:pt x="8" y="25"/>
                  </a:cubicBezTo>
                  <a:cubicBezTo>
                    <a:pt x="8" y="24"/>
                    <a:pt x="8" y="24"/>
                    <a:pt x="7" y="24"/>
                  </a:cubicBezTo>
                  <a:cubicBezTo>
                    <a:pt x="7" y="24"/>
                    <a:pt x="7" y="23"/>
                    <a:pt x="7" y="23"/>
                  </a:cubicBezTo>
                  <a:cubicBezTo>
                    <a:pt x="8" y="23"/>
                    <a:pt x="8" y="23"/>
                    <a:pt x="8" y="23"/>
                  </a:cubicBezTo>
                  <a:cubicBezTo>
                    <a:pt x="8" y="23"/>
                    <a:pt x="8" y="23"/>
                    <a:pt x="8" y="23"/>
                  </a:cubicBezTo>
                  <a:cubicBezTo>
                    <a:pt x="9" y="23"/>
                    <a:pt x="9" y="24"/>
                    <a:pt x="9" y="24"/>
                  </a:cubicBezTo>
                  <a:cubicBezTo>
                    <a:pt x="10" y="24"/>
                    <a:pt x="10" y="24"/>
                    <a:pt x="9" y="23"/>
                  </a:cubicBezTo>
                  <a:cubicBezTo>
                    <a:pt x="9" y="23"/>
                    <a:pt x="9" y="23"/>
                    <a:pt x="9" y="22"/>
                  </a:cubicBezTo>
                  <a:cubicBezTo>
                    <a:pt x="9" y="22"/>
                    <a:pt x="10" y="22"/>
                    <a:pt x="10" y="22"/>
                  </a:cubicBezTo>
                  <a:cubicBezTo>
                    <a:pt x="10" y="21"/>
                    <a:pt x="10" y="21"/>
                    <a:pt x="10" y="21"/>
                  </a:cubicBezTo>
                  <a:cubicBezTo>
                    <a:pt x="10" y="21"/>
                    <a:pt x="10" y="21"/>
                    <a:pt x="11" y="21"/>
                  </a:cubicBezTo>
                  <a:cubicBezTo>
                    <a:pt x="11" y="21"/>
                    <a:pt x="11" y="22"/>
                    <a:pt x="11" y="22"/>
                  </a:cubicBezTo>
                  <a:cubicBezTo>
                    <a:pt x="11" y="21"/>
                    <a:pt x="11" y="21"/>
                    <a:pt x="11" y="21"/>
                  </a:cubicBezTo>
                  <a:cubicBezTo>
                    <a:pt x="11" y="21"/>
                    <a:pt x="11" y="20"/>
                    <a:pt x="11" y="20"/>
                  </a:cubicBezTo>
                  <a:cubicBezTo>
                    <a:pt x="11" y="20"/>
                    <a:pt x="11" y="19"/>
                    <a:pt x="11" y="19"/>
                  </a:cubicBezTo>
                  <a:cubicBezTo>
                    <a:pt x="11" y="18"/>
                    <a:pt x="11" y="17"/>
                    <a:pt x="11" y="17"/>
                  </a:cubicBezTo>
                  <a:cubicBezTo>
                    <a:pt x="11" y="17"/>
                    <a:pt x="12" y="17"/>
                    <a:pt x="12" y="18"/>
                  </a:cubicBezTo>
                  <a:cubicBezTo>
                    <a:pt x="12" y="18"/>
                    <a:pt x="12" y="19"/>
                    <a:pt x="12" y="18"/>
                  </a:cubicBezTo>
                  <a:cubicBezTo>
                    <a:pt x="12" y="18"/>
                    <a:pt x="12" y="18"/>
                    <a:pt x="12" y="18"/>
                  </a:cubicBezTo>
                  <a:cubicBezTo>
                    <a:pt x="12" y="18"/>
                    <a:pt x="13" y="17"/>
                    <a:pt x="13" y="17"/>
                  </a:cubicBezTo>
                  <a:cubicBezTo>
                    <a:pt x="13" y="17"/>
                    <a:pt x="14" y="18"/>
                    <a:pt x="14" y="18"/>
                  </a:cubicBezTo>
                  <a:cubicBezTo>
                    <a:pt x="14" y="18"/>
                    <a:pt x="14" y="18"/>
                    <a:pt x="14" y="18"/>
                  </a:cubicBezTo>
                  <a:cubicBezTo>
                    <a:pt x="15" y="18"/>
                    <a:pt x="14" y="18"/>
                    <a:pt x="14" y="18"/>
                  </a:cubicBezTo>
                  <a:cubicBezTo>
                    <a:pt x="14" y="17"/>
                    <a:pt x="14" y="17"/>
                    <a:pt x="14" y="17"/>
                  </a:cubicBezTo>
                  <a:cubicBezTo>
                    <a:pt x="14" y="17"/>
                    <a:pt x="14" y="17"/>
                    <a:pt x="14" y="17"/>
                  </a:cubicBezTo>
                  <a:cubicBezTo>
                    <a:pt x="15" y="17"/>
                    <a:pt x="15" y="18"/>
                    <a:pt x="15" y="18"/>
                  </a:cubicBezTo>
                  <a:cubicBezTo>
                    <a:pt x="15" y="18"/>
                    <a:pt x="15" y="17"/>
                    <a:pt x="15" y="17"/>
                  </a:cubicBezTo>
                  <a:cubicBezTo>
                    <a:pt x="15" y="17"/>
                    <a:pt x="15" y="16"/>
                    <a:pt x="16" y="17"/>
                  </a:cubicBezTo>
                  <a:cubicBezTo>
                    <a:pt x="16" y="17"/>
                    <a:pt x="16" y="17"/>
                    <a:pt x="16" y="17"/>
                  </a:cubicBezTo>
                  <a:cubicBezTo>
                    <a:pt x="16" y="17"/>
                    <a:pt x="16" y="16"/>
                    <a:pt x="16" y="16"/>
                  </a:cubicBezTo>
                  <a:cubicBezTo>
                    <a:pt x="16" y="16"/>
                    <a:pt x="16" y="16"/>
                    <a:pt x="16" y="16"/>
                  </a:cubicBezTo>
                  <a:cubicBezTo>
                    <a:pt x="16" y="16"/>
                    <a:pt x="16" y="16"/>
                    <a:pt x="16" y="16"/>
                  </a:cubicBezTo>
                  <a:cubicBezTo>
                    <a:pt x="16" y="16"/>
                    <a:pt x="17" y="16"/>
                    <a:pt x="17" y="16"/>
                  </a:cubicBezTo>
                  <a:cubicBezTo>
                    <a:pt x="17" y="15"/>
                    <a:pt x="17" y="15"/>
                    <a:pt x="17" y="15"/>
                  </a:cubicBezTo>
                  <a:cubicBezTo>
                    <a:pt x="17" y="15"/>
                    <a:pt x="18" y="15"/>
                    <a:pt x="18" y="15"/>
                  </a:cubicBezTo>
                  <a:cubicBezTo>
                    <a:pt x="19" y="14"/>
                    <a:pt x="19" y="14"/>
                    <a:pt x="19" y="14"/>
                  </a:cubicBezTo>
                  <a:cubicBezTo>
                    <a:pt x="19" y="14"/>
                    <a:pt x="19" y="13"/>
                    <a:pt x="18"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7" name="Freeform 412">
              <a:extLst>
                <a:ext uri="{FF2B5EF4-FFF2-40B4-BE49-F238E27FC236}">
                  <a16:creationId xmlns:a16="http://schemas.microsoft.com/office/drawing/2014/main" id="{108987C5-3136-4BEA-9928-A118E94DAA9F}"/>
                </a:ext>
              </a:extLst>
            </p:cNvPr>
            <p:cNvSpPr>
              <a:spLocks/>
            </p:cNvSpPr>
            <p:nvPr/>
          </p:nvSpPr>
          <p:spPr bwMode="auto">
            <a:xfrm>
              <a:off x="-2041527" y="868363"/>
              <a:ext cx="134938" cy="107950"/>
            </a:xfrm>
            <a:custGeom>
              <a:avLst/>
              <a:gdLst>
                <a:gd name="T0" fmla="*/ 37 w 37"/>
                <a:gd name="T1" fmla="*/ 10 h 30"/>
                <a:gd name="T2" fmla="*/ 37 w 37"/>
                <a:gd name="T3" fmla="*/ 5 h 30"/>
                <a:gd name="T4" fmla="*/ 27 w 37"/>
                <a:gd name="T5" fmla="*/ 3 h 30"/>
                <a:gd name="T6" fmla="*/ 4 w 37"/>
                <a:gd name="T7" fmla="*/ 1 h 30"/>
                <a:gd name="T8" fmla="*/ 4 w 37"/>
                <a:gd name="T9" fmla="*/ 0 h 30"/>
                <a:gd name="T10" fmla="*/ 0 w 37"/>
                <a:gd name="T11" fmla="*/ 25 h 30"/>
                <a:gd name="T12" fmla="*/ 35 w 37"/>
                <a:gd name="T13" fmla="*/ 30 h 30"/>
                <a:gd name="T14" fmla="*/ 35 w 37"/>
                <a:gd name="T15" fmla="*/ 30 h 30"/>
                <a:gd name="T16" fmla="*/ 35 w 37"/>
                <a:gd name="T17" fmla="*/ 30 h 30"/>
                <a:gd name="T18" fmla="*/ 35 w 37"/>
                <a:gd name="T19" fmla="*/ 30 h 30"/>
                <a:gd name="T20" fmla="*/ 37 w 37"/>
                <a:gd name="T21" fmla="*/ 10 h 30"/>
                <a:gd name="T22" fmla="*/ 37 w 37"/>
                <a:gd name="T23" fmla="*/ 10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 h="30">
                  <a:moveTo>
                    <a:pt x="37" y="10"/>
                  </a:moveTo>
                  <a:cubicBezTo>
                    <a:pt x="37" y="5"/>
                    <a:pt x="37" y="5"/>
                    <a:pt x="37" y="5"/>
                  </a:cubicBezTo>
                  <a:cubicBezTo>
                    <a:pt x="27" y="3"/>
                    <a:pt x="27" y="3"/>
                    <a:pt x="27" y="3"/>
                  </a:cubicBezTo>
                  <a:cubicBezTo>
                    <a:pt x="4" y="1"/>
                    <a:pt x="4" y="1"/>
                    <a:pt x="4" y="1"/>
                  </a:cubicBezTo>
                  <a:cubicBezTo>
                    <a:pt x="4" y="0"/>
                    <a:pt x="4" y="0"/>
                    <a:pt x="4" y="0"/>
                  </a:cubicBezTo>
                  <a:cubicBezTo>
                    <a:pt x="0" y="25"/>
                    <a:pt x="0" y="25"/>
                    <a:pt x="0" y="25"/>
                  </a:cubicBezTo>
                  <a:cubicBezTo>
                    <a:pt x="2" y="26"/>
                    <a:pt x="23" y="29"/>
                    <a:pt x="35" y="30"/>
                  </a:cubicBezTo>
                  <a:cubicBezTo>
                    <a:pt x="35" y="30"/>
                    <a:pt x="35" y="30"/>
                    <a:pt x="35" y="30"/>
                  </a:cubicBezTo>
                  <a:cubicBezTo>
                    <a:pt x="35" y="30"/>
                    <a:pt x="35" y="30"/>
                    <a:pt x="35" y="30"/>
                  </a:cubicBezTo>
                  <a:cubicBezTo>
                    <a:pt x="35" y="30"/>
                    <a:pt x="35" y="30"/>
                    <a:pt x="35" y="30"/>
                  </a:cubicBezTo>
                  <a:cubicBezTo>
                    <a:pt x="37" y="10"/>
                    <a:pt x="37" y="10"/>
                    <a:pt x="37" y="10"/>
                  </a:cubicBezTo>
                  <a:cubicBezTo>
                    <a:pt x="37" y="10"/>
                    <a:pt x="37" y="10"/>
                    <a:pt x="37" y="1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8" name="Freeform 413">
              <a:extLst>
                <a:ext uri="{FF2B5EF4-FFF2-40B4-BE49-F238E27FC236}">
                  <a16:creationId xmlns:a16="http://schemas.microsoft.com/office/drawing/2014/main" id="{34E986A5-D62B-45F8-B6F8-655C0271BF9A}"/>
                </a:ext>
              </a:extLst>
            </p:cNvPr>
            <p:cNvSpPr>
              <a:spLocks/>
            </p:cNvSpPr>
            <p:nvPr/>
          </p:nvSpPr>
          <p:spPr bwMode="auto">
            <a:xfrm>
              <a:off x="-2136777" y="831851"/>
              <a:ext cx="109538" cy="127000"/>
            </a:xfrm>
            <a:custGeom>
              <a:avLst/>
              <a:gdLst>
                <a:gd name="T0" fmla="*/ 20 w 30"/>
                <a:gd name="T1" fmla="*/ 9 h 35"/>
                <a:gd name="T2" fmla="*/ 21 w 30"/>
                <a:gd name="T3" fmla="*/ 2 h 35"/>
                <a:gd name="T4" fmla="*/ 7 w 30"/>
                <a:gd name="T5" fmla="*/ 0 h 35"/>
                <a:gd name="T6" fmla="*/ 0 w 30"/>
                <a:gd name="T7" fmla="*/ 31 h 35"/>
                <a:gd name="T8" fmla="*/ 26 w 30"/>
                <a:gd name="T9" fmla="*/ 35 h 35"/>
                <a:gd name="T10" fmla="*/ 26 w 30"/>
                <a:gd name="T11" fmla="*/ 35 h 35"/>
                <a:gd name="T12" fmla="*/ 26 w 30"/>
                <a:gd name="T13" fmla="*/ 35 h 35"/>
                <a:gd name="T14" fmla="*/ 30 w 30"/>
                <a:gd name="T15" fmla="*/ 10 h 35"/>
                <a:gd name="T16" fmla="*/ 20 w 30"/>
                <a:gd name="T17" fmla="*/ 9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 h="35">
                  <a:moveTo>
                    <a:pt x="20" y="9"/>
                  </a:moveTo>
                  <a:cubicBezTo>
                    <a:pt x="21" y="2"/>
                    <a:pt x="21" y="2"/>
                    <a:pt x="21" y="2"/>
                  </a:cubicBezTo>
                  <a:cubicBezTo>
                    <a:pt x="7" y="0"/>
                    <a:pt x="7" y="0"/>
                    <a:pt x="7" y="0"/>
                  </a:cubicBezTo>
                  <a:cubicBezTo>
                    <a:pt x="0" y="31"/>
                    <a:pt x="0" y="31"/>
                    <a:pt x="0" y="31"/>
                  </a:cubicBezTo>
                  <a:cubicBezTo>
                    <a:pt x="26" y="35"/>
                    <a:pt x="26" y="35"/>
                    <a:pt x="26" y="35"/>
                  </a:cubicBezTo>
                  <a:cubicBezTo>
                    <a:pt x="26" y="35"/>
                    <a:pt x="26" y="35"/>
                    <a:pt x="26" y="35"/>
                  </a:cubicBezTo>
                  <a:cubicBezTo>
                    <a:pt x="26" y="35"/>
                    <a:pt x="26" y="35"/>
                    <a:pt x="26" y="35"/>
                  </a:cubicBezTo>
                  <a:cubicBezTo>
                    <a:pt x="30" y="10"/>
                    <a:pt x="30" y="10"/>
                    <a:pt x="30" y="10"/>
                  </a:cubicBezTo>
                  <a:lnTo>
                    <a:pt x="20" y="9"/>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9" name="Freeform 414">
              <a:extLst>
                <a:ext uri="{FF2B5EF4-FFF2-40B4-BE49-F238E27FC236}">
                  <a16:creationId xmlns:a16="http://schemas.microsoft.com/office/drawing/2014/main" id="{2369FC3E-3106-4F0C-B6AF-528EEA3C3EB3}"/>
                </a:ext>
              </a:extLst>
            </p:cNvPr>
            <p:cNvSpPr>
              <a:spLocks/>
            </p:cNvSpPr>
            <p:nvPr/>
          </p:nvSpPr>
          <p:spPr bwMode="auto">
            <a:xfrm>
              <a:off x="-1644652" y="769938"/>
              <a:ext cx="76200" cy="95250"/>
            </a:xfrm>
            <a:custGeom>
              <a:avLst/>
              <a:gdLst>
                <a:gd name="T0" fmla="*/ 19 w 21"/>
                <a:gd name="T1" fmla="*/ 26 h 26"/>
                <a:gd name="T2" fmla="*/ 20 w 21"/>
                <a:gd name="T3" fmla="*/ 23 h 26"/>
                <a:gd name="T4" fmla="*/ 20 w 21"/>
                <a:gd name="T5" fmla="*/ 21 h 26"/>
                <a:gd name="T6" fmla="*/ 21 w 21"/>
                <a:gd name="T7" fmla="*/ 20 h 26"/>
                <a:gd name="T8" fmla="*/ 21 w 21"/>
                <a:gd name="T9" fmla="*/ 18 h 26"/>
                <a:gd name="T10" fmla="*/ 21 w 21"/>
                <a:gd name="T11" fmla="*/ 16 h 26"/>
                <a:gd name="T12" fmla="*/ 19 w 21"/>
                <a:gd name="T13" fmla="*/ 11 h 26"/>
                <a:gd name="T14" fmla="*/ 17 w 21"/>
                <a:gd name="T15" fmla="*/ 11 h 26"/>
                <a:gd name="T16" fmla="*/ 16 w 21"/>
                <a:gd name="T17" fmla="*/ 12 h 26"/>
                <a:gd name="T18" fmla="*/ 15 w 21"/>
                <a:gd name="T19" fmla="*/ 13 h 26"/>
                <a:gd name="T20" fmla="*/ 14 w 21"/>
                <a:gd name="T21" fmla="*/ 14 h 26"/>
                <a:gd name="T22" fmla="*/ 14 w 21"/>
                <a:gd name="T23" fmla="*/ 11 h 26"/>
                <a:gd name="T24" fmla="*/ 15 w 21"/>
                <a:gd name="T25" fmla="*/ 11 h 26"/>
                <a:gd name="T26" fmla="*/ 16 w 21"/>
                <a:gd name="T27" fmla="*/ 8 h 26"/>
                <a:gd name="T28" fmla="*/ 15 w 21"/>
                <a:gd name="T29" fmla="*/ 5 h 26"/>
                <a:gd name="T30" fmla="*/ 15 w 21"/>
                <a:gd name="T31" fmla="*/ 4 h 26"/>
                <a:gd name="T32" fmla="*/ 15 w 21"/>
                <a:gd name="T33" fmla="*/ 3 h 26"/>
                <a:gd name="T34" fmla="*/ 13 w 21"/>
                <a:gd name="T35" fmla="*/ 2 h 26"/>
                <a:gd name="T36" fmla="*/ 12 w 21"/>
                <a:gd name="T37" fmla="*/ 2 h 26"/>
                <a:gd name="T38" fmla="*/ 10 w 21"/>
                <a:gd name="T39" fmla="*/ 1 h 26"/>
                <a:gd name="T40" fmla="*/ 9 w 21"/>
                <a:gd name="T41" fmla="*/ 0 h 26"/>
                <a:gd name="T42" fmla="*/ 7 w 21"/>
                <a:gd name="T43" fmla="*/ 0 h 26"/>
                <a:gd name="T44" fmla="*/ 7 w 21"/>
                <a:gd name="T45" fmla="*/ 2 h 26"/>
                <a:gd name="T46" fmla="*/ 6 w 21"/>
                <a:gd name="T47" fmla="*/ 5 h 26"/>
                <a:gd name="T48" fmla="*/ 5 w 21"/>
                <a:gd name="T49" fmla="*/ 6 h 26"/>
                <a:gd name="T50" fmla="*/ 5 w 21"/>
                <a:gd name="T51" fmla="*/ 4 h 26"/>
                <a:gd name="T52" fmla="*/ 3 w 21"/>
                <a:gd name="T53" fmla="*/ 6 h 26"/>
                <a:gd name="T54" fmla="*/ 1 w 21"/>
                <a:gd name="T55" fmla="*/ 9 h 26"/>
                <a:gd name="T56" fmla="*/ 1 w 21"/>
                <a:gd name="T57" fmla="*/ 13 h 26"/>
                <a:gd name="T58" fmla="*/ 2 w 21"/>
                <a:gd name="T59" fmla="*/ 16 h 26"/>
                <a:gd name="T60" fmla="*/ 3 w 21"/>
                <a:gd name="T61" fmla="*/ 19 h 26"/>
                <a:gd name="T62" fmla="*/ 2 w 21"/>
                <a:gd name="T63" fmla="*/ 25 h 26"/>
                <a:gd name="T64" fmla="*/ 10 w 21"/>
                <a:gd name="T65" fmla="*/ 26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21" h="26">
                  <a:moveTo>
                    <a:pt x="11" y="26"/>
                  </a:moveTo>
                  <a:cubicBezTo>
                    <a:pt x="19" y="26"/>
                    <a:pt x="19" y="26"/>
                    <a:pt x="19" y="26"/>
                  </a:cubicBezTo>
                  <a:cubicBezTo>
                    <a:pt x="19" y="25"/>
                    <a:pt x="19" y="25"/>
                    <a:pt x="19" y="24"/>
                  </a:cubicBezTo>
                  <a:cubicBezTo>
                    <a:pt x="19" y="24"/>
                    <a:pt x="20" y="24"/>
                    <a:pt x="20" y="23"/>
                  </a:cubicBezTo>
                  <a:cubicBezTo>
                    <a:pt x="20" y="23"/>
                    <a:pt x="20" y="23"/>
                    <a:pt x="20" y="22"/>
                  </a:cubicBezTo>
                  <a:cubicBezTo>
                    <a:pt x="20" y="22"/>
                    <a:pt x="20" y="21"/>
                    <a:pt x="20" y="21"/>
                  </a:cubicBezTo>
                  <a:cubicBezTo>
                    <a:pt x="20" y="21"/>
                    <a:pt x="20" y="20"/>
                    <a:pt x="20" y="20"/>
                  </a:cubicBezTo>
                  <a:cubicBezTo>
                    <a:pt x="20" y="20"/>
                    <a:pt x="20" y="20"/>
                    <a:pt x="21" y="20"/>
                  </a:cubicBezTo>
                  <a:cubicBezTo>
                    <a:pt x="21" y="20"/>
                    <a:pt x="21" y="20"/>
                    <a:pt x="21" y="20"/>
                  </a:cubicBezTo>
                  <a:cubicBezTo>
                    <a:pt x="21" y="19"/>
                    <a:pt x="21" y="19"/>
                    <a:pt x="21" y="18"/>
                  </a:cubicBezTo>
                  <a:cubicBezTo>
                    <a:pt x="21" y="18"/>
                    <a:pt x="21" y="17"/>
                    <a:pt x="21" y="17"/>
                  </a:cubicBezTo>
                  <a:cubicBezTo>
                    <a:pt x="21" y="17"/>
                    <a:pt x="21" y="16"/>
                    <a:pt x="21" y="16"/>
                  </a:cubicBezTo>
                  <a:cubicBezTo>
                    <a:pt x="21" y="16"/>
                    <a:pt x="21" y="15"/>
                    <a:pt x="21" y="14"/>
                  </a:cubicBezTo>
                  <a:cubicBezTo>
                    <a:pt x="20" y="13"/>
                    <a:pt x="20" y="12"/>
                    <a:pt x="19" y="11"/>
                  </a:cubicBezTo>
                  <a:cubicBezTo>
                    <a:pt x="19" y="11"/>
                    <a:pt x="18" y="10"/>
                    <a:pt x="17" y="11"/>
                  </a:cubicBezTo>
                  <a:cubicBezTo>
                    <a:pt x="17" y="11"/>
                    <a:pt x="17" y="11"/>
                    <a:pt x="17" y="11"/>
                  </a:cubicBezTo>
                  <a:cubicBezTo>
                    <a:pt x="17" y="11"/>
                    <a:pt x="16" y="11"/>
                    <a:pt x="16" y="11"/>
                  </a:cubicBezTo>
                  <a:cubicBezTo>
                    <a:pt x="16" y="11"/>
                    <a:pt x="16" y="11"/>
                    <a:pt x="16" y="12"/>
                  </a:cubicBezTo>
                  <a:cubicBezTo>
                    <a:pt x="16" y="12"/>
                    <a:pt x="16" y="12"/>
                    <a:pt x="16" y="12"/>
                  </a:cubicBezTo>
                  <a:cubicBezTo>
                    <a:pt x="16" y="12"/>
                    <a:pt x="15" y="13"/>
                    <a:pt x="15" y="13"/>
                  </a:cubicBezTo>
                  <a:cubicBezTo>
                    <a:pt x="15" y="13"/>
                    <a:pt x="15" y="13"/>
                    <a:pt x="15" y="13"/>
                  </a:cubicBezTo>
                  <a:cubicBezTo>
                    <a:pt x="15" y="13"/>
                    <a:pt x="15" y="14"/>
                    <a:pt x="14" y="14"/>
                  </a:cubicBezTo>
                  <a:cubicBezTo>
                    <a:pt x="14" y="13"/>
                    <a:pt x="13" y="13"/>
                    <a:pt x="13" y="12"/>
                  </a:cubicBezTo>
                  <a:cubicBezTo>
                    <a:pt x="13" y="11"/>
                    <a:pt x="14" y="11"/>
                    <a:pt x="14" y="11"/>
                  </a:cubicBezTo>
                  <a:cubicBezTo>
                    <a:pt x="14" y="11"/>
                    <a:pt x="14" y="11"/>
                    <a:pt x="14" y="11"/>
                  </a:cubicBezTo>
                  <a:cubicBezTo>
                    <a:pt x="15" y="11"/>
                    <a:pt x="15" y="11"/>
                    <a:pt x="15" y="11"/>
                  </a:cubicBezTo>
                  <a:cubicBezTo>
                    <a:pt x="15" y="11"/>
                    <a:pt x="15" y="10"/>
                    <a:pt x="15" y="10"/>
                  </a:cubicBezTo>
                  <a:cubicBezTo>
                    <a:pt x="15" y="9"/>
                    <a:pt x="16" y="8"/>
                    <a:pt x="16" y="8"/>
                  </a:cubicBezTo>
                  <a:cubicBezTo>
                    <a:pt x="15" y="7"/>
                    <a:pt x="15" y="7"/>
                    <a:pt x="15" y="6"/>
                  </a:cubicBezTo>
                  <a:cubicBezTo>
                    <a:pt x="15" y="6"/>
                    <a:pt x="15" y="5"/>
                    <a:pt x="15" y="5"/>
                  </a:cubicBezTo>
                  <a:cubicBezTo>
                    <a:pt x="14" y="5"/>
                    <a:pt x="14" y="4"/>
                    <a:pt x="15" y="4"/>
                  </a:cubicBezTo>
                  <a:cubicBezTo>
                    <a:pt x="15" y="4"/>
                    <a:pt x="15" y="5"/>
                    <a:pt x="15" y="4"/>
                  </a:cubicBezTo>
                  <a:cubicBezTo>
                    <a:pt x="15" y="3"/>
                    <a:pt x="15" y="3"/>
                    <a:pt x="15" y="3"/>
                  </a:cubicBezTo>
                  <a:cubicBezTo>
                    <a:pt x="15" y="3"/>
                    <a:pt x="15" y="3"/>
                    <a:pt x="15" y="3"/>
                  </a:cubicBezTo>
                  <a:cubicBezTo>
                    <a:pt x="14" y="2"/>
                    <a:pt x="14" y="2"/>
                    <a:pt x="14" y="2"/>
                  </a:cubicBezTo>
                  <a:cubicBezTo>
                    <a:pt x="14" y="2"/>
                    <a:pt x="14" y="2"/>
                    <a:pt x="13" y="2"/>
                  </a:cubicBezTo>
                  <a:cubicBezTo>
                    <a:pt x="13" y="2"/>
                    <a:pt x="13" y="2"/>
                    <a:pt x="13" y="2"/>
                  </a:cubicBezTo>
                  <a:cubicBezTo>
                    <a:pt x="12" y="2"/>
                    <a:pt x="12" y="2"/>
                    <a:pt x="12" y="2"/>
                  </a:cubicBezTo>
                  <a:cubicBezTo>
                    <a:pt x="11" y="2"/>
                    <a:pt x="11" y="1"/>
                    <a:pt x="11" y="1"/>
                  </a:cubicBezTo>
                  <a:cubicBezTo>
                    <a:pt x="11" y="1"/>
                    <a:pt x="11" y="1"/>
                    <a:pt x="10" y="1"/>
                  </a:cubicBezTo>
                  <a:cubicBezTo>
                    <a:pt x="10" y="1"/>
                    <a:pt x="10" y="1"/>
                    <a:pt x="10" y="1"/>
                  </a:cubicBezTo>
                  <a:cubicBezTo>
                    <a:pt x="9" y="1"/>
                    <a:pt x="9" y="0"/>
                    <a:pt x="9" y="0"/>
                  </a:cubicBezTo>
                  <a:cubicBezTo>
                    <a:pt x="8" y="0"/>
                    <a:pt x="8" y="0"/>
                    <a:pt x="8" y="0"/>
                  </a:cubicBezTo>
                  <a:cubicBezTo>
                    <a:pt x="8" y="0"/>
                    <a:pt x="7" y="0"/>
                    <a:pt x="7" y="0"/>
                  </a:cubicBezTo>
                  <a:cubicBezTo>
                    <a:pt x="7" y="0"/>
                    <a:pt x="8" y="1"/>
                    <a:pt x="7" y="1"/>
                  </a:cubicBezTo>
                  <a:cubicBezTo>
                    <a:pt x="7" y="1"/>
                    <a:pt x="7" y="1"/>
                    <a:pt x="7" y="2"/>
                  </a:cubicBezTo>
                  <a:cubicBezTo>
                    <a:pt x="7" y="2"/>
                    <a:pt x="8" y="2"/>
                    <a:pt x="7" y="3"/>
                  </a:cubicBezTo>
                  <a:cubicBezTo>
                    <a:pt x="7" y="3"/>
                    <a:pt x="6" y="3"/>
                    <a:pt x="6" y="5"/>
                  </a:cubicBezTo>
                  <a:cubicBezTo>
                    <a:pt x="6" y="6"/>
                    <a:pt x="6" y="7"/>
                    <a:pt x="6" y="7"/>
                  </a:cubicBezTo>
                  <a:cubicBezTo>
                    <a:pt x="6" y="7"/>
                    <a:pt x="5" y="7"/>
                    <a:pt x="5" y="6"/>
                  </a:cubicBezTo>
                  <a:cubicBezTo>
                    <a:pt x="5" y="6"/>
                    <a:pt x="5" y="7"/>
                    <a:pt x="5" y="6"/>
                  </a:cubicBezTo>
                  <a:cubicBezTo>
                    <a:pt x="5" y="6"/>
                    <a:pt x="5" y="4"/>
                    <a:pt x="5" y="4"/>
                  </a:cubicBezTo>
                  <a:cubicBezTo>
                    <a:pt x="5" y="4"/>
                    <a:pt x="5" y="5"/>
                    <a:pt x="4" y="5"/>
                  </a:cubicBezTo>
                  <a:cubicBezTo>
                    <a:pt x="4" y="5"/>
                    <a:pt x="4" y="6"/>
                    <a:pt x="3" y="6"/>
                  </a:cubicBezTo>
                  <a:cubicBezTo>
                    <a:pt x="3" y="6"/>
                    <a:pt x="3" y="7"/>
                    <a:pt x="2" y="7"/>
                  </a:cubicBezTo>
                  <a:cubicBezTo>
                    <a:pt x="2" y="7"/>
                    <a:pt x="1" y="8"/>
                    <a:pt x="1" y="9"/>
                  </a:cubicBezTo>
                  <a:cubicBezTo>
                    <a:pt x="2" y="10"/>
                    <a:pt x="2" y="11"/>
                    <a:pt x="1" y="11"/>
                  </a:cubicBezTo>
                  <a:cubicBezTo>
                    <a:pt x="1" y="12"/>
                    <a:pt x="1" y="12"/>
                    <a:pt x="1" y="13"/>
                  </a:cubicBezTo>
                  <a:cubicBezTo>
                    <a:pt x="1" y="13"/>
                    <a:pt x="1" y="14"/>
                    <a:pt x="1" y="14"/>
                  </a:cubicBezTo>
                  <a:cubicBezTo>
                    <a:pt x="1" y="14"/>
                    <a:pt x="1" y="15"/>
                    <a:pt x="2" y="16"/>
                  </a:cubicBezTo>
                  <a:cubicBezTo>
                    <a:pt x="2" y="16"/>
                    <a:pt x="3" y="17"/>
                    <a:pt x="3" y="17"/>
                  </a:cubicBezTo>
                  <a:cubicBezTo>
                    <a:pt x="3" y="18"/>
                    <a:pt x="3" y="18"/>
                    <a:pt x="3" y="19"/>
                  </a:cubicBezTo>
                  <a:cubicBezTo>
                    <a:pt x="3" y="20"/>
                    <a:pt x="3" y="21"/>
                    <a:pt x="3" y="22"/>
                  </a:cubicBezTo>
                  <a:cubicBezTo>
                    <a:pt x="3" y="23"/>
                    <a:pt x="3" y="24"/>
                    <a:pt x="2" y="25"/>
                  </a:cubicBezTo>
                  <a:cubicBezTo>
                    <a:pt x="1" y="26"/>
                    <a:pt x="1" y="26"/>
                    <a:pt x="0" y="26"/>
                  </a:cubicBezTo>
                  <a:cubicBezTo>
                    <a:pt x="10" y="26"/>
                    <a:pt x="10" y="26"/>
                    <a:pt x="10" y="26"/>
                  </a:cubicBezTo>
                  <a:lnTo>
                    <a:pt x="11" y="26"/>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0" name="Freeform 415">
              <a:extLst>
                <a:ext uri="{FF2B5EF4-FFF2-40B4-BE49-F238E27FC236}">
                  <a16:creationId xmlns:a16="http://schemas.microsoft.com/office/drawing/2014/main" id="{E0D8AD98-D560-4522-A4CC-AA6992263759}"/>
                </a:ext>
              </a:extLst>
            </p:cNvPr>
            <p:cNvSpPr>
              <a:spLocks/>
            </p:cNvSpPr>
            <p:nvPr/>
          </p:nvSpPr>
          <p:spPr bwMode="auto">
            <a:xfrm>
              <a:off x="-2233614" y="803276"/>
              <a:ext cx="122238" cy="184150"/>
            </a:xfrm>
            <a:custGeom>
              <a:avLst/>
              <a:gdLst>
                <a:gd name="T0" fmla="*/ 21 w 34"/>
                <a:gd name="T1" fmla="*/ 4 h 51"/>
                <a:gd name="T2" fmla="*/ 6 w 34"/>
                <a:gd name="T3" fmla="*/ 0 h 51"/>
                <a:gd name="T4" fmla="*/ 1 w 34"/>
                <a:gd name="T5" fmla="*/ 16 h 51"/>
                <a:gd name="T6" fmla="*/ 2 w 34"/>
                <a:gd name="T7" fmla="*/ 17 h 51"/>
                <a:gd name="T8" fmla="*/ 1 w 34"/>
                <a:gd name="T9" fmla="*/ 18 h 51"/>
                <a:gd name="T10" fmla="*/ 1 w 34"/>
                <a:gd name="T11" fmla="*/ 19 h 51"/>
                <a:gd name="T12" fmla="*/ 21 w 34"/>
                <a:gd name="T13" fmla="*/ 50 h 51"/>
                <a:gd name="T14" fmla="*/ 22 w 34"/>
                <a:gd name="T15" fmla="*/ 50 h 51"/>
                <a:gd name="T16" fmla="*/ 21 w 34"/>
                <a:gd name="T17" fmla="*/ 47 h 51"/>
                <a:gd name="T18" fmla="*/ 22 w 34"/>
                <a:gd name="T19" fmla="*/ 46 h 51"/>
                <a:gd name="T20" fmla="*/ 22 w 34"/>
                <a:gd name="T21" fmla="*/ 44 h 51"/>
                <a:gd name="T22" fmla="*/ 24 w 34"/>
                <a:gd name="T23" fmla="*/ 43 h 51"/>
                <a:gd name="T24" fmla="*/ 25 w 34"/>
                <a:gd name="T25" fmla="*/ 43 h 51"/>
                <a:gd name="T26" fmla="*/ 26 w 34"/>
                <a:gd name="T27" fmla="*/ 44 h 51"/>
                <a:gd name="T28" fmla="*/ 27 w 34"/>
                <a:gd name="T29" fmla="*/ 39 h 51"/>
                <a:gd name="T30" fmla="*/ 34 w 34"/>
                <a:gd name="T31" fmla="*/ 8 h 51"/>
                <a:gd name="T32" fmla="*/ 21 w 34"/>
                <a:gd name="T33" fmla="*/ 4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4" h="51">
                  <a:moveTo>
                    <a:pt x="21" y="4"/>
                  </a:moveTo>
                  <a:cubicBezTo>
                    <a:pt x="6" y="0"/>
                    <a:pt x="6" y="0"/>
                    <a:pt x="6" y="0"/>
                  </a:cubicBezTo>
                  <a:cubicBezTo>
                    <a:pt x="1" y="16"/>
                    <a:pt x="1" y="16"/>
                    <a:pt x="1" y="16"/>
                  </a:cubicBezTo>
                  <a:cubicBezTo>
                    <a:pt x="1" y="16"/>
                    <a:pt x="1" y="17"/>
                    <a:pt x="2" y="17"/>
                  </a:cubicBezTo>
                  <a:cubicBezTo>
                    <a:pt x="2" y="17"/>
                    <a:pt x="1" y="18"/>
                    <a:pt x="1" y="18"/>
                  </a:cubicBezTo>
                  <a:cubicBezTo>
                    <a:pt x="1" y="19"/>
                    <a:pt x="1" y="19"/>
                    <a:pt x="1" y="19"/>
                  </a:cubicBezTo>
                  <a:cubicBezTo>
                    <a:pt x="0" y="19"/>
                    <a:pt x="21" y="50"/>
                    <a:pt x="21" y="50"/>
                  </a:cubicBezTo>
                  <a:cubicBezTo>
                    <a:pt x="21" y="50"/>
                    <a:pt x="22" y="51"/>
                    <a:pt x="22" y="50"/>
                  </a:cubicBezTo>
                  <a:cubicBezTo>
                    <a:pt x="22" y="49"/>
                    <a:pt x="22" y="48"/>
                    <a:pt x="21" y="47"/>
                  </a:cubicBezTo>
                  <a:cubicBezTo>
                    <a:pt x="21" y="47"/>
                    <a:pt x="21" y="46"/>
                    <a:pt x="22" y="46"/>
                  </a:cubicBezTo>
                  <a:cubicBezTo>
                    <a:pt x="22" y="45"/>
                    <a:pt x="22" y="45"/>
                    <a:pt x="22" y="44"/>
                  </a:cubicBezTo>
                  <a:cubicBezTo>
                    <a:pt x="22" y="44"/>
                    <a:pt x="22" y="43"/>
                    <a:pt x="24" y="43"/>
                  </a:cubicBezTo>
                  <a:cubicBezTo>
                    <a:pt x="25" y="43"/>
                    <a:pt x="25" y="43"/>
                    <a:pt x="25" y="43"/>
                  </a:cubicBezTo>
                  <a:cubicBezTo>
                    <a:pt x="25" y="44"/>
                    <a:pt x="26" y="44"/>
                    <a:pt x="26" y="44"/>
                  </a:cubicBezTo>
                  <a:cubicBezTo>
                    <a:pt x="27" y="39"/>
                    <a:pt x="27" y="39"/>
                    <a:pt x="27" y="39"/>
                  </a:cubicBezTo>
                  <a:cubicBezTo>
                    <a:pt x="34" y="8"/>
                    <a:pt x="34" y="8"/>
                    <a:pt x="34" y="8"/>
                  </a:cubicBezTo>
                  <a:lnTo>
                    <a:pt x="21" y="4"/>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1" name="Freeform 416">
              <a:extLst>
                <a:ext uri="{FF2B5EF4-FFF2-40B4-BE49-F238E27FC236}">
                  <a16:creationId xmlns:a16="http://schemas.microsoft.com/office/drawing/2014/main" id="{71D9C062-3C67-4412-8A06-D45C9637030A}"/>
                </a:ext>
              </a:extLst>
            </p:cNvPr>
            <p:cNvSpPr>
              <a:spLocks/>
            </p:cNvSpPr>
            <p:nvPr/>
          </p:nvSpPr>
          <p:spPr bwMode="auto">
            <a:xfrm>
              <a:off x="-1914527" y="904876"/>
              <a:ext cx="138113" cy="76200"/>
            </a:xfrm>
            <a:custGeom>
              <a:avLst/>
              <a:gdLst>
                <a:gd name="T0" fmla="*/ 36 w 38"/>
                <a:gd name="T1" fmla="*/ 6 h 21"/>
                <a:gd name="T2" fmla="*/ 37 w 38"/>
                <a:gd name="T3" fmla="*/ 4 h 21"/>
                <a:gd name="T4" fmla="*/ 34 w 38"/>
                <a:gd name="T5" fmla="*/ 2 h 21"/>
                <a:gd name="T6" fmla="*/ 2 w 38"/>
                <a:gd name="T7" fmla="*/ 0 h 21"/>
                <a:gd name="T8" fmla="*/ 0 w 38"/>
                <a:gd name="T9" fmla="*/ 20 h 21"/>
                <a:gd name="T10" fmla="*/ 38 w 38"/>
                <a:gd name="T11" fmla="*/ 21 h 21"/>
                <a:gd name="T12" fmla="*/ 37 w 38"/>
                <a:gd name="T13" fmla="*/ 8 h 21"/>
                <a:gd name="T14" fmla="*/ 36 w 38"/>
                <a:gd name="T15" fmla="*/ 6 h 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8" h="21">
                  <a:moveTo>
                    <a:pt x="36" y="6"/>
                  </a:moveTo>
                  <a:cubicBezTo>
                    <a:pt x="36" y="4"/>
                    <a:pt x="37" y="5"/>
                    <a:pt x="37" y="4"/>
                  </a:cubicBezTo>
                  <a:cubicBezTo>
                    <a:pt x="37" y="3"/>
                    <a:pt x="34" y="2"/>
                    <a:pt x="34" y="2"/>
                  </a:cubicBezTo>
                  <a:cubicBezTo>
                    <a:pt x="26" y="2"/>
                    <a:pt x="2" y="0"/>
                    <a:pt x="2" y="0"/>
                  </a:cubicBezTo>
                  <a:cubicBezTo>
                    <a:pt x="0" y="20"/>
                    <a:pt x="0" y="20"/>
                    <a:pt x="0" y="20"/>
                  </a:cubicBezTo>
                  <a:cubicBezTo>
                    <a:pt x="38" y="21"/>
                    <a:pt x="38" y="21"/>
                    <a:pt x="38" y="21"/>
                  </a:cubicBezTo>
                  <a:cubicBezTo>
                    <a:pt x="37" y="8"/>
                    <a:pt x="37" y="8"/>
                    <a:pt x="37" y="8"/>
                  </a:cubicBezTo>
                  <a:cubicBezTo>
                    <a:pt x="37" y="8"/>
                    <a:pt x="36" y="7"/>
                    <a:pt x="36" y="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2" name="Freeform 417">
              <a:extLst>
                <a:ext uri="{FF2B5EF4-FFF2-40B4-BE49-F238E27FC236}">
                  <a16:creationId xmlns:a16="http://schemas.microsoft.com/office/drawing/2014/main" id="{064DF8DE-EA19-49CF-8699-58A8EF6EAA02}"/>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3" name="Freeform 418">
              <a:extLst>
                <a:ext uri="{FF2B5EF4-FFF2-40B4-BE49-F238E27FC236}">
                  <a16:creationId xmlns:a16="http://schemas.microsoft.com/office/drawing/2014/main" id="{E2AEF2E1-00C2-4E3B-BCB2-AF1A468F7879}"/>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284" name="Freeform 419">
              <a:extLst>
                <a:ext uri="{FF2B5EF4-FFF2-40B4-BE49-F238E27FC236}">
                  <a16:creationId xmlns:a16="http://schemas.microsoft.com/office/drawing/2014/main" id="{E4607DB3-04A7-4C67-AD42-92DC57C99E0E}"/>
                </a:ext>
              </a:extLst>
            </p:cNvPr>
            <p:cNvSpPr>
              <a:spLocks/>
            </p:cNvSpPr>
            <p:nvPr/>
          </p:nvSpPr>
          <p:spPr bwMode="auto">
            <a:xfrm>
              <a:off x="-1793877" y="896938"/>
              <a:ext cx="120650" cy="101600"/>
            </a:xfrm>
            <a:custGeom>
              <a:avLst/>
              <a:gdLst>
                <a:gd name="T0" fmla="*/ 0 w 33"/>
                <a:gd name="T1" fmla="*/ 2 h 28"/>
                <a:gd name="T2" fmla="*/ 1 w 33"/>
                <a:gd name="T3" fmla="*/ 3 h 28"/>
                <a:gd name="T4" fmla="*/ 1 w 33"/>
                <a:gd name="T5" fmla="*/ 4 h 28"/>
                <a:gd name="T6" fmla="*/ 4 w 33"/>
                <a:gd name="T7" fmla="*/ 6 h 28"/>
                <a:gd name="T8" fmla="*/ 3 w 33"/>
                <a:gd name="T9" fmla="*/ 8 h 28"/>
                <a:gd name="T10" fmla="*/ 4 w 33"/>
                <a:gd name="T11" fmla="*/ 10 h 28"/>
                <a:gd name="T12" fmla="*/ 5 w 33"/>
                <a:gd name="T13" fmla="*/ 23 h 28"/>
                <a:gd name="T14" fmla="*/ 5 w 33"/>
                <a:gd name="T15" fmla="*/ 27 h 28"/>
                <a:gd name="T16" fmla="*/ 28 w 33"/>
                <a:gd name="T17" fmla="*/ 26 h 28"/>
                <a:gd name="T18" fmla="*/ 28 w 33"/>
                <a:gd name="T19" fmla="*/ 26 h 28"/>
                <a:gd name="T20" fmla="*/ 28 w 33"/>
                <a:gd name="T21" fmla="*/ 27 h 28"/>
                <a:gd name="T22" fmla="*/ 28 w 33"/>
                <a:gd name="T23" fmla="*/ 28 h 28"/>
                <a:gd name="T24" fmla="*/ 30 w 33"/>
                <a:gd name="T25" fmla="*/ 28 h 28"/>
                <a:gd name="T26" fmla="*/ 31 w 33"/>
                <a:gd name="T27" fmla="*/ 27 h 28"/>
                <a:gd name="T28" fmla="*/ 31 w 33"/>
                <a:gd name="T29" fmla="*/ 26 h 28"/>
                <a:gd name="T30" fmla="*/ 31 w 33"/>
                <a:gd name="T31" fmla="*/ 26 h 28"/>
                <a:gd name="T32" fmla="*/ 31 w 33"/>
                <a:gd name="T33" fmla="*/ 25 h 28"/>
                <a:gd name="T34" fmla="*/ 32 w 33"/>
                <a:gd name="T35" fmla="*/ 25 h 28"/>
                <a:gd name="T36" fmla="*/ 33 w 33"/>
                <a:gd name="T37" fmla="*/ 23 h 28"/>
                <a:gd name="T38" fmla="*/ 31 w 33"/>
                <a:gd name="T39" fmla="*/ 21 h 28"/>
                <a:gd name="T40" fmla="*/ 31 w 33"/>
                <a:gd name="T41" fmla="*/ 19 h 28"/>
                <a:gd name="T42" fmla="*/ 30 w 33"/>
                <a:gd name="T43" fmla="*/ 18 h 28"/>
                <a:gd name="T44" fmla="*/ 29 w 33"/>
                <a:gd name="T45" fmla="*/ 17 h 28"/>
                <a:gd name="T46" fmla="*/ 27 w 33"/>
                <a:gd name="T47" fmla="*/ 15 h 28"/>
                <a:gd name="T48" fmla="*/ 27 w 33"/>
                <a:gd name="T49" fmla="*/ 14 h 28"/>
                <a:gd name="T50" fmla="*/ 27 w 33"/>
                <a:gd name="T51" fmla="*/ 12 h 28"/>
                <a:gd name="T52" fmla="*/ 26 w 33"/>
                <a:gd name="T53" fmla="*/ 11 h 28"/>
                <a:gd name="T54" fmla="*/ 24 w 33"/>
                <a:gd name="T55" fmla="*/ 10 h 28"/>
                <a:gd name="T56" fmla="*/ 24 w 33"/>
                <a:gd name="T57" fmla="*/ 9 h 28"/>
                <a:gd name="T58" fmla="*/ 23 w 33"/>
                <a:gd name="T59" fmla="*/ 8 h 28"/>
                <a:gd name="T60" fmla="*/ 22 w 33"/>
                <a:gd name="T61" fmla="*/ 7 h 28"/>
                <a:gd name="T62" fmla="*/ 21 w 33"/>
                <a:gd name="T63" fmla="*/ 6 h 28"/>
                <a:gd name="T64" fmla="*/ 21 w 33"/>
                <a:gd name="T65" fmla="*/ 4 h 28"/>
                <a:gd name="T66" fmla="*/ 20 w 33"/>
                <a:gd name="T67" fmla="*/ 2 h 28"/>
                <a:gd name="T68" fmla="*/ 20 w 33"/>
                <a:gd name="T69" fmla="*/ 2 h 28"/>
                <a:gd name="T70" fmla="*/ 19 w 33"/>
                <a:gd name="T71" fmla="*/ 1 h 28"/>
                <a:gd name="T72" fmla="*/ 19 w 33"/>
                <a:gd name="T73" fmla="*/ 1 h 28"/>
                <a:gd name="T74" fmla="*/ 18 w 33"/>
                <a:gd name="T75" fmla="*/ 1 h 28"/>
                <a:gd name="T76" fmla="*/ 0 w 33"/>
                <a:gd name="T77" fmla="*/ 1 h 28"/>
                <a:gd name="T78" fmla="*/ 0 w 33"/>
                <a:gd name="T79" fmla="*/ 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3" h="28">
                  <a:moveTo>
                    <a:pt x="0" y="2"/>
                  </a:moveTo>
                  <a:cubicBezTo>
                    <a:pt x="0" y="2"/>
                    <a:pt x="0" y="2"/>
                    <a:pt x="1" y="3"/>
                  </a:cubicBezTo>
                  <a:cubicBezTo>
                    <a:pt x="1" y="3"/>
                    <a:pt x="1" y="4"/>
                    <a:pt x="1" y="4"/>
                  </a:cubicBezTo>
                  <a:cubicBezTo>
                    <a:pt x="1" y="4"/>
                    <a:pt x="4" y="5"/>
                    <a:pt x="4" y="6"/>
                  </a:cubicBezTo>
                  <a:cubicBezTo>
                    <a:pt x="4" y="7"/>
                    <a:pt x="3" y="6"/>
                    <a:pt x="3" y="8"/>
                  </a:cubicBezTo>
                  <a:cubicBezTo>
                    <a:pt x="3" y="9"/>
                    <a:pt x="4" y="10"/>
                    <a:pt x="4" y="10"/>
                  </a:cubicBezTo>
                  <a:cubicBezTo>
                    <a:pt x="5" y="23"/>
                    <a:pt x="5" y="23"/>
                    <a:pt x="5" y="23"/>
                  </a:cubicBezTo>
                  <a:cubicBezTo>
                    <a:pt x="5" y="27"/>
                    <a:pt x="5" y="27"/>
                    <a:pt x="5" y="27"/>
                  </a:cubicBezTo>
                  <a:cubicBezTo>
                    <a:pt x="28" y="26"/>
                    <a:pt x="28" y="26"/>
                    <a:pt x="28" y="26"/>
                  </a:cubicBezTo>
                  <a:cubicBezTo>
                    <a:pt x="28" y="26"/>
                    <a:pt x="28" y="26"/>
                    <a:pt x="28" y="26"/>
                  </a:cubicBezTo>
                  <a:cubicBezTo>
                    <a:pt x="28" y="27"/>
                    <a:pt x="28" y="27"/>
                    <a:pt x="28" y="27"/>
                  </a:cubicBezTo>
                  <a:cubicBezTo>
                    <a:pt x="28" y="28"/>
                    <a:pt x="28" y="28"/>
                    <a:pt x="28" y="28"/>
                  </a:cubicBezTo>
                  <a:cubicBezTo>
                    <a:pt x="29" y="28"/>
                    <a:pt x="30" y="28"/>
                    <a:pt x="30" y="28"/>
                  </a:cubicBezTo>
                  <a:cubicBezTo>
                    <a:pt x="30" y="28"/>
                    <a:pt x="31" y="28"/>
                    <a:pt x="31" y="27"/>
                  </a:cubicBezTo>
                  <a:cubicBezTo>
                    <a:pt x="31" y="27"/>
                    <a:pt x="31" y="26"/>
                    <a:pt x="31" y="26"/>
                  </a:cubicBezTo>
                  <a:cubicBezTo>
                    <a:pt x="31" y="26"/>
                    <a:pt x="31" y="26"/>
                    <a:pt x="31" y="26"/>
                  </a:cubicBezTo>
                  <a:cubicBezTo>
                    <a:pt x="31" y="25"/>
                    <a:pt x="31" y="25"/>
                    <a:pt x="31" y="25"/>
                  </a:cubicBezTo>
                  <a:cubicBezTo>
                    <a:pt x="32" y="25"/>
                    <a:pt x="32" y="25"/>
                    <a:pt x="32" y="25"/>
                  </a:cubicBezTo>
                  <a:cubicBezTo>
                    <a:pt x="33" y="25"/>
                    <a:pt x="33" y="23"/>
                    <a:pt x="33" y="23"/>
                  </a:cubicBezTo>
                  <a:cubicBezTo>
                    <a:pt x="32" y="23"/>
                    <a:pt x="31" y="22"/>
                    <a:pt x="31" y="21"/>
                  </a:cubicBezTo>
                  <a:cubicBezTo>
                    <a:pt x="31" y="20"/>
                    <a:pt x="31" y="19"/>
                    <a:pt x="31" y="19"/>
                  </a:cubicBezTo>
                  <a:cubicBezTo>
                    <a:pt x="30" y="18"/>
                    <a:pt x="30" y="18"/>
                    <a:pt x="30" y="18"/>
                  </a:cubicBezTo>
                  <a:cubicBezTo>
                    <a:pt x="29" y="18"/>
                    <a:pt x="29" y="17"/>
                    <a:pt x="29" y="17"/>
                  </a:cubicBezTo>
                  <a:cubicBezTo>
                    <a:pt x="29" y="17"/>
                    <a:pt x="27" y="15"/>
                    <a:pt x="27" y="15"/>
                  </a:cubicBezTo>
                  <a:cubicBezTo>
                    <a:pt x="26" y="14"/>
                    <a:pt x="27" y="14"/>
                    <a:pt x="27" y="14"/>
                  </a:cubicBezTo>
                  <a:cubicBezTo>
                    <a:pt x="27" y="14"/>
                    <a:pt x="27" y="13"/>
                    <a:pt x="27" y="12"/>
                  </a:cubicBezTo>
                  <a:cubicBezTo>
                    <a:pt x="27" y="11"/>
                    <a:pt x="26" y="11"/>
                    <a:pt x="26" y="11"/>
                  </a:cubicBezTo>
                  <a:cubicBezTo>
                    <a:pt x="25" y="11"/>
                    <a:pt x="24" y="10"/>
                    <a:pt x="24" y="10"/>
                  </a:cubicBezTo>
                  <a:cubicBezTo>
                    <a:pt x="24" y="9"/>
                    <a:pt x="24" y="9"/>
                    <a:pt x="24" y="9"/>
                  </a:cubicBezTo>
                  <a:cubicBezTo>
                    <a:pt x="23" y="8"/>
                    <a:pt x="23" y="8"/>
                    <a:pt x="23" y="8"/>
                  </a:cubicBezTo>
                  <a:cubicBezTo>
                    <a:pt x="23" y="8"/>
                    <a:pt x="22" y="7"/>
                    <a:pt x="22" y="7"/>
                  </a:cubicBezTo>
                  <a:cubicBezTo>
                    <a:pt x="22" y="7"/>
                    <a:pt x="21" y="7"/>
                    <a:pt x="21" y="6"/>
                  </a:cubicBezTo>
                  <a:cubicBezTo>
                    <a:pt x="20" y="6"/>
                    <a:pt x="21" y="5"/>
                    <a:pt x="21" y="4"/>
                  </a:cubicBezTo>
                  <a:cubicBezTo>
                    <a:pt x="21" y="4"/>
                    <a:pt x="20" y="2"/>
                    <a:pt x="20" y="2"/>
                  </a:cubicBezTo>
                  <a:cubicBezTo>
                    <a:pt x="20" y="2"/>
                    <a:pt x="20" y="2"/>
                    <a:pt x="20" y="2"/>
                  </a:cubicBezTo>
                  <a:cubicBezTo>
                    <a:pt x="20" y="2"/>
                    <a:pt x="20" y="1"/>
                    <a:pt x="19" y="1"/>
                  </a:cubicBezTo>
                  <a:cubicBezTo>
                    <a:pt x="19" y="1"/>
                    <a:pt x="19" y="1"/>
                    <a:pt x="19" y="1"/>
                  </a:cubicBezTo>
                  <a:cubicBezTo>
                    <a:pt x="19" y="0"/>
                    <a:pt x="18" y="1"/>
                    <a:pt x="18" y="1"/>
                  </a:cubicBezTo>
                  <a:cubicBezTo>
                    <a:pt x="0" y="1"/>
                    <a:pt x="0" y="1"/>
                    <a:pt x="0" y="1"/>
                  </a:cubicBezTo>
                  <a:cubicBezTo>
                    <a:pt x="1" y="1"/>
                    <a:pt x="0" y="1"/>
                    <a:pt x="0"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5" name="Freeform 420">
              <a:extLst>
                <a:ext uri="{FF2B5EF4-FFF2-40B4-BE49-F238E27FC236}">
                  <a16:creationId xmlns:a16="http://schemas.microsoft.com/office/drawing/2014/main" id="{8AB09281-AE87-45A1-9EDC-399AB6491E37}"/>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6" name="Freeform 421">
              <a:extLst>
                <a:ext uri="{FF2B5EF4-FFF2-40B4-BE49-F238E27FC236}">
                  <a16:creationId xmlns:a16="http://schemas.microsoft.com/office/drawing/2014/main" id="{E8B24A04-F1BF-4085-81F4-524B079EB0BC}"/>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287" name="Freeform 422">
              <a:extLst>
                <a:ext uri="{FF2B5EF4-FFF2-40B4-BE49-F238E27FC236}">
                  <a16:creationId xmlns:a16="http://schemas.microsoft.com/office/drawing/2014/main" id="{53E85597-8AA6-4CBD-B35C-BAC39F7D34A8}"/>
                </a:ext>
              </a:extLst>
            </p:cNvPr>
            <p:cNvSpPr>
              <a:spLocks/>
            </p:cNvSpPr>
            <p:nvPr/>
          </p:nvSpPr>
          <p:spPr bwMode="auto">
            <a:xfrm>
              <a:off x="-1655764" y="1020763"/>
              <a:ext cx="69850" cy="115888"/>
            </a:xfrm>
            <a:custGeom>
              <a:avLst/>
              <a:gdLst>
                <a:gd name="T0" fmla="*/ 5 w 19"/>
                <a:gd name="T1" fmla="*/ 30 h 32"/>
                <a:gd name="T2" fmla="*/ 6 w 19"/>
                <a:gd name="T3" fmla="*/ 30 h 32"/>
                <a:gd name="T4" fmla="*/ 6 w 19"/>
                <a:gd name="T5" fmla="*/ 29 h 32"/>
                <a:gd name="T6" fmla="*/ 5 w 19"/>
                <a:gd name="T7" fmla="*/ 26 h 32"/>
                <a:gd name="T8" fmla="*/ 19 w 19"/>
                <a:gd name="T9" fmla="*/ 26 h 32"/>
                <a:gd name="T10" fmla="*/ 18 w 19"/>
                <a:gd name="T11" fmla="*/ 22 h 32"/>
                <a:gd name="T12" fmla="*/ 19 w 19"/>
                <a:gd name="T13" fmla="*/ 18 h 32"/>
                <a:gd name="T14" fmla="*/ 19 w 19"/>
                <a:gd name="T15" fmla="*/ 16 h 32"/>
                <a:gd name="T16" fmla="*/ 17 w 19"/>
                <a:gd name="T17" fmla="*/ 13 h 32"/>
                <a:gd name="T18" fmla="*/ 14 w 19"/>
                <a:gd name="T19" fmla="*/ 0 h 32"/>
                <a:gd name="T20" fmla="*/ 0 w 19"/>
                <a:gd name="T21" fmla="*/ 1 h 32"/>
                <a:gd name="T22" fmla="*/ 1 w 19"/>
                <a:gd name="T23" fmla="*/ 2 h 32"/>
                <a:gd name="T24" fmla="*/ 0 w 19"/>
                <a:gd name="T25" fmla="*/ 22 h 32"/>
                <a:gd name="T26" fmla="*/ 1 w 19"/>
                <a:gd name="T27" fmla="*/ 31 h 32"/>
                <a:gd name="T28" fmla="*/ 2 w 19"/>
                <a:gd name="T29" fmla="*/ 31 h 32"/>
                <a:gd name="T30" fmla="*/ 2 w 19"/>
                <a:gd name="T31" fmla="*/ 31 h 32"/>
                <a:gd name="T32" fmla="*/ 3 w 19"/>
                <a:gd name="T33" fmla="*/ 31 h 32"/>
                <a:gd name="T34" fmla="*/ 3 w 19"/>
                <a:gd name="T35" fmla="*/ 30 h 32"/>
                <a:gd name="T36" fmla="*/ 2 w 19"/>
                <a:gd name="T37" fmla="*/ 29 h 32"/>
                <a:gd name="T38" fmla="*/ 3 w 19"/>
                <a:gd name="T39" fmla="*/ 29 h 32"/>
                <a:gd name="T40" fmla="*/ 2 w 19"/>
                <a:gd name="T41" fmla="*/ 28 h 32"/>
                <a:gd name="T42" fmla="*/ 3 w 19"/>
                <a:gd name="T43" fmla="*/ 26 h 32"/>
                <a:gd name="T44" fmla="*/ 3 w 19"/>
                <a:gd name="T45" fmla="*/ 26 h 32"/>
                <a:gd name="T46" fmla="*/ 3 w 19"/>
                <a:gd name="T47" fmla="*/ 27 h 32"/>
                <a:gd name="T48" fmla="*/ 3 w 19"/>
                <a:gd name="T49" fmla="*/ 28 h 32"/>
                <a:gd name="T50" fmla="*/ 3 w 19"/>
                <a:gd name="T51" fmla="*/ 28 h 32"/>
                <a:gd name="T52" fmla="*/ 4 w 19"/>
                <a:gd name="T53" fmla="*/ 30 h 32"/>
                <a:gd name="T54" fmla="*/ 4 w 19"/>
                <a:gd name="T55" fmla="*/ 30 h 32"/>
                <a:gd name="T56" fmla="*/ 4 w 19"/>
                <a:gd name="T57" fmla="*/ 31 h 32"/>
                <a:gd name="T58" fmla="*/ 3 w 19"/>
                <a:gd name="T59" fmla="*/ 32 h 32"/>
                <a:gd name="T60" fmla="*/ 3 w 19"/>
                <a:gd name="T61" fmla="*/ 32 h 32"/>
                <a:gd name="T62" fmla="*/ 4 w 19"/>
                <a:gd name="T63" fmla="*/ 32 h 32"/>
                <a:gd name="T64" fmla="*/ 6 w 19"/>
                <a:gd name="T65" fmla="*/ 31 h 32"/>
                <a:gd name="T66" fmla="*/ 5 w 19"/>
                <a:gd name="T67" fmla="*/ 3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9" h="32">
                  <a:moveTo>
                    <a:pt x="5" y="30"/>
                  </a:moveTo>
                  <a:cubicBezTo>
                    <a:pt x="5" y="30"/>
                    <a:pt x="6" y="30"/>
                    <a:pt x="6" y="30"/>
                  </a:cubicBezTo>
                  <a:cubicBezTo>
                    <a:pt x="6" y="29"/>
                    <a:pt x="6" y="29"/>
                    <a:pt x="6" y="29"/>
                  </a:cubicBezTo>
                  <a:cubicBezTo>
                    <a:pt x="6" y="28"/>
                    <a:pt x="6" y="27"/>
                    <a:pt x="5" y="26"/>
                  </a:cubicBezTo>
                  <a:cubicBezTo>
                    <a:pt x="19" y="26"/>
                    <a:pt x="19" y="26"/>
                    <a:pt x="19" y="26"/>
                  </a:cubicBezTo>
                  <a:cubicBezTo>
                    <a:pt x="19" y="24"/>
                    <a:pt x="18" y="23"/>
                    <a:pt x="18" y="22"/>
                  </a:cubicBezTo>
                  <a:cubicBezTo>
                    <a:pt x="18" y="20"/>
                    <a:pt x="18" y="18"/>
                    <a:pt x="19" y="18"/>
                  </a:cubicBezTo>
                  <a:cubicBezTo>
                    <a:pt x="19" y="17"/>
                    <a:pt x="19" y="16"/>
                    <a:pt x="19" y="16"/>
                  </a:cubicBezTo>
                  <a:cubicBezTo>
                    <a:pt x="17" y="13"/>
                    <a:pt x="17" y="13"/>
                    <a:pt x="17" y="13"/>
                  </a:cubicBezTo>
                  <a:cubicBezTo>
                    <a:pt x="14" y="0"/>
                    <a:pt x="14" y="0"/>
                    <a:pt x="14" y="0"/>
                  </a:cubicBezTo>
                  <a:cubicBezTo>
                    <a:pt x="9" y="1"/>
                    <a:pt x="0" y="1"/>
                    <a:pt x="0" y="1"/>
                  </a:cubicBezTo>
                  <a:cubicBezTo>
                    <a:pt x="0" y="2"/>
                    <a:pt x="1" y="2"/>
                    <a:pt x="1" y="2"/>
                  </a:cubicBezTo>
                  <a:cubicBezTo>
                    <a:pt x="0" y="22"/>
                    <a:pt x="0" y="22"/>
                    <a:pt x="0" y="22"/>
                  </a:cubicBezTo>
                  <a:cubicBezTo>
                    <a:pt x="1" y="31"/>
                    <a:pt x="1" y="31"/>
                    <a:pt x="1" y="31"/>
                  </a:cubicBezTo>
                  <a:cubicBezTo>
                    <a:pt x="1" y="31"/>
                    <a:pt x="1" y="31"/>
                    <a:pt x="2" y="31"/>
                  </a:cubicBezTo>
                  <a:cubicBezTo>
                    <a:pt x="2" y="31"/>
                    <a:pt x="2" y="31"/>
                    <a:pt x="2" y="31"/>
                  </a:cubicBezTo>
                  <a:cubicBezTo>
                    <a:pt x="2" y="31"/>
                    <a:pt x="3" y="31"/>
                    <a:pt x="3" y="31"/>
                  </a:cubicBezTo>
                  <a:cubicBezTo>
                    <a:pt x="3" y="30"/>
                    <a:pt x="3" y="30"/>
                    <a:pt x="3" y="30"/>
                  </a:cubicBezTo>
                  <a:cubicBezTo>
                    <a:pt x="2" y="30"/>
                    <a:pt x="2" y="29"/>
                    <a:pt x="2" y="29"/>
                  </a:cubicBezTo>
                  <a:cubicBezTo>
                    <a:pt x="2" y="29"/>
                    <a:pt x="2" y="29"/>
                    <a:pt x="3" y="29"/>
                  </a:cubicBezTo>
                  <a:cubicBezTo>
                    <a:pt x="3" y="29"/>
                    <a:pt x="3" y="28"/>
                    <a:pt x="2" y="28"/>
                  </a:cubicBezTo>
                  <a:cubicBezTo>
                    <a:pt x="2" y="27"/>
                    <a:pt x="2" y="27"/>
                    <a:pt x="3" y="26"/>
                  </a:cubicBezTo>
                  <a:cubicBezTo>
                    <a:pt x="3" y="26"/>
                    <a:pt x="3" y="26"/>
                    <a:pt x="3" y="26"/>
                  </a:cubicBezTo>
                  <a:cubicBezTo>
                    <a:pt x="3" y="26"/>
                    <a:pt x="3" y="26"/>
                    <a:pt x="3" y="27"/>
                  </a:cubicBezTo>
                  <a:cubicBezTo>
                    <a:pt x="3" y="27"/>
                    <a:pt x="3" y="27"/>
                    <a:pt x="3" y="28"/>
                  </a:cubicBezTo>
                  <a:cubicBezTo>
                    <a:pt x="3" y="28"/>
                    <a:pt x="3" y="28"/>
                    <a:pt x="3" y="28"/>
                  </a:cubicBezTo>
                  <a:cubicBezTo>
                    <a:pt x="3" y="29"/>
                    <a:pt x="4" y="29"/>
                    <a:pt x="4" y="30"/>
                  </a:cubicBezTo>
                  <a:cubicBezTo>
                    <a:pt x="4" y="30"/>
                    <a:pt x="4" y="30"/>
                    <a:pt x="4" y="30"/>
                  </a:cubicBezTo>
                  <a:cubicBezTo>
                    <a:pt x="4" y="31"/>
                    <a:pt x="5" y="31"/>
                    <a:pt x="4" y="31"/>
                  </a:cubicBezTo>
                  <a:cubicBezTo>
                    <a:pt x="3" y="31"/>
                    <a:pt x="3" y="32"/>
                    <a:pt x="3" y="32"/>
                  </a:cubicBezTo>
                  <a:cubicBezTo>
                    <a:pt x="3" y="32"/>
                    <a:pt x="3" y="32"/>
                    <a:pt x="3" y="32"/>
                  </a:cubicBezTo>
                  <a:cubicBezTo>
                    <a:pt x="4" y="32"/>
                    <a:pt x="4" y="32"/>
                    <a:pt x="4" y="32"/>
                  </a:cubicBezTo>
                  <a:cubicBezTo>
                    <a:pt x="5" y="31"/>
                    <a:pt x="6" y="31"/>
                    <a:pt x="6" y="31"/>
                  </a:cubicBezTo>
                  <a:cubicBezTo>
                    <a:pt x="6" y="31"/>
                    <a:pt x="5" y="31"/>
                    <a:pt x="5" y="3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8" name="Freeform 423">
              <a:extLst>
                <a:ext uri="{FF2B5EF4-FFF2-40B4-BE49-F238E27FC236}">
                  <a16:creationId xmlns:a16="http://schemas.microsoft.com/office/drawing/2014/main" id="{0BB5D6DE-C4AA-4857-A2AF-40A1A29065EA}"/>
                </a:ext>
              </a:extLst>
            </p:cNvPr>
            <p:cNvSpPr>
              <a:spLocks/>
            </p:cNvSpPr>
            <p:nvPr/>
          </p:nvSpPr>
          <p:spPr bwMode="auto">
            <a:xfrm>
              <a:off x="-1638302" y="1111251"/>
              <a:ext cx="165100" cy="130175"/>
            </a:xfrm>
            <a:custGeom>
              <a:avLst/>
              <a:gdLst>
                <a:gd name="T0" fmla="*/ 30 w 45"/>
                <a:gd name="T1" fmla="*/ 1 h 36"/>
                <a:gd name="T2" fmla="*/ 1 w 45"/>
                <a:gd name="T3" fmla="*/ 4 h 36"/>
                <a:gd name="T4" fmla="*/ 2 w 45"/>
                <a:gd name="T5" fmla="*/ 5 h 36"/>
                <a:gd name="T6" fmla="*/ 3 w 45"/>
                <a:gd name="T7" fmla="*/ 4 h 36"/>
                <a:gd name="T8" fmla="*/ 5 w 45"/>
                <a:gd name="T9" fmla="*/ 5 h 36"/>
                <a:gd name="T10" fmla="*/ 5 w 45"/>
                <a:gd name="T11" fmla="*/ 5 h 36"/>
                <a:gd name="T12" fmla="*/ 6 w 45"/>
                <a:gd name="T13" fmla="*/ 5 h 36"/>
                <a:gd name="T14" fmla="*/ 10 w 45"/>
                <a:gd name="T15" fmla="*/ 6 h 36"/>
                <a:gd name="T16" fmla="*/ 12 w 45"/>
                <a:gd name="T17" fmla="*/ 6 h 36"/>
                <a:gd name="T18" fmla="*/ 12 w 45"/>
                <a:gd name="T19" fmla="*/ 8 h 36"/>
                <a:gd name="T20" fmla="*/ 14 w 45"/>
                <a:gd name="T21" fmla="*/ 8 h 36"/>
                <a:gd name="T22" fmla="*/ 16 w 45"/>
                <a:gd name="T23" fmla="*/ 9 h 36"/>
                <a:gd name="T24" fmla="*/ 17 w 45"/>
                <a:gd name="T25" fmla="*/ 8 h 36"/>
                <a:gd name="T26" fmla="*/ 19 w 45"/>
                <a:gd name="T27" fmla="*/ 6 h 36"/>
                <a:gd name="T28" fmla="*/ 22 w 45"/>
                <a:gd name="T29" fmla="*/ 7 h 36"/>
                <a:gd name="T30" fmla="*/ 24 w 45"/>
                <a:gd name="T31" fmla="*/ 9 h 36"/>
                <a:gd name="T32" fmla="*/ 27 w 45"/>
                <a:gd name="T33" fmla="*/ 11 h 36"/>
                <a:gd name="T34" fmla="*/ 28 w 45"/>
                <a:gd name="T35" fmla="*/ 15 h 36"/>
                <a:gd name="T36" fmla="*/ 28 w 45"/>
                <a:gd name="T37" fmla="*/ 19 h 36"/>
                <a:gd name="T38" fmla="*/ 28 w 45"/>
                <a:gd name="T39" fmla="*/ 18 h 36"/>
                <a:gd name="T40" fmla="*/ 30 w 45"/>
                <a:gd name="T41" fmla="*/ 18 h 36"/>
                <a:gd name="T42" fmla="*/ 30 w 45"/>
                <a:gd name="T43" fmla="*/ 21 h 36"/>
                <a:gd name="T44" fmla="*/ 29 w 45"/>
                <a:gd name="T45" fmla="*/ 22 h 36"/>
                <a:gd name="T46" fmla="*/ 30 w 45"/>
                <a:gd name="T47" fmla="*/ 24 h 36"/>
                <a:gd name="T48" fmla="*/ 32 w 45"/>
                <a:gd name="T49" fmla="*/ 25 h 36"/>
                <a:gd name="T50" fmla="*/ 33 w 45"/>
                <a:gd name="T51" fmla="*/ 26 h 36"/>
                <a:gd name="T52" fmla="*/ 32 w 45"/>
                <a:gd name="T53" fmla="*/ 27 h 36"/>
                <a:gd name="T54" fmla="*/ 34 w 45"/>
                <a:gd name="T55" fmla="*/ 28 h 36"/>
                <a:gd name="T56" fmla="*/ 36 w 45"/>
                <a:gd name="T57" fmla="*/ 30 h 36"/>
                <a:gd name="T58" fmla="*/ 37 w 45"/>
                <a:gd name="T59" fmla="*/ 31 h 36"/>
                <a:gd name="T60" fmla="*/ 39 w 45"/>
                <a:gd name="T61" fmla="*/ 33 h 36"/>
                <a:gd name="T62" fmla="*/ 39 w 45"/>
                <a:gd name="T63" fmla="*/ 34 h 36"/>
                <a:gd name="T64" fmla="*/ 39 w 45"/>
                <a:gd name="T65" fmla="*/ 35 h 36"/>
                <a:gd name="T66" fmla="*/ 40 w 45"/>
                <a:gd name="T67" fmla="*/ 35 h 36"/>
                <a:gd name="T68" fmla="*/ 43 w 45"/>
                <a:gd name="T69" fmla="*/ 34 h 36"/>
                <a:gd name="T70" fmla="*/ 44 w 45"/>
                <a:gd name="T71" fmla="*/ 30 h 36"/>
                <a:gd name="T72" fmla="*/ 44 w 45"/>
                <a:gd name="T73" fmla="*/ 26 h 36"/>
                <a:gd name="T74" fmla="*/ 44 w 45"/>
                <a:gd name="T75" fmla="*/ 24 h 36"/>
                <a:gd name="T76" fmla="*/ 42 w 45"/>
                <a:gd name="T77" fmla="*/ 21 h 36"/>
                <a:gd name="T78" fmla="*/ 43 w 45"/>
                <a:gd name="T79" fmla="*/ 21 h 36"/>
                <a:gd name="T80" fmla="*/ 41 w 45"/>
                <a:gd name="T81" fmla="*/ 18 h 36"/>
                <a:gd name="T82" fmla="*/ 41 w 45"/>
                <a:gd name="T83" fmla="*/ 17 h 36"/>
                <a:gd name="T84" fmla="*/ 40 w 45"/>
                <a:gd name="T85" fmla="*/ 16 h 36"/>
                <a:gd name="T86" fmla="*/ 38 w 45"/>
                <a:gd name="T87" fmla="*/ 13 h 36"/>
                <a:gd name="T88" fmla="*/ 39 w 45"/>
                <a:gd name="T89" fmla="*/ 12 h 36"/>
                <a:gd name="T90" fmla="*/ 37 w 45"/>
                <a:gd name="T91" fmla="*/ 11 h 36"/>
                <a:gd name="T92" fmla="*/ 37 w 45"/>
                <a:gd name="T93" fmla="*/ 10 h 36"/>
                <a:gd name="T94" fmla="*/ 36 w 45"/>
                <a:gd name="T95" fmla="*/ 7 h 36"/>
                <a:gd name="T96" fmla="*/ 34 w 45"/>
                <a:gd name="T97" fmla="*/ 3 h 36"/>
                <a:gd name="T98" fmla="*/ 34 w 45"/>
                <a:gd name="T99" fmla="*/ 0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45" h="36">
                  <a:moveTo>
                    <a:pt x="31" y="0"/>
                  </a:moveTo>
                  <a:cubicBezTo>
                    <a:pt x="31" y="0"/>
                    <a:pt x="31" y="1"/>
                    <a:pt x="31" y="1"/>
                  </a:cubicBezTo>
                  <a:cubicBezTo>
                    <a:pt x="31" y="1"/>
                    <a:pt x="31" y="2"/>
                    <a:pt x="30" y="2"/>
                  </a:cubicBezTo>
                  <a:cubicBezTo>
                    <a:pt x="30" y="2"/>
                    <a:pt x="30" y="1"/>
                    <a:pt x="30" y="1"/>
                  </a:cubicBezTo>
                  <a:cubicBezTo>
                    <a:pt x="15" y="2"/>
                    <a:pt x="15" y="2"/>
                    <a:pt x="15" y="2"/>
                  </a:cubicBezTo>
                  <a:cubicBezTo>
                    <a:pt x="14" y="1"/>
                    <a:pt x="14" y="1"/>
                    <a:pt x="14" y="1"/>
                  </a:cubicBezTo>
                  <a:cubicBezTo>
                    <a:pt x="0" y="1"/>
                    <a:pt x="0" y="1"/>
                    <a:pt x="0" y="1"/>
                  </a:cubicBezTo>
                  <a:cubicBezTo>
                    <a:pt x="1" y="2"/>
                    <a:pt x="1" y="3"/>
                    <a:pt x="1" y="4"/>
                  </a:cubicBezTo>
                  <a:cubicBezTo>
                    <a:pt x="1" y="4"/>
                    <a:pt x="1" y="4"/>
                    <a:pt x="1" y="5"/>
                  </a:cubicBezTo>
                  <a:cubicBezTo>
                    <a:pt x="1" y="5"/>
                    <a:pt x="0" y="5"/>
                    <a:pt x="0" y="5"/>
                  </a:cubicBezTo>
                  <a:cubicBezTo>
                    <a:pt x="0" y="6"/>
                    <a:pt x="1" y="6"/>
                    <a:pt x="1" y="6"/>
                  </a:cubicBezTo>
                  <a:cubicBezTo>
                    <a:pt x="1" y="6"/>
                    <a:pt x="2" y="6"/>
                    <a:pt x="2" y="5"/>
                  </a:cubicBezTo>
                  <a:cubicBezTo>
                    <a:pt x="2" y="4"/>
                    <a:pt x="2" y="4"/>
                    <a:pt x="2" y="4"/>
                  </a:cubicBezTo>
                  <a:cubicBezTo>
                    <a:pt x="2" y="4"/>
                    <a:pt x="2" y="5"/>
                    <a:pt x="2" y="5"/>
                  </a:cubicBezTo>
                  <a:cubicBezTo>
                    <a:pt x="3" y="5"/>
                    <a:pt x="3" y="4"/>
                    <a:pt x="3" y="4"/>
                  </a:cubicBezTo>
                  <a:cubicBezTo>
                    <a:pt x="3" y="4"/>
                    <a:pt x="3" y="4"/>
                    <a:pt x="3" y="4"/>
                  </a:cubicBezTo>
                  <a:cubicBezTo>
                    <a:pt x="3" y="4"/>
                    <a:pt x="4" y="4"/>
                    <a:pt x="3" y="4"/>
                  </a:cubicBezTo>
                  <a:cubicBezTo>
                    <a:pt x="3" y="5"/>
                    <a:pt x="3" y="5"/>
                    <a:pt x="3" y="5"/>
                  </a:cubicBezTo>
                  <a:cubicBezTo>
                    <a:pt x="3" y="6"/>
                    <a:pt x="3" y="6"/>
                    <a:pt x="4" y="6"/>
                  </a:cubicBezTo>
                  <a:cubicBezTo>
                    <a:pt x="4" y="6"/>
                    <a:pt x="5" y="6"/>
                    <a:pt x="5" y="5"/>
                  </a:cubicBezTo>
                  <a:cubicBezTo>
                    <a:pt x="5" y="5"/>
                    <a:pt x="5" y="5"/>
                    <a:pt x="4" y="5"/>
                  </a:cubicBezTo>
                  <a:cubicBezTo>
                    <a:pt x="4" y="5"/>
                    <a:pt x="3" y="5"/>
                    <a:pt x="3" y="5"/>
                  </a:cubicBezTo>
                  <a:cubicBezTo>
                    <a:pt x="3" y="5"/>
                    <a:pt x="4" y="5"/>
                    <a:pt x="4" y="5"/>
                  </a:cubicBezTo>
                  <a:cubicBezTo>
                    <a:pt x="5" y="5"/>
                    <a:pt x="5" y="5"/>
                    <a:pt x="5" y="5"/>
                  </a:cubicBezTo>
                  <a:cubicBezTo>
                    <a:pt x="5" y="5"/>
                    <a:pt x="6" y="4"/>
                    <a:pt x="6" y="4"/>
                  </a:cubicBezTo>
                  <a:cubicBezTo>
                    <a:pt x="7" y="4"/>
                    <a:pt x="8" y="4"/>
                    <a:pt x="8" y="4"/>
                  </a:cubicBezTo>
                  <a:cubicBezTo>
                    <a:pt x="8" y="5"/>
                    <a:pt x="7" y="5"/>
                    <a:pt x="7" y="5"/>
                  </a:cubicBezTo>
                  <a:cubicBezTo>
                    <a:pt x="7" y="5"/>
                    <a:pt x="6" y="5"/>
                    <a:pt x="6" y="5"/>
                  </a:cubicBezTo>
                  <a:cubicBezTo>
                    <a:pt x="6" y="5"/>
                    <a:pt x="7" y="5"/>
                    <a:pt x="7" y="5"/>
                  </a:cubicBezTo>
                  <a:cubicBezTo>
                    <a:pt x="7" y="5"/>
                    <a:pt x="8" y="5"/>
                    <a:pt x="9" y="5"/>
                  </a:cubicBezTo>
                  <a:cubicBezTo>
                    <a:pt x="9" y="5"/>
                    <a:pt x="10" y="6"/>
                    <a:pt x="10" y="6"/>
                  </a:cubicBezTo>
                  <a:cubicBezTo>
                    <a:pt x="10" y="6"/>
                    <a:pt x="11" y="6"/>
                    <a:pt x="10" y="6"/>
                  </a:cubicBezTo>
                  <a:cubicBezTo>
                    <a:pt x="10" y="5"/>
                    <a:pt x="10" y="5"/>
                    <a:pt x="11" y="5"/>
                  </a:cubicBezTo>
                  <a:cubicBezTo>
                    <a:pt x="12" y="5"/>
                    <a:pt x="11" y="5"/>
                    <a:pt x="11" y="5"/>
                  </a:cubicBezTo>
                  <a:cubicBezTo>
                    <a:pt x="11" y="5"/>
                    <a:pt x="11" y="6"/>
                    <a:pt x="12" y="6"/>
                  </a:cubicBezTo>
                  <a:cubicBezTo>
                    <a:pt x="12" y="6"/>
                    <a:pt x="12" y="6"/>
                    <a:pt x="12" y="6"/>
                  </a:cubicBezTo>
                  <a:cubicBezTo>
                    <a:pt x="12" y="6"/>
                    <a:pt x="12" y="7"/>
                    <a:pt x="12" y="6"/>
                  </a:cubicBezTo>
                  <a:cubicBezTo>
                    <a:pt x="11" y="6"/>
                    <a:pt x="11" y="6"/>
                    <a:pt x="11" y="6"/>
                  </a:cubicBezTo>
                  <a:cubicBezTo>
                    <a:pt x="11" y="6"/>
                    <a:pt x="11" y="6"/>
                    <a:pt x="11" y="7"/>
                  </a:cubicBezTo>
                  <a:cubicBezTo>
                    <a:pt x="11" y="7"/>
                    <a:pt x="12" y="7"/>
                    <a:pt x="12" y="8"/>
                  </a:cubicBezTo>
                  <a:cubicBezTo>
                    <a:pt x="12" y="8"/>
                    <a:pt x="12" y="9"/>
                    <a:pt x="12" y="9"/>
                  </a:cubicBezTo>
                  <a:cubicBezTo>
                    <a:pt x="12" y="9"/>
                    <a:pt x="12" y="9"/>
                    <a:pt x="13" y="9"/>
                  </a:cubicBezTo>
                  <a:cubicBezTo>
                    <a:pt x="13" y="9"/>
                    <a:pt x="13" y="9"/>
                    <a:pt x="14" y="9"/>
                  </a:cubicBezTo>
                  <a:cubicBezTo>
                    <a:pt x="14" y="9"/>
                    <a:pt x="14" y="8"/>
                    <a:pt x="14" y="8"/>
                  </a:cubicBezTo>
                  <a:cubicBezTo>
                    <a:pt x="14" y="8"/>
                    <a:pt x="14" y="8"/>
                    <a:pt x="15" y="8"/>
                  </a:cubicBezTo>
                  <a:cubicBezTo>
                    <a:pt x="15" y="8"/>
                    <a:pt x="15" y="8"/>
                    <a:pt x="15" y="8"/>
                  </a:cubicBezTo>
                  <a:cubicBezTo>
                    <a:pt x="15" y="8"/>
                    <a:pt x="16" y="8"/>
                    <a:pt x="16" y="8"/>
                  </a:cubicBezTo>
                  <a:cubicBezTo>
                    <a:pt x="16" y="8"/>
                    <a:pt x="16" y="8"/>
                    <a:pt x="16" y="9"/>
                  </a:cubicBezTo>
                  <a:cubicBezTo>
                    <a:pt x="15" y="9"/>
                    <a:pt x="15" y="9"/>
                    <a:pt x="15" y="9"/>
                  </a:cubicBezTo>
                  <a:cubicBezTo>
                    <a:pt x="15" y="9"/>
                    <a:pt x="16" y="9"/>
                    <a:pt x="16" y="9"/>
                  </a:cubicBezTo>
                  <a:cubicBezTo>
                    <a:pt x="17" y="9"/>
                    <a:pt x="17" y="8"/>
                    <a:pt x="17" y="8"/>
                  </a:cubicBezTo>
                  <a:cubicBezTo>
                    <a:pt x="17" y="8"/>
                    <a:pt x="17" y="8"/>
                    <a:pt x="17" y="8"/>
                  </a:cubicBezTo>
                  <a:cubicBezTo>
                    <a:pt x="17" y="7"/>
                    <a:pt x="17" y="7"/>
                    <a:pt x="18" y="7"/>
                  </a:cubicBezTo>
                  <a:cubicBezTo>
                    <a:pt x="18" y="7"/>
                    <a:pt x="18" y="7"/>
                    <a:pt x="18" y="7"/>
                  </a:cubicBezTo>
                  <a:cubicBezTo>
                    <a:pt x="18" y="6"/>
                    <a:pt x="18" y="6"/>
                    <a:pt x="19" y="6"/>
                  </a:cubicBezTo>
                  <a:cubicBezTo>
                    <a:pt x="19" y="6"/>
                    <a:pt x="19" y="6"/>
                    <a:pt x="19" y="6"/>
                  </a:cubicBezTo>
                  <a:cubicBezTo>
                    <a:pt x="19" y="5"/>
                    <a:pt x="20" y="5"/>
                    <a:pt x="20" y="6"/>
                  </a:cubicBezTo>
                  <a:cubicBezTo>
                    <a:pt x="20" y="6"/>
                    <a:pt x="20" y="6"/>
                    <a:pt x="21" y="6"/>
                  </a:cubicBezTo>
                  <a:cubicBezTo>
                    <a:pt x="21" y="6"/>
                    <a:pt x="21" y="6"/>
                    <a:pt x="21" y="6"/>
                  </a:cubicBezTo>
                  <a:cubicBezTo>
                    <a:pt x="21" y="7"/>
                    <a:pt x="21" y="7"/>
                    <a:pt x="22" y="7"/>
                  </a:cubicBezTo>
                  <a:cubicBezTo>
                    <a:pt x="22" y="7"/>
                    <a:pt x="22" y="7"/>
                    <a:pt x="23" y="8"/>
                  </a:cubicBezTo>
                  <a:cubicBezTo>
                    <a:pt x="23" y="8"/>
                    <a:pt x="23" y="8"/>
                    <a:pt x="23" y="8"/>
                  </a:cubicBezTo>
                  <a:cubicBezTo>
                    <a:pt x="23" y="7"/>
                    <a:pt x="24" y="8"/>
                    <a:pt x="24" y="8"/>
                  </a:cubicBezTo>
                  <a:cubicBezTo>
                    <a:pt x="23" y="8"/>
                    <a:pt x="23" y="9"/>
                    <a:pt x="24" y="9"/>
                  </a:cubicBezTo>
                  <a:cubicBezTo>
                    <a:pt x="24" y="9"/>
                    <a:pt x="25" y="9"/>
                    <a:pt x="25" y="10"/>
                  </a:cubicBezTo>
                  <a:cubicBezTo>
                    <a:pt x="25" y="11"/>
                    <a:pt x="25" y="11"/>
                    <a:pt x="25" y="11"/>
                  </a:cubicBezTo>
                  <a:cubicBezTo>
                    <a:pt x="25" y="11"/>
                    <a:pt x="26" y="11"/>
                    <a:pt x="27" y="11"/>
                  </a:cubicBezTo>
                  <a:cubicBezTo>
                    <a:pt x="27" y="11"/>
                    <a:pt x="27" y="11"/>
                    <a:pt x="27" y="11"/>
                  </a:cubicBezTo>
                  <a:cubicBezTo>
                    <a:pt x="27" y="11"/>
                    <a:pt x="28" y="11"/>
                    <a:pt x="27" y="11"/>
                  </a:cubicBezTo>
                  <a:cubicBezTo>
                    <a:pt x="27" y="12"/>
                    <a:pt x="27" y="12"/>
                    <a:pt x="28" y="12"/>
                  </a:cubicBezTo>
                  <a:cubicBezTo>
                    <a:pt x="28" y="12"/>
                    <a:pt x="28" y="13"/>
                    <a:pt x="28" y="13"/>
                  </a:cubicBezTo>
                  <a:cubicBezTo>
                    <a:pt x="28" y="14"/>
                    <a:pt x="29" y="14"/>
                    <a:pt x="28" y="15"/>
                  </a:cubicBezTo>
                  <a:cubicBezTo>
                    <a:pt x="28" y="15"/>
                    <a:pt x="28" y="16"/>
                    <a:pt x="28" y="16"/>
                  </a:cubicBezTo>
                  <a:cubicBezTo>
                    <a:pt x="28" y="17"/>
                    <a:pt x="28" y="17"/>
                    <a:pt x="28" y="17"/>
                  </a:cubicBezTo>
                  <a:cubicBezTo>
                    <a:pt x="27" y="18"/>
                    <a:pt x="27" y="18"/>
                    <a:pt x="27" y="18"/>
                  </a:cubicBezTo>
                  <a:cubicBezTo>
                    <a:pt x="27" y="19"/>
                    <a:pt x="27" y="19"/>
                    <a:pt x="28" y="19"/>
                  </a:cubicBezTo>
                  <a:cubicBezTo>
                    <a:pt x="28" y="19"/>
                    <a:pt x="28" y="20"/>
                    <a:pt x="28" y="20"/>
                  </a:cubicBezTo>
                  <a:cubicBezTo>
                    <a:pt x="28" y="20"/>
                    <a:pt x="29" y="20"/>
                    <a:pt x="29" y="20"/>
                  </a:cubicBezTo>
                  <a:cubicBezTo>
                    <a:pt x="29" y="20"/>
                    <a:pt x="29" y="20"/>
                    <a:pt x="29" y="19"/>
                  </a:cubicBezTo>
                  <a:cubicBezTo>
                    <a:pt x="29" y="19"/>
                    <a:pt x="29" y="18"/>
                    <a:pt x="28" y="18"/>
                  </a:cubicBezTo>
                  <a:cubicBezTo>
                    <a:pt x="28" y="18"/>
                    <a:pt x="29" y="18"/>
                    <a:pt x="29" y="18"/>
                  </a:cubicBezTo>
                  <a:cubicBezTo>
                    <a:pt x="29" y="18"/>
                    <a:pt x="29" y="19"/>
                    <a:pt x="29" y="19"/>
                  </a:cubicBezTo>
                  <a:cubicBezTo>
                    <a:pt x="30" y="19"/>
                    <a:pt x="30" y="19"/>
                    <a:pt x="30" y="19"/>
                  </a:cubicBezTo>
                  <a:cubicBezTo>
                    <a:pt x="30" y="19"/>
                    <a:pt x="30" y="18"/>
                    <a:pt x="30" y="18"/>
                  </a:cubicBezTo>
                  <a:cubicBezTo>
                    <a:pt x="30" y="18"/>
                    <a:pt x="31" y="19"/>
                    <a:pt x="30" y="19"/>
                  </a:cubicBezTo>
                  <a:cubicBezTo>
                    <a:pt x="30" y="20"/>
                    <a:pt x="30" y="20"/>
                    <a:pt x="30" y="20"/>
                  </a:cubicBezTo>
                  <a:cubicBezTo>
                    <a:pt x="30" y="20"/>
                    <a:pt x="30" y="21"/>
                    <a:pt x="30" y="21"/>
                  </a:cubicBezTo>
                  <a:cubicBezTo>
                    <a:pt x="31" y="21"/>
                    <a:pt x="31" y="21"/>
                    <a:pt x="30" y="21"/>
                  </a:cubicBezTo>
                  <a:cubicBezTo>
                    <a:pt x="30" y="21"/>
                    <a:pt x="30" y="21"/>
                    <a:pt x="30" y="21"/>
                  </a:cubicBezTo>
                  <a:cubicBezTo>
                    <a:pt x="30" y="22"/>
                    <a:pt x="30" y="22"/>
                    <a:pt x="30" y="22"/>
                  </a:cubicBezTo>
                  <a:cubicBezTo>
                    <a:pt x="29" y="22"/>
                    <a:pt x="29" y="21"/>
                    <a:pt x="29" y="21"/>
                  </a:cubicBezTo>
                  <a:cubicBezTo>
                    <a:pt x="29" y="22"/>
                    <a:pt x="29" y="22"/>
                    <a:pt x="29" y="22"/>
                  </a:cubicBezTo>
                  <a:cubicBezTo>
                    <a:pt x="29" y="22"/>
                    <a:pt x="29" y="22"/>
                    <a:pt x="29" y="22"/>
                  </a:cubicBezTo>
                  <a:cubicBezTo>
                    <a:pt x="29" y="23"/>
                    <a:pt x="29" y="23"/>
                    <a:pt x="29" y="23"/>
                  </a:cubicBezTo>
                  <a:cubicBezTo>
                    <a:pt x="29" y="23"/>
                    <a:pt x="29" y="23"/>
                    <a:pt x="29" y="23"/>
                  </a:cubicBezTo>
                  <a:cubicBezTo>
                    <a:pt x="29" y="24"/>
                    <a:pt x="29" y="24"/>
                    <a:pt x="30" y="24"/>
                  </a:cubicBezTo>
                  <a:cubicBezTo>
                    <a:pt x="30" y="24"/>
                    <a:pt x="30" y="24"/>
                    <a:pt x="30" y="24"/>
                  </a:cubicBezTo>
                  <a:cubicBezTo>
                    <a:pt x="30" y="25"/>
                    <a:pt x="30" y="25"/>
                    <a:pt x="31" y="25"/>
                  </a:cubicBezTo>
                  <a:cubicBezTo>
                    <a:pt x="31" y="25"/>
                    <a:pt x="31" y="24"/>
                    <a:pt x="31" y="25"/>
                  </a:cubicBezTo>
                  <a:cubicBezTo>
                    <a:pt x="31" y="25"/>
                    <a:pt x="31" y="25"/>
                    <a:pt x="32" y="25"/>
                  </a:cubicBezTo>
                  <a:cubicBezTo>
                    <a:pt x="32" y="25"/>
                    <a:pt x="32" y="25"/>
                    <a:pt x="32" y="25"/>
                  </a:cubicBezTo>
                  <a:cubicBezTo>
                    <a:pt x="32" y="25"/>
                    <a:pt x="32" y="24"/>
                    <a:pt x="33" y="24"/>
                  </a:cubicBezTo>
                  <a:cubicBezTo>
                    <a:pt x="33" y="24"/>
                    <a:pt x="33" y="25"/>
                    <a:pt x="33" y="25"/>
                  </a:cubicBezTo>
                  <a:cubicBezTo>
                    <a:pt x="33" y="25"/>
                    <a:pt x="32" y="25"/>
                    <a:pt x="33" y="26"/>
                  </a:cubicBezTo>
                  <a:cubicBezTo>
                    <a:pt x="33" y="26"/>
                    <a:pt x="33" y="26"/>
                    <a:pt x="33" y="26"/>
                  </a:cubicBezTo>
                  <a:cubicBezTo>
                    <a:pt x="33" y="27"/>
                    <a:pt x="32" y="27"/>
                    <a:pt x="32" y="26"/>
                  </a:cubicBezTo>
                  <a:cubicBezTo>
                    <a:pt x="32" y="26"/>
                    <a:pt x="32" y="26"/>
                    <a:pt x="31" y="26"/>
                  </a:cubicBezTo>
                  <a:cubicBezTo>
                    <a:pt x="31" y="26"/>
                    <a:pt x="32" y="27"/>
                    <a:pt x="32" y="27"/>
                  </a:cubicBezTo>
                  <a:cubicBezTo>
                    <a:pt x="32" y="27"/>
                    <a:pt x="32" y="28"/>
                    <a:pt x="32" y="28"/>
                  </a:cubicBezTo>
                  <a:cubicBezTo>
                    <a:pt x="32" y="28"/>
                    <a:pt x="33" y="28"/>
                    <a:pt x="33" y="28"/>
                  </a:cubicBezTo>
                  <a:cubicBezTo>
                    <a:pt x="33" y="28"/>
                    <a:pt x="33" y="28"/>
                    <a:pt x="33" y="28"/>
                  </a:cubicBezTo>
                  <a:cubicBezTo>
                    <a:pt x="33" y="28"/>
                    <a:pt x="34" y="28"/>
                    <a:pt x="34" y="28"/>
                  </a:cubicBezTo>
                  <a:cubicBezTo>
                    <a:pt x="34" y="27"/>
                    <a:pt x="34" y="27"/>
                    <a:pt x="34" y="27"/>
                  </a:cubicBezTo>
                  <a:cubicBezTo>
                    <a:pt x="35" y="27"/>
                    <a:pt x="35" y="27"/>
                    <a:pt x="35" y="28"/>
                  </a:cubicBezTo>
                  <a:cubicBezTo>
                    <a:pt x="35" y="28"/>
                    <a:pt x="35" y="29"/>
                    <a:pt x="35" y="29"/>
                  </a:cubicBezTo>
                  <a:cubicBezTo>
                    <a:pt x="35" y="30"/>
                    <a:pt x="36" y="30"/>
                    <a:pt x="36" y="30"/>
                  </a:cubicBezTo>
                  <a:cubicBezTo>
                    <a:pt x="36" y="30"/>
                    <a:pt x="36" y="30"/>
                    <a:pt x="36" y="30"/>
                  </a:cubicBezTo>
                  <a:cubicBezTo>
                    <a:pt x="36" y="31"/>
                    <a:pt x="36" y="31"/>
                    <a:pt x="36" y="31"/>
                  </a:cubicBezTo>
                  <a:cubicBezTo>
                    <a:pt x="37" y="30"/>
                    <a:pt x="37" y="30"/>
                    <a:pt x="37" y="31"/>
                  </a:cubicBezTo>
                  <a:cubicBezTo>
                    <a:pt x="37" y="31"/>
                    <a:pt x="37" y="31"/>
                    <a:pt x="37" y="31"/>
                  </a:cubicBezTo>
                  <a:cubicBezTo>
                    <a:pt x="37" y="31"/>
                    <a:pt x="38" y="31"/>
                    <a:pt x="38" y="31"/>
                  </a:cubicBezTo>
                  <a:cubicBezTo>
                    <a:pt x="38" y="31"/>
                    <a:pt x="39" y="31"/>
                    <a:pt x="39" y="31"/>
                  </a:cubicBezTo>
                  <a:cubicBezTo>
                    <a:pt x="39" y="31"/>
                    <a:pt x="39" y="32"/>
                    <a:pt x="39" y="32"/>
                  </a:cubicBezTo>
                  <a:cubicBezTo>
                    <a:pt x="39" y="32"/>
                    <a:pt x="39" y="32"/>
                    <a:pt x="39" y="33"/>
                  </a:cubicBezTo>
                  <a:cubicBezTo>
                    <a:pt x="38" y="33"/>
                    <a:pt x="38" y="33"/>
                    <a:pt x="38" y="33"/>
                  </a:cubicBezTo>
                  <a:cubicBezTo>
                    <a:pt x="38" y="34"/>
                    <a:pt x="39" y="33"/>
                    <a:pt x="39" y="33"/>
                  </a:cubicBezTo>
                  <a:cubicBezTo>
                    <a:pt x="39" y="33"/>
                    <a:pt x="39" y="33"/>
                    <a:pt x="39" y="33"/>
                  </a:cubicBezTo>
                  <a:cubicBezTo>
                    <a:pt x="39" y="33"/>
                    <a:pt x="39" y="33"/>
                    <a:pt x="39" y="34"/>
                  </a:cubicBezTo>
                  <a:cubicBezTo>
                    <a:pt x="38" y="34"/>
                    <a:pt x="39" y="34"/>
                    <a:pt x="39" y="34"/>
                  </a:cubicBezTo>
                  <a:cubicBezTo>
                    <a:pt x="40" y="34"/>
                    <a:pt x="40" y="34"/>
                    <a:pt x="40" y="34"/>
                  </a:cubicBezTo>
                  <a:cubicBezTo>
                    <a:pt x="41" y="34"/>
                    <a:pt x="41" y="34"/>
                    <a:pt x="40" y="35"/>
                  </a:cubicBezTo>
                  <a:cubicBezTo>
                    <a:pt x="40" y="35"/>
                    <a:pt x="39" y="35"/>
                    <a:pt x="39" y="35"/>
                  </a:cubicBezTo>
                  <a:cubicBezTo>
                    <a:pt x="38" y="35"/>
                    <a:pt x="38" y="35"/>
                    <a:pt x="38" y="35"/>
                  </a:cubicBezTo>
                  <a:cubicBezTo>
                    <a:pt x="38" y="35"/>
                    <a:pt x="39" y="35"/>
                    <a:pt x="39" y="36"/>
                  </a:cubicBezTo>
                  <a:cubicBezTo>
                    <a:pt x="39" y="36"/>
                    <a:pt x="39" y="36"/>
                    <a:pt x="40" y="36"/>
                  </a:cubicBezTo>
                  <a:cubicBezTo>
                    <a:pt x="40" y="36"/>
                    <a:pt x="40" y="35"/>
                    <a:pt x="40" y="35"/>
                  </a:cubicBezTo>
                  <a:cubicBezTo>
                    <a:pt x="41" y="35"/>
                    <a:pt x="41" y="36"/>
                    <a:pt x="41" y="36"/>
                  </a:cubicBezTo>
                  <a:cubicBezTo>
                    <a:pt x="42" y="36"/>
                    <a:pt x="41" y="35"/>
                    <a:pt x="41" y="35"/>
                  </a:cubicBezTo>
                  <a:cubicBezTo>
                    <a:pt x="41" y="35"/>
                    <a:pt x="41" y="35"/>
                    <a:pt x="42" y="35"/>
                  </a:cubicBezTo>
                  <a:cubicBezTo>
                    <a:pt x="43" y="34"/>
                    <a:pt x="43" y="34"/>
                    <a:pt x="43" y="34"/>
                  </a:cubicBezTo>
                  <a:cubicBezTo>
                    <a:pt x="43" y="34"/>
                    <a:pt x="44" y="34"/>
                    <a:pt x="43" y="33"/>
                  </a:cubicBezTo>
                  <a:cubicBezTo>
                    <a:pt x="43" y="33"/>
                    <a:pt x="43" y="33"/>
                    <a:pt x="43" y="32"/>
                  </a:cubicBezTo>
                  <a:cubicBezTo>
                    <a:pt x="43" y="32"/>
                    <a:pt x="43" y="32"/>
                    <a:pt x="43" y="31"/>
                  </a:cubicBezTo>
                  <a:cubicBezTo>
                    <a:pt x="43" y="31"/>
                    <a:pt x="43" y="30"/>
                    <a:pt x="44" y="30"/>
                  </a:cubicBezTo>
                  <a:cubicBezTo>
                    <a:pt x="44" y="29"/>
                    <a:pt x="44" y="30"/>
                    <a:pt x="44" y="29"/>
                  </a:cubicBezTo>
                  <a:cubicBezTo>
                    <a:pt x="45" y="29"/>
                    <a:pt x="44" y="28"/>
                    <a:pt x="44" y="28"/>
                  </a:cubicBezTo>
                  <a:cubicBezTo>
                    <a:pt x="44" y="27"/>
                    <a:pt x="44" y="27"/>
                    <a:pt x="44" y="27"/>
                  </a:cubicBezTo>
                  <a:cubicBezTo>
                    <a:pt x="44" y="27"/>
                    <a:pt x="44" y="26"/>
                    <a:pt x="44" y="26"/>
                  </a:cubicBezTo>
                  <a:cubicBezTo>
                    <a:pt x="44" y="26"/>
                    <a:pt x="44" y="26"/>
                    <a:pt x="44" y="26"/>
                  </a:cubicBezTo>
                  <a:cubicBezTo>
                    <a:pt x="44" y="26"/>
                    <a:pt x="44" y="26"/>
                    <a:pt x="44" y="25"/>
                  </a:cubicBezTo>
                  <a:cubicBezTo>
                    <a:pt x="44" y="25"/>
                    <a:pt x="44" y="25"/>
                    <a:pt x="44" y="25"/>
                  </a:cubicBezTo>
                  <a:cubicBezTo>
                    <a:pt x="44" y="25"/>
                    <a:pt x="44" y="24"/>
                    <a:pt x="44" y="24"/>
                  </a:cubicBezTo>
                  <a:cubicBezTo>
                    <a:pt x="43" y="24"/>
                    <a:pt x="43" y="24"/>
                    <a:pt x="43" y="24"/>
                  </a:cubicBezTo>
                  <a:cubicBezTo>
                    <a:pt x="43" y="23"/>
                    <a:pt x="43" y="23"/>
                    <a:pt x="43" y="22"/>
                  </a:cubicBezTo>
                  <a:cubicBezTo>
                    <a:pt x="43" y="22"/>
                    <a:pt x="43" y="22"/>
                    <a:pt x="42" y="21"/>
                  </a:cubicBezTo>
                  <a:cubicBezTo>
                    <a:pt x="42" y="21"/>
                    <a:pt x="42" y="21"/>
                    <a:pt x="42" y="21"/>
                  </a:cubicBezTo>
                  <a:cubicBezTo>
                    <a:pt x="42" y="20"/>
                    <a:pt x="42" y="20"/>
                    <a:pt x="42" y="21"/>
                  </a:cubicBezTo>
                  <a:cubicBezTo>
                    <a:pt x="42" y="21"/>
                    <a:pt x="43" y="21"/>
                    <a:pt x="43" y="22"/>
                  </a:cubicBezTo>
                  <a:cubicBezTo>
                    <a:pt x="43" y="22"/>
                    <a:pt x="43" y="24"/>
                    <a:pt x="44" y="23"/>
                  </a:cubicBezTo>
                  <a:cubicBezTo>
                    <a:pt x="44" y="23"/>
                    <a:pt x="43" y="22"/>
                    <a:pt x="43" y="21"/>
                  </a:cubicBezTo>
                  <a:cubicBezTo>
                    <a:pt x="43" y="21"/>
                    <a:pt x="43" y="20"/>
                    <a:pt x="42" y="19"/>
                  </a:cubicBezTo>
                  <a:cubicBezTo>
                    <a:pt x="42" y="19"/>
                    <a:pt x="42" y="18"/>
                    <a:pt x="42" y="18"/>
                  </a:cubicBezTo>
                  <a:cubicBezTo>
                    <a:pt x="41" y="17"/>
                    <a:pt x="41" y="17"/>
                    <a:pt x="41" y="17"/>
                  </a:cubicBezTo>
                  <a:cubicBezTo>
                    <a:pt x="41" y="17"/>
                    <a:pt x="41" y="18"/>
                    <a:pt x="41" y="18"/>
                  </a:cubicBezTo>
                  <a:cubicBezTo>
                    <a:pt x="41" y="18"/>
                    <a:pt x="41" y="19"/>
                    <a:pt x="41" y="19"/>
                  </a:cubicBezTo>
                  <a:cubicBezTo>
                    <a:pt x="41" y="19"/>
                    <a:pt x="41" y="18"/>
                    <a:pt x="41" y="18"/>
                  </a:cubicBezTo>
                  <a:cubicBezTo>
                    <a:pt x="40" y="17"/>
                    <a:pt x="40" y="17"/>
                    <a:pt x="40" y="17"/>
                  </a:cubicBezTo>
                  <a:cubicBezTo>
                    <a:pt x="40" y="17"/>
                    <a:pt x="40" y="17"/>
                    <a:pt x="41" y="17"/>
                  </a:cubicBezTo>
                  <a:cubicBezTo>
                    <a:pt x="41" y="17"/>
                    <a:pt x="41" y="16"/>
                    <a:pt x="41" y="16"/>
                  </a:cubicBezTo>
                  <a:cubicBezTo>
                    <a:pt x="41" y="16"/>
                    <a:pt x="40" y="15"/>
                    <a:pt x="40" y="15"/>
                  </a:cubicBezTo>
                  <a:cubicBezTo>
                    <a:pt x="40" y="15"/>
                    <a:pt x="40" y="15"/>
                    <a:pt x="40" y="15"/>
                  </a:cubicBezTo>
                  <a:cubicBezTo>
                    <a:pt x="40" y="15"/>
                    <a:pt x="40" y="16"/>
                    <a:pt x="40" y="16"/>
                  </a:cubicBezTo>
                  <a:cubicBezTo>
                    <a:pt x="40" y="16"/>
                    <a:pt x="40" y="16"/>
                    <a:pt x="40" y="16"/>
                  </a:cubicBezTo>
                  <a:cubicBezTo>
                    <a:pt x="40" y="16"/>
                    <a:pt x="39" y="16"/>
                    <a:pt x="39" y="16"/>
                  </a:cubicBezTo>
                  <a:cubicBezTo>
                    <a:pt x="39" y="15"/>
                    <a:pt x="39" y="15"/>
                    <a:pt x="39" y="14"/>
                  </a:cubicBezTo>
                  <a:cubicBezTo>
                    <a:pt x="38" y="14"/>
                    <a:pt x="38" y="13"/>
                    <a:pt x="38" y="13"/>
                  </a:cubicBezTo>
                  <a:cubicBezTo>
                    <a:pt x="38" y="13"/>
                    <a:pt x="38" y="12"/>
                    <a:pt x="38" y="13"/>
                  </a:cubicBezTo>
                  <a:cubicBezTo>
                    <a:pt x="38" y="13"/>
                    <a:pt x="39" y="13"/>
                    <a:pt x="39" y="13"/>
                  </a:cubicBezTo>
                  <a:cubicBezTo>
                    <a:pt x="39" y="13"/>
                    <a:pt x="39" y="14"/>
                    <a:pt x="39" y="13"/>
                  </a:cubicBezTo>
                  <a:cubicBezTo>
                    <a:pt x="40" y="13"/>
                    <a:pt x="39" y="13"/>
                    <a:pt x="39" y="12"/>
                  </a:cubicBezTo>
                  <a:cubicBezTo>
                    <a:pt x="38" y="11"/>
                    <a:pt x="38" y="11"/>
                    <a:pt x="38" y="11"/>
                  </a:cubicBezTo>
                  <a:cubicBezTo>
                    <a:pt x="38" y="11"/>
                    <a:pt x="38" y="11"/>
                    <a:pt x="38" y="11"/>
                  </a:cubicBezTo>
                  <a:cubicBezTo>
                    <a:pt x="38" y="11"/>
                    <a:pt x="38" y="11"/>
                    <a:pt x="37" y="11"/>
                  </a:cubicBezTo>
                  <a:cubicBezTo>
                    <a:pt x="37" y="11"/>
                    <a:pt x="37" y="11"/>
                    <a:pt x="37" y="11"/>
                  </a:cubicBezTo>
                  <a:cubicBezTo>
                    <a:pt x="36" y="10"/>
                    <a:pt x="36" y="10"/>
                    <a:pt x="36" y="10"/>
                  </a:cubicBezTo>
                  <a:cubicBezTo>
                    <a:pt x="36" y="10"/>
                    <a:pt x="36" y="10"/>
                    <a:pt x="36" y="10"/>
                  </a:cubicBezTo>
                  <a:cubicBezTo>
                    <a:pt x="36" y="10"/>
                    <a:pt x="37" y="10"/>
                    <a:pt x="37" y="10"/>
                  </a:cubicBezTo>
                  <a:cubicBezTo>
                    <a:pt x="37" y="10"/>
                    <a:pt x="37" y="10"/>
                    <a:pt x="37" y="10"/>
                  </a:cubicBezTo>
                  <a:cubicBezTo>
                    <a:pt x="37" y="10"/>
                    <a:pt x="37" y="9"/>
                    <a:pt x="37" y="9"/>
                  </a:cubicBezTo>
                  <a:cubicBezTo>
                    <a:pt x="37" y="9"/>
                    <a:pt x="37" y="9"/>
                    <a:pt x="37" y="9"/>
                  </a:cubicBezTo>
                  <a:cubicBezTo>
                    <a:pt x="37" y="9"/>
                    <a:pt x="36" y="9"/>
                    <a:pt x="36" y="8"/>
                  </a:cubicBezTo>
                  <a:cubicBezTo>
                    <a:pt x="36" y="8"/>
                    <a:pt x="36" y="8"/>
                    <a:pt x="36" y="7"/>
                  </a:cubicBezTo>
                  <a:cubicBezTo>
                    <a:pt x="35" y="7"/>
                    <a:pt x="35" y="6"/>
                    <a:pt x="35" y="6"/>
                  </a:cubicBezTo>
                  <a:cubicBezTo>
                    <a:pt x="35" y="6"/>
                    <a:pt x="35" y="5"/>
                    <a:pt x="35" y="5"/>
                  </a:cubicBezTo>
                  <a:cubicBezTo>
                    <a:pt x="35" y="5"/>
                    <a:pt x="35" y="4"/>
                    <a:pt x="35" y="4"/>
                  </a:cubicBezTo>
                  <a:cubicBezTo>
                    <a:pt x="35" y="4"/>
                    <a:pt x="35" y="3"/>
                    <a:pt x="34" y="3"/>
                  </a:cubicBezTo>
                  <a:cubicBezTo>
                    <a:pt x="34" y="2"/>
                    <a:pt x="34" y="2"/>
                    <a:pt x="34" y="2"/>
                  </a:cubicBezTo>
                  <a:cubicBezTo>
                    <a:pt x="34" y="2"/>
                    <a:pt x="34" y="1"/>
                    <a:pt x="34" y="1"/>
                  </a:cubicBezTo>
                  <a:cubicBezTo>
                    <a:pt x="34" y="1"/>
                    <a:pt x="34" y="0"/>
                    <a:pt x="34" y="0"/>
                  </a:cubicBezTo>
                  <a:cubicBezTo>
                    <a:pt x="34" y="0"/>
                    <a:pt x="34" y="0"/>
                    <a:pt x="34" y="0"/>
                  </a:cubicBezTo>
                  <a:cubicBezTo>
                    <a:pt x="33" y="1"/>
                    <a:pt x="32" y="0"/>
                    <a:pt x="3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9" name="Freeform 424">
              <a:extLst>
                <a:ext uri="{FF2B5EF4-FFF2-40B4-BE49-F238E27FC236}">
                  <a16:creationId xmlns:a16="http://schemas.microsoft.com/office/drawing/2014/main" id="{7B9B75A2-95BC-4B3D-8E6E-D820823C5765}"/>
                </a:ext>
              </a:extLst>
            </p:cNvPr>
            <p:cNvSpPr>
              <a:spLocks/>
            </p:cNvSpPr>
            <p:nvPr/>
          </p:nvSpPr>
          <p:spPr bwMode="auto">
            <a:xfrm>
              <a:off x="-1604964" y="1016001"/>
              <a:ext cx="98425" cy="101600"/>
            </a:xfrm>
            <a:custGeom>
              <a:avLst/>
              <a:gdLst>
                <a:gd name="T0" fmla="*/ 23 w 27"/>
                <a:gd name="T1" fmla="*/ 12 h 28"/>
                <a:gd name="T2" fmla="*/ 21 w 27"/>
                <a:gd name="T3" fmla="*/ 10 h 28"/>
                <a:gd name="T4" fmla="*/ 20 w 27"/>
                <a:gd name="T5" fmla="*/ 9 h 28"/>
                <a:gd name="T6" fmla="*/ 13 w 27"/>
                <a:gd name="T7" fmla="*/ 2 h 28"/>
                <a:gd name="T8" fmla="*/ 13 w 27"/>
                <a:gd name="T9" fmla="*/ 1 h 28"/>
                <a:gd name="T10" fmla="*/ 13 w 27"/>
                <a:gd name="T11" fmla="*/ 0 h 28"/>
                <a:gd name="T12" fmla="*/ 0 w 27"/>
                <a:gd name="T13" fmla="*/ 1 h 28"/>
                <a:gd name="T14" fmla="*/ 3 w 27"/>
                <a:gd name="T15" fmla="*/ 14 h 28"/>
                <a:gd name="T16" fmla="*/ 5 w 27"/>
                <a:gd name="T17" fmla="*/ 17 h 28"/>
                <a:gd name="T18" fmla="*/ 5 w 27"/>
                <a:gd name="T19" fmla="*/ 19 h 28"/>
                <a:gd name="T20" fmla="*/ 4 w 27"/>
                <a:gd name="T21" fmla="*/ 23 h 28"/>
                <a:gd name="T22" fmla="*/ 5 w 27"/>
                <a:gd name="T23" fmla="*/ 27 h 28"/>
                <a:gd name="T24" fmla="*/ 6 w 27"/>
                <a:gd name="T25" fmla="*/ 28 h 28"/>
                <a:gd name="T26" fmla="*/ 21 w 27"/>
                <a:gd name="T27" fmla="*/ 27 h 28"/>
                <a:gd name="T28" fmla="*/ 21 w 27"/>
                <a:gd name="T29" fmla="*/ 28 h 28"/>
                <a:gd name="T30" fmla="*/ 22 w 27"/>
                <a:gd name="T31" fmla="*/ 27 h 28"/>
                <a:gd name="T32" fmla="*/ 22 w 27"/>
                <a:gd name="T33" fmla="*/ 26 h 28"/>
                <a:gd name="T34" fmla="*/ 25 w 27"/>
                <a:gd name="T35" fmla="*/ 26 h 28"/>
                <a:gd name="T36" fmla="*/ 25 w 27"/>
                <a:gd name="T37" fmla="*/ 26 h 28"/>
                <a:gd name="T38" fmla="*/ 24 w 27"/>
                <a:gd name="T39" fmla="*/ 26 h 28"/>
                <a:gd name="T40" fmla="*/ 24 w 27"/>
                <a:gd name="T41" fmla="*/ 24 h 28"/>
                <a:gd name="T42" fmla="*/ 25 w 27"/>
                <a:gd name="T43" fmla="*/ 23 h 28"/>
                <a:gd name="T44" fmla="*/ 25 w 27"/>
                <a:gd name="T45" fmla="*/ 22 h 28"/>
                <a:gd name="T46" fmla="*/ 25 w 27"/>
                <a:gd name="T47" fmla="*/ 22 h 28"/>
                <a:gd name="T48" fmla="*/ 26 w 27"/>
                <a:gd name="T49" fmla="*/ 20 h 28"/>
                <a:gd name="T50" fmla="*/ 26 w 27"/>
                <a:gd name="T51" fmla="*/ 20 h 28"/>
                <a:gd name="T52" fmla="*/ 26 w 27"/>
                <a:gd name="T53" fmla="*/ 19 h 28"/>
                <a:gd name="T54" fmla="*/ 27 w 27"/>
                <a:gd name="T55" fmla="*/ 17 h 28"/>
                <a:gd name="T56" fmla="*/ 25 w 27"/>
                <a:gd name="T57" fmla="*/ 17 h 28"/>
                <a:gd name="T58" fmla="*/ 25 w 27"/>
                <a:gd name="T59" fmla="*/ 16 h 28"/>
                <a:gd name="T60" fmla="*/ 25 w 27"/>
                <a:gd name="T61" fmla="*/ 15 h 28"/>
                <a:gd name="T62" fmla="*/ 25 w 27"/>
                <a:gd name="T63" fmla="*/ 14 h 28"/>
                <a:gd name="T64" fmla="*/ 24 w 27"/>
                <a:gd name="T65" fmla="*/ 13 h 28"/>
                <a:gd name="T66" fmla="*/ 23 w 27"/>
                <a:gd name="T67"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7" h="28">
                  <a:moveTo>
                    <a:pt x="23" y="12"/>
                  </a:moveTo>
                  <a:cubicBezTo>
                    <a:pt x="23" y="11"/>
                    <a:pt x="22" y="11"/>
                    <a:pt x="21" y="10"/>
                  </a:cubicBezTo>
                  <a:cubicBezTo>
                    <a:pt x="20" y="10"/>
                    <a:pt x="20" y="9"/>
                    <a:pt x="20" y="9"/>
                  </a:cubicBezTo>
                  <a:cubicBezTo>
                    <a:pt x="20" y="9"/>
                    <a:pt x="13" y="3"/>
                    <a:pt x="13" y="2"/>
                  </a:cubicBezTo>
                  <a:cubicBezTo>
                    <a:pt x="12" y="1"/>
                    <a:pt x="13" y="1"/>
                    <a:pt x="13" y="1"/>
                  </a:cubicBezTo>
                  <a:cubicBezTo>
                    <a:pt x="13" y="0"/>
                    <a:pt x="13" y="0"/>
                    <a:pt x="13" y="0"/>
                  </a:cubicBezTo>
                  <a:cubicBezTo>
                    <a:pt x="0" y="1"/>
                    <a:pt x="0" y="1"/>
                    <a:pt x="0" y="1"/>
                  </a:cubicBezTo>
                  <a:cubicBezTo>
                    <a:pt x="3" y="14"/>
                    <a:pt x="3" y="14"/>
                    <a:pt x="3" y="14"/>
                  </a:cubicBezTo>
                  <a:cubicBezTo>
                    <a:pt x="5" y="17"/>
                    <a:pt x="5" y="17"/>
                    <a:pt x="5" y="17"/>
                  </a:cubicBezTo>
                  <a:cubicBezTo>
                    <a:pt x="5" y="17"/>
                    <a:pt x="5" y="18"/>
                    <a:pt x="5" y="19"/>
                  </a:cubicBezTo>
                  <a:cubicBezTo>
                    <a:pt x="4" y="19"/>
                    <a:pt x="4" y="21"/>
                    <a:pt x="4" y="23"/>
                  </a:cubicBezTo>
                  <a:cubicBezTo>
                    <a:pt x="4" y="24"/>
                    <a:pt x="5" y="25"/>
                    <a:pt x="5" y="27"/>
                  </a:cubicBezTo>
                  <a:cubicBezTo>
                    <a:pt x="6" y="28"/>
                    <a:pt x="6" y="28"/>
                    <a:pt x="6" y="28"/>
                  </a:cubicBezTo>
                  <a:cubicBezTo>
                    <a:pt x="21" y="27"/>
                    <a:pt x="21" y="27"/>
                    <a:pt x="21" y="27"/>
                  </a:cubicBezTo>
                  <a:cubicBezTo>
                    <a:pt x="21" y="27"/>
                    <a:pt x="21" y="28"/>
                    <a:pt x="21" y="28"/>
                  </a:cubicBezTo>
                  <a:cubicBezTo>
                    <a:pt x="22" y="28"/>
                    <a:pt x="22" y="27"/>
                    <a:pt x="22" y="27"/>
                  </a:cubicBezTo>
                  <a:cubicBezTo>
                    <a:pt x="22" y="27"/>
                    <a:pt x="22" y="26"/>
                    <a:pt x="22" y="26"/>
                  </a:cubicBezTo>
                  <a:cubicBezTo>
                    <a:pt x="23" y="26"/>
                    <a:pt x="24" y="27"/>
                    <a:pt x="25" y="26"/>
                  </a:cubicBezTo>
                  <a:cubicBezTo>
                    <a:pt x="25" y="26"/>
                    <a:pt x="25" y="26"/>
                    <a:pt x="25" y="26"/>
                  </a:cubicBezTo>
                  <a:cubicBezTo>
                    <a:pt x="25" y="26"/>
                    <a:pt x="25" y="26"/>
                    <a:pt x="24" y="26"/>
                  </a:cubicBezTo>
                  <a:cubicBezTo>
                    <a:pt x="24" y="25"/>
                    <a:pt x="24" y="25"/>
                    <a:pt x="24" y="24"/>
                  </a:cubicBezTo>
                  <a:cubicBezTo>
                    <a:pt x="25" y="24"/>
                    <a:pt x="25" y="23"/>
                    <a:pt x="25" y="23"/>
                  </a:cubicBezTo>
                  <a:cubicBezTo>
                    <a:pt x="25" y="23"/>
                    <a:pt x="24" y="23"/>
                    <a:pt x="25" y="22"/>
                  </a:cubicBezTo>
                  <a:cubicBezTo>
                    <a:pt x="25" y="22"/>
                    <a:pt x="25" y="22"/>
                    <a:pt x="25" y="22"/>
                  </a:cubicBezTo>
                  <a:cubicBezTo>
                    <a:pt x="25" y="21"/>
                    <a:pt x="25" y="20"/>
                    <a:pt x="26" y="20"/>
                  </a:cubicBezTo>
                  <a:cubicBezTo>
                    <a:pt x="26" y="20"/>
                    <a:pt x="26" y="20"/>
                    <a:pt x="26" y="20"/>
                  </a:cubicBezTo>
                  <a:cubicBezTo>
                    <a:pt x="26" y="19"/>
                    <a:pt x="26" y="19"/>
                    <a:pt x="26" y="19"/>
                  </a:cubicBezTo>
                  <a:cubicBezTo>
                    <a:pt x="26" y="18"/>
                    <a:pt x="27" y="18"/>
                    <a:pt x="27" y="17"/>
                  </a:cubicBezTo>
                  <a:cubicBezTo>
                    <a:pt x="27" y="17"/>
                    <a:pt x="27" y="16"/>
                    <a:pt x="25" y="17"/>
                  </a:cubicBezTo>
                  <a:cubicBezTo>
                    <a:pt x="25" y="17"/>
                    <a:pt x="25" y="17"/>
                    <a:pt x="25" y="16"/>
                  </a:cubicBezTo>
                  <a:cubicBezTo>
                    <a:pt x="25" y="16"/>
                    <a:pt x="25" y="15"/>
                    <a:pt x="25" y="15"/>
                  </a:cubicBezTo>
                  <a:cubicBezTo>
                    <a:pt x="25" y="15"/>
                    <a:pt x="25" y="14"/>
                    <a:pt x="25" y="14"/>
                  </a:cubicBezTo>
                  <a:cubicBezTo>
                    <a:pt x="25" y="14"/>
                    <a:pt x="24" y="14"/>
                    <a:pt x="24" y="13"/>
                  </a:cubicBezTo>
                  <a:cubicBezTo>
                    <a:pt x="23" y="13"/>
                    <a:pt x="23" y="12"/>
                    <a:pt x="23"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0" name="Freeform 425">
              <a:extLst>
                <a:ext uri="{FF2B5EF4-FFF2-40B4-BE49-F238E27FC236}">
                  <a16:creationId xmlns:a16="http://schemas.microsoft.com/office/drawing/2014/main" id="{EAC0DD88-8B2D-49D4-BBEA-6035C6413751}"/>
                </a:ext>
              </a:extLst>
            </p:cNvPr>
            <p:cNvSpPr>
              <a:spLocks/>
            </p:cNvSpPr>
            <p:nvPr/>
          </p:nvSpPr>
          <p:spPr bwMode="auto">
            <a:xfrm>
              <a:off x="-1768477" y="1071563"/>
              <a:ext cx="101600" cy="93663"/>
            </a:xfrm>
            <a:custGeom>
              <a:avLst/>
              <a:gdLst>
                <a:gd name="T0" fmla="*/ 25 w 28"/>
                <a:gd name="T1" fmla="*/ 17 h 26"/>
                <a:gd name="T2" fmla="*/ 24 w 28"/>
                <a:gd name="T3" fmla="*/ 14 h 26"/>
                <a:gd name="T4" fmla="*/ 14 w 28"/>
                <a:gd name="T5" fmla="*/ 13 h 26"/>
                <a:gd name="T6" fmla="*/ 15 w 28"/>
                <a:gd name="T7" fmla="*/ 11 h 26"/>
                <a:gd name="T8" fmla="*/ 16 w 28"/>
                <a:gd name="T9" fmla="*/ 8 h 26"/>
                <a:gd name="T10" fmla="*/ 18 w 28"/>
                <a:gd name="T11" fmla="*/ 5 h 26"/>
                <a:gd name="T12" fmla="*/ 17 w 28"/>
                <a:gd name="T13" fmla="*/ 3 h 26"/>
                <a:gd name="T14" fmla="*/ 17 w 28"/>
                <a:gd name="T15" fmla="*/ 0 h 26"/>
                <a:gd name="T16" fmla="*/ 0 w 28"/>
                <a:gd name="T17" fmla="*/ 6 h 26"/>
                <a:gd name="T18" fmla="*/ 2 w 28"/>
                <a:gd name="T19" fmla="*/ 9 h 26"/>
                <a:gd name="T20" fmla="*/ 3 w 28"/>
                <a:gd name="T21" fmla="*/ 13 h 26"/>
                <a:gd name="T22" fmla="*/ 3 w 28"/>
                <a:gd name="T23" fmla="*/ 17 h 26"/>
                <a:gd name="T24" fmla="*/ 3 w 28"/>
                <a:gd name="T25" fmla="*/ 20 h 26"/>
                <a:gd name="T26" fmla="*/ 2 w 28"/>
                <a:gd name="T27" fmla="*/ 22 h 26"/>
                <a:gd name="T28" fmla="*/ 4 w 28"/>
                <a:gd name="T29" fmla="*/ 21 h 26"/>
                <a:gd name="T30" fmla="*/ 5 w 28"/>
                <a:gd name="T31" fmla="*/ 20 h 26"/>
                <a:gd name="T32" fmla="*/ 6 w 28"/>
                <a:gd name="T33" fmla="*/ 20 h 26"/>
                <a:gd name="T34" fmla="*/ 6 w 28"/>
                <a:gd name="T35" fmla="*/ 21 h 26"/>
                <a:gd name="T36" fmla="*/ 7 w 28"/>
                <a:gd name="T37" fmla="*/ 22 h 26"/>
                <a:gd name="T38" fmla="*/ 10 w 28"/>
                <a:gd name="T39" fmla="*/ 22 h 26"/>
                <a:gd name="T40" fmla="*/ 12 w 28"/>
                <a:gd name="T41" fmla="*/ 22 h 26"/>
                <a:gd name="T42" fmla="*/ 12 w 28"/>
                <a:gd name="T43" fmla="*/ 22 h 26"/>
                <a:gd name="T44" fmla="*/ 12 w 28"/>
                <a:gd name="T45" fmla="*/ 20 h 26"/>
                <a:gd name="T46" fmla="*/ 14 w 28"/>
                <a:gd name="T47" fmla="*/ 21 h 26"/>
                <a:gd name="T48" fmla="*/ 15 w 28"/>
                <a:gd name="T49" fmla="*/ 22 h 26"/>
                <a:gd name="T50" fmla="*/ 16 w 28"/>
                <a:gd name="T51" fmla="*/ 22 h 26"/>
                <a:gd name="T52" fmla="*/ 17 w 28"/>
                <a:gd name="T53" fmla="*/ 22 h 26"/>
                <a:gd name="T54" fmla="*/ 16 w 28"/>
                <a:gd name="T55" fmla="*/ 24 h 26"/>
                <a:gd name="T56" fmla="*/ 18 w 28"/>
                <a:gd name="T57" fmla="*/ 24 h 26"/>
                <a:gd name="T58" fmla="*/ 20 w 28"/>
                <a:gd name="T59" fmla="*/ 25 h 26"/>
                <a:gd name="T60" fmla="*/ 20 w 28"/>
                <a:gd name="T61" fmla="*/ 23 h 26"/>
                <a:gd name="T62" fmla="*/ 22 w 28"/>
                <a:gd name="T63" fmla="*/ 24 h 26"/>
                <a:gd name="T64" fmla="*/ 22 w 28"/>
                <a:gd name="T65" fmla="*/ 25 h 26"/>
                <a:gd name="T66" fmla="*/ 23 w 28"/>
                <a:gd name="T67" fmla="*/ 25 h 26"/>
                <a:gd name="T68" fmla="*/ 23 w 28"/>
                <a:gd name="T69" fmla="*/ 23 h 26"/>
                <a:gd name="T70" fmla="*/ 25 w 28"/>
                <a:gd name="T71" fmla="*/ 23 h 26"/>
                <a:gd name="T72" fmla="*/ 25 w 28"/>
                <a:gd name="T73" fmla="*/ 24 h 26"/>
                <a:gd name="T74" fmla="*/ 26 w 28"/>
                <a:gd name="T75" fmla="*/ 26 h 26"/>
                <a:gd name="T76" fmla="*/ 26 w 28"/>
                <a:gd name="T77" fmla="*/ 26 h 26"/>
                <a:gd name="T78" fmla="*/ 27 w 28"/>
                <a:gd name="T79" fmla="*/ 26 h 26"/>
                <a:gd name="T80" fmla="*/ 27 w 28"/>
                <a:gd name="T81" fmla="*/ 25 h 26"/>
                <a:gd name="T82" fmla="*/ 27 w 28"/>
                <a:gd name="T83" fmla="*/ 24 h 26"/>
                <a:gd name="T84" fmla="*/ 28 w 28"/>
                <a:gd name="T85" fmla="*/ 24 h 26"/>
                <a:gd name="T86" fmla="*/ 26 w 28"/>
                <a:gd name="T87" fmla="*/ 23 h 26"/>
                <a:gd name="T88" fmla="*/ 26 w 28"/>
                <a:gd name="T89" fmla="*/ 22 h 26"/>
                <a:gd name="T90" fmla="*/ 26 w 28"/>
                <a:gd name="T91" fmla="*/ 21 h 26"/>
                <a:gd name="T92" fmla="*/ 26 w 28"/>
                <a:gd name="T93" fmla="*/ 21 h 26"/>
                <a:gd name="T94" fmla="*/ 27 w 28"/>
                <a:gd name="T95" fmla="*/ 21 h 26"/>
                <a:gd name="T96" fmla="*/ 27 w 28"/>
                <a:gd name="T97" fmla="*/ 19 h 26"/>
                <a:gd name="T98" fmla="*/ 26 w 28"/>
                <a:gd name="T99" fmla="*/ 20 h 26"/>
                <a:gd name="T100" fmla="*/ 25 w 28"/>
                <a:gd name="T101" fmla="*/ 20 h 26"/>
                <a:gd name="T102" fmla="*/ 24 w 28"/>
                <a:gd name="T103" fmla="*/ 20 h 26"/>
                <a:gd name="T104" fmla="*/ 24 w 28"/>
                <a:gd name="T105" fmla="*/ 19 h 26"/>
                <a:gd name="T106" fmla="*/ 26 w 28"/>
                <a:gd name="T107" fmla="*/ 19 h 26"/>
                <a:gd name="T108" fmla="*/ 23 w 28"/>
                <a:gd name="T109" fmla="*/ 19 h 26"/>
                <a:gd name="T110" fmla="*/ 20 w 28"/>
                <a:gd name="T111" fmla="*/ 19 h 26"/>
                <a:gd name="T112" fmla="*/ 20 w 28"/>
                <a:gd name="T113" fmla="*/ 18 h 26"/>
                <a:gd name="T114" fmla="*/ 21 w 28"/>
                <a:gd name="T115" fmla="*/ 17 h 26"/>
                <a:gd name="T116" fmla="*/ 24 w 28"/>
                <a:gd name="T117" fmla="*/ 17 h 26"/>
                <a:gd name="T118" fmla="*/ 25 w 28"/>
                <a:gd name="T119"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8" h="26">
                  <a:moveTo>
                    <a:pt x="25" y="17"/>
                  </a:moveTo>
                  <a:cubicBezTo>
                    <a:pt x="25" y="17"/>
                    <a:pt x="25" y="17"/>
                    <a:pt x="25" y="17"/>
                  </a:cubicBezTo>
                  <a:cubicBezTo>
                    <a:pt x="25" y="16"/>
                    <a:pt x="25" y="16"/>
                    <a:pt x="24" y="16"/>
                  </a:cubicBezTo>
                  <a:cubicBezTo>
                    <a:pt x="24" y="15"/>
                    <a:pt x="24" y="15"/>
                    <a:pt x="24" y="14"/>
                  </a:cubicBezTo>
                  <a:cubicBezTo>
                    <a:pt x="24" y="14"/>
                    <a:pt x="24" y="13"/>
                    <a:pt x="24" y="13"/>
                  </a:cubicBezTo>
                  <a:cubicBezTo>
                    <a:pt x="24" y="13"/>
                    <a:pt x="14" y="14"/>
                    <a:pt x="14" y="13"/>
                  </a:cubicBezTo>
                  <a:cubicBezTo>
                    <a:pt x="14" y="13"/>
                    <a:pt x="15" y="13"/>
                    <a:pt x="15" y="12"/>
                  </a:cubicBezTo>
                  <a:cubicBezTo>
                    <a:pt x="15" y="12"/>
                    <a:pt x="15" y="11"/>
                    <a:pt x="15" y="11"/>
                  </a:cubicBezTo>
                  <a:cubicBezTo>
                    <a:pt x="16" y="10"/>
                    <a:pt x="16" y="10"/>
                    <a:pt x="16" y="9"/>
                  </a:cubicBezTo>
                  <a:cubicBezTo>
                    <a:pt x="16" y="9"/>
                    <a:pt x="16" y="9"/>
                    <a:pt x="16" y="8"/>
                  </a:cubicBezTo>
                  <a:cubicBezTo>
                    <a:pt x="17" y="8"/>
                    <a:pt x="17" y="7"/>
                    <a:pt x="17" y="6"/>
                  </a:cubicBezTo>
                  <a:cubicBezTo>
                    <a:pt x="17" y="6"/>
                    <a:pt x="18" y="5"/>
                    <a:pt x="18" y="5"/>
                  </a:cubicBezTo>
                  <a:cubicBezTo>
                    <a:pt x="18" y="4"/>
                    <a:pt x="17" y="4"/>
                    <a:pt x="17" y="4"/>
                  </a:cubicBezTo>
                  <a:cubicBezTo>
                    <a:pt x="17" y="3"/>
                    <a:pt x="17" y="3"/>
                    <a:pt x="17" y="3"/>
                  </a:cubicBezTo>
                  <a:cubicBezTo>
                    <a:pt x="17" y="2"/>
                    <a:pt x="17" y="2"/>
                    <a:pt x="17" y="1"/>
                  </a:cubicBezTo>
                  <a:cubicBezTo>
                    <a:pt x="17" y="1"/>
                    <a:pt x="17" y="0"/>
                    <a:pt x="17" y="0"/>
                  </a:cubicBezTo>
                  <a:cubicBezTo>
                    <a:pt x="1" y="1"/>
                    <a:pt x="1" y="1"/>
                    <a:pt x="1" y="1"/>
                  </a:cubicBezTo>
                  <a:cubicBezTo>
                    <a:pt x="0" y="6"/>
                    <a:pt x="0" y="6"/>
                    <a:pt x="0" y="6"/>
                  </a:cubicBezTo>
                  <a:cubicBezTo>
                    <a:pt x="0" y="6"/>
                    <a:pt x="1" y="7"/>
                    <a:pt x="1" y="8"/>
                  </a:cubicBezTo>
                  <a:cubicBezTo>
                    <a:pt x="1" y="9"/>
                    <a:pt x="2" y="9"/>
                    <a:pt x="2" y="9"/>
                  </a:cubicBezTo>
                  <a:cubicBezTo>
                    <a:pt x="2" y="9"/>
                    <a:pt x="2" y="10"/>
                    <a:pt x="2" y="11"/>
                  </a:cubicBezTo>
                  <a:cubicBezTo>
                    <a:pt x="2" y="12"/>
                    <a:pt x="2" y="12"/>
                    <a:pt x="3" y="13"/>
                  </a:cubicBezTo>
                  <a:cubicBezTo>
                    <a:pt x="3" y="13"/>
                    <a:pt x="4" y="13"/>
                    <a:pt x="3" y="14"/>
                  </a:cubicBezTo>
                  <a:cubicBezTo>
                    <a:pt x="3" y="15"/>
                    <a:pt x="3" y="16"/>
                    <a:pt x="3" y="17"/>
                  </a:cubicBezTo>
                  <a:cubicBezTo>
                    <a:pt x="3" y="18"/>
                    <a:pt x="3" y="19"/>
                    <a:pt x="3" y="19"/>
                  </a:cubicBezTo>
                  <a:cubicBezTo>
                    <a:pt x="3" y="20"/>
                    <a:pt x="3" y="20"/>
                    <a:pt x="3" y="20"/>
                  </a:cubicBezTo>
                  <a:cubicBezTo>
                    <a:pt x="3" y="20"/>
                    <a:pt x="3" y="20"/>
                    <a:pt x="3" y="20"/>
                  </a:cubicBezTo>
                  <a:cubicBezTo>
                    <a:pt x="2" y="21"/>
                    <a:pt x="2" y="21"/>
                    <a:pt x="2" y="22"/>
                  </a:cubicBezTo>
                  <a:cubicBezTo>
                    <a:pt x="2" y="22"/>
                    <a:pt x="3" y="22"/>
                    <a:pt x="3" y="22"/>
                  </a:cubicBezTo>
                  <a:cubicBezTo>
                    <a:pt x="4" y="21"/>
                    <a:pt x="4" y="21"/>
                    <a:pt x="4" y="21"/>
                  </a:cubicBezTo>
                  <a:cubicBezTo>
                    <a:pt x="5" y="21"/>
                    <a:pt x="6" y="21"/>
                    <a:pt x="5" y="21"/>
                  </a:cubicBezTo>
                  <a:cubicBezTo>
                    <a:pt x="5" y="20"/>
                    <a:pt x="5" y="20"/>
                    <a:pt x="5" y="20"/>
                  </a:cubicBezTo>
                  <a:cubicBezTo>
                    <a:pt x="5" y="20"/>
                    <a:pt x="5" y="19"/>
                    <a:pt x="5" y="19"/>
                  </a:cubicBezTo>
                  <a:cubicBezTo>
                    <a:pt x="5" y="19"/>
                    <a:pt x="6" y="20"/>
                    <a:pt x="6" y="20"/>
                  </a:cubicBezTo>
                  <a:cubicBezTo>
                    <a:pt x="6" y="20"/>
                    <a:pt x="5" y="21"/>
                    <a:pt x="5" y="21"/>
                  </a:cubicBezTo>
                  <a:cubicBezTo>
                    <a:pt x="5" y="21"/>
                    <a:pt x="6" y="21"/>
                    <a:pt x="6" y="21"/>
                  </a:cubicBezTo>
                  <a:cubicBezTo>
                    <a:pt x="6" y="21"/>
                    <a:pt x="7" y="21"/>
                    <a:pt x="7" y="22"/>
                  </a:cubicBezTo>
                  <a:cubicBezTo>
                    <a:pt x="7" y="22"/>
                    <a:pt x="7" y="22"/>
                    <a:pt x="7" y="22"/>
                  </a:cubicBezTo>
                  <a:cubicBezTo>
                    <a:pt x="8" y="22"/>
                    <a:pt x="8" y="22"/>
                    <a:pt x="8" y="22"/>
                  </a:cubicBezTo>
                  <a:cubicBezTo>
                    <a:pt x="9" y="22"/>
                    <a:pt x="9" y="22"/>
                    <a:pt x="10" y="22"/>
                  </a:cubicBezTo>
                  <a:cubicBezTo>
                    <a:pt x="11" y="23"/>
                    <a:pt x="11" y="23"/>
                    <a:pt x="12" y="22"/>
                  </a:cubicBezTo>
                  <a:cubicBezTo>
                    <a:pt x="12" y="22"/>
                    <a:pt x="12" y="22"/>
                    <a:pt x="12" y="22"/>
                  </a:cubicBezTo>
                  <a:cubicBezTo>
                    <a:pt x="12" y="22"/>
                    <a:pt x="13" y="22"/>
                    <a:pt x="13" y="22"/>
                  </a:cubicBezTo>
                  <a:cubicBezTo>
                    <a:pt x="13" y="22"/>
                    <a:pt x="12" y="22"/>
                    <a:pt x="12" y="22"/>
                  </a:cubicBezTo>
                  <a:cubicBezTo>
                    <a:pt x="12" y="22"/>
                    <a:pt x="11" y="21"/>
                    <a:pt x="11" y="21"/>
                  </a:cubicBezTo>
                  <a:cubicBezTo>
                    <a:pt x="11" y="21"/>
                    <a:pt x="12" y="20"/>
                    <a:pt x="12" y="20"/>
                  </a:cubicBezTo>
                  <a:cubicBezTo>
                    <a:pt x="13" y="20"/>
                    <a:pt x="13" y="20"/>
                    <a:pt x="13" y="21"/>
                  </a:cubicBezTo>
                  <a:cubicBezTo>
                    <a:pt x="14" y="21"/>
                    <a:pt x="14" y="21"/>
                    <a:pt x="14" y="21"/>
                  </a:cubicBezTo>
                  <a:cubicBezTo>
                    <a:pt x="14" y="21"/>
                    <a:pt x="14" y="20"/>
                    <a:pt x="15" y="20"/>
                  </a:cubicBezTo>
                  <a:cubicBezTo>
                    <a:pt x="15" y="21"/>
                    <a:pt x="15" y="22"/>
                    <a:pt x="15" y="22"/>
                  </a:cubicBezTo>
                  <a:cubicBezTo>
                    <a:pt x="15" y="22"/>
                    <a:pt x="14" y="22"/>
                    <a:pt x="15" y="22"/>
                  </a:cubicBezTo>
                  <a:cubicBezTo>
                    <a:pt x="15" y="23"/>
                    <a:pt x="16" y="22"/>
                    <a:pt x="16" y="22"/>
                  </a:cubicBezTo>
                  <a:cubicBezTo>
                    <a:pt x="16" y="21"/>
                    <a:pt x="16" y="21"/>
                    <a:pt x="16" y="21"/>
                  </a:cubicBezTo>
                  <a:cubicBezTo>
                    <a:pt x="17" y="21"/>
                    <a:pt x="17" y="21"/>
                    <a:pt x="17" y="22"/>
                  </a:cubicBezTo>
                  <a:cubicBezTo>
                    <a:pt x="16" y="22"/>
                    <a:pt x="16" y="23"/>
                    <a:pt x="17" y="23"/>
                  </a:cubicBezTo>
                  <a:cubicBezTo>
                    <a:pt x="17" y="23"/>
                    <a:pt x="16" y="24"/>
                    <a:pt x="16" y="24"/>
                  </a:cubicBezTo>
                  <a:cubicBezTo>
                    <a:pt x="16" y="24"/>
                    <a:pt x="16" y="25"/>
                    <a:pt x="17" y="24"/>
                  </a:cubicBezTo>
                  <a:cubicBezTo>
                    <a:pt x="18" y="24"/>
                    <a:pt x="18" y="24"/>
                    <a:pt x="18" y="24"/>
                  </a:cubicBezTo>
                  <a:cubicBezTo>
                    <a:pt x="18" y="25"/>
                    <a:pt x="18" y="25"/>
                    <a:pt x="18" y="25"/>
                  </a:cubicBezTo>
                  <a:cubicBezTo>
                    <a:pt x="19" y="25"/>
                    <a:pt x="19" y="25"/>
                    <a:pt x="20" y="25"/>
                  </a:cubicBezTo>
                  <a:cubicBezTo>
                    <a:pt x="20" y="26"/>
                    <a:pt x="21" y="25"/>
                    <a:pt x="21" y="25"/>
                  </a:cubicBezTo>
                  <a:cubicBezTo>
                    <a:pt x="21" y="24"/>
                    <a:pt x="20" y="24"/>
                    <a:pt x="20" y="23"/>
                  </a:cubicBezTo>
                  <a:cubicBezTo>
                    <a:pt x="21" y="23"/>
                    <a:pt x="21" y="24"/>
                    <a:pt x="21" y="24"/>
                  </a:cubicBezTo>
                  <a:cubicBezTo>
                    <a:pt x="21" y="24"/>
                    <a:pt x="21" y="24"/>
                    <a:pt x="22" y="24"/>
                  </a:cubicBezTo>
                  <a:cubicBezTo>
                    <a:pt x="22" y="24"/>
                    <a:pt x="22" y="24"/>
                    <a:pt x="22" y="24"/>
                  </a:cubicBezTo>
                  <a:cubicBezTo>
                    <a:pt x="22" y="24"/>
                    <a:pt x="22" y="24"/>
                    <a:pt x="22" y="25"/>
                  </a:cubicBezTo>
                  <a:cubicBezTo>
                    <a:pt x="22" y="25"/>
                    <a:pt x="22" y="25"/>
                    <a:pt x="22" y="25"/>
                  </a:cubicBezTo>
                  <a:cubicBezTo>
                    <a:pt x="23" y="25"/>
                    <a:pt x="23" y="25"/>
                    <a:pt x="23" y="25"/>
                  </a:cubicBezTo>
                  <a:cubicBezTo>
                    <a:pt x="23" y="25"/>
                    <a:pt x="24" y="24"/>
                    <a:pt x="23" y="24"/>
                  </a:cubicBezTo>
                  <a:cubicBezTo>
                    <a:pt x="23" y="23"/>
                    <a:pt x="23" y="23"/>
                    <a:pt x="23" y="23"/>
                  </a:cubicBezTo>
                  <a:cubicBezTo>
                    <a:pt x="23" y="22"/>
                    <a:pt x="24" y="23"/>
                    <a:pt x="24" y="23"/>
                  </a:cubicBezTo>
                  <a:cubicBezTo>
                    <a:pt x="24" y="23"/>
                    <a:pt x="24" y="23"/>
                    <a:pt x="25" y="23"/>
                  </a:cubicBezTo>
                  <a:cubicBezTo>
                    <a:pt x="25" y="23"/>
                    <a:pt x="25" y="24"/>
                    <a:pt x="25" y="24"/>
                  </a:cubicBezTo>
                  <a:cubicBezTo>
                    <a:pt x="25" y="24"/>
                    <a:pt x="25" y="24"/>
                    <a:pt x="25" y="24"/>
                  </a:cubicBezTo>
                  <a:cubicBezTo>
                    <a:pt x="26" y="24"/>
                    <a:pt x="26" y="25"/>
                    <a:pt x="25" y="25"/>
                  </a:cubicBezTo>
                  <a:cubicBezTo>
                    <a:pt x="25" y="26"/>
                    <a:pt x="26" y="26"/>
                    <a:pt x="26" y="26"/>
                  </a:cubicBezTo>
                  <a:cubicBezTo>
                    <a:pt x="26" y="25"/>
                    <a:pt x="26" y="25"/>
                    <a:pt x="26" y="25"/>
                  </a:cubicBezTo>
                  <a:cubicBezTo>
                    <a:pt x="26" y="25"/>
                    <a:pt x="26" y="26"/>
                    <a:pt x="26" y="26"/>
                  </a:cubicBezTo>
                  <a:cubicBezTo>
                    <a:pt x="27" y="26"/>
                    <a:pt x="27" y="25"/>
                    <a:pt x="27" y="25"/>
                  </a:cubicBezTo>
                  <a:cubicBezTo>
                    <a:pt x="27" y="25"/>
                    <a:pt x="27" y="26"/>
                    <a:pt x="27" y="26"/>
                  </a:cubicBezTo>
                  <a:cubicBezTo>
                    <a:pt x="27" y="26"/>
                    <a:pt x="28" y="26"/>
                    <a:pt x="28" y="25"/>
                  </a:cubicBezTo>
                  <a:cubicBezTo>
                    <a:pt x="28" y="24"/>
                    <a:pt x="27" y="25"/>
                    <a:pt x="27" y="25"/>
                  </a:cubicBezTo>
                  <a:cubicBezTo>
                    <a:pt x="27" y="25"/>
                    <a:pt x="27" y="25"/>
                    <a:pt x="26" y="24"/>
                  </a:cubicBezTo>
                  <a:cubicBezTo>
                    <a:pt x="26" y="24"/>
                    <a:pt x="26" y="24"/>
                    <a:pt x="27" y="24"/>
                  </a:cubicBezTo>
                  <a:cubicBezTo>
                    <a:pt x="27" y="24"/>
                    <a:pt x="27" y="24"/>
                    <a:pt x="28" y="24"/>
                  </a:cubicBezTo>
                  <a:cubicBezTo>
                    <a:pt x="28" y="24"/>
                    <a:pt x="28" y="24"/>
                    <a:pt x="28" y="24"/>
                  </a:cubicBezTo>
                  <a:cubicBezTo>
                    <a:pt x="28" y="24"/>
                    <a:pt x="28" y="24"/>
                    <a:pt x="28" y="24"/>
                  </a:cubicBezTo>
                  <a:cubicBezTo>
                    <a:pt x="27" y="24"/>
                    <a:pt x="27" y="23"/>
                    <a:pt x="26" y="23"/>
                  </a:cubicBezTo>
                  <a:cubicBezTo>
                    <a:pt x="26" y="23"/>
                    <a:pt x="25" y="23"/>
                    <a:pt x="25" y="22"/>
                  </a:cubicBezTo>
                  <a:cubicBezTo>
                    <a:pt x="25" y="22"/>
                    <a:pt x="25" y="22"/>
                    <a:pt x="26" y="22"/>
                  </a:cubicBezTo>
                  <a:cubicBezTo>
                    <a:pt x="26" y="22"/>
                    <a:pt x="26" y="22"/>
                    <a:pt x="26" y="22"/>
                  </a:cubicBezTo>
                  <a:cubicBezTo>
                    <a:pt x="26" y="22"/>
                    <a:pt x="26" y="21"/>
                    <a:pt x="26" y="21"/>
                  </a:cubicBezTo>
                  <a:cubicBezTo>
                    <a:pt x="25" y="21"/>
                    <a:pt x="25" y="21"/>
                    <a:pt x="25" y="21"/>
                  </a:cubicBezTo>
                  <a:cubicBezTo>
                    <a:pt x="25" y="21"/>
                    <a:pt x="25" y="21"/>
                    <a:pt x="26" y="21"/>
                  </a:cubicBezTo>
                  <a:cubicBezTo>
                    <a:pt x="26" y="21"/>
                    <a:pt x="26" y="21"/>
                    <a:pt x="26" y="21"/>
                  </a:cubicBezTo>
                  <a:cubicBezTo>
                    <a:pt x="26" y="21"/>
                    <a:pt x="27" y="21"/>
                    <a:pt x="27" y="21"/>
                  </a:cubicBezTo>
                  <a:cubicBezTo>
                    <a:pt x="26" y="21"/>
                    <a:pt x="26" y="20"/>
                    <a:pt x="26" y="20"/>
                  </a:cubicBezTo>
                  <a:cubicBezTo>
                    <a:pt x="26" y="20"/>
                    <a:pt x="27" y="20"/>
                    <a:pt x="27" y="19"/>
                  </a:cubicBezTo>
                  <a:cubicBezTo>
                    <a:pt x="27" y="19"/>
                    <a:pt x="27" y="19"/>
                    <a:pt x="26" y="19"/>
                  </a:cubicBezTo>
                  <a:cubicBezTo>
                    <a:pt x="26" y="19"/>
                    <a:pt x="26" y="19"/>
                    <a:pt x="26" y="20"/>
                  </a:cubicBezTo>
                  <a:cubicBezTo>
                    <a:pt x="26" y="20"/>
                    <a:pt x="25" y="21"/>
                    <a:pt x="25" y="20"/>
                  </a:cubicBezTo>
                  <a:cubicBezTo>
                    <a:pt x="25" y="20"/>
                    <a:pt x="25" y="20"/>
                    <a:pt x="25" y="20"/>
                  </a:cubicBezTo>
                  <a:cubicBezTo>
                    <a:pt x="24" y="20"/>
                    <a:pt x="24" y="21"/>
                    <a:pt x="24" y="20"/>
                  </a:cubicBezTo>
                  <a:cubicBezTo>
                    <a:pt x="24" y="20"/>
                    <a:pt x="24" y="19"/>
                    <a:pt x="24" y="20"/>
                  </a:cubicBezTo>
                  <a:cubicBezTo>
                    <a:pt x="24" y="20"/>
                    <a:pt x="24" y="20"/>
                    <a:pt x="24" y="20"/>
                  </a:cubicBezTo>
                  <a:cubicBezTo>
                    <a:pt x="24" y="19"/>
                    <a:pt x="24" y="19"/>
                    <a:pt x="24" y="19"/>
                  </a:cubicBezTo>
                  <a:cubicBezTo>
                    <a:pt x="24" y="19"/>
                    <a:pt x="24" y="19"/>
                    <a:pt x="24" y="19"/>
                  </a:cubicBezTo>
                  <a:cubicBezTo>
                    <a:pt x="24" y="19"/>
                    <a:pt x="26" y="19"/>
                    <a:pt x="26" y="19"/>
                  </a:cubicBezTo>
                  <a:cubicBezTo>
                    <a:pt x="24" y="18"/>
                    <a:pt x="24" y="18"/>
                    <a:pt x="24" y="18"/>
                  </a:cubicBezTo>
                  <a:cubicBezTo>
                    <a:pt x="24" y="18"/>
                    <a:pt x="23" y="19"/>
                    <a:pt x="23" y="19"/>
                  </a:cubicBezTo>
                  <a:cubicBezTo>
                    <a:pt x="22" y="19"/>
                    <a:pt x="22" y="20"/>
                    <a:pt x="21" y="19"/>
                  </a:cubicBezTo>
                  <a:cubicBezTo>
                    <a:pt x="21" y="19"/>
                    <a:pt x="20" y="18"/>
                    <a:pt x="20" y="19"/>
                  </a:cubicBezTo>
                  <a:cubicBezTo>
                    <a:pt x="20" y="19"/>
                    <a:pt x="19" y="19"/>
                    <a:pt x="19" y="18"/>
                  </a:cubicBezTo>
                  <a:cubicBezTo>
                    <a:pt x="19" y="18"/>
                    <a:pt x="19" y="18"/>
                    <a:pt x="20" y="18"/>
                  </a:cubicBezTo>
                  <a:cubicBezTo>
                    <a:pt x="20" y="18"/>
                    <a:pt x="21" y="18"/>
                    <a:pt x="21" y="18"/>
                  </a:cubicBezTo>
                  <a:cubicBezTo>
                    <a:pt x="21" y="17"/>
                    <a:pt x="20" y="17"/>
                    <a:pt x="21" y="17"/>
                  </a:cubicBezTo>
                  <a:cubicBezTo>
                    <a:pt x="22" y="17"/>
                    <a:pt x="23" y="17"/>
                    <a:pt x="23" y="17"/>
                  </a:cubicBezTo>
                  <a:cubicBezTo>
                    <a:pt x="23" y="17"/>
                    <a:pt x="23" y="17"/>
                    <a:pt x="24" y="17"/>
                  </a:cubicBezTo>
                  <a:cubicBezTo>
                    <a:pt x="24" y="18"/>
                    <a:pt x="25" y="18"/>
                    <a:pt x="26" y="18"/>
                  </a:cubicBezTo>
                  <a:cubicBezTo>
                    <a:pt x="26" y="18"/>
                    <a:pt x="26" y="17"/>
                    <a:pt x="25" y="17"/>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1" name="Freeform 426">
              <a:extLst>
                <a:ext uri="{FF2B5EF4-FFF2-40B4-BE49-F238E27FC236}">
                  <a16:creationId xmlns:a16="http://schemas.microsoft.com/office/drawing/2014/main" id="{0DB774D5-B479-47FA-B321-AEDB2B18532F}"/>
                </a:ext>
              </a:extLst>
            </p:cNvPr>
            <p:cNvSpPr>
              <a:spLocks/>
            </p:cNvSpPr>
            <p:nvPr/>
          </p:nvSpPr>
          <p:spPr bwMode="auto">
            <a:xfrm>
              <a:off x="-1560514" y="1009651"/>
              <a:ext cx="93663" cy="65088"/>
            </a:xfrm>
            <a:custGeom>
              <a:avLst/>
              <a:gdLst>
                <a:gd name="T0" fmla="*/ 14 w 26"/>
                <a:gd name="T1" fmla="*/ 1 h 18"/>
                <a:gd name="T2" fmla="*/ 11 w 26"/>
                <a:gd name="T3" fmla="*/ 0 h 18"/>
                <a:gd name="T4" fmla="*/ 5 w 26"/>
                <a:gd name="T5" fmla="*/ 0 h 18"/>
                <a:gd name="T6" fmla="*/ 1 w 26"/>
                <a:gd name="T7" fmla="*/ 2 h 18"/>
                <a:gd name="T8" fmla="*/ 1 w 26"/>
                <a:gd name="T9" fmla="*/ 3 h 18"/>
                <a:gd name="T10" fmla="*/ 1 w 26"/>
                <a:gd name="T11" fmla="*/ 4 h 18"/>
                <a:gd name="T12" fmla="*/ 8 w 26"/>
                <a:gd name="T13" fmla="*/ 11 h 18"/>
                <a:gd name="T14" fmla="*/ 9 w 26"/>
                <a:gd name="T15" fmla="*/ 12 h 18"/>
                <a:gd name="T16" fmla="*/ 11 w 26"/>
                <a:gd name="T17" fmla="*/ 14 h 18"/>
                <a:gd name="T18" fmla="*/ 12 w 26"/>
                <a:gd name="T19" fmla="*/ 15 h 18"/>
                <a:gd name="T20" fmla="*/ 13 w 26"/>
                <a:gd name="T21" fmla="*/ 16 h 18"/>
                <a:gd name="T22" fmla="*/ 13 w 26"/>
                <a:gd name="T23" fmla="*/ 17 h 18"/>
                <a:gd name="T24" fmla="*/ 14 w 26"/>
                <a:gd name="T25" fmla="*/ 18 h 18"/>
                <a:gd name="T26" fmla="*/ 15 w 26"/>
                <a:gd name="T27" fmla="*/ 18 h 18"/>
                <a:gd name="T28" fmla="*/ 15 w 26"/>
                <a:gd name="T29" fmla="*/ 18 h 18"/>
                <a:gd name="T30" fmla="*/ 16 w 26"/>
                <a:gd name="T31" fmla="*/ 18 h 18"/>
                <a:gd name="T32" fmla="*/ 16 w 26"/>
                <a:gd name="T33" fmla="*/ 18 h 18"/>
                <a:gd name="T34" fmla="*/ 16 w 26"/>
                <a:gd name="T35" fmla="*/ 18 h 18"/>
                <a:gd name="T36" fmla="*/ 17 w 26"/>
                <a:gd name="T37" fmla="*/ 17 h 18"/>
                <a:gd name="T38" fmla="*/ 16 w 26"/>
                <a:gd name="T39" fmla="*/ 17 h 18"/>
                <a:gd name="T40" fmla="*/ 15 w 26"/>
                <a:gd name="T41" fmla="*/ 16 h 18"/>
                <a:gd name="T42" fmla="*/ 16 w 26"/>
                <a:gd name="T43" fmla="*/ 16 h 18"/>
                <a:gd name="T44" fmla="*/ 17 w 26"/>
                <a:gd name="T45" fmla="*/ 16 h 18"/>
                <a:gd name="T46" fmla="*/ 17 w 26"/>
                <a:gd name="T47" fmla="*/ 16 h 18"/>
                <a:gd name="T48" fmla="*/ 18 w 26"/>
                <a:gd name="T49" fmla="*/ 16 h 18"/>
                <a:gd name="T50" fmla="*/ 19 w 26"/>
                <a:gd name="T51" fmla="*/ 15 h 18"/>
                <a:gd name="T52" fmla="*/ 21 w 26"/>
                <a:gd name="T53" fmla="*/ 14 h 18"/>
                <a:gd name="T54" fmla="*/ 21 w 26"/>
                <a:gd name="T55" fmla="*/ 13 h 18"/>
                <a:gd name="T56" fmla="*/ 21 w 26"/>
                <a:gd name="T57" fmla="*/ 12 h 18"/>
                <a:gd name="T58" fmla="*/ 22 w 26"/>
                <a:gd name="T59" fmla="*/ 12 h 18"/>
                <a:gd name="T60" fmla="*/ 22 w 26"/>
                <a:gd name="T61" fmla="*/ 12 h 18"/>
                <a:gd name="T62" fmla="*/ 23 w 26"/>
                <a:gd name="T63" fmla="*/ 11 h 18"/>
                <a:gd name="T64" fmla="*/ 23 w 26"/>
                <a:gd name="T65" fmla="*/ 10 h 18"/>
                <a:gd name="T66" fmla="*/ 23 w 26"/>
                <a:gd name="T67" fmla="*/ 9 h 18"/>
                <a:gd name="T68" fmla="*/ 24 w 26"/>
                <a:gd name="T69" fmla="*/ 9 h 18"/>
                <a:gd name="T70" fmla="*/ 24 w 26"/>
                <a:gd name="T71" fmla="*/ 8 h 18"/>
                <a:gd name="T72" fmla="*/ 25 w 26"/>
                <a:gd name="T73" fmla="*/ 7 h 18"/>
                <a:gd name="T74" fmla="*/ 26 w 26"/>
                <a:gd name="T75" fmla="*/ 6 h 18"/>
                <a:gd name="T76" fmla="*/ 19 w 26"/>
                <a:gd name="T77" fmla="*/ 0 h 18"/>
                <a:gd name="T78" fmla="*/ 14 w 26"/>
                <a:gd name="T79" fmla="*/ 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26" h="18">
                  <a:moveTo>
                    <a:pt x="14" y="1"/>
                  </a:moveTo>
                  <a:cubicBezTo>
                    <a:pt x="11" y="0"/>
                    <a:pt x="11" y="0"/>
                    <a:pt x="11" y="0"/>
                  </a:cubicBezTo>
                  <a:cubicBezTo>
                    <a:pt x="5" y="0"/>
                    <a:pt x="5" y="0"/>
                    <a:pt x="5" y="0"/>
                  </a:cubicBezTo>
                  <a:cubicBezTo>
                    <a:pt x="1" y="2"/>
                    <a:pt x="1" y="2"/>
                    <a:pt x="1" y="2"/>
                  </a:cubicBezTo>
                  <a:cubicBezTo>
                    <a:pt x="1" y="3"/>
                    <a:pt x="1" y="3"/>
                    <a:pt x="1" y="3"/>
                  </a:cubicBezTo>
                  <a:cubicBezTo>
                    <a:pt x="1" y="3"/>
                    <a:pt x="0" y="3"/>
                    <a:pt x="1" y="4"/>
                  </a:cubicBezTo>
                  <a:cubicBezTo>
                    <a:pt x="1" y="5"/>
                    <a:pt x="8" y="11"/>
                    <a:pt x="8" y="11"/>
                  </a:cubicBezTo>
                  <a:cubicBezTo>
                    <a:pt x="8" y="11"/>
                    <a:pt x="8" y="12"/>
                    <a:pt x="9" y="12"/>
                  </a:cubicBezTo>
                  <a:cubicBezTo>
                    <a:pt x="10" y="13"/>
                    <a:pt x="11" y="13"/>
                    <a:pt x="11" y="14"/>
                  </a:cubicBezTo>
                  <a:cubicBezTo>
                    <a:pt x="11" y="14"/>
                    <a:pt x="11" y="15"/>
                    <a:pt x="12" y="15"/>
                  </a:cubicBezTo>
                  <a:cubicBezTo>
                    <a:pt x="12" y="16"/>
                    <a:pt x="13" y="16"/>
                    <a:pt x="13" y="16"/>
                  </a:cubicBezTo>
                  <a:cubicBezTo>
                    <a:pt x="13" y="16"/>
                    <a:pt x="13" y="17"/>
                    <a:pt x="13" y="17"/>
                  </a:cubicBezTo>
                  <a:cubicBezTo>
                    <a:pt x="13" y="17"/>
                    <a:pt x="13" y="17"/>
                    <a:pt x="14" y="18"/>
                  </a:cubicBezTo>
                  <a:cubicBezTo>
                    <a:pt x="14" y="18"/>
                    <a:pt x="14" y="18"/>
                    <a:pt x="15" y="18"/>
                  </a:cubicBezTo>
                  <a:cubicBezTo>
                    <a:pt x="15" y="18"/>
                    <a:pt x="15" y="18"/>
                    <a:pt x="15" y="18"/>
                  </a:cubicBezTo>
                  <a:cubicBezTo>
                    <a:pt x="15" y="18"/>
                    <a:pt x="16" y="18"/>
                    <a:pt x="16" y="18"/>
                  </a:cubicBezTo>
                  <a:cubicBezTo>
                    <a:pt x="16" y="18"/>
                    <a:pt x="16" y="18"/>
                    <a:pt x="16" y="18"/>
                  </a:cubicBezTo>
                  <a:cubicBezTo>
                    <a:pt x="16" y="18"/>
                    <a:pt x="16" y="18"/>
                    <a:pt x="16" y="18"/>
                  </a:cubicBezTo>
                  <a:cubicBezTo>
                    <a:pt x="16" y="18"/>
                    <a:pt x="17" y="18"/>
                    <a:pt x="17" y="17"/>
                  </a:cubicBezTo>
                  <a:cubicBezTo>
                    <a:pt x="17" y="17"/>
                    <a:pt x="17" y="17"/>
                    <a:pt x="16" y="17"/>
                  </a:cubicBezTo>
                  <a:cubicBezTo>
                    <a:pt x="15" y="17"/>
                    <a:pt x="15" y="16"/>
                    <a:pt x="15" y="16"/>
                  </a:cubicBezTo>
                  <a:cubicBezTo>
                    <a:pt x="15" y="16"/>
                    <a:pt x="15" y="16"/>
                    <a:pt x="16" y="16"/>
                  </a:cubicBezTo>
                  <a:cubicBezTo>
                    <a:pt x="16" y="16"/>
                    <a:pt x="17" y="16"/>
                    <a:pt x="17" y="16"/>
                  </a:cubicBezTo>
                  <a:cubicBezTo>
                    <a:pt x="17" y="16"/>
                    <a:pt x="17" y="16"/>
                    <a:pt x="17" y="16"/>
                  </a:cubicBezTo>
                  <a:cubicBezTo>
                    <a:pt x="17" y="16"/>
                    <a:pt x="17" y="16"/>
                    <a:pt x="18" y="16"/>
                  </a:cubicBezTo>
                  <a:cubicBezTo>
                    <a:pt x="18" y="16"/>
                    <a:pt x="19" y="16"/>
                    <a:pt x="19" y="15"/>
                  </a:cubicBezTo>
                  <a:cubicBezTo>
                    <a:pt x="20" y="14"/>
                    <a:pt x="20" y="14"/>
                    <a:pt x="21" y="14"/>
                  </a:cubicBezTo>
                  <a:cubicBezTo>
                    <a:pt x="21" y="14"/>
                    <a:pt x="21" y="13"/>
                    <a:pt x="21" y="13"/>
                  </a:cubicBezTo>
                  <a:cubicBezTo>
                    <a:pt x="21" y="12"/>
                    <a:pt x="21" y="12"/>
                    <a:pt x="21" y="12"/>
                  </a:cubicBezTo>
                  <a:cubicBezTo>
                    <a:pt x="22" y="11"/>
                    <a:pt x="22" y="12"/>
                    <a:pt x="22" y="12"/>
                  </a:cubicBezTo>
                  <a:cubicBezTo>
                    <a:pt x="22" y="12"/>
                    <a:pt x="22" y="12"/>
                    <a:pt x="22" y="12"/>
                  </a:cubicBezTo>
                  <a:cubicBezTo>
                    <a:pt x="22" y="11"/>
                    <a:pt x="22" y="11"/>
                    <a:pt x="23" y="11"/>
                  </a:cubicBezTo>
                  <a:cubicBezTo>
                    <a:pt x="23" y="11"/>
                    <a:pt x="23" y="10"/>
                    <a:pt x="23" y="10"/>
                  </a:cubicBezTo>
                  <a:cubicBezTo>
                    <a:pt x="23" y="10"/>
                    <a:pt x="23" y="10"/>
                    <a:pt x="23" y="9"/>
                  </a:cubicBezTo>
                  <a:cubicBezTo>
                    <a:pt x="23" y="9"/>
                    <a:pt x="24" y="9"/>
                    <a:pt x="24" y="9"/>
                  </a:cubicBezTo>
                  <a:cubicBezTo>
                    <a:pt x="24" y="9"/>
                    <a:pt x="24" y="8"/>
                    <a:pt x="24" y="8"/>
                  </a:cubicBezTo>
                  <a:cubicBezTo>
                    <a:pt x="24" y="8"/>
                    <a:pt x="24" y="8"/>
                    <a:pt x="25" y="7"/>
                  </a:cubicBezTo>
                  <a:cubicBezTo>
                    <a:pt x="25" y="7"/>
                    <a:pt x="26" y="6"/>
                    <a:pt x="26" y="6"/>
                  </a:cubicBezTo>
                  <a:cubicBezTo>
                    <a:pt x="19" y="0"/>
                    <a:pt x="19" y="0"/>
                    <a:pt x="19" y="0"/>
                  </a:cubicBezTo>
                  <a:lnTo>
                    <a:pt x="14"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2" name="Freeform 427">
              <a:extLst>
                <a:ext uri="{FF2B5EF4-FFF2-40B4-BE49-F238E27FC236}">
                  <a16:creationId xmlns:a16="http://schemas.microsoft.com/office/drawing/2014/main" id="{884D53DE-7B39-4DFE-80B7-B7D7BF059C06}"/>
                </a:ext>
              </a:extLst>
            </p:cNvPr>
            <p:cNvSpPr>
              <a:spLocks/>
            </p:cNvSpPr>
            <p:nvPr/>
          </p:nvSpPr>
          <p:spPr bwMode="auto">
            <a:xfrm>
              <a:off x="-1717677" y="1023938"/>
              <a:ext cx="65088" cy="112713"/>
            </a:xfrm>
            <a:custGeom>
              <a:avLst/>
              <a:gdLst>
                <a:gd name="T0" fmla="*/ 18 w 18"/>
                <a:gd name="T1" fmla="*/ 1 h 31"/>
                <a:gd name="T2" fmla="*/ 17 w 18"/>
                <a:gd name="T3" fmla="*/ 0 h 31"/>
                <a:gd name="T4" fmla="*/ 7 w 18"/>
                <a:gd name="T5" fmla="*/ 0 h 31"/>
                <a:gd name="T6" fmla="*/ 7 w 18"/>
                <a:gd name="T7" fmla="*/ 0 h 31"/>
                <a:gd name="T8" fmla="*/ 7 w 18"/>
                <a:gd name="T9" fmla="*/ 1 h 31"/>
                <a:gd name="T10" fmla="*/ 6 w 18"/>
                <a:gd name="T11" fmla="*/ 2 h 31"/>
                <a:gd name="T12" fmla="*/ 6 w 18"/>
                <a:gd name="T13" fmla="*/ 2 h 31"/>
                <a:gd name="T14" fmla="*/ 6 w 18"/>
                <a:gd name="T15" fmla="*/ 3 h 31"/>
                <a:gd name="T16" fmla="*/ 4 w 18"/>
                <a:gd name="T17" fmla="*/ 5 h 31"/>
                <a:gd name="T18" fmla="*/ 3 w 18"/>
                <a:gd name="T19" fmla="*/ 9 h 31"/>
                <a:gd name="T20" fmla="*/ 3 w 18"/>
                <a:gd name="T21" fmla="*/ 10 h 31"/>
                <a:gd name="T22" fmla="*/ 4 w 18"/>
                <a:gd name="T23" fmla="*/ 11 h 31"/>
                <a:gd name="T24" fmla="*/ 3 w 18"/>
                <a:gd name="T25" fmla="*/ 13 h 31"/>
                <a:gd name="T26" fmla="*/ 3 w 18"/>
                <a:gd name="T27" fmla="*/ 14 h 31"/>
                <a:gd name="T28" fmla="*/ 3 w 18"/>
                <a:gd name="T29" fmla="*/ 16 h 31"/>
                <a:gd name="T30" fmla="*/ 3 w 18"/>
                <a:gd name="T31" fmla="*/ 17 h 31"/>
                <a:gd name="T32" fmla="*/ 4 w 18"/>
                <a:gd name="T33" fmla="*/ 18 h 31"/>
                <a:gd name="T34" fmla="*/ 3 w 18"/>
                <a:gd name="T35" fmla="*/ 19 h 31"/>
                <a:gd name="T36" fmla="*/ 2 w 18"/>
                <a:gd name="T37" fmla="*/ 21 h 31"/>
                <a:gd name="T38" fmla="*/ 2 w 18"/>
                <a:gd name="T39" fmla="*/ 22 h 31"/>
                <a:gd name="T40" fmla="*/ 1 w 18"/>
                <a:gd name="T41" fmla="*/ 24 h 31"/>
                <a:gd name="T42" fmla="*/ 1 w 18"/>
                <a:gd name="T43" fmla="*/ 25 h 31"/>
                <a:gd name="T44" fmla="*/ 0 w 18"/>
                <a:gd name="T45" fmla="*/ 26 h 31"/>
                <a:gd name="T46" fmla="*/ 10 w 18"/>
                <a:gd name="T47" fmla="*/ 26 h 31"/>
                <a:gd name="T48" fmla="*/ 10 w 18"/>
                <a:gd name="T49" fmla="*/ 27 h 31"/>
                <a:gd name="T50" fmla="*/ 10 w 18"/>
                <a:gd name="T51" fmla="*/ 29 h 31"/>
                <a:gd name="T52" fmla="*/ 11 w 18"/>
                <a:gd name="T53" fmla="*/ 30 h 31"/>
                <a:gd name="T54" fmla="*/ 11 w 18"/>
                <a:gd name="T55" fmla="*/ 30 h 31"/>
                <a:gd name="T56" fmla="*/ 12 w 18"/>
                <a:gd name="T57" fmla="*/ 31 h 31"/>
                <a:gd name="T58" fmla="*/ 13 w 18"/>
                <a:gd name="T59" fmla="*/ 31 h 31"/>
                <a:gd name="T60" fmla="*/ 14 w 18"/>
                <a:gd name="T61" fmla="*/ 30 h 31"/>
                <a:gd name="T62" fmla="*/ 15 w 18"/>
                <a:gd name="T63" fmla="*/ 30 h 31"/>
                <a:gd name="T64" fmla="*/ 16 w 18"/>
                <a:gd name="T65" fmla="*/ 30 h 31"/>
                <a:gd name="T66" fmla="*/ 18 w 18"/>
                <a:gd name="T67" fmla="*/ 30 h 31"/>
                <a:gd name="T68" fmla="*/ 17 w 18"/>
                <a:gd name="T69" fmla="*/ 21 h 31"/>
                <a:gd name="T70" fmla="*/ 18 w 18"/>
                <a:gd name="T71" fmla="*/ 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8" h="31">
                  <a:moveTo>
                    <a:pt x="18" y="1"/>
                  </a:moveTo>
                  <a:cubicBezTo>
                    <a:pt x="18" y="1"/>
                    <a:pt x="17" y="1"/>
                    <a:pt x="17" y="0"/>
                  </a:cubicBezTo>
                  <a:cubicBezTo>
                    <a:pt x="7" y="0"/>
                    <a:pt x="7" y="0"/>
                    <a:pt x="7" y="0"/>
                  </a:cubicBezTo>
                  <a:cubicBezTo>
                    <a:pt x="7" y="0"/>
                    <a:pt x="7" y="0"/>
                    <a:pt x="7" y="0"/>
                  </a:cubicBezTo>
                  <a:cubicBezTo>
                    <a:pt x="7" y="1"/>
                    <a:pt x="7" y="1"/>
                    <a:pt x="7" y="1"/>
                  </a:cubicBezTo>
                  <a:cubicBezTo>
                    <a:pt x="7" y="1"/>
                    <a:pt x="6" y="2"/>
                    <a:pt x="6" y="2"/>
                  </a:cubicBezTo>
                  <a:cubicBezTo>
                    <a:pt x="6" y="2"/>
                    <a:pt x="6" y="2"/>
                    <a:pt x="6" y="2"/>
                  </a:cubicBezTo>
                  <a:cubicBezTo>
                    <a:pt x="6" y="3"/>
                    <a:pt x="6" y="3"/>
                    <a:pt x="6" y="3"/>
                  </a:cubicBezTo>
                  <a:cubicBezTo>
                    <a:pt x="6" y="4"/>
                    <a:pt x="5" y="5"/>
                    <a:pt x="4" y="5"/>
                  </a:cubicBezTo>
                  <a:cubicBezTo>
                    <a:pt x="4" y="6"/>
                    <a:pt x="3" y="7"/>
                    <a:pt x="3" y="9"/>
                  </a:cubicBezTo>
                  <a:cubicBezTo>
                    <a:pt x="3" y="10"/>
                    <a:pt x="4" y="10"/>
                    <a:pt x="3" y="10"/>
                  </a:cubicBezTo>
                  <a:cubicBezTo>
                    <a:pt x="3" y="11"/>
                    <a:pt x="4" y="11"/>
                    <a:pt x="4" y="11"/>
                  </a:cubicBezTo>
                  <a:cubicBezTo>
                    <a:pt x="4" y="12"/>
                    <a:pt x="3" y="12"/>
                    <a:pt x="3" y="13"/>
                  </a:cubicBezTo>
                  <a:cubicBezTo>
                    <a:pt x="3" y="13"/>
                    <a:pt x="3" y="14"/>
                    <a:pt x="3" y="14"/>
                  </a:cubicBezTo>
                  <a:cubicBezTo>
                    <a:pt x="3" y="15"/>
                    <a:pt x="3" y="15"/>
                    <a:pt x="3" y="16"/>
                  </a:cubicBezTo>
                  <a:cubicBezTo>
                    <a:pt x="3" y="16"/>
                    <a:pt x="3" y="16"/>
                    <a:pt x="3" y="17"/>
                  </a:cubicBezTo>
                  <a:cubicBezTo>
                    <a:pt x="3" y="17"/>
                    <a:pt x="4" y="17"/>
                    <a:pt x="4" y="18"/>
                  </a:cubicBezTo>
                  <a:cubicBezTo>
                    <a:pt x="4" y="18"/>
                    <a:pt x="3" y="19"/>
                    <a:pt x="3" y="19"/>
                  </a:cubicBezTo>
                  <a:cubicBezTo>
                    <a:pt x="3" y="20"/>
                    <a:pt x="3" y="21"/>
                    <a:pt x="2" y="21"/>
                  </a:cubicBezTo>
                  <a:cubicBezTo>
                    <a:pt x="2" y="22"/>
                    <a:pt x="2" y="22"/>
                    <a:pt x="2" y="22"/>
                  </a:cubicBezTo>
                  <a:cubicBezTo>
                    <a:pt x="2" y="23"/>
                    <a:pt x="2" y="23"/>
                    <a:pt x="1" y="24"/>
                  </a:cubicBezTo>
                  <a:cubicBezTo>
                    <a:pt x="1" y="24"/>
                    <a:pt x="1" y="25"/>
                    <a:pt x="1" y="25"/>
                  </a:cubicBezTo>
                  <a:cubicBezTo>
                    <a:pt x="1" y="26"/>
                    <a:pt x="0" y="26"/>
                    <a:pt x="0" y="26"/>
                  </a:cubicBezTo>
                  <a:cubicBezTo>
                    <a:pt x="0" y="27"/>
                    <a:pt x="10" y="26"/>
                    <a:pt x="10" y="26"/>
                  </a:cubicBezTo>
                  <a:cubicBezTo>
                    <a:pt x="10" y="26"/>
                    <a:pt x="10" y="27"/>
                    <a:pt x="10" y="27"/>
                  </a:cubicBezTo>
                  <a:cubicBezTo>
                    <a:pt x="10" y="28"/>
                    <a:pt x="10" y="28"/>
                    <a:pt x="10" y="29"/>
                  </a:cubicBezTo>
                  <a:cubicBezTo>
                    <a:pt x="11" y="29"/>
                    <a:pt x="11" y="29"/>
                    <a:pt x="11" y="30"/>
                  </a:cubicBezTo>
                  <a:cubicBezTo>
                    <a:pt x="11" y="30"/>
                    <a:pt x="11" y="30"/>
                    <a:pt x="11" y="30"/>
                  </a:cubicBezTo>
                  <a:cubicBezTo>
                    <a:pt x="12" y="30"/>
                    <a:pt x="12" y="31"/>
                    <a:pt x="12" y="31"/>
                  </a:cubicBezTo>
                  <a:cubicBezTo>
                    <a:pt x="12" y="31"/>
                    <a:pt x="12" y="31"/>
                    <a:pt x="13" y="31"/>
                  </a:cubicBezTo>
                  <a:cubicBezTo>
                    <a:pt x="13" y="31"/>
                    <a:pt x="13" y="30"/>
                    <a:pt x="14" y="30"/>
                  </a:cubicBezTo>
                  <a:cubicBezTo>
                    <a:pt x="14" y="30"/>
                    <a:pt x="15" y="30"/>
                    <a:pt x="15" y="30"/>
                  </a:cubicBezTo>
                  <a:cubicBezTo>
                    <a:pt x="16" y="30"/>
                    <a:pt x="16" y="30"/>
                    <a:pt x="16" y="30"/>
                  </a:cubicBezTo>
                  <a:cubicBezTo>
                    <a:pt x="17" y="30"/>
                    <a:pt x="17" y="30"/>
                    <a:pt x="18" y="30"/>
                  </a:cubicBezTo>
                  <a:cubicBezTo>
                    <a:pt x="17" y="21"/>
                    <a:pt x="17" y="21"/>
                    <a:pt x="17" y="21"/>
                  </a:cubicBezTo>
                  <a:lnTo>
                    <a:pt x="18"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4" name="Freeform 428">
              <a:extLst>
                <a:ext uri="{FF2B5EF4-FFF2-40B4-BE49-F238E27FC236}">
                  <a16:creationId xmlns:a16="http://schemas.microsoft.com/office/drawing/2014/main" id="{989D0CC2-1B25-4B35-A0BC-96D4E26F277F}"/>
                </a:ext>
              </a:extLst>
            </p:cNvPr>
            <p:cNvSpPr>
              <a:spLocks/>
            </p:cNvSpPr>
            <p:nvPr/>
          </p:nvSpPr>
          <p:spPr bwMode="auto">
            <a:xfrm>
              <a:off x="-2303464" y="784226"/>
              <a:ext cx="152400" cy="254000"/>
            </a:xfrm>
            <a:custGeom>
              <a:avLst/>
              <a:gdLst>
                <a:gd name="T0" fmla="*/ 39 w 42"/>
                <a:gd name="T1" fmla="*/ 69 h 70"/>
                <a:gd name="T2" fmla="*/ 39 w 42"/>
                <a:gd name="T3" fmla="*/ 64 h 70"/>
                <a:gd name="T4" fmla="*/ 40 w 42"/>
                <a:gd name="T5" fmla="*/ 62 h 70"/>
                <a:gd name="T6" fmla="*/ 41 w 42"/>
                <a:gd name="T7" fmla="*/ 59 h 70"/>
                <a:gd name="T8" fmla="*/ 41 w 42"/>
                <a:gd name="T9" fmla="*/ 56 h 70"/>
                <a:gd name="T10" fmla="*/ 20 w 42"/>
                <a:gd name="T11" fmla="*/ 24 h 70"/>
                <a:gd name="T12" fmla="*/ 21 w 42"/>
                <a:gd name="T13" fmla="*/ 22 h 70"/>
                <a:gd name="T14" fmla="*/ 25 w 42"/>
                <a:gd name="T15" fmla="*/ 5 h 70"/>
                <a:gd name="T16" fmla="*/ 5 w 42"/>
                <a:gd name="T17" fmla="*/ 0 h 70"/>
                <a:gd name="T18" fmla="*/ 5 w 42"/>
                <a:gd name="T19" fmla="*/ 1 h 70"/>
                <a:gd name="T20" fmla="*/ 5 w 42"/>
                <a:gd name="T21" fmla="*/ 3 h 70"/>
                <a:gd name="T22" fmla="*/ 4 w 42"/>
                <a:gd name="T23" fmla="*/ 4 h 70"/>
                <a:gd name="T24" fmla="*/ 3 w 42"/>
                <a:gd name="T25" fmla="*/ 7 h 70"/>
                <a:gd name="T26" fmla="*/ 1 w 42"/>
                <a:gd name="T27" fmla="*/ 9 h 70"/>
                <a:gd name="T28" fmla="*/ 2 w 42"/>
                <a:gd name="T29" fmla="*/ 11 h 70"/>
                <a:gd name="T30" fmla="*/ 2 w 42"/>
                <a:gd name="T31" fmla="*/ 12 h 70"/>
                <a:gd name="T32" fmla="*/ 2 w 42"/>
                <a:gd name="T33" fmla="*/ 15 h 70"/>
                <a:gd name="T34" fmla="*/ 2 w 42"/>
                <a:gd name="T35" fmla="*/ 17 h 70"/>
                <a:gd name="T36" fmla="*/ 1 w 42"/>
                <a:gd name="T37" fmla="*/ 18 h 70"/>
                <a:gd name="T38" fmla="*/ 0 w 42"/>
                <a:gd name="T39" fmla="*/ 19 h 70"/>
                <a:gd name="T40" fmla="*/ 1 w 42"/>
                <a:gd name="T41" fmla="*/ 20 h 70"/>
                <a:gd name="T42" fmla="*/ 2 w 42"/>
                <a:gd name="T43" fmla="*/ 20 h 70"/>
                <a:gd name="T44" fmla="*/ 3 w 42"/>
                <a:gd name="T45" fmla="*/ 22 h 70"/>
                <a:gd name="T46" fmla="*/ 3 w 42"/>
                <a:gd name="T47" fmla="*/ 23 h 70"/>
                <a:gd name="T48" fmla="*/ 3 w 42"/>
                <a:gd name="T49" fmla="*/ 24 h 70"/>
                <a:gd name="T50" fmla="*/ 3 w 42"/>
                <a:gd name="T51" fmla="*/ 26 h 70"/>
                <a:gd name="T52" fmla="*/ 4 w 42"/>
                <a:gd name="T53" fmla="*/ 26 h 70"/>
                <a:gd name="T54" fmla="*/ 6 w 42"/>
                <a:gd name="T55" fmla="*/ 26 h 70"/>
                <a:gd name="T56" fmla="*/ 9 w 42"/>
                <a:gd name="T57" fmla="*/ 26 h 70"/>
                <a:gd name="T58" fmla="*/ 9 w 42"/>
                <a:gd name="T59" fmla="*/ 27 h 70"/>
                <a:gd name="T60" fmla="*/ 6 w 42"/>
                <a:gd name="T61" fmla="*/ 26 h 70"/>
                <a:gd name="T62" fmla="*/ 6 w 42"/>
                <a:gd name="T63" fmla="*/ 27 h 70"/>
                <a:gd name="T64" fmla="*/ 7 w 42"/>
                <a:gd name="T65" fmla="*/ 30 h 70"/>
                <a:gd name="T66" fmla="*/ 6 w 42"/>
                <a:gd name="T67" fmla="*/ 31 h 70"/>
                <a:gd name="T68" fmla="*/ 6 w 42"/>
                <a:gd name="T69" fmla="*/ 30 h 70"/>
                <a:gd name="T70" fmla="*/ 5 w 42"/>
                <a:gd name="T71" fmla="*/ 28 h 70"/>
                <a:gd name="T72" fmla="*/ 4 w 42"/>
                <a:gd name="T73" fmla="*/ 30 h 70"/>
                <a:gd name="T74" fmla="*/ 4 w 42"/>
                <a:gd name="T75" fmla="*/ 33 h 70"/>
                <a:gd name="T76" fmla="*/ 4 w 42"/>
                <a:gd name="T77" fmla="*/ 35 h 70"/>
                <a:gd name="T78" fmla="*/ 5 w 42"/>
                <a:gd name="T79" fmla="*/ 37 h 70"/>
                <a:gd name="T80" fmla="*/ 6 w 42"/>
                <a:gd name="T81" fmla="*/ 40 h 70"/>
                <a:gd name="T82" fmla="*/ 7 w 42"/>
                <a:gd name="T83" fmla="*/ 42 h 70"/>
                <a:gd name="T84" fmla="*/ 8 w 42"/>
                <a:gd name="T85" fmla="*/ 44 h 70"/>
                <a:gd name="T86" fmla="*/ 9 w 42"/>
                <a:gd name="T87" fmla="*/ 45 h 70"/>
                <a:gd name="T88" fmla="*/ 9 w 42"/>
                <a:gd name="T89" fmla="*/ 48 h 70"/>
                <a:gd name="T90" fmla="*/ 8 w 42"/>
                <a:gd name="T91" fmla="*/ 50 h 70"/>
                <a:gd name="T92" fmla="*/ 10 w 42"/>
                <a:gd name="T93" fmla="*/ 52 h 70"/>
                <a:gd name="T94" fmla="*/ 12 w 42"/>
                <a:gd name="T95" fmla="*/ 53 h 70"/>
                <a:gd name="T96" fmla="*/ 14 w 42"/>
                <a:gd name="T97" fmla="*/ 54 h 70"/>
                <a:gd name="T98" fmla="*/ 16 w 42"/>
                <a:gd name="T99" fmla="*/ 55 h 70"/>
                <a:gd name="T100" fmla="*/ 17 w 42"/>
                <a:gd name="T101" fmla="*/ 56 h 70"/>
                <a:gd name="T102" fmla="*/ 19 w 42"/>
                <a:gd name="T103" fmla="*/ 58 h 70"/>
                <a:gd name="T104" fmla="*/ 19 w 42"/>
                <a:gd name="T105" fmla="*/ 59 h 70"/>
                <a:gd name="T106" fmla="*/ 20 w 42"/>
                <a:gd name="T107" fmla="*/ 60 h 70"/>
                <a:gd name="T108" fmla="*/ 22 w 42"/>
                <a:gd name="T109" fmla="*/ 60 h 70"/>
                <a:gd name="T110" fmla="*/ 22 w 42"/>
                <a:gd name="T111" fmla="*/ 62 h 70"/>
                <a:gd name="T112" fmla="*/ 24 w 42"/>
                <a:gd name="T113" fmla="*/ 65 h 70"/>
                <a:gd name="T114" fmla="*/ 23 w 42"/>
                <a:gd name="T115" fmla="*/ 67 h 70"/>
                <a:gd name="T116" fmla="*/ 24 w 42"/>
                <a:gd name="T117" fmla="*/ 67 h 70"/>
                <a:gd name="T118" fmla="*/ 24 w 42"/>
                <a:gd name="T119" fmla="*/ 68 h 70"/>
                <a:gd name="T120" fmla="*/ 27 w 42"/>
                <a:gd name="T121" fmla="*/ 69 h 70"/>
                <a:gd name="T122" fmla="*/ 37 w 42"/>
                <a:gd name="T123" fmla="*/ 70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2" h="70">
                  <a:moveTo>
                    <a:pt x="38" y="69"/>
                  </a:moveTo>
                  <a:cubicBezTo>
                    <a:pt x="39" y="70"/>
                    <a:pt x="39" y="69"/>
                    <a:pt x="39" y="69"/>
                  </a:cubicBezTo>
                  <a:cubicBezTo>
                    <a:pt x="39" y="69"/>
                    <a:pt x="38" y="68"/>
                    <a:pt x="38" y="67"/>
                  </a:cubicBezTo>
                  <a:cubicBezTo>
                    <a:pt x="37" y="66"/>
                    <a:pt x="39" y="64"/>
                    <a:pt x="39" y="64"/>
                  </a:cubicBezTo>
                  <a:cubicBezTo>
                    <a:pt x="39" y="63"/>
                    <a:pt x="39" y="63"/>
                    <a:pt x="39" y="63"/>
                  </a:cubicBezTo>
                  <a:cubicBezTo>
                    <a:pt x="39" y="63"/>
                    <a:pt x="40" y="63"/>
                    <a:pt x="40" y="62"/>
                  </a:cubicBezTo>
                  <a:cubicBezTo>
                    <a:pt x="40" y="62"/>
                    <a:pt x="40" y="61"/>
                    <a:pt x="41" y="61"/>
                  </a:cubicBezTo>
                  <a:cubicBezTo>
                    <a:pt x="42" y="60"/>
                    <a:pt x="42" y="59"/>
                    <a:pt x="41" y="59"/>
                  </a:cubicBezTo>
                  <a:cubicBezTo>
                    <a:pt x="41" y="59"/>
                    <a:pt x="41" y="59"/>
                    <a:pt x="41" y="58"/>
                  </a:cubicBezTo>
                  <a:cubicBezTo>
                    <a:pt x="40" y="57"/>
                    <a:pt x="41" y="57"/>
                    <a:pt x="41" y="56"/>
                  </a:cubicBezTo>
                  <a:cubicBezTo>
                    <a:pt x="41" y="56"/>
                    <a:pt x="40" y="55"/>
                    <a:pt x="40" y="55"/>
                  </a:cubicBezTo>
                  <a:cubicBezTo>
                    <a:pt x="40" y="55"/>
                    <a:pt x="19" y="24"/>
                    <a:pt x="20" y="24"/>
                  </a:cubicBezTo>
                  <a:cubicBezTo>
                    <a:pt x="20" y="24"/>
                    <a:pt x="20" y="24"/>
                    <a:pt x="20" y="23"/>
                  </a:cubicBezTo>
                  <a:cubicBezTo>
                    <a:pt x="20" y="23"/>
                    <a:pt x="21" y="22"/>
                    <a:pt x="21" y="22"/>
                  </a:cubicBezTo>
                  <a:cubicBezTo>
                    <a:pt x="20" y="22"/>
                    <a:pt x="20" y="21"/>
                    <a:pt x="20" y="21"/>
                  </a:cubicBezTo>
                  <a:cubicBezTo>
                    <a:pt x="25" y="5"/>
                    <a:pt x="25" y="5"/>
                    <a:pt x="25" y="5"/>
                  </a:cubicBezTo>
                  <a:cubicBezTo>
                    <a:pt x="5" y="0"/>
                    <a:pt x="5" y="0"/>
                    <a:pt x="5" y="0"/>
                  </a:cubicBezTo>
                  <a:cubicBezTo>
                    <a:pt x="5" y="0"/>
                    <a:pt x="5" y="0"/>
                    <a:pt x="5" y="0"/>
                  </a:cubicBezTo>
                  <a:cubicBezTo>
                    <a:pt x="5" y="0"/>
                    <a:pt x="4" y="0"/>
                    <a:pt x="4" y="0"/>
                  </a:cubicBezTo>
                  <a:cubicBezTo>
                    <a:pt x="4" y="0"/>
                    <a:pt x="5" y="1"/>
                    <a:pt x="5" y="1"/>
                  </a:cubicBezTo>
                  <a:cubicBezTo>
                    <a:pt x="5" y="1"/>
                    <a:pt x="5" y="1"/>
                    <a:pt x="5" y="2"/>
                  </a:cubicBezTo>
                  <a:cubicBezTo>
                    <a:pt x="5" y="2"/>
                    <a:pt x="5" y="3"/>
                    <a:pt x="5" y="3"/>
                  </a:cubicBezTo>
                  <a:cubicBezTo>
                    <a:pt x="5" y="3"/>
                    <a:pt x="4" y="4"/>
                    <a:pt x="4" y="4"/>
                  </a:cubicBezTo>
                  <a:cubicBezTo>
                    <a:pt x="4" y="4"/>
                    <a:pt x="4" y="4"/>
                    <a:pt x="4" y="4"/>
                  </a:cubicBezTo>
                  <a:cubicBezTo>
                    <a:pt x="4" y="4"/>
                    <a:pt x="4" y="6"/>
                    <a:pt x="4" y="6"/>
                  </a:cubicBezTo>
                  <a:cubicBezTo>
                    <a:pt x="4" y="6"/>
                    <a:pt x="4" y="6"/>
                    <a:pt x="3" y="7"/>
                  </a:cubicBezTo>
                  <a:cubicBezTo>
                    <a:pt x="3" y="7"/>
                    <a:pt x="2" y="7"/>
                    <a:pt x="2" y="8"/>
                  </a:cubicBezTo>
                  <a:cubicBezTo>
                    <a:pt x="1" y="8"/>
                    <a:pt x="1" y="9"/>
                    <a:pt x="1" y="9"/>
                  </a:cubicBezTo>
                  <a:cubicBezTo>
                    <a:pt x="1" y="9"/>
                    <a:pt x="1" y="10"/>
                    <a:pt x="1" y="10"/>
                  </a:cubicBezTo>
                  <a:cubicBezTo>
                    <a:pt x="1" y="11"/>
                    <a:pt x="2" y="11"/>
                    <a:pt x="2" y="11"/>
                  </a:cubicBezTo>
                  <a:cubicBezTo>
                    <a:pt x="2" y="12"/>
                    <a:pt x="2" y="12"/>
                    <a:pt x="2" y="12"/>
                  </a:cubicBezTo>
                  <a:cubicBezTo>
                    <a:pt x="2" y="12"/>
                    <a:pt x="2" y="12"/>
                    <a:pt x="2" y="12"/>
                  </a:cubicBezTo>
                  <a:cubicBezTo>
                    <a:pt x="2" y="12"/>
                    <a:pt x="2" y="13"/>
                    <a:pt x="2" y="14"/>
                  </a:cubicBezTo>
                  <a:cubicBezTo>
                    <a:pt x="2" y="14"/>
                    <a:pt x="2" y="15"/>
                    <a:pt x="2" y="15"/>
                  </a:cubicBezTo>
                  <a:cubicBezTo>
                    <a:pt x="2" y="16"/>
                    <a:pt x="1" y="16"/>
                    <a:pt x="1" y="16"/>
                  </a:cubicBezTo>
                  <a:cubicBezTo>
                    <a:pt x="1" y="16"/>
                    <a:pt x="2" y="17"/>
                    <a:pt x="2" y="17"/>
                  </a:cubicBezTo>
                  <a:cubicBezTo>
                    <a:pt x="2" y="17"/>
                    <a:pt x="1" y="17"/>
                    <a:pt x="1" y="18"/>
                  </a:cubicBezTo>
                  <a:cubicBezTo>
                    <a:pt x="1" y="18"/>
                    <a:pt x="1" y="18"/>
                    <a:pt x="1" y="18"/>
                  </a:cubicBezTo>
                  <a:cubicBezTo>
                    <a:pt x="1" y="18"/>
                    <a:pt x="1" y="18"/>
                    <a:pt x="1" y="18"/>
                  </a:cubicBezTo>
                  <a:cubicBezTo>
                    <a:pt x="0" y="19"/>
                    <a:pt x="0" y="19"/>
                    <a:pt x="0" y="19"/>
                  </a:cubicBezTo>
                  <a:cubicBezTo>
                    <a:pt x="0" y="19"/>
                    <a:pt x="0" y="19"/>
                    <a:pt x="0" y="19"/>
                  </a:cubicBezTo>
                  <a:cubicBezTo>
                    <a:pt x="0" y="19"/>
                    <a:pt x="1" y="20"/>
                    <a:pt x="1" y="20"/>
                  </a:cubicBezTo>
                  <a:cubicBezTo>
                    <a:pt x="1" y="20"/>
                    <a:pt x="1" y="19"/>
                    <a:pt x="1" y="19"/>
                  </a:cubicBezTo>
                  <a:cubicBezTo>
                    <a:pt x="1" y="19"/>
                    <a:pt x="2" y="20"/>
                    <a:pt x="2" y="20"/>
                  </a:cubicBezTo>
                  <a:cubicBezTo>
                    <a:pt x="2" y="20"/>
                    <a:pt x="2" y="21"/>
                    <a:pt x="2" y="21"/>
                  </a:cubicBezTo>
                  <a:cubicBezTo>
                    <a:pt x="2" y="21"/>
                    <a:pt x="3" y="22"/>
                    <a:pt x="3" y="22"/>
                  </a:cubicBezTo>
                  <a:cubicBezTo>
                    <a:pt x="3" y="22"/>
                    <a:pt x="3" y="23"/>
                    <a:pt x="3" y="23"/>
                  </a:cubicBezTo>
                  <a:cubicBezTo>
                    <a:pt x="3" y="23"/>
                    <a:pt x="3" y="23"/>
                    <a:pt x="3" y="23"/>
                  </a:cubicBezTo>
                  <a:cubicBezTo>
                    <a:pt x="3" y="23"/>
                    <a:pt x="4" y="24"/>
                    <a:pt x="4" y="24"/>
                  </a:cubicBezTo>
                  <a:cubicBezTo>
                    <a:pt x="4" y="24"/>
                    <a:pt x="3" y="24"/>
                    <a:pt x="3" y="24"/>
                  </a:cubicBezTo>
                  <a:cubicBezTo>
                    <a:pt x="2" y="25"/>
                    <a:pt x="2" y="26"/>
                    <a:pt x="3" y="26"/>
                  </a:cubicBezTo>
                  <a:cubicBezTo>
                    <a:pt x="3" y="26"/>
                    <a:pt x="3" y="26"/>
                    <a:pt x="3" y="26"/>
                  </a:cubicBezTo>
                  <a:cubicBezTo>
                    <a:pt x="3" y="26"/>
                    <a:pt x="3" y="26"/>
                    <a:pt x="4" y="26"/>
                  </a:cubicBezTo>
                  <a:cubicBezTo>
                    <a:pt x="4" y="26"/>
                    <a:pt x="4" y="26"/>
                    <a:pt x="4" y="26"/>
                  </a:cubicBezTo>
                  <a:cubicBezTo>
                    <a:pt x="4" y="27"/>
                    <a:pt x="4" y="27"/>
                    <a:pt x="5" y="27"/>
                  </a:cubicBezTo>
                  <a:cubicBezTo>
                    <a:pt x="5" y="27"/>
                    <a:pt x="5" y="27"/>
                    <a:pt x="6" y="26"/>
                  </a:cubicBezTo>
                  <a:cubicBezTo>
                    <a:pt x="6" y="26"/>
                    <a:pt x="6" y="25"/>
                    <a:pt x="7" y="26"/>
                  </a:cubicBezTo>
                  <a:cubicBezTo>
                    <a:pt x="7" y="26"/>
                    <a:pt x="8" y="26"/>
                    <a:pt x="9" y="26"/>
                  </a:cubicBezTo>
                  <a:cubicBezTo>
                    <a:pt x="9" y="26"/>
                    <a:pt x="11" y="25"/>
                    <a:pt x="10" y="26"/>
                  </a:cubicBezTo>
                  <a:cubicBezTo>
                    <a:pt x="10" y="27"/>
                    <a:pt x="10" y="27"/>
                    <a:pt x="9" y="27"/>
                  </a:cubicBezTo>
                  <a:cubicBezTo>
                    <a:pt x="9" y="27"/>
                    <a:pt x="9" y="26"/>
                    <a:pt x="8" y="26"/>
                  </a:cubicBezTo>
                  <a:cubicBezTo>
                    <a:pt x="7" y="26"/>
                    <a:pt x="6" y="26"/>
                    <a:pt x="6" y="26"/>
                  </a:cubicBezTo>
                  <a:cubicBezTo>
                    <a:pt x="6" y="27"/>
                    <a:pt x="6" y="27"/>
                    <a:pt x="6" y="27"/>
                  </a:cubicBezTo>
                  <a:cubicBezTo>
                    <a:pt x="6" y="27"/>
                    <a:pt x="6" y="27"/>
                    <a:pt x="6" y="27"/>
                  </a:cubicBezTo>
                  <a:cubicBezTo>
                    <a:pt x="6" y="28"/>
                    <a:pt x="6" y="28"/>
                    <a:pt x="6" y="29"/>
                  </a:cubicBezTo>
                  <a:cubicBezTo>
                    <a:pt x="6" y="29"/>
                    <a:pt x="7" y="29"/>
                    <a:pt x="7" y="30"/>
                  </a:cubicBezTo>
                  <a:cubicBezTo>
                    <a:pt x="7" y="30"/>
                    <a:pt x="7" y="31"/>
                    <a:pt x="7" y="31"/>
                  </a:cubicBezTo>
                  <a:cubicBezTo>
                    <a:pt x="7" y="31"/>
                    <a:pt x="6" y="31"/>
                    <a:pt x="6" y="31"/>
                  </a:cubicBezTo>
                  <a:cubicBezTo>
                    <a:pt x="6" y="31"/>
                    <a:pt x="6" y="31"/>
                    <a:pt x="6" y="31"/>
                  </a:cubicBezTo>
                  <a:cubicBezTo>
                    <a:pt x="6" y="30"/>
                    <a:pt x="6" y="30"/>
                    <a:pt x="6" y="30"/>
                  </a:cubicBezTo>
                  <a:cubicBezTo>
                    <a:pt x="6" y="29"/>
                    <a:pt x="6" y="28"/>
                    <a:pt x="6" y="28"/>
                  </a:cubicBezTo>
                  <a:cubicBezTo>
                    <a:pt x="6" y="28"/>
                    <a:pt x="5" y="28"/>
                    <a:pt x="5" y="28"/>
                  </a:cubicBezTo>
                  <a:cubicBezTo>
                    <a:pt x="5" y="28"/>
                    <a:pt x="4" y="28"/>
                    <a:pt x="4" y="29"/>
                  </a:cubicBezTo>
                  <a:cubicBezTo>
                    <a:pt x="4" y="29"/>
                    <a:pt x="4" y="30"/>
                    <a:pt x="4" y="30"/>
                  </a:cubicBezTo>
                  <a:cubicBezTo>
                    <a:pt x="4" y="31"/>
                    <a:pt x="4" y="31"/>
                    <a:pt x="4" y="32"/>
                  </a:cubicBezTo>
                  <a:cubicBezTo>
                    <a:pt x="4" y="32"/>
                    <a:pt x="4" y="32"/>
                    <a:pt x="4" y="33"/>
                  </a:cubicBezTo>
                  <a:cubicBezTo>
                    <a:pt x="4" y="33"/>
                    <a:pt x="4" y="34"/>
                    <a:pt x="4" y="34"/>
                  </a:cubicBezTo>
                  <a:cubicBezTo>
                    <a:pt x="4" y="34"/>
                    <a:pt x="4" y="35"/>
                    <a:pt x="4" y="35"/>
                  </a:cubicBezTo>
                  <a:cubicBezTo>
                    <a:pt x="4" y="35"/>
                    <a:pt x="5" y="35"/>
                    <a:pt x="5" y="36"/>
                  </a:cubicBezTo>
                  <a:cubicBezTo>
                    <a:pt x="5" y="36"/>
                    <a:pt x="5" y="36"/>
                    <a:pt x="5" y="37"/>
                  </a:cubicBezTo>
                  <a:cubicBezTo>
                    <a:pt x="5" y="37"/>
                    <a:pt x="5" y="38"/>
                    <a:pt x="5" y="38"/>
                  </a:cubicBezTo>
                  <a:cubicBezTo>
                    <a:pt x="6" y="39"/>
                    <a:pt x="6" y="39"/>
                    <a:pt x="6" y="40"/>
                  </a:cubicBezTo>
                  <a:cubicBezTo>
                    <a:pt x="6" y="40"/>
                    <a:pt x="7" y="41"/>
                    <a:pt x="7" y="41"/>
                  </a:cubicBezTo>
                  <a:cubicBezTo>
                    <a:pt x="7" y="41"/>
                    <a:pt x="7" y="42"/>
                    <a:pt x="7" y="42"/>
                  </a:cubicBezTo>
                  <a:cubicBezTo>
                    <a:pt x="8" y="42"/>
                    <a:pt x="8" y="43"/>
                    <a:pt x="8" y="43"/>
                  </a:cubicBezTo>
                  <a:cubicBezTo>
                    <a:pt x="8" y="43"/>
                    <a:pt x="8" y="43"/>
                    <a:pt x="8" y="44"/>
                  </a:cubicBezTo>
                  <a:cubicBezTo>
                    <a:pt x="8" y="44"/>
                    <a:pt x="9" y="44"/>
                    <a:pt x="9" y="45"/>
                  </a:cubicBezTo>
                  <a:cubicBezTo>
                    <a:pt x="9" y="45"/>
                    <a:pt x="9" y="45"/>
                    <a:pt x="9" y="45"/>
                  </a:cubicBezTo>
                  <a:cubicBezTo>
                    <a:pt x="8" y="46"/>
                    <a:pt x="8" y="46"/>
                    <a:pt x="9" y="46"/>
                  </a:cubicBezTo>
                  <a:cubicBezTo>
                    <a:pt x="9" y="46"/>
                    <a:pt x="9" y="47"/>
                    <a:pt x="9" y="48"/>
                  </a:cubicBezTo>
                  <a:cubicBezTo>
                    <a:pt x="9" y="48"/>
                    <a:pt x="9" y="48"/>
                    <a:pt x="9" y="49"/>
                  </a:cubicBezTo>
                  <a:cubicBezTo>
                    <a:pt x="9" y="49"/>
                    <a:pt x="8" y="50"/>
                    <a:pt x="8" y="50"/>
                  </a:cubicBezTo>
                  <a:cubicBezTo>
                    <a:pt x="8" y="50"/>
                    <a:pt x="8" y="51"/>
                    <a:pt x="9" y="51"/>
                  </a:cubicBezTo>
                  <a:cubicBezTo>
                    <a:pt x="9" y="51"/>
                    <a:pt x="9" y="52"/>
                    <a:pt x="10" y="52"/>
                  </a:cubicBezTo>
                  <a:cubicBezTo>
                    <a:pt x="10" y="52"/>
                    <a:pt x="11" y="52"/>
                    <a:pt x="11" y="52"/>
                  </a:cubicBezTo>
                  <a:cubicBezTo>
                    <a:pt x="12" y="53"/>
                    <a:pt x="12" y="53"/>
                    <a:pt x="12" y="53"/>
                  </a:cubicBezTo>
                  <a:cubicBezTo>
                    <a:pt x="13" y="53"/>
                    <a:pt x="13" y="53"/>
                    <a:pt x="13" y="53"/>
                  </a:cubicBezTo>
                  <a:cubicBezTo>
                    <a:pt x="14" y="53"/>
                    <a:pt x="14" y="54"/>
                    <a:pt x="14" y="54"/>
                  </a:cubicBezTo>
                  <a:cubicBezTo>
                    <a:pt x="14" y="54"/>
                    <a:pt x="14" y="54"/>
                    <a:pt x="15" y="54"/>
                  </a:cubicBezTo>
                  <a:cubicBezTo>
                    <a:pt x="15" y="54"/>
                    <a:pt x="15" y="54"/>
                    <a:pt x="16" y="55"/>
                  </a:cubicBezTo>
                  <a:cubicBezTo>
                    <a:pt x="16" y="55"/>
                    <a:pt x="16" y="56"/>
                    <a:pt x="16" y="56"/>
                  </a:cubicBezTo>
                  <a:cubicBezTo>
                    <a:pt x="16" y="56"/>
                    <a:pt x="16" y="56"/>
                    <a:pt x="17" y="56"/>
                  </a:cubicBezTo>
                  <a:cubicBezTo>
                    <a:pt x="18" y="56"/>
                    <a:pt x="18" y="56"/>
                    <a:pt x="18" y="56"/>
                  </a:cubicBezTo>
                  <a:cubicBezTo>
                    <a:pt x="19" y="57"/>
                    <a:pt x="19" y="57"/>
                    <a:pt x="19" y="58"/>
                  </a:cubicBezTo>
                  <a:cubicBezTo>
                    <a:pt x="19" y="58"/>
                    <a:pt x="19" y="58"/>
                    <a:pt x="19" y="58"/>
                  </a:cubicBezTo>
                  <a:cubicBezTo>
                    <a:pt x="19" y="58"/>
                    <a:pt x="19" y="59"/>
                    <a:pt x="19" y="59"/>
                  </a:cubicBezTo>
                  <a:cubicBezTo>
                    <a:pt x="19" y="59"/>
                    <a:pt x="18" y="60"/>
                    <a:pt x="19" y="60"/>
                  </a:cubicBezTo>
                  <a:cubicBezTo>
                    <a:pt x="19" y="60"/>
                    <a:pt x="19" y="60"/>
                    <a:pt x="20" y="60"/>
                  </a:cubicBezTo>
                  <a:cubicBezTo>
                    <a:pt x="20" y="59"/>
                    <a:pt x="20" y="59"/>
                    <a:pt x="21" y="60"/>
                  </a:cubicBezTo>
                  <a:cubicBezTo>
                    <a:pt x="21" y="60"/>
                    <a:pt x="21" y="60"/>
                    <a:pt x="22" y="60"/>
                  </a:cubicBezTo>
                  <a:cubicBezTo>
                    <a:pt x="22" y="60"/>
                    <a:pt x="22" y="60"/>
                    <a:pt x="22" y="60"/>
                  </a:cubicBezTo>
                  <a:cubicBezTo>
                    <a:pt x="22" y="61"/>
                    <a:pt x="22" y="62"/>
                    <a:pt x="22" y="62"/>
                  </a:cubicBezTo>
                  <a:cubicBezTo>
                    <a:pt x="23" y="63"/>
                    <a:pt x="23" y="63"/>
                    <a:pt x="23" y="63"/>
                  </a:cubicBezTo>
                  <a:cubicBezTo>
                    <a:pt x="23" y="63"/>
                    <a:pt x="24" y="64"/>
                    <a:pt x="24" y="65"/>
                  </a:cubicBezTo>
                  <a:cubicBezTo>
                    <a:pt x="24" y="66"/>
                    <a:pt x="23" y="66"/>
                    <a:pt x="23" y="66"/>
                  </a:cubicBezTo>
                  <a:cubicBezTo>
                    <a:pt x="23" y="66"/>
                    <a:pt x="23" y="67"/>
                    <a:pt x="23" y="67"/>
                  </a:cubicBezTo>
                  <a:cubicBezTo>
                    <a:pt x="23" y="67"/>
                    <a:pt x="23" y="67"/>
                    <a:pt x="23" y="67"/>
                  </a:cubicBezTo>
                  <a:cubicBezTo>
                    <a:pt x="23" y="67"/>
                    <a:pt x="24" y="67"/>
                    <a:pt x="24" y="67"/>
                  </a:cubicBezTo>
                  <a:cubicBezTo>
                    <a:pt x="24" y="67"/>
                    <a:pt x="24" y="67"/>
                    <a:pt x="24" y="67"/>
                  </a:cubicBezTo>
                  <a:cubicBezTo>
                    <a:pt x="24" y="68"/>
                    <a:pt x="24" y="68"/>
                    <a:pt x="24" y="68"/>
                  </a:cubicBezTo>
                  <a:cubicBezTo>
                    <a:pt x="24" y="68"/>
                    <a:pt x="24" y="68"/>
                    <a:pt x="24" y="68"/>
                  </a:cubicBezTo>
                  <a:cubicBezTo>
                    <a:pt x="27" y="69"/>
                    <a:pt x="27" y="69"/>
                    <a:pt x="27" y="69"/>
                  </a:cubicBezTo>
                  <a:cubicBezTo>
                    <a:pt x="37" y="69"/>
                    <a:pt x="37" y="69"/>
                    <a:pt x="37" y="69"/>
                  </a:cubicBezTo>
                  <a:cubicBezTo>
                    <a:pt x="37" y="69"/>
                    <a:pt x="37" y="69"/>
                    <a:pt x="37" y="70"/>
                  </a:cubicBezTo>
                  <a:cubicBezTo>
                    <a:pt x="38" y="70"/>
                    <a:pt x="38" y="69"/>
                    <a:pt x="38" y="6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5" name="Freeform 429">
              <a:extLst>
                <a:ext uri="{FF2B5EF4-FFF2-40B4-BE49-F238E27FC236}">
                  <a16:creationId xmlns:a16="http://schemas.microsoft.com/office/drawing/2014/main" id="{FA7F9CF8-93C5-4C7B-B588-F67E3E439543}"/>
                </a:ext>
              </a:extLst>
            </p:cNvPr>
            <p:cNvSpPr>
              <a:spLocks/>
            </p:cNvSpPr>
            <p:nvPr/>
          </p:nvSpPr>
          <p:spPr bwMode="auto">
            <a:xfrm>
              <a:off x="-2173289" y="944563"/>
              <a:ext cx="131763" cy="144463"/>
            </a:xfrm>
            <a:custGeom>
              <a:avLst/>
              <a:gdLst>
                <a:gd name="T0" fmla="*/ 10 w 36"/>
                <a:gd name="T1" fmla="*/ 0 h 40"/>
                <a:gd name="T2" fmla="*/ 9 w 36"/>
                <a:gd name="T3" fmla="*/ 5 h 40"/>
                <a:gd name="T4" fmla="*/ 8 w 36"/>
                <a:gd name="T5" fmla="*/ 4 h 40"/>
                <a:gd name="T6" fmla="*/ 7 w 36"/>
                <a:gd name="T7" fmla="*/ 4 h 40"/>
                <a:gd name="T8" fmla="*/ 5 w 36"/>
                <a:gd name="T9" fmla="*/ 5 h 40"/>
                <a:gd name="T10" fmla="*/ 5 w 36"/>
                <a:gd name="T11" fmla="*/ 7 h 40"/>
                <a:gd name="T12" fmla="*/ 4 w 36"/>
                <a:gd name="T13" fmla="*/ 8 h 40"/>
                <a:gd name="T14" fmla="*/ 5 w 36"/>
                <a:gd name="T15" fmla="*/ 11 h 40"/>
                <a:gd name="T16" fmla="*/ 4 w 36"/>
                <a:gd name="T17" fmla="*/ 11 h 40"/>
                <a:gd name="T18" fmla="*/ 5 w 36"/>
                <a:gd name="T19" fmla="*/ 12 h 40"/>
                <a:gd name="T20" fmla="*/ 5 w 36"/>
                <a:gd name="T21" fmla="*/ 14 h 40"/>
                <a:gd name="T22" fmla="*/ 5 w 36"/>
                <a:gd name="T23" fmla="*/ 15 h 40"/>
                <a:gd name="T24" fmla="*/ 5 w 36"/>
                <a:gd name="T25" fmla="*/ 17 h 40"/>
                <a:gd name="T26" fmla="*/ 4 w 36"/>
                <a:gd name="T27" fmla="*/ 18 h 40"/>
                <a:gd name="T28" fmla="*/ 3 w 36"/>
                <a:gd name="T29" fmla="*/ 19 h 40"/>
                <a:gd name="T30" fmla="*/ 3 w 36"/>
                <a:gd name="T31" fmla="*/ 20 h 40"/>
                <a:gd name="T32" fmla="*/ 2 w 36"/>
                <a:gd name="T33" fmla="*/ 23 h 40"/>
                <a:gd name="T34" fmla="*/ 3 w 36"/>
                <a:gd name="T35" fmla="*/ 25 h 40"/>
                <a:gd name="T36" fmla="*/ 2 w 36"/>
                <a:gd name="T37" fmla="*/ 25 h 40"/>
                <a:gd name="T38" fmla="*/ 1 w 36"/>
                <a:gd name="T39" fmla="*/ 26 h 40"/>
                <a:gd name="T40" fmla="*/ 0 w 36"/>
                <a:gd name="T41" fmla="*/ 27 h 40"/>
                <a:gd name="T42" fmla="*/ 20 w 36"/>
                <a:gd name="T43" fmla="*/ 38 h 40"/>
                <a:gd name="T44" fmla="*/ 31 w 36"/>
                <a:gd name="T45" fmla="*/ 40 h 40"/>
                <a:gd name="T46" fmla="*/ 36 w 36"/>
                <a:gd name="T47" fmla="*/ 4 h 40"/>
                <a:gd name="T48" fmla="*/ 10 w 36"/>
                <a:gd name="T49" fmla="*/ 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36" h="40">
                  <a:moveTo>
                    <a:pt x="10" y="0"/>
                  </a:moveTo>
                  <a:cubicBezTo>
                    <a:pt x="9" y="5"/>
                    <a:pt x="9" y="5"/>
                    <a:pt x="9" y="5"/>
                  </a:cubicBezTo>
                  <a:cubicBezTo>
                    <a:pt x="9" y="5"/>
                    <a:pt x="8" y="5"/>
                    <a:pt x="8" y="4"/>
                  </a:cubicBezTo>
                  <a:cubicBezTo>
                    <a:pt x="8" y="4"/>
                    <a:pt x="8" y="4"/>
                    <a:pt x="7" y="4"/>
                  </a:cubicBezTo>
                  <a:cubicBezTo>
                    <a:pt x="5" y="4"/>
                    <a:pt x="5" y="5"/>
                    <a:pt x="5" y="5"/>
                  </a:cubicBezTo>
                  <a:cubicBezTo>
                    <a:pt x="5" y="6"/>
                    <a:pt x="5" y="6"/>
                    <a:pt x="5" y="7"/>
                  </a:cubicBezTo>
                  <a:cubicBezTo>
                    <a:pt x="4" y="7"/>
                    <a:pt x="4" y="8"/>
                    <a:pt x="4" y="8"/>
                  </a:cubicBezTo>
                  <a:cubicBezTo>
                    <a:pt x="5" y="9"/>
                    <a:pt x="5" y="10"/>
                    <a:pt x="5" y="11"/>
                  </a:cubicBezTo>
                  <a:cubicBezTo>
                    <a:pt x="5" y="12"/>
                    <a:pt x="4" y="11"/>
                    <a:pt x="4" y="11"/>
                  </a:cubicBezTo>
                  <a:cubicBezTo>
                    <a:pt x="4" y="11"/>
                    <a:pt x="5" y="12"/>
                    <a:pt x="5" y="12"/>
                  </a:cubicBezTo>
                  <a:cubicBezTo>
                    <a:pt x="5" y="13"/>
                    <a:pt x="4" y="13"/>
                    <a:pt x="5" y="14"/>
                  </a:cubicBezTo>
                  <a:cubicBezTo>
                    <a:pt x="5" y="15"/>
                    <a:pt x="5" y="15"/>
                    <a:pt x="5" y="15"/>
                  </a:cubicBezTo>
                  <a:cubicBezTo>
                    <a:pt x="6" y="15"/>
                    <a:pt x="6" y="16"/>
                    <a:pt x="5" y="17"/>
                  </a:cubicBezTo>
                  <a:cubicBezTo>
                    <a:pt x="4" y="17"/>
                    <a:pt x="4" y="18"/>
                    <a:pt x="4" y="18"/>
                  </a:cubicBezTo>
                  <a:cubicBezTo>
                    <a:pt x="4" y="19"/>
                    <a:pt x="3" y="19"/>
                    <a:pt x="3" y="19"/>
                  </a:cubicBezTo>
                  <a:cubicBezTo>
                    <a:pt x="3" y="20"/>
                    <a:pt x="3" y="20"/>
                    <a:pt x="3" y="20"/>
                  </a:cubicBezTo>
                  <a:cubicBezTo>
                    <a:pt x="3" y="20"/>
                    <a:pt x="1" y="22"/>
                    <a:pt x="2" y="23"/>
                  </a:cubicBezTo>
                  <a:cubicBezTo>
                    <a:pt x="2" y="24"/>
                    <a:pt x="3" y="25"/>
                    <a:pt x="3" y="25"/>
                  </a:cubicBezTo>
                  <a:cubicBezTo>
                    <a:pt x="3" y="25"/>
                    <a:pt x="3" y="26"/>
                    <a:pt x="2" y="25"/>
                  </a:cubicBezTo>
                  <a:cubicBezTo>
                    <a:pt x="2" y="25"/>
                    <a:pt x="2" y="26"/>
                    <a:pt x="1" y="26"/>
                  </a:cubicBezTo>
                  <a:cubicBezTo>
                    <a:pt x="1" y="26"/>
                    <a:pt x="0" y="26"/>
                    <a:pt x="0" y="27"/>
                  </a:cubicBezTo>
                  <a:cubicBezTo>
                    <a:pt x="20" y="38"/>
                    <a:pt x="20" y="38"/>
                    <a:pt x="20" y="38"/>
                  </a:cubicBezTo>
                  <a:cubicBezTo>
                    <a:pt x="31" y="40"/>
                    <a:pt x="31" y="40"/>
                    <a:pt x="31" y="40"/>
                  </a:cubicBezTo>
                  <a:cubicBezTo>
                    <a:pt x="36" y="4"/>
                    <a:pt x="36" y="4"/>
                    <a:pt x="36" y="4"/>
                  </a:cubicBezTo>
                  <a:lnTo>
                    <a:pt x="1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6" name="Freeform 430">
              <a:extLst>
                <a:ext uri="{FF2B5EF4-FFF2-40B4-BE49-F238E27FC236}">
                  <a16:creationId xmlns:a16="http://schemas.microsoft.com/office/drawing/2014/main" id="{1E5699BB-7E97-44BF-A056-A9E8ED1E5223}"/>
                </a:ext>
              </a:extLst>
            </p:cNvPr>
            <p:cNvSpPr>
              <a:spLocks/>
            </p:cNvSpPr>
            <p:nvPr/>
          </p:nvSpPr>
          <p:spPr bwMode="auto">
            <a:xfrm>
              <a:off x="-2012952" y="984251"/>
              <a:ext cx="258763" cy="254000"/>
            </a:xfrm>
            <a:custGeom>
              <a:avLst/>
              <a:gdLst>
                <a:gd name="T0" fmla="*/ 65 w 71"/>
                <a:gd name="T1" fmla="*/ 21 h 70"/>
                <a:gd name="T2" fmla="*/ 62 w 71"/>
                <a:gd name="T3" fmla="*/ 19 h 70"/>
                <a:gd name="T4" fmla="*/ 58 w 71"/>
                <a:gd name="T5" fmla="*/ 20 h 70"/>
                <a:gd name="T6" fmla="*/ 56 w 71"/>
                <a:gd name="T7" fmla="*/ 20 h 70"/>
                <a:gd name="T8" fmla="*/ 54 w 71"/>
                <a:gd name="T9" fmla="*/ 19 h 70"/>
                <a:gd name="T10" fmla="*/ 52 w 71"/>
                <a:gd name="T11" fmla="*/ 20 h 70"/>
                <a:gd name="T12" fmla="*/ 50 w 71"/>
                <a:gd name="T13" fmla="*/ 19 h 70"/>
                <a:gd name="T14" fmla="*/ 48 w 71"/>
                <a:gd name="T15" fmla="*/ 20 h 70"/>
                <a:gd name="T16" fmla="*/ 46 w 71"/>
                <a:gd name="T17" fmla="*/ 17 h 70"/>
                <a:gd name="T18" fmla="*/ 45 w 71"/>
                <a:gd name="T19" fmla="*/ 18 h 70"/>
                <a:gd name="T20" fmla="*/ 43 w 71"/>
                <a:gd name="T21" fmla="*/ 17 h 70"/>
                <a:gd name="T22" fmla="*/ 40 w 71"/>
                <a:gd name="T23" fmla="*/ 16 h 70"/>
                <a:gd name="T24" fmla="*/ 37 w 71"/>
                <a:gd name="T25" fmla="*/ 14 h 70"/>
                <a:gd name="T26" fmla="*/ 21 w 71"/>
                <a:gd name="T27" fmla="*/ 0 h 70"/>
                <a:gd name="T28" fmla="*/ 0 w 71"/>
                <a:gd name="T29" fmla="*/ 28 h 70"/>
                <a:gd name="T30" fmla="*/ 2 w 71"/>
                <a:gd name="T31" fmla="*/ 31 h 70"/>
                <a:gd name="T32" fmla="*/ 6 w 71"/>
                <a:gd name="T33" fmla="*/ 35 h 70"/>
                <a:gd name="T34" fmla="*/ 9 w 71"/>
                <a:gd name="T35" fmla="*/ 40 h 70"/>
                <a:gd name="T36" fmla="*/ 12 w 71"/>
                <a:gd name="T37" fmla="*/ 46 h 70"/>
                <a:gd name="T38" fmla="*/ 15 w 71"/>
                <a:gd name="T39" fmla="*/ 47 h 70"/>
                <a:gd name="T40" fmla="*/ 19 w 71"/>
                <a:gd name="T41" fmla="*/ 44 h 70"/>
                <a:gd name="T42" fmla="*/ 23 w 71"/>
                <a:gd name="T43" fmla="*/ 44 h 70"/>
                <a:gd name="T44" fmla="*/ 27 w 71"/>
                <a:gd name="T45" fmla="*/ 45 h 70"/>
                <a:gd name="T46" fmla="*/ 30 w 71"/>
                <a:gd name="T47" fmla="*/ 48 h 70"/>
                <a:gd name="T48" fmla="*/ 34 w 71"/>
                <a:gd name="T49" fmla="*/ 54 h 70"/>
                <a:gd name="T50" fmla="*/ 37 w 71"/>
                <a:gd name="T51" fmla="*/ 59 h 70"/>
                <a:gd name="T52" fmla="*/ 39 w 71"/>
                <a:gd name="T53" fmla="*/ 64 h 70"/>
                <a:gd name="T54" fmla="*/ 42 w 71"/>
                <a:gd name="T55" fmla="*/ 68 h 70"/>
                <a:gd name="T56" fmla="*/ 48 w 71"/>
                <a:gd name="T57" fmla="*/ 69 h 70"/>
                <a:gd name="T58" fmla="*/ 50 w 71"/>
                <a:gd name="T59" fmla="*/ 67 h 70"/>
                <a:gd name="T60" fmla="*/ 50 w 71"/>
                <a:gd name="T61" fmla="*/ 59 h 70"/>
                <a:gd name="T62" fmla="*/ 50 w 71"/>
                <a:gd name="T63" fmla="*/ 67 h 70"/>
                <a:gd name="T64" fmla="*/ 48 w 71"/>
                <a:gd name="T65" fmla="*/ 62 h 70"/>
                <a:gd name="T66" fmla="*/ 47 w 71"/>
                <a:gd name="T67" fmla="*/ 61 h 70"/>
                <a:gd name="T68" fmla="*/ 49 w 71"/>
                <a:gd name="T69" fmla="*/ 59 h 70"/>
                <a:gd name="T70" fmla="*/ 50 w 71"/>
                <a:gd name="T71" fmla="*/ 57 h 70"/>
                <a:gd name="T72" fmla="*/ 52 w 71"/>
                <a:gd name="T73" fmla="*/ 54 h 70"/>
                <a:gd name="T74" fmla="*/ 51 w 71"/>
                <a:gd name="T75" fmla="*/ 57 h 70"/>
                <a:gd name="T76" fmla="*/ 54 w 71"/>
                <a:gd name="T77" fmla="*/ 54 h 70"/>
                <a:gd name="T78" fmla="*/ 55 w 71"/>
                <a:gd name="T79" fmla="*/ 51 h 70"/>
                <a:gd name="T80" fmla="*/ 55 w 71"/>
                <a:gd name="T81" fmla="*/ 54 h 70"/>
                <a:gd name="T82" fmla="*/ 57 w 71"/>
                <a:gd name="T83" fmla="*/ 53 h 70"/>
                <a:gd name="T84" fmla="*/ 59 w 71"/>
                <a:gd name="T85" fmla="*/ 51 h 70"/>
                <a:gd name="T86" fmla="*/ 62 w 71"/>
                <a:gd name="T87" fmla="*/ 50 h 70"/>
                <a:gd name="T88" fmla="*/ 63 w 71"/>
                <a:gd name="T89" fmla="*/ 49 h 70"/>
                <a:gd name="T90" fmla="*/ 64 w 71"/>
                <a:gd name="T91" fmla="*/ 45 h 70"/>
                <a:gd name="T92" fmla="*/ 64 w 71"/>
                <a:gd name="T93" fmla="*/ 47 h 70"/>
                <a:gd name="T94" fmla="*/ 68 w 71"/>
                <a:gd name="T95" fmla="*/ 46 h 70"/>
                <a:gd name="T96" fmla="*/ 70 w 71"/>
                <a:gd name="T97" fmla="*/ 44 h 70"/>
                <a:gd name="T98" fmla="*/ 70 w 71"/>
                <a:gd name="T99" fmla="*/ 38 h 70"/>
                <a:gd name="T100" fmla="*/ 68 w 71"/>
                <a:gd name="T101" fmla="*/ 32 h 70"/>
                <a:gd name="T102" fmla="*/ 67 w 71"/>
                <a:gd name="T103" fmla="*/ 21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71" h="70">
                  <a:moveTo>
                    <a:pt x="67" y="21"/>
                  </a:moveTo>
                  <a:cubicBezTo>
                    <a:pt x="66" y="21"/>
                    <a:pt x="66" y="21"/>
                    <a:pt x="66" y="21"/>
                  </a:cubicBezTo>
                  <a:cubicBezTo>
                    <a:pt x="66" y="21"/>
                    <a:pt x="66" y="21"/>
                    <a:pt x="66" y="21"/>
                  </a:cubicBezTo>
                  <a:cubicBezTo>
                    <a:pt x="66" y="21"/>
                    <a:pt x="65" y="21"/>
                    <a:pt x="65" y="21"/>
                  </a:cubicBezTo>
                  <a:cubicBezTo>
                    <a:pt x="65" y="21"/>
                    <a:pt x="65" y="21"/>
                    <a:pt x="64" y="21"/>
                  </a:cubicBezTo>
                  <a:cubicBezTo>
                    <a:pt x="64" y="20"/>
                    <a:pt x="63" y="20"/>
                    <a:pt x="63" y="20"/>
                  </a:cubicBezTo>
                  <a:cubicBezTo>
                    <a:pt x="63" y="19"/>
                    <a:pt x="62" y="19"/>
                    <a:pt x="62" y="19"/>
                  </a:cubicBezTo>
                  <a:cubicBezTo>
                    <a:pt x="62" y="19"/>
                    <a:pt x="62" y="19"/>
                    <a:pt x="62" y="19"/>
                  </a:cubicBezTo>
                  <a:cubicBezTo>
                    <a:pt x="62" y="19"/>
                    <a:pt x="62" y="19"/>
                    <a:pt x="61" y="19"/>
                  </a:cubicBezTo>
                  <a:cubicBezTo>
                    <a:pt x="61" y="19"/>
                    <a:pt x="60" y="19"/>
                    <a:pt x="60" y="19"/>
                  </a:cubicBezTo>
                  <a:cubicBezTo>
                    <a:pt x="59" y="19"/>
                    <a:pt x="60" y="20"/>
                    <a:pt x="59" y="20"/>
                  </a:cubicBezTo>
                  <a:cubicBezTo>
                    <a:pt x="58" y="20"/>
                    <a:pt x="58" y="20"/>
                    <a:pt x="58" y="20"/>
                  </a:cubicBezTo>
                  <a:cubicBezTo>
                    <a:pt x="57" y="20"/>
                    <a:pt x="57" y="20"/>
                    <a:pt x="57" y="20"/>
                  </a:cubicBezTo>
                  <a:cubicBezTo>
                    <a:pt x="56" y="20"/>
                    <a:pt x="56" y="20"/>
                    <a:pt x="56" y="20"/>
                  </a:cubicBezTo>
                  <a:cubicBezTo>
                    <a:pt x="56" y="20"/>
                    <a:pt x="56" y="20"/>
                    <a:pt x="56" y="20"/>
                  </a:cubicBezTo>
                  <a:cubicBezTo>
                    <a:pt x="56" y="20"/>
                    <a:pt x="56" y="20"/>
                    <a:pt x="56" y="20"/>
                  </a:cubicBezTo>
                  <a:cubicBezTo>
                    <a:pt x="55" y="20"/>
                    <a:pt x="55" y="20"/>
                    <a:pt x="55" y="20"/>
                  </a:cubicBezTo>
                  <a:cubicBezTo>
                    <a:pt x="55" y="19"/>
                    <a:pt x="55" y="19"/>
                    <a:pt x="55" y="19"/>
                  </a:cubicBezTo>
                  <a:cubicBezTo>
                    <a:pt x="55" y="19"/>
                    <a:pt x="55" y="19"/>
                    <a:pt x="55" y="19"/>
                  </a:cubicBezTo>
                  <a:cubicBezTo>
                    <a:pt x="54" y="19"/>
                    <a:pt x="54" y="19"/>
                    <a:pt x="54" y="19"/>
                  </a:cubicBezTo>
                  <a:cubicBezTo>
                    <a:pt x="53" y="19"/>
                    <a:pt x="53" y="18"/>
                    <a:pt x="53" y="19"/>
                  </a:cubicBezTo>
                  <a:cubicBezTo>
                    <a:pt x="53" y="19"/>
                    <a:pt x="53" y="19"/>
                    <a:pt x="53" y="19"/>
                  </a:cubicBezTo>
                  <a:cubicBezTo>
                    <a:pt x="53" y="19"/>
                    <a:pt x="53" y="19"/>
                    <a:pt x="53" y="19"/>
                  </a:cubicBezTo>
                  <a:cubicBezTo>
                    <a:pt x="53" y="20"/>
                    <a:pt x="52" y="20"/>
                    <a:pt x="52" y="20"/>
                  </a:cubicBezTo>
                  <a:cubicBezTo>
                    <a:pt x="52" y="20"/>
                    <a:pt x="52" y="20"/>
                    <a:pt x="52" y="20"/>
                  </a:cubicBezTo>
                  <a:cubicBezTo>
                    <a:pt x="52" y="19"/>
                    <a:pt x="52" y="19"/>
                    <a:pt x="51" y="19"/>
                  </a:cubicBezTo>
                  <a:cubicBezTo>
                    <a:pt x="51" y="19"/>
                    <a:pt x="51" y="19"/>
                    <a:pt x="51" y="20"/>
                  </a:cubicBezTo>
                  <a:cubicBezTo>
                    <a:pt x="51" y="20"/>
                    <a:pt x="50" y="20"/>
                    <a:pt x="50" y="19"/>
                  </a:cubicBezTo>
                  <a:cubicBezTo>
                    <a:pt x="50" y="19"/>
                    <a:pt x="50" y="19"/>
                    <a:pt x="50" y="19"/>
                  </a:cubicBezTo>
                  <a:cubicBezTo>
                    <a:pt x="50" y="19"/>
                    <a:pt x="50" y="19"/>
                    <a:pt x="50" y="19"/>
                  </a:cubicBezTo>
                  <a:cubicBezTo>
                    <a:pt x="49" y="19"/>
                    <a:pt x="49" y="19"/>
                    <a:pt x="49" y="19"/>
                  </a:cubicBezTo>
                  <a:cubicBezTo>
                    <a:pt x="49" y="19"/>
                    <a:pt x="49" y="20"/>
                    <a:pt x="48" y="20"/>
                  </a:cubicBezTo>
                  <a:cubicBezTo>
                    <a:pt x="48" y="20"/>
                    <a:pt x="47" y="19"/>
                    <a:pt x="47" y="19"/>
                  </a:cubicBezTo>
                  <a:cubicBezTo>
                    <a:pt x="47" y="19"/>
                    <a:pt x="47" y="19"/>
                    <a:pt x="47" y="18"/>
                  </a:cubicBezTo>
                  <a:cubicBezTo>
                    <a:pt x="47" y="18"/>
                    <a:pt x="47" y="18"/>
                    <a:pt x="47" y="18"/>
                  </a:cubicBezTo>
                  <a:cubicBezTo>
                    <a:pt x="46" y="17"/>
                    <a:pt x="46" y="17"/>
                    <a:pt x="46" y="17"/>
                  </a:cubicBezTo>
                  <a:cubicBezTo>
                    <a:pt x="45" y="18"/>
                    <a:pt x="45" y="18"/>
                    <a:pt x="45" y="18"/>
                  </a:cubicBezTo>
                  <a:cubicBezTo>
                    <a:pt x="45" y="18"/>
                    <a:pt x="45" y="19"/>
                    <a:pt x="45" y="19"/>
                  </a:cubicBezTo>
                  <a:cubicBezTo>
                    <a:pt x="45" y="19"/>
                    <a:pt x="45" y="19"/>
                    <a:pt x="45" y="18"/>
                  </a:cubicBezTo>
                  <a:cubicBezTo>
                    <a:pt x="45" y="18"/>
                    <a:pt x="45" y="18"/>
                    <a:pt x="45" y="18"/>
                  </a:cubicBezTo>
                  <a:cubicBezTo>
                    <a:pt x="44" y="18"/>
                    <a:pt x="44" y="18"/>
                    <a:pt x="43" y="17"/>
                  </a:cubicBezTo>
                  <a:cubicBezTo>
                    <a:pt x="43" y="17"/>
                    <a:pt x="43" y="17"/>
                    <a:pt x="43" y="17"/>
                  </a:cubicBezTo>
                  <a:cubicBezTo>
                    <a:pt x="43" y="17"/>
                    <a:pt x="43" y="17"/>
                    <a:pt x="43" y="17"/>
                  </a:cubicBezTo>
                  <a:cubicBezTo>
                    <a:pt x="43" y="17"/>
                    <a:pt x="43" y="17"/>
                    <a:pt x="43" y="17"/>
                  </a:cubicBezTo>
                  <a:cubicBezTo>
                    <a:pt x="42" y="17"/>
                    <a:pt x="42" y="17"/>
                    <a:pt x="42" y="17"/>
                  </a:cubicBezTo>
                  <a:cubicBezTo>
                    <a:pt x="42" y="17"/>
                    <a:pt x="42" y="17"/>
                    <a:pt x="42" y="17"/>
                  </a:cubicBezTo>
                  <a:cubicBezTo>
                    <a:pt x="42" y="17"/>
                    <a:pt x="42" y="17"/>
                    <a:pt x="42" y="17"/>
                  </a:cubicBezTo>
                  <a:cubicBezTo>
                    <a:pt x="41" y="17"/>
                    <a:pt x="41" y="16"/>
                    <a:pt x="40" y="16"/>
                  </a:cubicBezTo>
                  <a:cubicBezTo>
                    <a:pt x="40" y="16"/>
                    <a:pt x="40" y="15"/>
                    <a:pt x="40" y="15"/>
                  </a:cubicBezTo>
                  <a:cubicBezTo>
                    <a:pt x="40" y="15"/>
                    <a:pt x="39" y="15"/>
                    <a:pt x="39" y="15"/>
                  </a:cubicBezTo>
                  <a:cubicBezTo>
                    <a:pt x="39" y="15"/>
                    <a:pt x="39" y="15"/>
                    <a:pt x="39" y="15"/>
                  </a:cubicBezTo>
                  <a:cubicBezTo>
                    <a:pt x="38" y="15"/>
                    <a:pt x="37" y="15"/>
                    <a:pt x="37" y="14"/>
                  </a:cubicBezTo>
                  <a:cubicBezTo>
                    <a:pt x="37" y="14"/>
                    <a:pt x="37" y="14"/>
                    <a:pt x="36" y="14"/>
                  </a:cubicBezTo>
                  <a:cubicBezTo>
                    <a:pt x="36" y="14"/>
                    <a:pt x="36" y="14"/>
                    <a:pt x="36" y="14"/>
                  </a:cubicBezTo>
                  <a:cubicBezTo>
                    <a:pt x="36" y="2"/>
                    <a:pt x="36" y="2"/>
                    <a:pt x="36" y="2"/>
                  </a:cubicBezTo>
                  <a:cubicBezTo>
                    <a:pt x="21" y="0"/>
                    <a:pt x="21" y="0"/>
                    <a:pt x="21" y="0"/>
                  </a:cubicBezTo>
                  <a:cubicBezTo>
                    <a:pt x="19" y="29"/>
                    <a:pt x="19" y="29"/>
                    <a:pt x="19" y="29"/>
                  </a:cubicBezTo>
                  <a:cubicBezTo>
                    <a:pt x="0" y="27"/>
                    <a:pt x="0" y="27"/>
                    <a:pt x="0" y="27"/>
                  </a:cubicBezTo>
                  <a:cubicBezTo>
                    <a:pt x="0" y="28"/>
                    <a:pt x="0" y="28"/>
                    <a:pt x="0" y="28"/>
                  </a:cubicBezTo>
                  <a:cubicBezTo>
                    <a:pt x="0" y="28"/>
                    <a:pt x="0" y="28"/>
                    <a:pt x="0" y="28"/>
                  </a:cubicBezTo>
                  <a:cubicBezTo>
                    <a:pt x="0" y="28"/>
                    <a:pt x="1" y="29"/>
                    <a:pt x="1" y="29"/>
                  </a:cubicBezTo>
                  <a:cubicBezTo>
                    <a:pt x="1" y="29"/>
                    <a:pt x="1" y="29"/>
                    <a:pt x="1" y="29"/>
                  </a:cubicBezTo>
                  <a:cubicBezTo>
                    <a:pt x="1" y="30"/>
                    <a:pt x="1" y="30"/>
                    <a:pt x="1" y="30"/>
                  </a:cubicBezTo>
                  <a:cubicBezTo>
                    <a:pt x="1" y="30"/>
                    <a:pt x="2" y="31"/>
                    <a:pt x="2" y="31"/>
                  </a:cubicBezTo>
                  <a:cubicBezTo>
                    <a:pt x="2" y="31"/>
                    <a:pt x="3" y="32"/>
                    <a:pt x="4" y="32"/>
                  </a:cubicBezTo>
                  <a:cubicBezTo>
                    <a:pt x="4" y="33"/>
                    <a:pt x="4" y="33"/>
                    <a:pt x="4" y="34"/>
                  </a:cubicBezTo>
                  <a:cubicBezTo>
                    <a:pt x="5" y="34"/>
                    <a:pt x="5" y="35"/>
                    <a:pt x="6" y="35"/>
                  </a:cubicBezTo>
                  <a:cubicBezTo>
                    <a:pt x="6" y="35"/>
                    <a:pt x="6" y="35"/>
                    <a:pt x="6" y="35"/>
                  </a:cubicBezTo>
                  <a:cubicBezTo>
                    <a:pt x="6" y="35"/>
                    <a:pt x="6" y="35"/>
                    <a:pt x="6" y="35"/>
                  </a:cubicBezTo>
                  <a:cubicBezTo>
                    <a:pt x="6" y="36"/>
                    <a:pt x="6" y="36"/>
                    <a:pt x="7" y="36"/>
                  </a:cubicBezTo>
                  <a:cubicBezTo>
                    <a:pt x="7" y="36"/>
                    <a:pt x="8" y="37"/>
                    <a:pt x="8" y="37"/>
                  </a:cubicBezTo>
                  <a:cubicBezTo>
                    <a:pt x="8" y="38"/>
                    <a:pt x="8" y="40"/>
                    <a:pt x="9" y="40"/>
                  </a:cubicBezTo>
                  <a:cubicBezTo>
                    <a:pt x="9" y="41"/>
                    <a:pt x="9" y="42"/>
                    <a:pt x="9" y="42"/>
                  </a:cubicBezTo>
                  <a:cubicBezTo>
                    <a:pt x="9" y="43"/>
                    <a:pt x="9" y="43"/>
                    <a:pt x="10" y="43"/>
                  </a:cubicBezTo>
                  <a:cubicBezTo>
                    <a:pt x="10" y="43"/>
                    <a:pt x="10" y="44"/>
                    <a:pt x="10" y="44"/>
                  </a:cubicBezTo>
                  <a:cubicBezTo>
                    <a:pt x="11" y="45"/>
                    <a:pt x="12" y="46"/>
                    <a:pt x="12" y="46"/>
                  </a:cubicBezTo>
                  <a:cubicBezTo>
                    <a:pt x="13" y="46"/>
                    <a:pt x="13" y="46"/>
                    <a:pt x="13" y="46"/>
                  </a:cubicBezTo>
                  <a:cubicBezTo>
                    <a:pt x="13" y="46"/>
                    <a:pt x="13" y="46"/>
                    <a:pt x="14" y="46"/>
                  </a:cubicBezTo>
                  <a:cubicBezTo>
                    <a:pt x="14" y="46"/>
                    <a:pt x="14" y="47"/>
                    <a:pt x="14" y="47"/>
                  </a:cubicBezTo>
                  <a:cubicBezTo>
                    <a:pt x="15" y="47"/>
                    <a:pt x="15" y="47"/>
                    <a:pt x="15" y="47"/>
                  </a:cubicBezTo>
                  <a:cubicBezTo>
                    <a:pt x="15" y="48"/>
                    <a:pt x="16" y="49"/>
                    <a:pt x="17" y="48"/>
                  </a:cubicBezTo>
                  <a:cubicBezTo>
                    <a:pt x="17" y="48"/>
                    <a:pt x="17" y="47"/>
                    <a:pt x="18" y="47"/>
                  </a:cubicBezTo>
                  <a:cubicBezTo>
                    <a:pt x="18" y="47"/>
                    <a:pt x="19" y="46"/>
                    <a:pt x="19" y="45"/>
                  </a:cubicBezTo>
                  <a:cubicBezTo>
                    <a:pt x="19" y="45"/>
                    <a:pt x="19" y="44"/>
                    <a:pt x="19" y="44"/>
                  </a:cubicBezTo>
                  <a:cubicBezTo>
                    <a:pt x="20" y="44"/>
                    <a:pt x="20" y="43"/>
                    <a:pt x="20" y="43"/>
                  </a:cubicBezTo>
                  <a:cubicBezTo>
                    <a:pt x="20" y="43"/>
                    <a:pt x="21" y="43"/>
                    <a:pt x="21" y="43"/>
                  </a:cubicBezTo>
                  <a:cubicBezTo>
                    <a:pt x="22" y="43"/>
                    <a:pt x="22" y="43"/>
                    <a:pt x="22" y="43"/>
                  </a:cubicBezTo>
                  <a:cubicBezTo>
                    <a:pt x="22" y="43"/>
                    <a:pt x="23" y="43"/>
                    <a:pt x="23" y="44"/>
                  </a:cubicBezTo>
                  <a:cubicBezTo>
                    <a:pt x="24" y="44"/>
                    <a:pt x="24" y="44"/>
                    <a:pt x="24" y="44"/>
                  </a:cubicBezTo>
                  <a:cubicBezTo>
                    <a:pt x="24" y="44"/>
                    <a:pt x="25" y="44"/>
                    <a:pt x="25" y="44"/>
                  </a:cubicBezTo>
                  <a:cubicBezTo>
                    <a:pt x="25" y="44"/>
                    <a:pt x="26" y="44"/>
                    <a:pt x="26" y="44"/>
                  </a:cubicBezTo>
                  <a:cubicBezTo>
                    <a:pt x="26" y="44"/>
                    <a:pt x="26" y="44"/>
                    <a:pt x="27" y="45"/>
                  </a:cubicBezTo>
                  <a:cubicBezTo>
                    <a:pt x="27" y="45"/>
                    <a:pt x="28" y="45"/>
                    <a:pt x="28" y="45"/>
                  </a:cubicBezTo>
                  <a:cubicBezTo>
                    <a:pt x="28" y="45"/>
                    <a:pt x="29" y="45"/>
                    <a:pt x="29" y="46"/>
                  </a:cubicBezTo>
                  <a:cubicBezTo>
                    <a:pt x="29" y="46"/>
                    <a:pt x="30" y="47"/>
                    <a:pt x="30" y="47"/>
                  </a:cubicBezTo>
                  <a:cubicBezTo>
                    <a:pt x="31" y="48"/>
                    <a:pt x="31" y="48"/>
                    <a:pt x="30" y="48"/>
                  </a:cubicBezTo>
                  <a:cubicBezTo>
                    <a:pt x="30" y="48"/>
                    <a:pt x="32" y="49"/>
                    <a:pt x="32" y="50"/>
                  </a:cubicBezTo>
                  <a:cubicBezTo>
                    <a:pt x="32" y="50"/>
                    <a:pt x="32" y="50"/>
                    <a:pt x="32" y="51"/>
                  </a:cubicBezTo>
                  <a:cubicBezTo>
                    <a:pt x="32" y="51"/>
                    <a:pt x="33" y="52"/>
                    <a:pt x="33" y="53"/>
                  </a:cubicBezTo>
                  <a:cubicBezTo>
                    <a:pt x="33" y="53"/>
                    <a:pt x="33" y="53"/>
                    <a:pt x="34" y="54"/>
                  </a:cubicBezTo>
                  <a:cubicBezTo>
                    <a:pt x="34" y="54"/>
                    <a:pt x="34" y="54"/>
                    <a:pt x="34" y="54"/>
                  </a:cubicBezTo>
                  <a:cubicBezTo>
                    <a:pt x="34" y="54"/>
                    <a:pt x="35" y="56"/>
                    <a:pt x="35" y="56"/>
                  </a:cubicBezTo>
                  <a:cubicBezTo>
                    <a:pt x="35" y="56"/>
                    <a:pt x="35" y="57"/>
                    <a:pt x="36" y="57"/>
                  </a:cubicBezTo>
                  <a:cubicBezTo>
                    <a:pt x="36" y="58"/>
                    <a:pt x="37" y="58"/>
                    <a:pt x="37" y="59"/>
                  </a:cubicBezTo>
                  <a:cubicBezTo>
                    <a:pt x="37" y="60"/>
                    <a:pt x="37" y="60"/>
                    <a:pt x="37" y="61"/>
                  </a:cubicBezTo>
                  <a:cubicBezTo>
                    <a:pt x="38" y="61"/>
                    <a:pt x="38" y="62"/>
                    <a:pt x="38" y="62"/>
                  </a:cubicBezTo>
                  <a:cubicBezTo>
                    <a:pt x="38" y="63"/>
                    <a:pt x="38" y="63"/>
                    <a:pt x="38" y="63"/>
                  </a:cubicBezTo>
                  <a:cubicBezTo>
                    <a:pt x="38" y="63"/>
                    <a:pt x="38" y="64"/>
                    <a:pt x="39" y="64"/>
                  </a:cubicBezTo>
                  <a:cubicBezTo>
                    <a:pt x="39" y="64"/>
                    <a:pt x="40" y="64"/>
                    <a:pt x="40" y="65"/>
                  </a:cubicBezTo>
                  <a:cubicBezTo>
                    <a:pt x="40" y="66"/>
                    <a:pt x="40" y="66"/>
                    <a:pt x="41" y="67"/>
                  </a:cubicBezTo>
                  <a:cubicBezTo>
                    <a:pt x="41" y="67"/>
                    <a:pt x="42" y="67"/>
                    <a:pt x="42" y="67"/>
                  </a:cubicBezTo>
                  <a:cubicBezTo>
                    <a:pt x="42" y="68"/>
                    <a:pt x="42" y="68"/>
                    <a:pt x="42" y="68"/>
                  </a:cubicBezTo>
                  <a:cubicBezTo>
                    <a:pt x="42" y="67"/>
                    <a:pt x="43" y="68"/>
                    <a:pt x="43" y="68"/>
                  </a:cubicBezTo>
                  <a:cubicBezTo>
                    <a:pt x="43" y="68"/>
                    <a:pt x="43" y="68"/>
                    <a:pt x="44" y="68"/>
                  </a:cubicBezTo>
                  <a:cubicBezTo>
                    <a:pt x="44" y="68"/>
                    <a:pt x="47" y="68"/>
                    <a:pt x="47" y="68"/>
                  </a:cubicBezTo>
                  <a:cubicBezTo>
                    <a:pt x="47" y="68"/>
                    <a:pt x="48" y="68"/>
                    <a:pt x="48" y="69"/>
                  </a:cubicBezTo>
                  <a:cubicBezTo>
                    <a:pt x="48" y="69"/>
                    <a:pt x="49" y="70"/>
                    <a:pt x="49" y="70"/>
                  </a:cubicBezTo>
                  <a:cubicBezTo>
                    <a:pt x="50" y="69"/>
                    <a:pt x="50" y="69"/>
                    <a:pt x="50" y="69"/>
                  </a:cubicBezTo>
                  <a:cubicBezTo>
                    <a:pt x="50" y="68"/>
                    <a:pt x="50" y="68"/>
                    <a:pt x="50" y="68"/>
                  </a:cubicBezTo>
                  <a:cubicBezTo>
                    <a:pt x="50" y="68"/>
                    <a:pt x="50" y="67"/>
                    <a:pt x="50" y="67"/>
                  </a:cubicBezTo>
                  <a:cubicBezTo>
                    <a:pt x="50" y="66"/>
                    <a:pt x="50" y="66"/>
                    <a:pt x="50" y="65"/>
                  </a:cubicBezTo>
                  <a:cubicBezTo>
                    <a:pt x="50" y="65"/>
                    <a:pt x="49" y="64"/>
                    <a:pt x="50" y="62"/>
                  </a:cubicBezTo>
                  <a:cubicBezTo>
                    <a:pt x="50" y="61"/>
                    <a:pt x="50" y="60"/>
                    <a:pt x="50" y="60"/>
                  </a:cubicBezTo>
                  <a:cubicBezTo>
                    <a:pt x="51" y="59"/>
                    <a:pt x="50" y="59"/>
                    <a:pt x="50" y="59"/>
                  </a:cubicBezTo>
                  <a:cubicBezTo>
                    <a:pt x="49" y="60"/>
                    <a:pt x="49" y="61"/>
                    <a:pt x="49" y="62"/>
                  </a:cubicBezTo>
                  <a:cubicBezTo>
                    <a:pt x="49" y="64"/>
                    <a:pt x="49" y="64"/>
                    <a:pt x="49" y="65"/>
                  </a:cubicBezTo>
                  <a:cubicBezTo>
                    <a:pt x="49" y="66"/>
                    <a:pt x="50" y="67"/>
                    <a:pt x="50" y="67"/>
                  </a:cubicBezTo>
                  <a:cubicBezTo>
                    <a:pt x="50" y="67"/>
                    <a:pt x="50" y="67"/>
                    <a:pt x="50" y="67"/>
                  </a:cubicBezTo>
                  <a:cubicBezTo>
                    <a:pt x="50" y="67"/>
                    <a:pt x="49" y="66"/>
                    <a:pt x="49" y="66"/>
                  </a:cubicBezTo>
                  <a:cubicBezTo>
                    <a:pt x="49" y="66"/>
                    <a:pt x="49" y="66"/>
                    <a:pt x="49" y="65"/>
                  </a:cubicBezTo>
                  <a:cubicBezTo>
                    <a:pt x="49" y="65"/>
                    <a:pt x="49" y="64"/>
                    <a:pt x="49" y="64"/>
                  </a:cubicBezTo>
                  <a:cubicBezTo>
                    <a:pt x="48" y="63"/>
                    <a:pt x="48" y="63"/>
                    <a:pt x="48" y="62"/>
                  </a:cubicBezTo>
                  <a:cubicBezTo>
                    <a:pt x="48" y="62"/>
                    <a:pt x="48" y="61"/>
                    <a:pt x="47" y="61"/>
                  </a:cubicBezTo>
                  <a:cubicBezTo>
                    <a:pt x="47" y="61"/>
                    <a:pt x="47" y="61"/>
                    <a:pt x="47" y="60"/>
                  </a:cubicBezTo>
                  <a:cubicBezTo>
                    <a:pt x="47" y="60"/>
                    <a:pt x="47" y="60"/>
                    <a:pt x="47" y="60"/>
                  </a:cubicBezTo>
                  <a:cubicBezTo>
                    <a:pt x="47" y="61"/>
                    <a:pt x="47" y="61"/>
                    <a:pt x="47" y="61"/>
                  </a:cubicBezTo>
                  <a:cubicBezTo>
                    <a:pt x="48" y="61"/>
                    <a:pt x="48" y="59"/>
                    <a:pt x="48" y="59"/>
                  </a:cubicBezTo>
                  <a:cubicBezTo>
                    <a:pt x="48" y="61"/>
                    <a:pt x="48" y="61"/>
                    <a:pt x="48" y="61"/>
                  </a:cubicBezTo>
                  <a:cubicBezTo>
                    <a:pt x="48" y="61"/>
                    <a:pt x="49" y="62"/>
                    <a:pt x="49" y="61"/>
                  </a:cubicBezTo>
                  <a:cubicBezTo>
                    <a:pt x="49" y="61"/>
                    <a:pt x="49" y="60"/>
                    <a:pt x="49" y="59"/>
                  </a:cubicBezTo>
                  <a:cubicBezTo>
                    <a:pt x="50" y="58"/>
                    <a:pt x="50" y="57"/>
                    <a:pt x="49" y="57"/>
                  </a:cubicBezTo>
                  <a:cubicBezTo>
                    <a:pt x="48" y="57"/>
                    <a:pt x="48" y="57"/>
                    <a:pt x="48" y="57"/>
                  </a:cubicBezTo>
                  <a:cubicBezTo>
                    <a:pt x="48" y="57"/>
                    <a:pt x="48" y="57"/>
                    <a:pt x="49" y="57"/>
                  </a:cubicBezTo>
                  <a:cubicBezTo>
                    <a:pt x="49" y="57"/>
                    <a:pt x="50" y="57"/>
                    <a:pt x="50" y="57"/>
                  </a:cubicBezTo>
                  <a:cubicBezTo>
                    <a:pt x="50" y="57"/>
                    <a:pt x="50" y="57"/>
                    <a:pt x="50" y="57"/>
                  </a:cubicBezTo>
                  <a:cubicBezTo>
                    <a:pt x="51" y="57"/>
                    <a:pt x="51" y="57"/>
                    <a:pt x="51" y="55"/>
                  </a:cubicBezTo>
                  <a:cubicBezTo>
                    <a:pt x="51" y="55"/>
                    <a:pt x="51" y="55"/>
                    <a:pt x="52" y="55"/>
                  </a:cubicBezTo>
                  <a:cubicBezTo>
                    <a:pt x="52" y="55"/>
                    <a:pt x="52" y="55"/>
                    <a:pt x="52" y="54"/>
                  </a:cubicBezTo>
                  <a:cubicBezTo>
                    <a:pt x="53" y="54"/>
                    <a:pt x="53" y="53"/>
                    <a:pt x="53" y="54"/>
                  </a:cubicBezTo>
                  <a:cubicBezTo>
                    <a:pt x="53" y="54"/>
                    <a:pt x="53" y="54"/>
                    <a:pt x="53" y="54"/>
                  </a:cubicBezTo>
                  <a:cubicBezTo>
                    <a:pt x="53" y="54"/>
                    <a:pt x="52" y="55"/>
                    <a:pt x="52" y="56"/>
                  </a:cubicBezTo>
                  <a:cubicBezTo>
                    <a:pt x="52" y="56"/>
                    <a:pt x="51" y="56"/>
                    <a:pt x="51" y="57"/>
                  </a:cubicBezTo>
                  <a:cubicBezTo>
                    <a:pt x="51" y="57"/>
                    <a:pt x="51" y="57"/>
                    <a:pt x="52" y="57"/>
                  </a:cubicBezTo>
                  <a:cubicBezTo>
                    <a:pt x="52" y="57"/>
                    <a:pt x="52" y="56"/>
                    <a:pt x="52" y="56"/>
                  </a:cubicBezTo>
                  <a:cubicBezTo>
                    <a:pt x="53" y="55"/>
                    <a:pt x="54" y="55"/>
                    <a:pt x="54" y="54"/>
                  </a:cubicBezTo>
                  <a:cubicBezTo>
                    <a:pt x="54" y="54"/>
                    <a:pt x="54" y="54"/>
                    <a:pt x="54" y="54"/>
                  </a:cubicBezTo>
                  <a:cubicBezTo>
                    <a:pt x="54" y="54"/>
                    <a:pt x="54" y="54"/>
                    <a:pt x="54" y="53"/>
                  </a:cubicBezTo>
                  <a:cubicBezTo>
                    <a:pt x="54" y="53"/>
                    <a:pt x="53" y="52"/>
                    <a:pt x="53" y="52"/>
                  </a:cubicBezTo>
                  <a:cubicBezTo>
                    <a:pt x="54" y="51"/>
                    <a:pt x="54" y="52"/>
                    <a:pt x="54" y="52"/>
                  </a:cubicBezTo>
                  <a:cubicBezTo>
                    <a:pt x="55" y="52"/>
                    <a:pt x="54" y="51"/>
                    <a:pt x="55" y="51"/>
                  </a:cubicBezTo>
                  <a:cubicBezTo>
                    <a:pt x="55" y="52"/>
                    <a:pt x="55" y="52"/>
                    <a:pt x="55" y="52"/>
                  </a:cubicBezTo>
                  <a:cubicBezTo>
                    <a:pt x="55" y="52"/>
                    <a:pt x="56" y="51"/>
                    <a:pt x="56" y="51"/>
                  </a:cubicBezTo>
                  <a:cubicBezTo>
                    <a:pt x="56" y="52"/>
                    <a:pt x="55" y="52"/>
                    <a:pt x="55" y="52"/>
                  </a:cubicBezTo>
                  <a:cubicBezTo>
                    <a:pt x="55" y="53"/>
                    <a:pt x="54" y="53"/>
                    <a:pt x="55" y="54"/>
                  </a:cubicBezTo>
                  <a:cubicBezTo>
                    <a:pt x="55" y="54"/>
                    <a:pt x="55" y="54"/>
                    <a:pt x="55" y="54"/>
                  </a:cubicBezTo>
                  <a:cubicBezTo>
                    <a:pt x="55" y="54"/>
                    <a:pt x="58" y="52"/>
                    <a:pt x="58" y="52"/>
                  </a:cubicBezTo>
                  <a:cubicBezTo>
                    <a:pt x="58" y="52"/>
                    <a:pt x="58" y="52"/>
                    <a:pt x="57" y="52"/>
                  </a:cubicBezTo>
                  <a:cubicBezTo>
                    <a:pt x="57" y="52"/>
                    <a:pt x="57" y="53"/>
                    <a:pt x="57" y="53"/>
                  </a:cubicBezTo>
                  <a:cubicBezTo>
                    <a:pt x="57" y="53"/>
                    <a:pt x="56" y="53"/>
                    <a:pt x="56" y="52"/>
                  </a:cubicBezTo>
                  <a:cubicBezTo>
                    <a:pt x="56" y="52"/>
                    <a:pt x="57" y="52"/>
                    <a:pt x="58" y="52"/>
                  </a:cubicBezTo>
                  <a:cubicBezTo>
                    <a:pt x="58" y="52"/>
                    <a:pt x="58" y="52"/>
                    <a:pt x="58" y="52"/>
                  </a:cubicBezTo>
                  <a:cubicBezTo>
                    <a:pt x="58" y="52"/>
                    <a:pt x="59" y="52"/>
                    <a:pt x="59" y="51"/>
                  </a:cubicBezTo>
                  <a:cubicBezTo>
                    <a:pt x="59" y="51"/>
                    <a:pt x="59" y="51"/>
                    <a:pt x="60" y="51"/>
                  </a:cubicBezTo>
                  <a:cubicBezTo>
                    <a:pt x="60" y="51"/>
                    <a:pt x="60" y="51"/>
                    <a:pt x="60" y="51"/>
                  </a:cubicBezTo>
                  <a:cubicBezTo>
                    <a:pt x="61" y="51"/>
                    <a:pt x="61" y="51"/>
                    <a:pt x="61" y="51"/>
                  </a:cubicBezTo>
                  <a:cubicBezTo>
                    <a:pt x="61" y="51"/>
                    <a:pt x="62" y="50"/>
                    <a:pt x="62" y="50"/>
                  </a:cubicBezTo>
                  <a:cubicBezTo>
                    <a:pt x="62" y="50"/>
                    <a:pt x="63" y="50"/>
                    <a:pt x="63" y="49"/>
                  </a:cubicBezTo>
                  <a:cubicBezTo>
                    <a:pt x="63" y="49"/>
                    <a:pt x="63" y="50"/>
                    <a:pt x="64" y="50"/>
                  </a:cubicBezTo>
                  <a:cubicBezTo>
                    <a:pt x="64" y="49"/>
                    <a:pt x="64" y="49"/>
                    <a:pt x="64" y="48"/>
                  </a:cubicBezTo>
                  <a:cubicBezTo>
                    <a:pt x="64" y="48"/>
                    <a:pt x="63" y="49"/>
                    <a:pt x="63" y="49"/>
                  </a:cubicBezTo>
                  <a:cubicBezTo>
                    <a:pt x="63" y="49"/>
                    <a:pt x="63" y="49"/>
                    <a:pt x="63" y="48"/>
                  </a:cubicBezTo>
                  <a:cubicBezTo>
                    <a:pt x="63" y="48"/>
                    <a:pt x="63" y="47"/>
                    <a:pt x="63" y="46"/>
                  </a:cubicBezTo>
                  <a:cubicBezTo>
                    <a:pt x="62" y="46"/>
                    <a:pt x="63" y="46"/>
                    <a:pt x="63" y="46"/>
                  </a:cubicBezTo>
                  <a:cubicBezTo>
                    <a:pt x="63" y="46"/>
                    <a:pt x="64" y="45"/>
                    <a:pt x="64" y="45"/>
                  </a:cubicBezTo>
                  <a:cubicBezTo>
                    <a:pt x="64" y="45"/>
                    <a:pt x="65" y="45"/>
                    <a:pt x="65" y="45"/>
                  </a:cubicBezTo>
                  <a:cubicBezTo>
                    <a:pt x="64" y="46"/>
                    <a:pt x="64" y="46"/>
                    <a:pt x="64" y="47"/>
                  </a:cubicBezTo>
                  <a:cubicBezTo>
                    <a:pt x="65" y="47"/>
                    <a:pt x="65" y="47"/>
                    <a:pt x="65" y="47"/>
                  </a:cubicBezTo>
                  <a:cubicBezTo>
                    <a:pt x="65" y="47"/>
                    <a:pt x="65" y="47"/>
                    <a:pt x="64" y="47"/>
                  </a:cubicBezTo>
                  <a:cubicBezTo>
                    <a:pt x="64" y="47"/>
                    <a:pt x="64" y="48"/>
                    <a:pt x="64" y="48"/>
                  </a:cubicBezTo>
                  <a:cubicBezTo>
                    <a:pt x="65" y="48"/>
                    <a:pt x="66" y="47"/>
                    <a:pt x="66" y="47"/>
                  </a:cubicBezTo>
                  <a:cubicBezTo>
                    <a:pt x="66" y="47"/>
                    <a:pt x="66" y="46"/>
                    <a:pt x="67" y="46"/>
                  </a:cubicBezTo>
                  <a:cubicBezTo>
                    <a:pt x="67" y="46"/>
                    <a:pt x="68" y="46"/>
                    <a:pt x="68" y="46"/>
                  </a:cubicBezTo>
                  <a:cubicBezTo>
                    <a:pt x="69" y="46"/>
                    <a:pt x="69" y="46"/>
                    <a:pt x="69" y="46"/>
                  </a:cubicBezTo>
                  <a:cubicBezTo>
                    <a:pt x="69" y="45"/>
                    <a:pt x="69" y="45"/>
                    <a:pt x="70" y="44"/>
                  </a:cubicBezTo>
                  <a:cubicBezTo>
                    <a:pt x="70" y="44"/>
                    <a:pt x="70" y="44"/>
                    <a:pt x="70" y="44"/>
                  </a:cubicBezTo>
                  <a:cubicBezTo>
                    <a:pt x="70" y="44"/>
                    <a:pt x="70" y="44"/>
                    <a:pt x="70" y="44"/>
                  </a:cubicBezTo>
                  <a:cubicBezTo>
                    <a:pt x="70" y="44"/>
                    <a:pt x="70" y="44"/>
                    <a:pt x="70" y="44"/>
                  </a:cubicBezTo>
                  <a:cubicBezTo>
                    <a:pt x="70" y="44"/>
                    <a:pt x="70" y="44"/>
                    <a:pt x="70" y="43"/>
                  </a:cubicBezTo>
                  <a:cubicBezTo>
                    <a:pt x="70" y="43"/>
                    <a:pt x="70" y="42"/>
                    <a:pt x="70" y="41"/>
                  </a:cubicBezTo>
                  <a:cubicBezTo>
                    <a:pt x="70" y="40"/>
                    <a:pt x="70" y="39"/>
                    <a:pt x="70" y="38"/>
                  </a:cubicBezTo>
                  <a:cubicBezTo>
                    <a:pt x="71" y="37"/>
                    <a:pt x="70" y="37"/>
                    <a:pt x="70" y="37"/>
                  </a:cubicBezTo>
                  <a:cubicBezTo>
                    <a:pt x="69" y="36"/>
                    <a:pt x="69" y="36"/>
                    <a:pt x="69" y="35"/>
                  </a:cubicBezTo>
                  <a:cubicBezTo>
                    <a:pt x="69" y="34"/>
                    <a:pt x="69" y="33"/>
                    <a:pt x="69" y="33"/>
                  </a:cubicBezTo>
                  <a:cubicBezTo>
                    <a:pt x="69" y="33"/>
                    <a:pt x="68" y="33"/>
                    <a:pt x="68" y="32"/>
                  </a:cubicBezTo>
                  <a:cubicBezTo>
                    <a:pt x="68" y="31"/>
                    <a:pt x="67" y="30"/>
                    <a:pt x="67" y="30"/>
                  </a:cubicBezTo>
                  <a:cubicBezTo>
                    <a:pt x="68" y="25"/>
                    <a:pt x="68" y="25"/>
                    <a:pt x="68" y="25"/>
                  </a:cubicBezTo>
                  <a:cubicBezTo>
                    <a:pt x="67" y="22"/>
                    <a:pt x="67" y="22"/>
                    <a:pt x="67" y="22"/>
                  </a:cubicBezTo>
                  <a:lnTo>
                    <a:pt x="67" y="2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7" name="Freeform 431">
              <a:extLst>
                <a:ext uri="{FF2B5EF4-FFF2-40B4-BE49-F238E27FC236}">
                  <a16:creationId xmlns:a16="http://schemas.microsoft.com/office/drawing/2014/main" id="{64018BE0-6610-4CCF-83DD-E9440387D168}"/>
                </a:ext>
              </a:extLst>
            </p:cNvPr>
            <p:cNvSpPr>
              <a:spLocks/>
            </p:cNvSpPr>
            <p:nvPr/>
          </p:nvSpPr>
          <p:spPr bwMode="auto">
            <a:xfrm>
              <a:off x="-2058989" y="958851"/>
              <a:ext cx="127000" cy="133350"/>
            </a:xfrm>
            <a:custGeom>
              <a:avLst/>
              <a:gdLst>
                <a:gd name="T0" fmla="*/ 13 w 35"/>
                <a:gd name="T1" fmla="*/ 34 h 37"/>
                <a:gd name="T2" fmla="*/ 32 w 35"/>
                <a:gd name="T3" fmla="*/ 36 h 37"/>
                <a:gd name="T4" fmla="*/ 35 w 35"/>
                <a:gd name="T5" fmla="*/ 4 h 37"/>
                <a:gd name="T6" fmla="*/ 34 w 35"/>
                <a:gd name="T7" fmla="*/ 4 h 37"/>
                <a:gd name="T8" fmla="*/ 5 w 35"/>
                <a:gd name="T9" fmla="*/ 0 h 37"/>
                <a:gd name="T10" fmla="*/ 0 w 35"/>
                <a:gd name="T11" fmla="*/ 36 h 37"/>
                <a:gd name="T12" fmla="*/ 4 w 35"/>
                <a:gd name="T13" fmla="*/ 37 h 37"/>
                <a:gd name="T14" fmla="*/ 4 w 35"/>
                <a:gd name="T15" fmla="*/ 34 h 37"/>
                <a:gd name="T16" fmla="*/ 13 w 35"/>
                <a:gd name="T17" fmla="*/ 35 h 37"/>
                <a:gd name="T18" fmla="*/ 13 w 35"/>
                <a:gd name="T19" fmla="*/ 35 h 37"/>
                <a:gd name="T20" fmla="*/ 13 w 35"/>
                <a:gd name="T21" fmla="*/ 35 h 37"/>
                <a:gd name="T22" fmla="*/ 13 w 35"/>
                <a:gd name="T23" fmla="*/ 34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5" h="37">
                  <a:moveTo>
                    <a:pt x="13" y="34"/>
                  </a:moveTo>
                  <a:cubicBezTo>
                    <a:pt x="32" y="36"/>
                    <a:pt x="32" y="36"/>
                    <a:pt x="32" y="36"/>
                  </a:cubicBezTo>
                  <a:cubicBezTo>
                    <a:pt x="35" y="4"/>
                    <a:pt x="35" y="4"/>
                    <a:pt x="35" y="4"/>
                  </a:cubicBezTo>
                  <a:cubicBezTo>
                    <a:pt x="34" y="4"/>
                    <a:pt x="34" y="4"/>
                    <a:pt x="34" y="4"/>
                  </a:cubicBezTo>
                  <a:cubicBezTo>
                    <a:pt x="22" y="3"/>
                    <a:pt x="6" y="1"/>
                    <a:pt x="5" y="0"/>
                  </a:cubicBezTo>
                  <a:cubicBezTo>
                    <a:pt x="0" y="36"/>
                    <a:pt x="0" y="36"/>
                    <a:pt x="0" y="36"/>
                  </a:cubicBezTo>
                  <a:cubicBezTo>
                    <a:pt x="4" y="37"/>
                    <a:pt x="4" y="37"/>
                    <a:pt x="4" y="37"/>
                  </a:cubicBezTo>
                  <a:cubicBezTo>
                    <a:pt x="4" y="34"/>
                    <a:pt x="4" y="34"/>
                    <a:pt x="4" y="34"/>
                  </a:cubicBezTo>
                  <a:cubicBezTo>
                    <a:pt x="13" y="35"/>
                    <a:pt x="13" y="35"/>
                    <a:pt x="13" y="35"/>
                  </a:cubicBezTo>
                  <a:cubicBezTo>
                    <a:pt x="13" y="35"/>
                    <a:pt x="13" y="35"/>
                    <a:pt x="13" y="35"/>
                  </a:cubicBezTo>
                  <a:cubicBezTo>
                    <a:pt x="13" y="35"/>
                    <a:pt x="13" y="35"/>
                    <a:pt x="13" y="35"/>
                  </a:cubicBezTo>
                  <a:lnTo>
                    <a:pt x="13" y="34"/>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8" name="Freeform 432">
              <a:extLst>
                <a:ext uri="{FF2B5EF4-FFF2-40B4-BE49-F238E27FC236}">
                  <a16:creationId xmlns:a16="http://schemas.microsoft.com/office/drawing/2014/main" id="{FAEFCB9C-2229-4DE7-9BD8-493FF8322B0E}"/>
                </a:ext>
              </a:extLst>
            </p:cNvPr>
            <p:cNvSpPr>
              <a:spLocks/>
            </p:cNvSpPr>
            <p:nvPr/>
          </p:nvSpPr>
          <p:spPr bwMode="auto">
            <a:xfrm>
              <a:off x="-1936752" y="973138"/>
              <a:ext cx="165100" cy="87313"/>
            </a:xfrm>
            <a:custGeom>
              <a:avLst/>
              <a:gdLst>
                <a:gd name="T0" fmla="*/ 15 w 45"/>
                <a:gd name="T1" fmla="*/ 5 h 24"/>
                <a:gd name="T2" fmla="*/ 15 w 45"/>
                <a:gd name="T3" fmla="*/ 17 h 24"/>
                <a:gd name="T4" fmla="*/ 18 w 45"/>
                <a:gd name="T5" fmla="*/ 18 h 24"/>
                <a:gd name="T6" fmla="*/ 19 w 45"/>
                <a:gd name="T7" fmla="*/ 18 h 24"/>
                <a:gd name="T8" fmla="*/ 22 w 45"/>
                <a:gd name="T9" fmla="*/ 20 h 24"/>
                <a:gd name="T10" fmla="*/ 22 w 45"/>
                <a:gd name="T11" fmla="*/ 20 h 24"/>
                <a:gd name="T12" fmla="*/ 24 w 45"/>
                <a:gd name="T13" fmla="*/ 21 h 24"/>
                <a:gd name="T14" fmla="*/ 24 w 45"/>
                <a:gd name="T15" fmla="*/ 21 h 24"/>
                <a:gd name="T16" fmla="*/ 24 w 45"/>
                <a:gd name="T17" fmla="*/ 22 h 24"/>
                <a:gd name="T18" fmla="*/ 24 w 45"/>
                <a:gd name="T19" fmla="*/ 21 h 24"/>
                <a:gd name="T20" fmla="*/ 26 w 45"/>
                <a:gd name="T21" fmla="*/ 21 h 24"/>
                <a:gd name="T22" fmla="*/ 27 w 45"/>
                <a:gd name="T23" fmla="*/ 23 h 24"/>
                <a:gd name="T24" fmla="*/ 29 w 45"/>
                <a:gd name="T25" fmla="*/ 22 h 24"/>
                <a:gd name="T26" fmla="*/ 30 w 45"/>
                <a:gd name="T27" fmla="*/ 23 h 24"/>
                <a:gd name="T28" fmla="*/ 31 w 45"/>
                <a:gd name="T29" fmla="*/ 22 h 24"/>
                <a:gd name="T30" fmla="*/ 32 w 45"/>
                <a:gd name="T31" fmla="*/ 22 h 24"/>
                <a:gd name="T32" fmla="*/ 32 w 45"/>
                <a:gd name="T33" fmla="*/ 22 h 24"/>
                <a:gd name="T34" fmla="*/ 32 w 45"/>
                <a:gd name="T35" fmla="*/ 22 h 24"/>
                <a:gd name="T36" fmla="*/ 34 w 45"/>
                <a:gd name="T37" fmla="*/ 22 h 24"/>
                <a:gd name="T38" fmla="*/ 34 w 45"/>
                <a:gd name="T39" fmla="*/ 22 h 24"/>
                <a:gd name="T40" fmla="*/ 35 w 45"/>
                <a:gd name="T41" fmla="*/ 23 h 24"/>
                <a:gd name="T42" fmla="*/ 36 w 45"/>
                <a:gd name="T43" fmla="*/ 23 h 24"/>
                <a:gd name="T44" fmla="*/ 39 w 45"/>
                <a:gd name="T45" fmla="*/ 22 h 24"/>
                <a:gd name="T46" fmla="*/ 39 w 45"/>
                <a:gd name="T47" fmla="*/ 22 h 24"/>
                <a:gd name="T48" fmla="*/ 41 w 45"/>
                <a:gd name="T49" fmla="*/ 22 h 24"/>
                <a:gd name="T50" fmla="*/ 42 w 45"/>
                <a:gd name="T51" fmla="*/ 23 h 24"/>
                <a:gd name="T52" fmla="*/ 43 w 45"/>
                <a:gd name="T53" fmla="*/ 24 h 24"/>
                <a:gd name="T54" fmla="*/ 44 w 45"/>
                <a:gd name="T55" fmla="*/ 24 h 24"/>
                <a:gd name="T56" fmla="*/ 45 w 45"/>
                <a:gd name="T57" fmla="*/ 24 h 24"/>
                <a:gd name="T58" fmla="*/ 44 w 45"/>
                <a:gd name="T59" fmla="*/ 2 h 24"/>
                <a:gd name="T60" fmla="*/ 6 w 45"/>
                <a:gd name="T61" fmla="*/ 1 h 24"/>
                <a:gd name="T62" fmla="*/ 1 w 45"/>
                <a:gd name="T63" fmla="*/ 0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5" h="24">
                  <a:moveTo>
                    <a:pt x="0" y="3"/>
                  </a:moveTo>
                  <a:cubicBezTo>
                    <a:pt x="15" y="5"/>
                    <a:pt x="15" y="5"/>
                    <a:pt x="15" y="5"/>
                  </a:cubicBezTo>
                  <a:cubicBezTo>
                    <a:pt x="15" y="17"/>
                    <a:pt x="15" y="17"/>
                    <a:pt x="15" y="17"/>
                  </a:cubicBezTo>
                  <a:cubicBezTo>
                    <a:pt x="15" y="17"/>
                    <a:pt x="15" y="17"/>
                    <a:pt x="15" y="17"/>
                  </a:cubicBezTo>
                  <a:cubicBezTo>
                    <a:pt x="16" y="17"/>
                    <a:pt x="16" y="17"/>
                    <a:pt x="17" y="17"/>
                  </a:cubicBezTo>
                  <a:cubicBezTo>
                    <a:pt x="17" y="17"/>
                    <a:pt x="18" y="18"/>
                    <a:pt x="18" y="18"/>
                  </a:cubicBezTo>
                  <a:cubicBezTo>
                    <a:pt x="18" y="18"/>
                    <a:pt x="19" y="18"/>
                    <a:pt x="19" y="18"/>
                  </a:cubicBezTo>
                  <a:cubicBezTo>
                    <a:pt x="19" y="18"/>
                    <a:pt x="19" y="18"/>
                    <a:pt x="19" y="18"/>
                  </a:cubicBezTo>
                  <a:cubicBezTo>
                    <a:pt x="20" y="19"/>
                    <a:pt x="20" y="20"/>
                    <a:pt x="21" y="20"/>
                  </a:cubicBezTo>
                  <a:cubicBezTo>
                    <a:pt x="21" y="20"/>
                    <a:pt x="21" y="20"/>
                    <a:pt x="22" y="20"/>
                  </a:cubicBezTo>
                  <a:cubicBezTo>
                    <a:pt x="22" y="20"/>
                    <a:pt x="22" y="20"/>
                    <a:pt x="22" y="20"/>
                  </a:cubicBezTo>
                  <a:cubicBezTo>
                    <a:pt x="22" y="20"/>
                    <a:pt x="22" y="20"/>
                    <a:pt x="22" y="20"/>
                  </a:cubicBezTo>
                  <a:cubicBezTo>
                    <a:pt x="22" y="20"/>
                    <a:pt x="22" y="20"/>
                    <a:pt x="22" y="20"/>
                  </a:cubicBezTo>
                  <a:cubicBezTo>
                    <a:pt x="23" y="20"/>
                    <a:pt x="24" y="21"/>
                    <a:pt x="24" y="21"/>
                  </a:cubicBezTo>
                  <a:cubicBezTo>
                    <a:pt x="24" y="21"/>
                    <a:pt x="24" y="21"/>
                    <a:pt x="24" y="21"/>
                  </a:cubicBezTo>
                  <a:cubicBezTo>
                    <a:pt x="24" y="21"/>
                    <a:pt x="24" y="21"/>
                    <a:pt x="24" y="21"/>
                  </a:cubicBezTo>
                  <a:cubicBezTo>
                    <a:pt x="24" y="21"/>
                    <a:pt x="24" y="21"/>
                    <a:pt x="24" y="21"/>
                  </a:cubicBezTo>
                  <a:cubicBezTo>
                    <a:pt x="24" y="21"/>
                    <a:pt x="24" y="22"/>
                    <a:pt x="24" y="22"/>
                  </a:cubicBezTo>
                  <a:cubicBezTo>
                    <a:pt x="24" y="21"/>
                    <a:pt x="24" y="21"/>
                    <a:pt x="24" y="21"/>
                  </a:cubicBezTo>
                  <a:cubicBezTo>
                    <a:pt x="24" y="21"/>
                    <a:pt x="24" y="21"/>
                    <a:pt x="24" y="21"/>
                  </a:cubicBezTo>
                  <a:cubicBezTo>
                    <a:pt x="24" y="21"/>
                    <a:pt x="25" y="20"/>
                    <a:pt x="26" y="21"/>
                  </a:cubicBezTo>
                  <a:cubicBezTo>
                    <a:pt x="26" y="21"/>
                    <a:pt x="26" y="21"/>
                    <a:pt x="26" y="21"/>
                  </a:cubicBezTo>
                  <a:cubicBezTo>
                    <a:pt x="26" y="21"/>
                    <a:pt x="26" y="21"/>
                    <a:pt x="26" y="21"/>
                  </a:cubicBezTo>
                  <a:cubicBezTo>
                    <a:pt x="26" y="22"/>
                    <a:pt x="27" y="23"/>
                    <a:pt x="27" y="23"/>
                  </a:cubicBezTo>
                  <a:cubicBezTo>
                    <a:pt x="28" y="23"/>
                    <a:pt x="28" y="22"/>
                    <a:pt x="28" y="22"/>
                  </a:cubicBezTo>
                  <a:cubicBezTo>
                    <a:pt x="28" y="22"/>
                    <a:pt x="29" y="22"/>
                    <a:pt x="29" y="22"/>
                  </a:cubicBezTo>
                  <a:cubicBezTo>
                    <a:pt x="29" y="22"/>
                    <a:pt x="30" y="23"/>
                    <a:pt x="30" y="23"/>
                  </a:cubicBezTo>
                  <a:cubicBezTo>
                    <a:pt x="30" y="23"/>
                    <a:pt x="30" y="23"/>
                    <a:pt x="30" y="23"/>
                  </a:cubicBezTo>
                  <a:cubicBezTo>
                    <a:pt x="30" y="22"/>
                    <a:pt x="30" y="22"/>
                    <a:pt x="30" y="22"/>
                  </a:cubicBezTo>
                  <a:cubicBezTo>
                    <a:pt x="30" y="22"/>
                    <a:pt x="31" y="22"/>
                    <a:pt x="31" y="22"/>
                  </a:cubicBezTo>
                  <a:cubicBezTo>
                    <a:pt x="31" y="23"/>
                    <a:pt x="31" y="23"/>
                    <a:pt x="31" y="23"/>
                  </a:cubicBezTo>
                  <a:cubicBezTo>
                    <a:pt x="31" y="23"/>
                    <a:pt x="32" y="23"/>
                    <a:pt x="32" y="22"/>
                  </a:cubicBezTo>
                  <a:cubicBezTo>
                    <a:pt x="32" y="22"/>
                    <a:pt x="32" y="22"/>
                    <a:pt x="32" y="22"/>
                  </a:cubicBezTo>
                  <a:cubicBezTo>
                    <a:pt x="32" y="22"/>
                    <a:pt x="32" y="22"/>
                    <a:pt x="32" y="22"/>
                  </a:cubicBezTo>
                  <a:cubicBezTo>
                    <a:pt x="32" y="22"/>
                    <a:pt x="32" y="22"/>
                    <a:pt x="32" y="22"/>
                  </a:cubicBezTo>
                  <a:cubicBezTo>
                    <a:pt x="32" y="21"/>
                    <a:pt x="32" y="21"/>
                    <a:pt x="32" y="22"/>
                  </a:cubicBezTo>
                  <a:cubicBezTo>
                    <a:pt x="33" y="22"/>
                    <a:pt x="33" y="22"/>
                    <a:pt x="34" y="22"/>
                  </a:cubicBezTo>
                  <a:cubicBezTo>
                    <a:pt x="34" y="22"/>
                    <a:pt x="34" y="22"/>
                    <a:pt x="34" y="22"/>
                  </a:cubicBezTo>
                  <a:cubicBezTo>
                    <a:pt x="34" y="22"/>
                    <a:pt x="34" y="22"/>
                    <a:pt x="34" y="22"/>
                  </a:cubicBezTo>
                  <a:cubicBezTo>
                    <a:pt x="34" y="22"/>
                    <a:pt x="34" y="22"/>
                    <a:pt x="34" y="22"/>
                  </a:cubicBezTo>
                  <a:cubicBezTo>
                    <a:pt x="34" y="22"/>
                    <a:pt x="34" y="22"/>
                    <a:pt x="34" y="23"/>
                  </a:cubicBezTo>
                  <a:cubicBezTo>
                    <a:pt x="35" y="23"/>
                    <a:pt x="35" y="23"/>
                    <a:pt x="35" y="23"/>
                  </a:cubicBezTo>
                  <a:cubicBezTo>
                    <a:pt x="35" y="23"/>
                    <a:pt x="35" y="23"/>
                    <a:pt x="36" y="23"/>
                  </a:cubicBezTo>
                  <a:cubicBezTo>
                    <a:pt x="36" y="23"/>
                    <a:pt x="36" y="23"/>
                    <a:pt x="36" y="23"/>
                  </a:cubicBezTo>
                  <a:cubicBezTo>
                    <a:pt x="37" y="23"/>
                    <a:pt x="38" y="23"/>
                    <a:pt x="38" y="23"/>
                  </a:cubicBezTo>
                  <a:cubicBezTo>
                    <a:pt x="39" y="22"/>
                    <a:pt x="39" y="22"/>
                    <a:pt x="39" y="22"/>
                  </a:cubicBezTo>
                  <a:cubicBezTo>
                    <a:pt x="39" y="22"/>
                    <a:pt x="39" y="22"/>
                    <a:pt x="39" y="22"/>
                  </a:cubicBezTo>
                  <a:cubicBezTo>
                    <a:pt x="39" y="22"/>
                    <a:pt x="39" y="22"/>
                    <a:pt x="39" y="22"/>
                  </a:cubicBezTo>
                  <a:cubicBezTo>
                    <a:pt x="40" y="22"/>
                    <a:pt x="40" y="22"/>
                    <a:pt x="41" y="22"/>
                  </a:cubicBezTo>
                  <a:cubicBezTo>
                    <a:pt x="41" y="22"/>
                    <a:pt x="41" y="22"/>
                    <a:pt x="41" y="22"/>
                  </a:cubicBezTo>
                  <a:cubicBezTo>
                    <a:pt x="41" y="22"/>
                    <a:pt x="41" y="22"/>
                    <a:pt x="41" y="22"/>
                  </a:cubicBezTo>
                  <a:cubicBezTo>
                    <a:pt x="41" y="22"/>
                    <a:pt x="41" y="22"/>
                    <a:pt x="42" y="23"/>
                  </a:cubicBezTo>
                  <a:cubicBezTo>
                    <a:pt x="42" y="23"/>
                    <a:pt x="42" y="23"/>
                    <a:pt x="42" y="23"/>
                  </a:cubicBezTo>
                  <a:cubicBezTo>
                    <a:pt x="42" y="23"/>
                    <a:pt x="43" y="23"/>
                    <a:pt x="43" y="24"/>
                  </a:cubicBezTo>
                  <a:cubicBezTo>
                    <a:pt x="43" y="24"/>
                    <a:pt x="43" y="24"/>
                    <a:pt x="43" y="24"/>
                  </a:cubicBezTo>
                  <a:cubicBezTo>
                    <a:pt x="44" y="24"/>
                    <a:pt x="44" y="24"/>
                    <a:pt x="44" y="24"/>
                  </a:cubicBezTo>
                  <a:cubicBezTo>
                    <a:pt x="44" y="24"/>
                    <a:pt x="45" y="24"/>
                    <a:pt x="45" y="24"/>
                  </a:cubicBezTo>
                  <a:cubicBezTo>
                    <a:pt x="45" y="24"/>
                    <a:pt x="45" y="24"/>
                    <a:pt x="45" y="24"/>
                  </a:cubicBezTo>
                  <a:cubicBezTo>
                    <a:pt x="44" y="6"/>
                    <a:pt x="44" y="6"/>
                    <a:pt x="44" y="6"/>
                  </a:cubicBezTo>
                  <a:cubicBezTo>
                    <a:pt x="44" y="2"/>
                    <a:pt x="44" y="2"/>
                    <a:pt x="44" y="2"/>
                  </a:cubicBezTo>
                  <a:cubicBezTo>
                    <a:pt x="6" y="1"/>
                    <a:pt x="6" y="1"/>
                    <a:pt x="6" y="1"/>
                  </a:cubicBezTo>
                  <a:cubicBezTo>
                    <a:pt x="6" y="1"/>
                    <a:pt x="6" y="1"/>
                    <a:pt x="6" y="1"/>
                  </a:cubicBezTo>
                  <a:cubicBezTo>
                    <a:pt x="4" y="1"/>
                    <a:pt x="3" y="1"/>
                    <a:pt x="2" y="0"/>
                  </a:cubicBezTo>
                  <a:cubicBezTo>
                    <a:pt x="1" y="0"/>
                    <a:pt x="1" y="0"/>
                    <a:pt x="1" y="0"/>
                  </a:cubicBezTo>
                  <a:lnTo>
                    <a:pt x="0" y="3"/>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9" name="Freeform 433">
              <a:extLst>
                <a:ext uri="{FF2B5EF4-FFF2-40B4-BE49-F238E27FC236}">
                  <a16:creationId xmlns:a16="http://schemas.microsoft.com/office/drawing/2014/main" id="{A7F7FBA8-C9E2-433F-8C03-4B6EA6D31D63}"/>
                </a:ext>
              </a:extLst>
            </p:cNvPr>
            <p:cNvSpPr>
              <a:spLocks/>
            </p:cNvSpPr>
            <p:nvPr/>
          </p:nvSpPr>
          <p:spPr bwMode="auto">
            <a:xfrm>
              <a:off x="-1776414" y="990601"/>
              <a:ext cx="95250" cy="84138"/>
            </a:xfrm>
            <a:custGeom>
              <a:avLst/>
              <a:gdLst>
                <a:gd name="T0" fmla="*/ 26 w 26"/>
                <a:gd name="T1" fmla="*/ 4 h 23"/>
                <a:gd name="T2" fmla="*/ 26 w 26"/>
                <a:gd name="T3" fmla="*/ 3 h 23"/>
                <a:gd name="T4" fmla="*/ 25 w 26"/>
                <a:gd name="T5" fmla="*/ 2 h 23"/>
                <a:gd name="T6" fmla="*/ 25 w 26"/>
                <a:gd name="T7" fmla="*/ 2 h 23"/>
                <a:gd name="T8" fmla="*/ 23 w 26"/>
                <a:gd name="T9" fmla="*/ 2 h 23"/>
                <a:gd name="T10" fmla="*/ 23 w 26"/>
                <a:gd name="T11" fmla="*/ 1 h 23"/>
                <a:gd name="T12" fmla="*/ 23 w 26"/>
                <a:gd name="T13" fmla="*/ 0 h 23"/>
                <a:gd name="T14" fmla="*/ 23 w 26"/>
                <a:gd name="T15" fmla="*/ 0 h 23"/>
                <a:gd name="T16" fmla="*/ 0 w 26"/>
                <a:gd name="T17" fmla="*/ 1 h 23"/>
                <a:gd name="T18" fmla="*/ 0 w 26"/>
                <a:gd name="T19" fmla="*/ 12 h 23"/>
                <a:gd name="T20" fmla="*/ 1 w 26"/>
                <a:gd name="T21" fmla="*/ 19 h 23"/>
                <a:gd name="T22" fmla="*/ 1 w 26"/>
                <a:gd name="T23" fmla="*/ 19 h 23"/>
                <a:gd name="T24" fmla="*/ 1 w 26"/>
                <a:gd name="T25" fmla="*/ 19 h 23"/>
                <a:gd name="T26" fmla="*/ 1 w 26"/>
                <a:gd name="T27" fmla="*/ 19 h 23"/>
                <a:gd name="T28" fmla="*/ 1 w 26"/>
                <a:gd name="T29" fmla="*/ 19 h 23"/>
                <a:gd name="T30" fmla="*/ 2 w 26"/>
                <a:gd name="T31" fmla="*/ 20 h 23"/>
                <a:gd name="T32" fmla="*/ 2 w 26"/>
                <a:gd name="T33" fmla="*/ 20 h 23"/>
                <a:gd name="T34" fmla="*/ 2 w 26"/>
                <a:gd name="T35" fmla="*/ 20 h 23"/>
                <a:gd name="T36" fmla="*/ 3 w 26"/>
                <a:gd name="T37" fmla="*/ 23 h 23"/>
                <a:gd name="T38" fmla="*/ 19 w 26"/>
                <a:gd name="T39" fmla="*/ 22 h 23"/>
                <a:gd name="T40" fmla="*/ 20 w 26"/>
                <a:gd name="T41" fmla="*/ 20 h 23"/>
                <a:gd name="T42" fmla="*/ 20 w 26"/>
                <a:gd name="T43" fmla="*/ 20 h 23"/>
                <a:gd name="T44" fmla="*/ 19 w 26"/>
                <a:gd name="T45" fmla="*/ 20 h 23"/>
                <a:gd name="T46" fmla="*/ 19 w 26"/>
                <a:gd name="T47" fmla="*/ 19 h 23"/>
                <a:gd name="T48" fmla="*/ 19 w 26"/>
                <a:gd name="T49" fmla="*/ 19 h 23"/>
                <a:gd name="T50" fmla="*/ 19 w 26"/>
                <a:gd name="T51" fmla="*/ 19 h 23"/>
                <a:gd name="T52" fmla="*/ 19 w 26"/>
                <a:gd name="T53" fmla="*/ 19 h 23"/>
                <a:gd name="T54" fmla="*/ 19 w 26"/>
                <a:gd name="T55" fmla="*/ 18 h 23"/>
                <a:gd name="T56" fmla="*/ 19 w 26"/>
                <a:gd name="T57" fmla="*/ 17 h 23"/>
                <a:gd name="T58" fmla="*/ 19 w 26"/>
                <a:gd name="T59" fmla="*/ 16 h 23"/>
                <a:gd name="T60" fmla="*/ 20 w 26"/>
                <a:gd name="T61" fmla="*/ 15 h 23"/>
                <a:gd name="T62" fmla="*/ 21 w 26"/>
                <a:gd name="T63" fmla="*/ 13 h 23"/>
                <a:gd name="T64" fmla="*/ 21 w 26"/>
                <a:gd name="T65" fmla="*/ 13 h 23"/>
                <a:gd name="T66" fmla="*/ 21 w 26"/>
                <a:gd name="T67" fmla="*/ 13 h 23"/>
                <a:gd name="T68" fmla="*/ 22 w 26"/>
                <a:gd name="T69" fmla="*/ 12 h 23"/>
                <a:gd name="T70" fmla="*/ 22 w 26"/>
                <a:gd name="T71" fmla="*/ 11 h 23"/>
                <a:gd name="T72" fmla="*/ 22 w 26"/>
                <a:gd name="T73" fmla="*/ 11 h 23"/>
                <a:gd name="T74" fmla="*/ 22 w 26"/>
                <a:gd name="T75" fmla="*/ 11 h 23"/>
                <a:gd name="T76" fmla="*/ 23 w 26"/>
                <a:gd name="T77" fmla="*/ 10 h 23"/>
                <a:gd name="T78" fmla="*/ 23 w 26"/>
                <a:gd name="T79" fmla="*/ 9 h 23"/>
                <a:gd name="T80" fmla="*/ 23 w 26"/>
                <a:gd name="T81" fmla="*/ 9 h 23"/>
                <a:gd name="T82" fmla="*/ 23 w 26"/>
                <a:gd name="T83" fmla="*/ 9 h 23"/>
                <a:gd name="T84" fmla="*/ 23 w 26"/>
                <a:gd name="T85" fmla="*/ 9 h 23"/>
                <a:gd name="T86" fmla="*/ 23 w 26"/>
                <a:gd name="T87" fmla="*/ 9 h 23"/>
                <a:gd name="T88" fmla="*/ 23 w 26"/>
                <a:gd name="T89" fmla="*/ 9 h 23"/>
                <a:gd name="T90" fmla="*/ 24 w 26"/>
                <a:gd name="T91" fmla="*/ 8 h 23"/>
                <a:gd name="T92" fmla="*/ 24 w 26"/>
                <a:gd name="T93" fmla="*/ 7 h 23"/>
                <a:gd name="T94" fmla="*/ 24 w 26"/>
                <a:gd name="T95" fmla="*/ 6 h 23"/>
                <a:gd name="T96" fmla="*/ 25 w 26"/>
                <a:gd name="T97" fmla="*/ 5 h 23"/>
                <a:gd name="T98" fmla="*/ 25 w 26"/>
                <a:gd name="T99" fmla="*/ 5 h 23"/>
                <a:gd name="T100" fmla="*/ 25 w 26"/>
                <a:gd name="T101" fmla="*/ 4 h 23"/>
                <a:gd name="T102" fmla="*/ 26 w 26"/>
                <a:gd name="T103" fmla="*/ 4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23">
                  <a:moveTo>
                    <a:pt x="26" y="4"/>
                  </a:moveTo>
                  <a:cubicBezTo>
                    <a:pt x="26" y="4"/>
                    <a:pt x="26" y="4"/>
                    <a:pt x="26" y="3"/>
                  </a:cubicBezTo>
                  <a:cubicBezTo>
                    <a:pt x="25" y="3"/>
                    <a:pt x="25" y="3"/>
                    <a:pt x="25" y="2"/>
                  </a:cubicBezTo>
                  <a:cubicBezTo>
                    <a:pt x="25" y="2"/>
                    <a:pt x="25" y="2"/>
                    <a:pt x="25" y="2"/>
                  </a:cubicBezTo>
                  <a:cubicBezTo>
                    <a:pt x="25" y="2"/>
                    <a:pt x="24" y="2"/>
                    <a:pt x="23" y="2"/>
                  </a:cubicBezTo>
                  <a:cubicBezTo>
                    <a:pt x="23" y="2"/>
                    <a:pt x="23" y="2"/>
                    <a:pt x="23" y="1"/>
                  </a:cubicBezTo>
                  <a:cubicBezTo>
                    <a:pt x="23" y="1"/>
                    <a:pt x="23" y="1"/>
                    <a:pt x="23" y="0"/>
                  </a:cubicBezTo>
                  <a:cubicBezTo>
                    <a:pt x="23" y="0"/>
                    <a:pt x="23" y="0"/>
                    <a:pt x="23" y="0"/>
                  </a:cubicBezTo>
                  <a:cubicBezTo>
                    <a:pt x="0" y="1"/>
                    <a:pt x="0" y="1"/>
                    <a:pt x="0" y="1"/>
                  </a:cubicBezTo>
                  <a:cubicBezTo>
                    <a:pt x="0" y="5"/>
                    <a:pt x="0" y="9"/>
                    <a:pt x="0" y="12"/>
                  </a:cubicBezTo>
                  <a:cubicBezTo>
                    <a:pt x="1" y="15"/>
                    <a:pt x="1" y="17"/>
                    <a:pt x="1" y="19"/>
                  </a:cubicBezTo>
                  <a:cubicBezTo>
                    <a:pt x="1" y="19"/>
                    <a:pt x="1" y="19"/>
                    <a:pt x="1" y="19"/>
                  </a:cubicBezTo>
                  <a:cubicBezTo>
                    <a:pt x="1" y="19"/>
                    <a:pt x="1" y="19"/>
                    <a:pt x="1" y="19"/>
                  </a:cubicBezTo>
                  <a:cubicBezTo>
                    <a:pt x="1" y="19"/>
                    <a:pt x="1" y="19"/>
                    <a:pt x="1" y="19"/>
                  </a:cubicBezTo>
                  <a:cubicBezTo>
                    <a:pt x="1" y="19"/>
                    <a:pt x="1" y="19"/>
                    <a:pt x="1" y="19"/>
                  </a:cubicBezTo>
                  <a:cubicBezTo>
                    <a:pt x="2" y="20"/>
                    <a:pt x="2" y="20"/>
                    <a:pt x="2" y="20"/>
                  </a:cubicBezTo>
                  <a:cubicBezTo>
                    <a:pt x="2" y="20"/>
                    <a:pt x="2" y="20"/>
                    <a:pt x="2" y="20"/>
                  </a:cubicBezTo>
                  <a:cubicBezTo>
                    <a:pt x="2" y="20"/>
                    <a:pt x="2" y="20"/>
                    <a:pt x="2" y="20"/>
                  </a:cubicBezTo>
                  <a:cubicBezTo>
                    <a:pt x="3" y="23"/>
                    <a:pt x="3" y="23"/>
                    <a:pt x="3" y="23"/>
                  </a:cubicBezTo>
                  <a:cubicBezTo>
                    <a:pt x="19" y="22"/>
                    <a:pt x="19" y="22"/>
                    <a:pt x="19" y="22"/>
                  </a:cubicBezTo>
                  <a:cubicBezTo>
                    <a:pt x="18" y="22"/>
                    <a:pt x="20" y="20"/>
                    <a:pt x="20" y="20"/>
                  </a:cubicBezTo>
                  <a:cubicBezTo>
                    <a:pt x="20" y="20"/>
                    <a:pt x="20" y="20"/>
                    <a:pt x="20" y="20"/>
                  </a:cubicBezTo>
                  <a:cubicBezTo>
                    <a:pt x="19" y="20"/>
                    <a:pt x="19" y="20"/>
                    <a:pt x="19" y="20"/>
                  </a:cubicBezTo>
                  <a:cubicBezTo>
                    <a:pt x="19" y="20"/>
                    <a:pt x="19" y="19"/>
                    <a:pt x="19" y="19"/>
                  </a:cubicBezTo>
                  <a:cubicBezTo>
                    <a:pt x="19" y="19"/>
                    <a:pt x="19" y="19"/>
                    <a:pt x="19" y="19"/>
                  </a:cubicBezTo>
                  <a:cubicBezTo>
                    <a:pt x="19" y="19"/>
                    <a:pt x="19" y="19"/>
                    <a:pt x="19" y="19"/>
                  </a:cubicBezTo>
                  <a:cubicBezTo>
                    <a:pt x="19" y="19"/>
                    <a:pt x="19" y="19"/>
                    <a:pt x="19" y="19"/>
                  </a:cubicBezTo>
                  <a:cubicBezTo>
                    <a:pt x="19" y="18"/>
                    <a:pt x="19" y="18"/>
                    <a:pt x="19" y="18"/>
                  </a:cubicBezTo>
                  <a:cubicBezTo>
                    <a:pt x="19" y="17"/>
                    <a:pt x="19" y="17"/>
                    <a:pt x="19" y="17"/>
                  </a:cubicBezTo>
                  <a:cubicBezTo>
                    <a:pt x="19" y="17"/>
                    <a:pt x="19" y="17"/>
                    <a:pt x="19" y="16"/>
                  </a:cubicBezTo>
                  <a:cubicBezTo>
                    <a:pt x="19" y="16"/>
                    <a:pt x="20" y="15"/>
                    <a:pt x="20" y="15"/>
                  </a:cubicBezTo>
                  <a:cubicBezTo>
                    <a:pt x="20" y="14"/>
                    <a:pt x="21" y="14"/>
                    <a:pt x="21" y="13"/>
                  </a:cubicBezTo>
                  <a:cubicBezTo>
                    <a:pt x="21" y="13"/>
                    <a:pt x="21" y="13"/>
                    <a:pt x="21" y="13"/>
                  </a:cubicBezTo>
                  <a:cubicBezTo>
                    <a:pt x="21" y="13"/>
                    <a:pt x="21" y="13"/>
                    <a:pt x="21" y="13"/>
                  </a:cubicBezTo>
                  <a:cubicBezTo>
                    <a:pt x="21" y="13"/>
                    <a:pt x="21" y="13"/>
                    <a:pt x="22" y="12"/>
                  </a:cubicBezTo>
                  <a:cubicBezTo>
                    <a:pt x="22" y="12"/>
                    <a:pt x="22" y="12"/>
                    <a:pt x="22" y="11"/>
                  </a:cubicBezTo>
                  <a:cubicBezTo>
                    <a:pt x="22" y="11"/>
                    <a:pt x="22" y="11"/>
                    <a:pt x="22" y="11"/>
                  </a:cubicBezTo>
                  <a:cubicBezTo>
                    <a:pt x="22" y="11"/>
                    <a:pt x="22" y="11"/>
                    <a:pt x="22" y="11"/>
                  </a:cubicBezTo>
                  <a:cubicBezTo>
                    <a:pt x="22" y="10"/>
                    <a:pt x="23" y="10"/>
                    <a:pt x="23" y="10"/>
                  </a:cubicBezTo>
                  <a:cubicBezTo>
                    <a:pt x="23" y="10"/>
                    <a:pt x="23" y="10"/>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4" y="8"/>
                    <a:pt x="24" y="8"/>
                  </a:cubicBezTo>
                  <a:cubicBezTo>
                    <a:pt x="24" y="8"/>
                    <a:pt x="24" y="7"/>
                    <a:pt x="24" y="7"/>
                  </a:cubicBezTo>
                  <a:cubicBezTo>
                    <a:pt x="24" y="7"/>
                    <a:pt x="24" y="7"/>
                    <a:pt x="24" y="6"/>
                  </a:cubicBezTo>
                  <a:cubicBezTo>
                    <a:pt x="25" y="6"/>
                    <a:pt x="25" y="5"/>
                    <a:pt x="25" y="5"/>
                  </a:cubicBezTo>
                  <a:cubicBezTo>
                    <a:pt x="25" y="5"/>
                    <a:pt x="25" y="5"/>
                    <a:pt x="25" y="5"/>
                  </a:cubicBezTo>
                  <a:cubicBezTo>
                    <a:pt x="25" y="4"/>
                    <a:pt x="25" y="4"/>
                    <a:pt x="25" y="4"/>
                  </a:cubicBezTo>
                  <a:cubicBezTo>
                    <a:pt x="25" y="4"/>
                    <a:pt x="26" y="4"/>
                    <a:pt x="26" y="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0" name="Freeform 434">
              <a:extLst>
                <a:ext uri="{FF2B5EF4-FFF2-40B4-BE49-F238E27FC236}">
                  <a16:creationId xmlns:a16="http://schemas.microsoft.com/office/drawing/2014/main" id="{43973B2A-B515-498D-972F-D30F4EDCB3EC}"/>
                </a:ext>
              </a:extLst>
            </p:cNvPr>
            <p:cNvSpPr>
              <a:spLocks/>
            </p:cNvSpPr>
            <p:nvPr/>
          </p:nvSpPr>
          <p:spPr bwMode="auto">
            <a:xfrm>
              <a:off x="-1720852" y="854076"/>
              <a:ext cx="73025" cy="127000"/>
            </a:xfrm>
            <a:custGeom>
              <a:avLst/>
              <a:gdLst>
                <a:gd name="T0" fmla="*/ 13 w 20"/>
                <a:gd name="T1" fmla="*/ 35 h 35"/>
                <a:gd name="T2" fmla="*/ 14 w 20"/>
                <a:gd name="T3" fmla="*/ 33 h 35"/>
                <a:gd name="T4" fmla="*/ 16 w 20"/>
                <a:gd name="T5" fmla="*/ 34 h 35"/>
                <a:gd name="T6" fmla="*/ 17 w 20"/>
                <a:gd name="T7" fmla="*/ 32 h 35"/>
                <a:gd name="T8" fmla="*/ 18 w 20"/>
                <a:gd name="T9" fmla="*/ 31 h 35"/>
                <a:gd name="T10" fmla="*/ 18 w 20"/>
                <a:gd name="T11" fmla="*/ 29 h 35"/>
                <a:gd name="T12" fmla="*/ 18 w 20"/>
                <a:gd name="T13" fmla="*/ 28 h 35"/>
                <a:gd name="T14" fmla="*/ 18 w 20"/>
                <a:gd name="T15" fmla="*/ 27 h 35"/>
                <a:gd name="T16" fmla="*/ 18 w 20"/>
                <a:gd name="T17" fmla="*/ 27 h 35"/>
                <a:gd name="T18" fmla="*/ 19 w 20"/>
                <a:gd name="T19" fmla="*/ 26 h 35"/>
                <a:gd name="T20" fmla="*/ 20 w 20"/>
                <a:gd name="T21" fmla="*/ 24 h 35"/>
                <a:gd name="T22" fmla="*/ 20 w 20"/>
                <a:gd name="T23" fmla="*/ 22 h 35"/>
                <a:gd name="T24" fmla="*/ 20 w 20"/>
                <a:gd name="T25" fmla="*/ 20 h 35"/>
                <a:gd name="T26" fmla="*/ 19 w 20"/>
                <a:gd name="T27" fmla="*/ 4 h 35"/>
                <a:gd name="T28" fmla="*/ 17 w 20"/>
                <a:gd name="T29" fmla="*/ 1 h 35"/>
                <a:gd name="T30" fmla="*/ 16 w 20"/>
                <a:gd name="T31" fmla="*/ 0 h 35"/>
                <a:gd name="T32" fmla="*/ 3 w 20"/>
                <a:gd name="T33" fmla="*/ 0 h 35"/>
                <a:gd name="T34" fmla="*/ 5 w 20"/>
                <a:gd name="T35" fmla="*/ 2 h 35"/>
                <a:gd name="T36" fmla="*/ 6 w 20"/>
                <a:gd name="T37" fmla="*/ 3 h 35"/>
                <a:gd name="T38" fmla="*/ 6 w 20"/>
                <a:gd name="T39" fmla="*/ 5 h 35"/>
                <a:gd name="T40" fmla="*/ 6 w 20"/>
                <a:gd name="T41" fmla="*/ 5 h 35"/>
                <a:gd name="T42" fmla="*/ 5 w 20"/>
                <a:gd name="T43" fmla="*/ 6 h 35"/>
                <a:gd name="T44" fmla="*/ 3 w 20"/>
                <a:gd name="T45" fmla="*/ 8 h 35"/>
                <a:gd name="T46" fmla="*/ 3 w 20"/>
                <a:gd name="T47" fmla="*/ 8 h 35"/>
                <a:gd name="T48" fmla="*/ 2 w 20"/>
                <a:gd name="T49" fmla="*/ 9 h 35"/>
                <a:gd name="T50" fmla="*/ 2 w 20"/>
                <a:gd name="T51" fmla="*/ 11 h 35"/>
                <a:gd name="T52" fmla="*/ 1 w 20"/>
                <a:gd name="T53" fmla="*/ 12 h 35"/>
                <a:gd name="T54" fmla="*/ 0 w 20"/>
                <a:gd name="T55" fmla="*/ 14 h 35"/>
                <a:gd name="T56" fmla="*/ 1 w 20"/>
                <a:gd name="T57" fmla="*/ 18 h 35"/>
                <a:gd name="T58" fmla="*/ 3 w 20"/>
                <a:gd name="T59" fmla="*/ 20 h 35"/>
                <a:gd name="T60" fmla="*/ 4 w 20"/>
                <a:gd name="T61" fmla="*/ 22 h 35"/>
                <a:gd name="T62" fmla="*/ 7 w 20"/>
                <a:gd name="T63" fmla="*/ 24 h 35"/>
                <a:gd name="T64" fmla="*/ 7 w 20"/>
                <a:gd name="T65" fmla="*/ 27 h 35"/>
                <a:gd name="T66" fmla="*/ 10 w 20"/>
                <a:gd name="T67" fmla="*/ 30 h 35"/>
                <a:gd name="T68" fmla="*/ 11 w 20"/>
                <a:gd name="T69" fmla="*/ 33 h 35"/>
                <a:gd name="T70" fmla="*/ 13 w 20"/>
                <a:gd name="T71" fmla="*/ 35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0" h="35">
                  <a:moveTo>
                    <a:pt x="13" y="35"/>
                  </a:moveTo>
                  <a:cubicBezTo>
                    <a:pt x="13" y="35"/>
                    <a:pt x="13" y="35"/>
                    <a:pt x="13" y="35"/>
                  </a:cubicBezTo>
                  <a:cubicBezTo>
                    <a:pt x="13" y="35"/>
                    <a:pt x="13" y="34"/>
                    <a:pt x="13" y="34"/>
                  </a:cubicBezTo>
                  <a:cubicBezTo>
                    <a:pt x="13" y="34"/>
                    <a:pt x="13" y="33"/>
                    <a:pt x="14" y="33"/>
                  </a:cubicBezTo>
                  <a:cubicBezTo>
                    <a:pt x="14" y="33"/>
                    <a:pt x="14" y="33"/>
                    <a:pt x="14" y="33"/>
                  </a:cubicBezTo>
                  <a:cubicBezTo>
                    <a:pt x="15" y="33"/>
                    <a:pt x="15" y="34"/>
                    <a:pt x="16" y="34"/>
                  </a:cubicBezTo>
                  <a:cubicBezTo>
                    <a:pt x="16" y="33"/>
                    <a:pt x="16" y="33"/>
                    <a:pt x="16" y="33"/>
                  </a:cubicBezTo>
                  <a:cubicBezTo>
                    <a:pt x="17" y="32"/>
                    <a:pt x="17" y="32"/>
                    <a:pt x="17" y="32"/>
                  </a:cubicBezTo>
                  <a:cubicBezTo>
                    <a:pt x="17" y="32"/>
                    <a:pt x="17" y="32"/>
                    <a:pt x="17" y="32"/>
                  </a:cubicBezTo>
                  <a:cubicBezTo>
                    <a:pt x="18" y="32"/>
                    <a:pt x="18" y="31"/>
                    <a:pt x="18" y="31"/>
                  </a:cubicBezTo>
                  <a:cubicBezTo>
                    <a:pt x="18" y="31"/>
                    <a:pt x="18" y="30"/>
                    <a:pt x="18" y="29"/>
                  </a:cubicBezTo>
                  <a:cubicBezTo>
                    <a:pt x="18" y="29"/>
                    <a:pt x="18" y="29"/>
                    <a:pt x="18" y="29"/>
                  </a:cubicBezTo>
                  <a:cubicBezTo>
                    <a:pt x="18" y="29"/>
                    <a:pt x="18" y="29"/>
                    <a:pt x="18" y="28"/>
                  </a:cubicBezTo>
                  <a:cubicBezTo>
                    <a:pt x="18" y="28"/>
                    <a:pt x="18" y="28"/>
                    <a:pt x="18" y="28"/>
                  </a:cubicBezTo>
                  <a:cubicBezTo>
                    <a:pt x="18" y="28"/>
                    <a:pt x="18" y="28"/>
                    <a:pt x="18" y="27"/>
                  </a:cubicBezTo>
                  <a:cubicBezTo>
                    <a:pt x="18" y="27"/>
                    <a:pt x="18" y="27"/>
                    <a:pt x="18" y="27"/>
                  </a:cubicBezTo>
                  <a:cubicBezTo>
                    <a:pt x="18" y="27"/>
                    <a:pt x="18" y="27"/>
                    <a:pt x="18" y="27"/>
                  </a:cubicBezTo>
                  <a:cubicBezTo>
                    <a:pt x="18" y="27"/>
                    <a:pt x="18" y="27"/>
                    <a:pt x="18" y="27"/>
                  </a:cubicBezTo>
                  <a:cubicBezTo>
                    <a:pt x="18" y="27"/>
                    <a:pt x="19" y="27"/>
                    <a:pt x="19" y="26"/>
                  </a:cubicBezTo>
                  <a:cubicBezTo>
                    <a:pt x="19" y="26"/>
                    <a:pt x="19" y="26"/>
                    <a:pt x="19" y="26"/>
                  </a:cubicBezTo>
                  <a:cubicBezTo>
                    <a:pt x="19" y="26"/>
                    <a:pt x="19" y="25"/>
                    <a:pt x="19" y="25"/>
                  </a:cubicBezTo>
                  <a:cubicBezTo>
                    <a:pt x="19" y="25"/>
                    <a:pt x="19" y="25"/>
                    <a:pt x="20" y="24"/>
                  </a:cubicBezTo>
                  <a:cubicBezTo>
                    <a:pt x="20" y="24"/>
                    <a:pt x="20" y="24"/>
                    <a:pt x="20" y="24"/>
                  </a:cubicBezTo>
                  <a:cubicBezTo>
                    <a:pt x="20" y="23"/>
                    <a:pt x="20" y="22"/>
                    <a:pt x="20" y="22"/>
                  </a:cubicBezTo>
                  <a:cubicBezTo>
                    <a:pt x="20" y="21"/>
                    <a:pt x="20" y="21"/>
                    <a:pt x="20" y="21"/>
                  </a:cubicBezTo>
                  <a:cubicBezTo>
                    <a:pt x="20" y="20"/>
                    <a:pt x="20" y="20"/>
                    <a:pt x="20" y="20"/>
                  </a:cubicBezTo>
                  <a:cubicBezTo>
                    <a:pt x="20" y="20"/>
                    <a:pt x="20" y="20"/>
                    <a:pt x="20" y="20"/>
                  </a:cubicBezTo>
                  <a:cubicBezTo>
                    <a:pt x="19" y="4"/>
                    <a:pt x="19" y="4"/>
                    <a:pt x="19" y="4"/>
                  </a:cubicBezTo>
                  <a:cubicBezTo>
                    <a:pt x="19" y="4"/>
                    <a:pt x="18" y="4"/>
                    <a:pt x="18" y="3"/>
                  </a:cubicBezTo>
                  <a:cubicBezTo>
                    <a:pt x="18" y="3"/>
                    <a:pt x="17" y="2"/>
                    <a:pt x="17" y="1"/>
                  </a:cubicBezTo>
                  <a:cubicBezTo>
                    <a:pt x="16" y="0"/>
                    <a:pt x="16" y="0"/>
                    <a:pt x="16" y="0"/>
                  </a:cubicBezTo>
                  <a:cubicBezTo>
                    <a:pt x="16" y="0"/>
                    <a:pt x="16" y="0"/>
                    <a:pt x="16" y="0"/>
                  </a:cubicBezTo>
                  <a:cubicBezTo>
                    <a:pt x="16" y="0"/>
                    <a:pt x="16" y="0"/>
                    <a:pt x="16" y="0"/>
                  </a:cubicBezTo>
                  <a:cubicBezTo>
                    <a:pt x="16" y="0"/>
                    <a:pt x="4" y="0"/>
                    <a:pt x="3" y="0"/>
                  </a:cubicBezTo>
                  <a:cubicBezTo>
                    <a:pt x="5" y="1"/>
                    <a:pt x="5" y="1"/>
                    <a:pt x="5" y="1"/>
                  </a:cubicBezTo>
                  <a:cubicBezTo>
                    <a:pt x="5" y="1"/>
                    <a:pt x="5" y="2"/>
                    <a:pt x="5" y="2"/>
                  </a:cubicBezTo>
                  <a:cubicBezTo>
                    <a:pt x="6" y="3"/>
                    <a:pt x="6" y="3"/>
                    <a:pt x="6" y="3"/>
                  </a:cubicBezTo>
                  <a:cubicBezTo>
                    <a:pt x="6" y="3"/>
                    <a:pt x="6" y="3"/>
                    <a:pt x="6" y="3"/>
                  </a:cubicBezTo>
                  <a:cubicBezTo>
                    <a:pt x="6" y="3"/>
                    <a:pt x="6" y="3"/>
                    <a:pt x="6" y="3"/>
                  </a:cubicBezTo>
                  <a:cubicBezTo>
                    <a:pt x="6" y="3"/>
                    <a:pt x="6" y="4"/>
                    <a:pt x="6" y="5"/>
                  </a:cubicBezTo>
                  <a:cubicBezTo>
                    <a:pt x="6" y="5"/>
                    <a:pt x="6" y="5"/>
                    <a:pt x="6" y="5"/>
                  </a:cubicBezTo>
                  <a:cubicBezTo>
                    <a:pt x="6" y="5"/>
                    <a:pt x="6" y="5"/>
                    <a:pt x="6" y="5"/>
                  </a:cubicBezTo>
                  <a:cubicBezTo>
                    <a:pt x="6" y="5"/>
                    <a:pt x="6" y="6"/>
                    <a:pt x="5" y="6"/>
                  </a:cubicBezTo>
                  <a:cubicBezTo>
                    <a:pt x="5" y="6"/>
                    <a:pt x="5" y="6"/>
                    <a:pt x="5" y="6"/>
                  </a:cubicBezTo>
                  <a:cubicBezTo>
                    <a:pt x="4" y="7"/>
                    <a:pt x="4" y="7"/>
                    <a:pt x="4" y="7"/>
                  </a:cubicBezTo>
                  <a:cubicBezTo>
                    <a:pt x="4" y="7"/>
                    <a:pt x="4" y="7"/>
                    <a:pt x="3" y="8"/>
                  </a:cubicBezTo>
                  <a:cubicBezTo>
                    <a:pt x="3" y="8"/>
                    <a:pt x="3" y="8"/>
                    <a:pt x="3" y="8"/>
                  </a:cubicBezTo>
                  <a:cubicBezTo>
                    <a:pt x="3" y="8"/>
                    <a:pt x="3" y="8"/>
                    <a:pt x="3" y="8"/>
                  </a:cubicBezTo>
                  <a:cubicBezTo>
                    <a:pt x="3" y="8"/>
                    <a:pt x="3" y="8"/>
                    <a:pt x="3" y="8"/>
                  </a:cubicBezTo>
                  <a:cubicBezTo>
                    <a:pt x="2" y="8"/>
                    <a:pt x="2" y="9"/>
                    <a:pt x="2" y="9"/>
                  </a:cubicBezTo>
                  <a:cubicBezTo>
                    <a:pt x="2" y="10"/>
                    <a:pt x="2" y="10"/>
                    <a:pt x="2" y="10"/>
                  </a:cubicBezTo>
                  <a:cubicBezTo>
                    <a:pt x="2" y="11"/>
                    <a:pt x="2" y="11"/>
                    <a:pt x="2" y="11"/>
                  </a:cubicBezTo>
                  <a:cubicBezTo>
                    <a:pt x="2" y="11"/>
                    <a:pt x="1" y="12"/>
                    <a:pt x="1" y="12"/>
                  </a:cubicBezTo>
                  <a:cubicBezTo>
                    <a:pt x="1" y="12"/>
                    <a:pt x="1" y="12"/>
                    <a:pt x="1" y="12"/>
                  </a:cubicBezTo>
                  <a:cubicBezTo>
                    <a:pt x="1" y="12"/>
                    <a:pt x="1" y="14"/>
                    <a:pt x="1" y="14"/>
                  </a:cubicBezTo>
                  <a:cubicBezTo>
                    <a:pt x="0" y="14"/>
                    <a:pt x="0" y="14"/>
                    <a:pt x="0" y="14"/>
                  </a:cubicBezTo>
                  <a:cubicBezTo>
                    <a:pt x="0" y="14"/>
                    <a:pt x="1" y="16"/>
                    <a:pt x="1" y="16"/>
                  </a:cubicBezTo>
                  <a:cubicBezTo>
                    <a:pt x="1" y="17"/>
                    <a:pt x="0" y="18"/>
                    <a:pt x="1" y="18"/>
                  </a:cubicBezTo>
                  <a:cubicBezTo>
                    <a:pt x="1" y="19"/>
                    <a:pt x="2" y="19"/>
                    <a:pt x="2" y="19"/>
                  </a:cubicBezTo>
                  <a:cubicBezTo>
                    <a:pt x="2" y="19"/>
                    <a:pt x="3" y="20"/>
                    <a:pt x="3" y="20"/>
                  </a:cubicBezTo>
                  <a:cubicBezTo>
                    <a:pt x="3" y="20"/>
                    <a:pt x="3" y="20"/>
                    <a:pt x="4" y="21"/>
                  </a:cubicBezTo>
                  <a:cubicBezTo>
                    <a:pt x="4" y="21"/>
                    <a:pt x="4" y="21"/>
                    <a:pt x="4" y="22"/>
                  </a:cubicBezTo>
                  <a:cubicBezTo>
                    <a:pt x="4" y="22"/>
                    <a:pt x="5" y="23"/>
                    <a:pt x="6" y="23"/>
                  </a:cubicBezTo>
                  <a:cubicBezTo>
                    <a:pt x="6" y="23"/>
                    <a:pt x="7" y="23"/>
                    <a:pt x="7" y="24"/>
                  </a:cubicBezTo>
                  <a:cubicBezTo>
                    <a:pt x="7" y="25"/>
                    <a:pt x="7" y="26"/>
                    <a:pt x="7" y="26"/>
                  </a:cubicBezTo>
                  <a:cubicBezTo>
                    <a:pt x="7" y="26"/>
                    <a:pt x="6" y="26"/>
                    <a:pt x="7" y="27"/>
                  </a:cubicBezTo>
                  <a:cubicBezTo>
                    <a:pt x="7" y="27"/>
                    <a:pt x="9" y="29"/>
                    <a:pt x="9" y="29"/>
                  </a:cubicBezTo>
                  <a:cubicBezTo>
                    <a:pt x="9" y="29"/>
                    <a:pt x="9" y="30"/>
                    <a:pt x="10" y="30"/>
                  </a:cubicBezTo>
                  <a:cubicBezTo>
                    <a:pt x="10" y="30"/>
                    <a:pt x="10" y="30"/>
                    <a:pt x="11" y="31"/>
                  </a:cubicBezTo>
                  <a:cubicBezTo>
                    <a:pt x="11" y="31"/>
                    <a:pt x="11" y="32"/>
                    <a:pt x="11" y="33"/>
                  </a:cubicBezTo>
                  <a:cubicBezTo>
                    <a:pt x="11" y="34"/>
                    <a:pt x="12" y="35"/>
                    <a:pt x="13" y="35"/>
                  </a:cubicBezTo>
                  <a:cubicBezTo>
                    <a:pt x="13" y="35"/>
                    <a:pt x="13" y="35"/>
                    <a:pt x="13" y="35"/>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1" name="Freeform 435">
              <a:extLst>
                <a:ext uri="{FF2B5EF4-FFF2-40B4-BE49-F238E27FC236}">
                  <a16:creationId xmlns:a16="http://schemas.microsoft.com/office/drawing/2014/main" id="{BFB9DE72-43EA-491E-8036-607D317D1B87}"/>
                </a:ext>
              </a:extLst>
            </p:cNvPr>
            <p:cNvSpPr>
              <a:spLocks/>
            </p:cNvSpPr>
            <p:nvPr/>
          </p:nvSpPr>
          <p:spPr bwMode="auto">
            <a:xfrm>
              <a:off x="-1571627" y="904876"/>
              <a:ext cx="144463" cy="76200"/>
            </a:xfrm>
            <a:custGeom>
              <a:avLst/>
              <a:gdLst>
                <a:gd name="T0" fmla="*/ 40 w 40"/>
                <a:gd name="T1" fmla="*/ 13 h 21"/>
                <a:gd name="T2" fmla="*/ 40 w 40"/>
                <a:gd name="T3" fmla="*/ 14 h 21"/>
                <a:gd name="T4" fmla="*/ 39 w 40"/>
                <a:gd name="T5" fmla="*/ 14 h 21"/>
                <a:gd name="T6" fmla="*/ 38 w 40"/>
                <a:gd name="T7" fmla="*/ 14 h 21"/>
                <a:gd name="T8" fmla="*/ 37 w 40"/>
                <a:gd name="T9" fmla="*/ 14 h 21"/>
                <a:gd name="T10" fmla="*/ 32 w 40"/>
                <a:gd name="T11" fmla="*/ 12 h 21"/>
                <a:gd name="T12" fmla="*/ 35 w 40"/>
                <a:gd name="T13" fmla="*/ 12 h 21"/>
                <a:gd name="T14" fmla="*/ 38 w 40"/>
                <a:gd name="T15" fmla="*/ 13 h 21"/>
                <a:gd name="T16" fmla="*/ 36 w 40"/>
                <a:gd name="T17" fmla="*/ 11 h 21"/>
                <a:gd name="T18" fmla="*/ 36 w 40"/>
                <a:gd name="T19" fmla="*/ 10 h 21"/>
                <a:gd name="T20" fmla="*/ 34 w 40"/>
                <a:gd name="T21" fmla="*/ 9 h 21"/>
                <a:gd name="T22" fmla="*/ 36 w 40"/>
                <a:gd name="T23" fmla="*/ 9 h 21"/>
                <a:gd name="T24" fmla="*/ 37 w 40"/>
                <a:gd name="T25" fmla="*/ 9 h 21"/>
                <a:gd name="T26" fmla="*/ 36 w 40"/>
                <a:gd name="T27" fmla="*/ 9 h 21"/>
                <a:gd name="T28" fmla="*/ 36 w 40"/>
                <a:gd name="T29" fmla="*/ 7 h 21"/>
                <a:gd name="T30" fmla="*/ 33 w 40"/>
                <a:gd name="T31" fmla="*/ 6 h 21"/>
                <a:gd name="T32" fmla="*/ 32 w 40"/>
                <a:gd name="T33" fmla="*/ 6 h 21"/>
                <a:gd name="T34" fmla="*/ 31 w 40"/>
                <a:gd name="T35" fmla="*/ 5 h 21"/>
                <a:gd name="T36" fmla="*/ 31 w 40"/>
                <a:gd name="T37" fmla="*/ 3 h 21"/>
                <a:gd name="T38" fmla="*/ 30 w 40"/>
                <a:gd name="T39" fmla="*/ 1 h 21"/>
                <a:gd name="T40" fmla="*/ 28 w 40"/>
                <a:gd name="T41" fmla="*/ 0 h 21"/>
                <a:gd name="T42" fmla="*/ 27 w 40"/>
                <a:gd name="T43" fmla="*/ 0 h 21"/>
                <a:gd name="T44" fmla="*/ 26 w 40"/>
                <a:gd name="T45" fmla="*/ 1 h 21"/>
                <a:gd name="T46" fmla="*/ 25 w 40"/>
                <a:gd name="T47" fmla="*/ 2 h 21"/>
                <a:gd name="T48" fmla="*/ 24 w 40"/>
                <a:gd name="T49" fmla="*/ 2 h 21"/>
                <a:gd name="T50" fmla="*/ 23 w 40"/>
                <a:gd name="T51" fmla="*/ 4 h 21"/>
                <a:gd name="T52" fmla="*/ 22 w 40"/>
                <a:gd name="T53" fmla="*/ 6 h 21"/>
                <a:gd name="T54" fmla="*/ 20 w 40"/>
                <a:gd name="T55" fmla="*/ 7 h 21"/>
                <a:gd name="T56" fmla="*/ 18 w 40"/>
                <a:gd name="T57" fmla="*/ 7 h 21"/>
                <a:gd name="T58" fmla="*/ 17 w 40"/>
                <a:gd name="T59" fmla="*/ 9 h 21"/>
                <a:gd name="T60" fmla="*/ 15 w 40"/>
                <a:gd name="T61" fmla="*/ 11 h 21"/>
                <a:gd name="T62" fmla="*/ 14 w 40"/>
                <a:gd name="T63" fmla="*/ 12 h 21"/>
                <a:gd name="T64" fmla="*/ 13 w 40"/>
                <a:gd name="T65" fmla="*/ 13 h 21"/>
                <a:gd name="T66" fmla="*/ 12 w 40"/>
                <a:gd name="T67" fmla="*/ 13 h 21"/>
                <a:gd name="T68" fmla="*/ 11 w 40"/>
                <a:gd name="T69" fmla="*/ 13 h 21"/>
                <a:gd name="T70" fmla="*/ 10 w 40"/>
                <a:gd name="T71" fmla="*/ 14 h 21"/>
                <a:gd name="T72" fmla="*/ 8 w 40"/>
                <a:gd name="T73" fmla="*/ 14 h 21"/>
                <a:gd name="T74" fmla="*/ 7 w 40"/>
                <a:gd name="T75" fmla="*/ 13 h 21"/>
                <a:gd name="T76" fmla="*/ 7 w 40"/>
                <a:gd name="T77" fmla="*/ 13 h 21"/>
                <a:gd name="T78" fmla="*/ 6 w 40"/>
                <a:gd name="T79" fmla="*/ 15 h 21"/>
                <a:gd name="T80" fmla="*/ 4 w 40"/>
                <a:gd name="T81" fmla="*/ 17 h 21"/>
                <a:gd name="T82" fmla="*/ 4 w 40"/>
                <a:gd name="T83" fmla="*/ 17 h 21"/>
                <a:gd name="T84" fmla="*/ 4 w 40"/>
                <a:gd name="T85" fmla="*/ 17 h 21"/>
                <a:gd name="T86" fmla="*/ 3 w 40"/>
                <a:gd name="T87" fmla="*/ 18 h 21"/>
                <a:gd name="T88" fmla="*/ 3 w 40"/>
                <a:gd name="T89" fmla="*/ 18 h 21"/>
                <a:gd name="T90" fmla="*/ 2 w 40"/>
                <a:gd name="T91" fmla="*/ 19 h 21"/>
                <a:gd name="T92" fmla="*/ 0 w 40"/>
                <a:gd name="T93" fmla="*/ 20 h 21"/>
                <a:gd name="T94" fmla="*/ 0 w 40"/>
                <a:gd name="T95" fmla="*/ 21 h 21"/>
                <a:gd name="T96" fmla="*/ 11 w 40"/>
                <a:gd name="T97" fmla="*/ 20 h 21"/>
                <a:gd name="T98" fmla="*/ 11 w 40"/>
                <a:gd name="T99" fmla="*/ 20 h 21"/>
                <a:gd name="T100" fmla="*/ 11 w 40"/>
                <a:gd name="T101" fmla="*/ 20 h 21"/>
                <a:gd name="T102" fmla="*/ 11 w 40"/>
                <a:gd name="T103" fmla="*/ 20 h 21"/>
                <a:gd name="T104" fmla="*/ 40 w 40"/>
                <a:gd name="T105" fmla="*/ 15 h 21"/>
                <a:gd name="T106" fmla="*/ 40 w 40"/>
                <a:gd name="T107" fmla="*/ 14 h 21"/>
                <a:gd name="T108" fmla="*/ 40 w 40"/>
                <a:gd name="T109" fmla="*/ 13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40" h="21">
                  <a:moveTo>
                    <a:pt x="40" y="13"/>
                  </a:moveTo>
                  <a:cubicBezTo>
                    <a:pt x="40" y="13"/>
                    <a:pt x="40" y="14"/>
                    <a:pt x="40" y="14"/>
                  </a:cubicBezTo>
                  <a:cubicBezTo>
                    <a:pt x="39" y="14"/>
                    <a:pt x="39" y="14"/>
                    <a:pt x="39" y="14"/>
                  </a:cubicBezTo>
                  <a:cubicBezTo>
                    <a:pt x="39" y="13"/>
                    <a:pt x="38" y="13"/>
                    <a:pt x="38" y="14"/>
                  </a:cubicBezTo>
                  <a:cubicBezTo>
                    <a:pt x="38" y="14"/>
                    <a:pt x="37" y="14"/>
                    <a:pt x="37" y="14"/>
                  </a:cubicBezTo>
                  <a:cubicBezTo>
                    <a:pt x="36" y="13"/>
                    <a:pt x="35" y="12"/>
                    <a:pt x="32" y="12"/>
                  </a:cubicBezTo>
                  <a:cubicBezTo>
                    <a:pt x="32" y="12"/>
                    <a:pt x="34" y="11"/>
                    <a:pt x="35" y="12"/>
                  </a:cubicBezTo>
                  <a:cubicBezTo>
                    <a:pt x="37" y="12"/>
                    <a:pt x="37" y="13"/>
                    <a:pt x="38" y="13"/>
                  </a:cubicBezTo>
                  <a:cubicBezTo>
                    <a:pt x="38" y="13"/>
                    <a:pt x="38" y="12"/>
                    <a:pt x="36" y="11"/>
                  </a:cubicBezTo>
                  <a:cubicBezTo>
                    <a:pt x="36" y="11"/>
                    <a:pt x="37" y="11"/>
                    <a:pt x="36" y="10"/>
                  </a:cubicBezTo>
                  <a:cubicBezTo>
                    <a:pt x="34" y="10"/>
                    <a:pt x="34" y="10"/>
                    <a:pt x="34" y="9"/>
                  </a:cubicBezTo>
                  <a:cubicBezTo>
                    <a:pt x="34" y="9"/>
                    <a:pt x="35" y="9"/>
                    <a:pt x="36" y="9"/>
                  </a:cubicBezTo>
                  <a:cubicBezTo>
                    <a:pt x="36" y="9"/>
                    <a:pt x="36" y="10"/>
                    <a:pt x="37" y="9"/>
                  </a:cubicBezTo>
                  <a:cubicBezTo>
                    <a:pt x="37" y="9"/>
                    <a:pt x="37" y="9"/>
                    <a:pt x="36" y="9"/>
                  </a:cubicBezTo>
                  <a:cubicBezTo>
                    <a:pt x="36" y="9"/>
                    <a:pt x="36" y="8"/>
                    <a:pt x="36" y="7"/>
                  </a:cubicBezTo>
                  <a:cubicBezTo>
                    <a:pt x="35" y="6"/>
                    <a:pt x="34" y="7"/>
                    <a:pt x="33" y="6"/>
                  </a:cubicBezTo>
                  <a:cubicBezTo>
                    <a:pt x="32" y="6"/>
                    <a:pt x="32" y="5"/>
                    <a:pt x="32" y="6"/>
                  </a:cubicBezTo>
                  <a:cubicBezTo>
                    <a:pt x="31" y="6"/>
                    <a:pt x="31" y="6"/>
                    <a:pt x="31" y="5"/>
                  </a:cubicBezTo>
                  <a:cubicBezTo>
                    <a:pt x="30" y="4"/>
                    <a:pt x="31" y="4"/>
                    <a:pt x="31" y="3"/>
                  </a:cubicBezTo>
                  <a:cubicBezTo>
                    <a:pt x="31" y="2"/>
                    <a:pt x="30" y="1"/>
                    <a:pt x="30" y="1"/>
                  </a:cubicBezTo>
                  <a:cubicBezTo>
                    <a:pt x="29" y="1"/>
                    <a:pt x="29" y="1"/>
                    <a:pt x="28" y="0"/>
                  </a:cubicBezTo>
                  <a:cubicBezTo>
                    <a:pt x="28" y="0"/>
                    <a:pt x="27" y="0"/>
                    <a:pt x="27" y="0"/>
                  </a:cubicBezTo>
                  <a:cubicBezTo>
                    <a:pt x="27" y="0"/>
                    <a:pt x="26" y="0"/>
                    <a:pt x="26" y="1"/>
                  </a:cubicBezTo>
                  <a:cubicBezTo>
                    <a:pt x="26" y="1"/>
                    <a:pt x="26" y="1"/>
                    <a:pt x="25" y="2"/>
                  </a:cubicBezTo>
                  <a:cubicBezTo>
                    <a:pt x="24" y="2"/>
                    <a:pt x="24" y="2"/>
                    <a:pt x="24" y="2"/>
                  </a:cubicBezTo>
                  <a:cubicBezTo>
                    <a:pt x="24" y="3"/>
                    <a:pt x="23" y="4"/>
                    <a:pt x="23" y="4"/>
                  </a:cubicBezTo>
                  <a:cubicBezTo>
                    <a:pt x="22" y="4"/>
                    <a:pt x="22" y="5"/>
                    <a:pt x="22" y="6"/>
                  </a:cubicBezTo>
                  <a:cubicBezTo>
                    <a:pt x="22" y="6"/>
                    <a:pt x="20" y="7"/>
                    <a:pt x="20" y="7"/>
                  </a:cubicBezTo>
                  <a:cubicBezTo>
                    <a:pt x="19" y="6"/>
                    <a:pt x="18" y="6"/>
                    <a:pt x="18" y="7"/>
                  </a:cubicBezTo>
                  <a:cubicBezTo>
                    <a:pt x="19" y="8"/>
                    <a:pt x="18" y="9"/>
                    <a:pt x="17" y="9"/>
                  </a:cubicBezTo>
                  <a:cubicBezTo>
                    <a:pt x="16" y="9"/>
                    <a:pt x="15" y="10"/>
                    <a:pt x="15" y="11"/>
                  </a:cubicBezTo>
                  <a:cubicBezTo>
                    <a:pt x="15" y="12"/>
                    <a:pt x="15" y="12"/>
                    <a:pt x="14" y="12"/>
                  </a:cubicBezTo>
                  <a:cubicBezTo>
                    <a:pt x="13" y="12"/>
                    <a:pt x="13" y="13"/>
                    <a:pt x="13" y="13"/>
                  </a:cubicBezTo>
                  <a:cubicBezTo>
                    <a:pt x="13" y="13"/>
                    <a:pt x="12" y="13"/>
                    <a:pt x="12" y="13"/>
                  </a:cubicBezTo>
                  <a:cubicBezTo>
                    <a:pt x="12" y="13"/>
                    <a:pt x="12" y="13"/>
                    <a:pt x="11" y="13"/>
                  </a:cubicBezTo>
                  <a:cubicBezTo>
                    <a:pt x="11" y="13"/>
                    <a:pt x="10" y="14"/>
                    <a:pt x="10" y="14"/>
                  </a:cubicBezTo>
                  <a:cubicBezTo>
                    <a:pt x="10" y="15"/>
                    <a:pt x="8" y="14"/>
                    <a:pt x="8" y="14"/>
                  </a:cubicBezTo>
                  <a:cubicBezTo>
                    <a:pt x="8" y="14"/>
                    <a:pt x="7" y="13"/>
                    <a:pt x="7" y="13"/>
                  </a:cubicBezTo>
                  <a:cubicBezTo>
                    <a:pt x="7" y="13"/>
                    <a:pt x="7" y="13"/>
                    <a:pt x="7" y="13"/>
                  </a:cubicBezTo>
                  <a:cubicBezTo>
                    <a:pt x="7" y="13"/>
                    <a:pt x="7" y="14"/>
                    <a:pt x="6" y="15"/>
                  </a:cubicBezTo>
                  <a:cubicBezTo>
                    <a:pt x="5" y="15"/>
                    <a:pt x="4" y="16"/>
                    <a:pt x="4" y="17"/>
                  </a:cubicBezTo>
                  <a:cubicBezTo>
                    <a:pt x="4" y="17"/>
                    <a:pt x="4" y="17"/>
                    <a:pt x="4" y="17"/>
                  </a:cubicBezTo>
                  <a:cubicBezTo>
                    <a:pt x="4" y="17"/>
                    <a:pt x="4" y="17"/>
                    <a:pt x="4" y="17"/>
                  </a:cubicBezTo>
                  <a:cubicBezTo>
                    <a:pt x="4" y="18"/>
                    <a:pt x="3" y="18"/>
                    <a:pt x="3" y="18"/>
                  </a:cubicBezTo>
                  <a:cubicBezTo>
                    <a:pt x="3" y="18"/>
                    <a:pt x="3" y="18"/>
                    <a:pt x="3" y="18"/>
                  </a:cubicBezTo>
                  <a:cubicBezTo>
                    <a:pt x="3" y="18"/>
                    <a:pt x="3" y="18"/>
                    <a:pt x="2" y="19"/>
                  </a:cubicBezTo>
                  <a:cubicBezTo>
                    <a:pt x="2" y="19"/>
                    <a:pt x="1" y="20"/>
                    <a:pt x="0" y="20"/>
                  </a:cubicBezTo>
                  <a:cubicBezTo>
                    <a:pt x="0" y="21"/>
                    <a:pt x="0" y="21"/>
                    <a:pt x="0" y="21"/>
                  </a:cubicBezTo>
                  <a:cubicBezTo>
                    <a:pt x="11" y="20"/>
                    <a:pt x="11" y="20"/>
                    <a:pt x="11" y="20"/>
                  </a:cubicBezTo>
                  <a:cubicBezTo>
                    <a:pt x="11" y="20"/>
                    <a:pt x="11" y="20"/>
                    <a:pt x="11" y="20"/>
                  </a:cubicBezTo>
                  <a:cubicBezTo>
                    <a:pt x="11" y="20"/>
                    <a:pt x="11" y="20"/>
                    <a:pt x="11" y="20"/>
                  </a:cubicBezTo>
                  <a:cubicBezTo>
                    <a:pt x="11" y="20"/>
                    <a:pt x="11" y="20"/>
                    <a:pt x="11" y="20"/>
                  </a:cubicBezTo>
                  <a:cubicBezTo>
                    <a:pt x="40" y="15"/>
                    <a:pt x="40" y="15"/>
                    <a:pt x="40" y="15"/>
                  </a:cubicBezTo>
                  <a:cubicBezTo>
                    <a:pt x="40" y="14"/>
                    <a:pt x="40" y="14"/>
                    <a:pt x="40" y="14"/>
                  </a:cubicBezTo>
                  <a:cubicBezTo>
                    <a:pt x="40" y="14"/>
                    <a:pt x="40" y="13"/>
                    <a:pt x="40"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2" name="Freeform 436">
              <a:extLst>
                <a:ext uri="{FF2B5EF4-FFF2-40B4-BE49-F238E27FC236}">
                  <a16:creationId xmlns:a16="http://schemas.microsoft.com/office/drawing/2014/main" id="{40AB2897-C2D5-475F-8DC4-F819435AB90D}"/>
                </a:ext>
              </a:extLst>
            </p:cNvPr>
            <p:cNvSpPr>
              <a:spLocks/>
            </p:cNvSpPr>
            <p:nvPr/>
          </p:nvSpPr>
          <p:spPr bwMode="auto">
            <a:xfrm>
              <a:off x="-1681164" y="922338"/>
              <a:ext cx="134938" cy="68263"/>
            </a:xfrm>
            <a:custGeom>
              <a:avLst/>
              <a:gdLst>
                <a:gd name="T0" fmla="*/ 30 w 37"/>
                <a:gd name="T1" fmla="*/ 15 h 19"/>
                <a:gd name="T2" fmla="*/ 33 w 37"/>
                <a:gd name="T3" fmla="*/ 13 h 19"/>
                <a:gd name="T4" fmla="*/ 34 w 37"/>
                <a:gd name="T5" fmla="*/ 12 h 19"/>
                <a:gd name="T6" fmla="*/ 37 w 37"/>
                <a:gd name="T7" fmla="*/ 8 h 19"/>
                <a:gd name="T8" fmla="*/ 36 w 37"/>
                <a:gd name="T9" fmla="*/ 7 h 19"/>
                <a:gd name="T10" fmla="*/ 35 w 37"/>
                <a:gd name="T11" fmla="*/ 6 h 19"/>
                <a:gd name="T12" fmla="*/ 35 w 37"/>
                <a:gd name="T13" fmla="*/ 4 h 19"/>
                <a:gd name="T14" fmla="*/ 32 w 37"/>
                <a:gd name="T15" fmla="*/ 2 h 19"/>
                <a:gd name="T16" fmla="*/ 30 w 37"/>
                <a:gd name="T17" fmla="*/ 2 h 19"/>
                <a:gd name="T18" fmla="*/ 27 w 37"/>
                <a:gd name="T19" fmla="*/ 1 h 19"/>
                <a:gd name="T20" fmla="*/ 22 w 37"/>
                <a:gd name="T21" fmla="*/ 0 h 19"/>
                <a:gd name="T22" fmla="*/ 23 w 37"/>
                <a:gd name="T23" fmla="*/ 1 h 19"/>
                <a:gd name="T24" fmla="*/ 23 w 37"/>
                <a:gd name="T25" fmla="*/ 1 h 19"/>
                <a:gd name="T26" fmla="*/ 22 w 37"/>
                <a:gd name="T27" fmla="*/ 2 h 19"/>
                <a:gd name="T28" fmla="*/ 20 w 37"/>
                <a:gd name="T29" fmla="*/ 3 h 19"/>
                <a:gd name="T30" fmla="*/ 20 w 37"/>
                <a:gd name="T31" fmla="*/ 5 h 19"/>
                <a:gd name="T32" fmla="*/ 19 w 37"/>
                <a:gd name="T33" fmla="*/ 6 h 19"/>
                <a:gd name="T34" fmla="*/ 17 w 37"/>
                <a:gd name="T35" fmla="*/ 8 h 19"/>
                <a:gd name="T36" fmla="*/ 17 w 37"/>
                <a:gd name="T37" fmla="*/ 8 h 19"/>
                <a:gd name="T38" fmla="*/ 15 w 37"/>
                <a:gd name="T39" fmla="*/ 7 h 19"/>
                <a:gd name="T40" fmla="*/ 15 w 37"/>
                <a:gd name="T41" fmla="*/ 9 h 19"/>
                <a:gd name="T42" fmla="*/ 14 w 37"/>
                <a:gd name="T43" fmla="*/ 9 h 19"/>
                <a:gd name="T44" fmla="*/ 13 w 37"/>
                <a:gd name="T45" fmla="*/ 9 h 19"/>
                <a:gd name="T46" fmla="*/ 12 w 37"/>
                <a:gd name="T47" fmla="*/ 9 h 19"/>
                <a:gd name="T48" fmla="*/ 9 w 37"/>
                <a:gd name="T49" fmla="*/ 10 h 19"/>
                <a:gd name="T50" fmla="*/ 8 w 37"/>
                <a:gd name="T51" fmla="*/ 9 h 19"/>
                <a:gd name="T52" fmla="*/ 7 w 37"/>
                <a:gd name="T53" fmla="*/ 10 h 19"/>
                <a:gd name="T54" fmla="*/ 7 w 37"/>
                <a:gd name="T55" fmla="*/ 12 h 19"/>
                <a:gd name="T56" fmla="*/ 6 w 37"/>
                <a:gd name="T57" fmla="*/ 13 h 19"/>
                <a:gd name="T58" fmla="*/ 6 w 37"/>
                <a:gd name="T59" fmla="*/ 13 h 19"/>
                <a:gd name="T60" fmla="*/ 5 w 37"/>
                <a:gd name="T61" fmla="*/ 15 h 19"/>
                <a:gd name="T62" fmla="*/ 3 w 37"/>
                <a:gd name="T63" fmla="*/ 14 h 19"/>
                <a:gd name="T64" fmla="*/ 2 w 37"/>
                <a:gd name="T65" fmla="*/ 16 h 19"/>
                <a:gd name="T66" fmla="*/ 2 w 37"/>
                <a:gd name="T67" fmla="*/ 16 h 19"/>
                <a:gd name="T68" fmla="*/ 2 w 37"/>
                <a:gd name="T69" fmla="*/ 16 h 19"/>
                <a:gd name="T70" fmla="*/ 0 w 37"/>
                <a:gd name="T71" fmla="*/ 18 h 19"/>
                <a:gd name="T72" fmla="*/ 0 w 37"/>
                <a:gd name="T73" fmla="*/ 19 h 19"/>
                <a:gd name="T74" fmla="*/ 7 w 37"/>
                <a:gd name="T75" fmla="*/ 18 h 19"/>
                <a:gd name="T76" fmla="*/ 30 w 37"/>
                <a:gd name="T77" fmla="*/ 16 h 19"/>
                <a:gd name="T78" fmla="*/ 30 w 37"/>
                <a:gd name="T79" fmla="*/ 1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7" h="19">
                  <a:moveTo>
                    <a:pt x="30" y="16"/>
                  </a:moveTo>
                  <a:cubicBezTo>
                    <a:pt x="30" y="16"/>
                    <a:pt x="30" y="16"/>
                    <a:pt x="30" y="15"/>
                  </a:cubicBezTo>
                  <a:cubicBezTo>
                    <a:pt x="31" y="15"/>
                    <a:pt x="32" y="14"/>
                    <a:pt x="32" y="14"/>
                  </a:cubicBezTo>
                  <a:cubicBezTo>
                    <a:pt x="33" y="13"/>
                    <a:pt x="33" y="13"/>
                    <a:pt x="33" y="13"/>
                  </a:cubicBezTo>
                  <a:cubicBezTo>
                    <a:pt x="33" y="13"/>
                    <a:pt x="33" y="13"/>
                    <a:pt x="33" y="13"/>
                  </a:cubicBezTo>
                  <a:cubicBezTo>
                    <a:pt x="33" y="13"/>
                    <a:pt x="34" y="12"/>
                    <a:pt x="34" y="12"/>
                  </a:cubicBezTo>
                  <a:cubicBezTo>
                    <a:pt x="34" y="11"/>
                    <a:pt x="35" y="10"/>
                    <a:pt x="36" y="10"/>
                  </a:cubicBezTo>
                  <a:cubicBezTo>
                    <a:pt x="37" y="9"/>
                    <a:pt x="37" y="8"/>
                    <a:pt x="37" y="8"/>
                  </a:cubicBezTo>
                  <a:cubicBezTo>
                    <a:pt x="37" y="8"/>
                    <a:pt x="37" y="8"/>
                    <a:pt x="37" y="8"/>
                  </a:cubicBezTo>
                  <a:cubicBezTo>
                    <a:pt x="37" y="8"/>
                    <a:pt x="37" y="7"/>
                    <a:pt x="36" y="7"/>
                  </a:cubicBezTo>
                  <a:cubicBezTo>
                    <a:pt x="36" y="7"/>
                    <a:pt x="36" y="7"/>
                    <a:pt x="36" y="7"/>
                  </a:cubicBezTo>
                  <a:cubicBezTo>
                    <a:pt x="36" y="6"/>
                    <a:pt x="35" y="6"/>
                    <a:pt x="35" y="6"/>
                  </a:cubicBezTo>
                  <a:cubicBezTo>
                    <a:pt x="35" y="6"/>
                    <a:pt x="35" y="6"/>
                    <a:pt x="35" y="5"/>
                  </a:cubicBezTo>
                  <a:cubicBezTo>
                    <a:pt x="35" y="4"/>
                    <a:pt x="35" y="4"/>
                    <a:pt x="35" y="4"/>
                  </a:cubicBezTo>
                  <a:cubicBezTo>
                    <a:pt x="35" y="4"/>
                    <a:pt x="34" y="4"/>
                    <a:pt x="34" y="3"/>
                  </a:cubicBezTo>
                  <a:cubicBezTo>
                    <a:pt x="33" y="2"/>
                    <a:pt x="32" y="2"/>
                    <a:pt x="32" y="2"/>
                  </a:cubicBezTo>
                  <a:cubicBezTo>
                    <a:pt x="32" y="2"/>
                    <a:pt x="32" y="2"/>
                    <a:pt x="31" y="2"/>
                  </a:cubicBezTo>
                  <a:cubicBezTo>
                    <a:pt x="31" y="2"/>
                    <a:pt x="30" y="2"/>
                    <a:pt x="30" y="2"/>
                  </a:cubicBezTo>
                  <a:cubicBezTo>
                    <a:pt x="29" y="2"/>
                    <a:pt x="29" y="2"/>
                    <a:pt x="28" y="2"/>
                  </a:cubicBezTo>
                  <a:cubicBezTo>
                    <a:pt x="28" y="2"/>
                    <a:pt x="28" y="1"/>
                    <a:pt x="27" y="1"/>
                  </a:cubicBezTo>
                  <a:cubicBezTo>
                    <a:pt x="26" y="1"/>
                    <a:pt x="25" y="1"/>
                    <a:pt x="24" y="1"/>
                  </a:cubicBezTo>
                  <a:cubicBezTo>
                    <a:pt x="24" y="1"/>
                    <a:pt x="23" y="0"/>
                    <a:pt x="22" y="0"/>
                  </a:cubicBezTo>
                  <a:cubicBezTo>
                    <a:pt x="22" y="1"/>
                    <a:pt x="22" y="1"/>
                    <a:pt x="23" y="1"/>
                  </a:cubicBezTo>
                  <a:cubicBezTo>
                    <a:pt x="23" y="1"/>
                    <a:pt x="23" y="1"/>
                    <a:pt x="23" y="1"/>
                  </a:cubicBezTo>
                  <a:cubicBezTo>
                    <a:pt x="23" y="1"/>
                    <a:pt x="23" y="1"/>
                    <a:pt x="23" y="1"/>
                  </a:cubicBezTo>
                  <a:cubicBezTo>
                    <a:pt x="23" y="1"/>
                    <a:pt x="23" y="1"/>
                    <a:pt x="23" y="1"/>
                  </a:cubicBezTo>
                  <a:cubicBezTo>
                    <a:pt x="23" y="1"/>
                    <a:pt x="23" y="1"/>
                    <a:pt x="23" y="1"/>
                  </a:cubicBezTo>
                  <a:cubicBezTo>
                    <a:pt x="23" y="1"/>
                    <a:pt x="22" y="2"/>
                    <a:pt x="22" y="2"/>
                  </a:cubicBezTo>
                  <a:cubicBezTo>
                    <a:pt x="22" y="2"/>
                    <a:pt x="22" y="3"/>
                    <a:pt x="21" y="3"/>
                  </a:cubicBezTo>
                  <a:cubicBezTo>
                    <a:pt x="21" y="3"/>
                    <a:pt x="20" y="3"/>
                    <a:pt x="20" y="3"/>
                  </a:cubicBezTo>
                  <a:cubicBezTo>
                    <a:pt x="20" y="4"/>
                    <a:pt x="20" y="4"/>
                    <a:pt x="20" y="5"/>
                  </a:cubicBezTo>
                  <a:cubicBezTo>
                    <a:pt x="20" y="5"/>
                    <a:pt x="20" y="5"/>
                    <a:pt x="20" y="5"/>
                  </a:cubicBezTo>
                  <a:cubicBezTo>
                    <a:pt x="20" y="5"/>
                    <a:pt x="20" y="6"/>
                    <a:pt x="20" y="6"/>
                  </a:cubicBezTo>
                  <a:cubicBezTo>
                    <a:pt x="19" y="6"/>
                    <a:pt x="19" y="6"/>
                    <a:pt x="19" y="6"/>
                  </a:cubicBezTo>
                  <a:cubicBezTo>
                    <a:pt x="19" y="6"/>
                    <a:pt x="19" y="6"/>
                    <a:pt x="19" y="6"/>
                  </a:cubicBezTo>
                  <a:cubicBezTo>
                    <a:pt x="19" y="7"/>
                    <a:pt x="18" y="8"/>
                    <a:pt x="17" y="8"/>
                  </a:cubicBezTo>
                  <a:cubicBezTo>
                    <a:pt x="17" y="8"/>
                    <a:pt x="17" y="8"/>
                    <a:pt x="17" y="8"/>
                  </a:cubicBezTo>
                  <a:cubicBezTo>
                    <a:pt x="17" y="8"/>
                    <a:pt x="17" y="8"/>
                    <a:pt x="17" y="8"/>
                  </a:cubicBezTo>
                  <a:cubicBezTo>
                    <a:pt x="17" y="8"/>
                    <a:pt x="16" y="7"/>
                    <a:pt x="16" y="7"/>
                  </a:cubicBezTo>
                  <a:cubicBezTo>
                    <a:pt x="16" y="7"/>
                    <a:pt x="16" y="7"/>
                    <a:pt x="15" y="7"/>
                  </a:cubicBezTo>
                  <a:cubicBezTo>
                    <a:pt x="15" y="7"/>
                    <a:pt x="15" y="7"/>
                    <a:pt x="15" y="7"/>
                  </a:cubicBezTo>
                  <a:cubicBezTo>
                    <a:pt x="15" y="8"/>
                    <a:pt x="15" y="9"/>
                    <a:pt x="15" y="9"/>
                  </a:cubicBezTo>
                  <a:cubicBezTo>
                    <a:pt x="15" y="9"/>
                    <a:pt x="15" y="9"/>
                    <a:pt x="15" y="9"/>
                  </a:cubicBezTo>
                  <a:cubicBezTo>
                    <a:pt x="15" y="9"/>
                    <a:pt x="14" y="9"/>
                    <a:pt x="14" y="9"/>
                  </a:cubicBezTo>
                  <a:cubicBezTo>
                    <a:pt x="14" y="9"/>
                    <a:pt x="14" y="9"/>
                    <a:pt x="13" y="9"/>
                  </a:cubicBezTo>
                  <a:cubicBezTo>
                    <a:pt x="13" y="9"/>
                    <a:pt x="13" y="9"/>
                    <a:pt x="13" y="9"/>
                  </a:cubicBezTo>
                  <a:cubicBezTo>
                    <a:pt x="13" y="9"/>
                    <a:pt x="13" y="9"/>
                    <a:pt x="13" y="9"/>
                  </a:cubicBezTo>
                  <a:cubicBezTo>
                    <a:pt x="12" y="9"/>
                    <a:pt x="12" y="9"/>
                    <a:pt x="12" y="9"/>
                  </a:cubicBezTo>
                  <a:cubicBezTo>
                    <a:pt x="12" y="9"/>
                    <a:pt x="11" y="9"/>
                    <a:pt x="10" y="9"/>
                  </a:cubicBezTo>
                  <a:cubicBezTo>
                    <a:pt x="10" y="9"/>
                    <a:pt x="10" y="10"/>
                    <a:pt x="9" y="10"/>
                  </a:cubicBezTo>
                  <a:cubicBezTo>
                    <a:pt x="9" y="10"/>
                    <a:pt x="9" y="10"/>
                    <a:pt x="9" y="9"/>
                  </a:cubicBezTo>
                  <a:cubicBezTo>
                    <a:pt x="9" y="9"/>
                    <a:pt x="9" y="9"/>
                    <a:pt x="8" y="9"/>
                  </a:cubicBezTo>
                  <a:cubicBezTo>
                    <a:pt x="8" y="10"/>
                    <a:pt x="8" y="10"/>
                    <a:pt x="7" y="10"/>
                  </a:cubicBezTo>
                  <a:cubicBezTo>
                    <a:pt x="7" y="10"/>
                    <a:pt x="7" y="10"/>
                    <a:pt x="7" y="10"/>
                  </a:cubicBezTo>
                  <a:cubicBezTo>
                    <a:pt x="7" y="10"/>
                    <a:pt x="7" y="10"/>
                    <a:pt x="7" y="10"/>
                  </a:cubicBezTo>
                  <a:cubicBezTo>
                    <a:pt x="7" y="11"/>
                    <a:pt x="7" y="11"/>
                    <a:pt x="7" y="12"/>
                  </a:cubicBezTo>
                  <a:cubicBezTo>
                    <a:pt x="7" y="12"/>
                    <a:pt x="7" y="13"/>
                    <a:pt x="6" y="13"/>
                  </a:cubicBezTo>
                  <a:cubicBezTo>
                    <a:pt x="6" y="13"/>
                    <a:pt x="6" y="13"/>
                    <a:pt x="6" y="13"/>
                  </a:cubicBezTo>
                  <a:cubicBezTo>
                    <a:pt x="6" y="13"/>
                    <a:pt x="6" y="13"/>
                    <a:pt x="6" y="13"/>
                  </a:cubicBezTo>
                  <a:cubicBezTo>
                    <a:pt x="6" y="13"/>
                    <a:pt x="6" y="13"/>
                    <a:pt x="6" y="13"/>
                  </a:cubicBezTo>
                  <a:cubicBezTo>
                    <a:pt x="5" y="13"/>
                    <a:pt x="5" y="14"/>
                    <a:pt x="5" y="15"/>
                  </a:cubicBezTo>
                  <a:cubicBezTo>
                    <a:pt x="5" y="15"/>
                    <a:pt x="5" y="15"/>
                    <a:pt x="5" y="15"/>
                  </a:cubicBezTo>
                  <a:cubicBezTo>
                    <a:pt x="5" y="15"/>
                    <a:pt x="4" y="15"/>
                    <a:pt x="4" y="15"/>
                  </a:cubicBezTo>
                  <a:cubicBezTo>
                    <a:pt x="4" y="14"/>
                    <a:pt x="3" y="14"/>
                    <a:pt x="3" y="14"/>
                  </a:cubicBezTo>
                  <a:cubicBezTo>
                    <a:pt x="2" y="15"/>
                    <a:pt x="2" y="15"/>
                    <a:pt x="2" y="15"/>
                  </a:cubicBezTo>
                  <a:cubicBezTo>
                    <a:pt x="2" y="15"/>
                    <a:pt x="2" y="16"/>
                    <a:pt x="2" y="16"/>
                  </a:cubicBezTo>
                  <a:cubicBezTo>
                    <a:pt x="2" y="16"/>
                    <a:pt x="2" y="16"/>
                    <a:pt x="2" y="16"/>
                  </a:cubicBezTo>
                  <a:cubicBezTo>
                    <a:pt x="2" y="16"/>
                    <a:pt x="2" y="16"/>
                    <a:pt x="2" y="16"/>
                  </a:cubicBezTo>
                  <a:cubicBezTo>
                    <a:pt x="2" y="16"/>
                    <a:pt x="2" y="16"/>
                    <a:pt x="2" y="16"/>
                  </a:cubicBezTo>
                  <a:cubicBezTo>
                    <a:pt x="2" y="16"/>
                    <a:pt x="2" y="16"/>
                    <a:pt x="2" y="16"/>
                  </a:cubicBezTo>
                  <a:cubicBezTo>
                    <a:pt x="2" y="16"/>
                    <a:pt x="2" y="18"/>
                    <a:pt x="1" y="18"/>
                  </a:cubicBezTo>
                  <a:cubicBezTo>
                    <a:pt x="0" y="18"/>
                    <a:pt x="0" y="18"/>
                    <a:pt x="0" y="18"/>
                  </a:cubicBezTo>
                  <a:cubicBezTo>
                    <a:pt x="0" y="18"/>
                    <a:pt x="0" y="18"/>
                    <a:pt x="0" y="19"/>
                  </a:cubicBezTo>
                  <a:cubicBezTo>
                    <a:pt x="0" y="19"/>
                    <a:pt x="0" y="19"/>
                    <a:pt x="0" y="19"/>
                  </a:cubicBezTo>
                  <a:cubicBezTo>
                    <a:pt x="0" y="19"/>
                    <a:pt x="0" y="19"/>
                    <a:pt x="0" y="19"/>
                  </a:cubicBezTo>
                  <a:cubicBezTo>
                    <a:pt x="7" y="18"/>
                    <a:pt x="7" y="18"/>
                    <a:pt x="7" y="18"/>
                  </a:cubicBezTo>
                  <a:cubicBezTo>
                    <a:pt x="7" y="18"/>
                    <a:pt x="7" y="18"/>
                    <a:pt x="7" y="18"/>
                  </a:cubicBezTo>
                  <a:cubicBezTo>
                    <a:pt x="30" y="16"/>
                    <a:pt x="30" y="16"/>
                    <a:pt x="30" y="16"/>
                  </a:cubicBezTo>
                  <a:cubicBezTo>
                    <a:pt x="30" y="16"/>
                    <a:pt x="30" y="16"/>
                    <a:pt x="30" y="16"/>
                  </a:cubicBezTo>
                  <a:cubicBezTo>
                    <a:pt x="30" y="16"/>
                    <a:pt x="30" y="16"/>
                    <a:pt x="30" y="15"/>
                  </a:cubicBezTo>
                  <a:cubicBezTo>
                    <a:pt x="30" y="16"/>
                    <a:pt x="30" y="16"/>
                    <a:pt x="30" y="1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3" name="Freeform 437">
              <a:extLst>
                <a:ext uri="{FF2B5EF4-FFF2-40B4-BE49-F238E27FC236}">
                  <a16:creationId xmlns:a16="http://schemas.microsoft.com/office/drawing/2014/main" id="{D0F06D7B-7C22-40A3-BC90-1B03F30956CB}"/>
                </a:ext>
              </a:extLst>
            </p:cNvPr>
            <p:cNvSpPr>
              <a:spLocks/>
            </p:cNvSpPr>
            <p:nvPr/>
          </p:nvSpPr>
          <p:spPr bwMode="auto">
            <a:xfrm>
              <a:off x="-1812927" y="831851"/>
              <a:ext cx="114300" cy="73025"/>
            </a:xfrm>
            <a:custGeom>
              <a:avLst/>
              <a:gdLst>
                <a:gd name="T0" fmla="*/ 26 w 31"/>
                <a:gd name="T1" fmla="*/ 20 h 20"/>
                <a:gd name="T2" fmla="*/ 26 w 31"/>
                <a:gd name="T3" fmla="*/ 18 h 20"/>
                <a:gd name="T4" fmla="*/ 26 w 31"/>
                <a:gd name="T5" fmla="*/ 18 h 20"/>
                <a:gd name="T6" fmla="*/ 27 w 31"/>
                <a:gd name="T7" fmla="*/ 17 h 20"/>
                <a:gd name="T8" fmla="*/ 27 w 31"/>
                <a:gd name="T9" fmla="*/ 16 h 20"/>
                <a:gd name="T10" fmla="*/ 27 w 31"/>
                <a:gd name="T11" fmla="*/ 15 h 20"/>
                <a:gd name="T12" fmla="*/ 27 w 31"/>
                <a:gd name="T13" fmla="*/ 15 h 20"/>
                <a:gd name="T14" fmla="*/ 28 w 31"/>
                <a:gd name="T15" fmla="*/ 14 h 20"/>
                <a:gd name="T16" fmla="*/ 28 w 31"/>
                <a:gd name="T17" fmla="*/ 14 h 20"/>
                <a:gd name="T18" fmla="*/ 28 w 31"/>
                <a:gd name="T19" fmla="*/ 14 h 20"/>
                <a:gd name="T20" fmla="*/ 28 w 31"/>
                <a:gd name="T21" fmla="*/ 14 h 20"/>
                <a:gd name="T22" fmla="*/ 29 w 31"/>
                <a:gd name="T23" fmla="*/ 13 h 20"/>
                <a:gd name="T24" fmla="*/ 30 w 31"/>
                <a:gd name="T25" fmla="*/ 12 h 20"/>
                <a:gd name="T26" fmla="*/ 31 w 31"/>
                <a:gd name="T27" fmla="*/ 11 h 20"/>
                <a:gd name="T28" fmla="*/ 31 w 31"/>
                <a:gd name="T29" fmla="*/ 9 h 20"/>
                <a:gd name="T30" fmla="*/ 31 w 31"/>
                <a:gd name="T31" fmla="*/ 9 h 20"/>
                <a:gd name="T32" fmla="*/ 31 w 31"/>
                <a:gd name="T33" fmla="*/ 9 h 20"/>
                <a:gd name="T34" fmla="*/ 31 w 31"/>
                <a:gd name="T35" fmla="*/ 9 h 20"/>
                <a:gd name="T36" fmla="*/ 30 w 31"/>
                <a:gd name="T37" fmla="*/ 9 h 20"/>
                <a:gd name="T38" fmla="*/ 30 w 31"/>
                <a:gd name="T39" fmla="*/ 8 h 20"/>
                <a:gd name="T40" fmla="*/ 30 w 31"/>
                <a:gd name="T41" fmla="*/ 8 h 20"/>
                <a:gd name="T42" fmla="*/ 30 w 31"/>
                <a:gd name="T43" fmla="*/ 7 h 20"/>
                <a:gd name="T44" fmla="*/ 28 w 31"/>
                <a:gd name="T45" fmla="*/ 6 h 20"/>
                <a:gd name="T46" fmla="*/ 27 w 31"/>
                <a:gd name="T47" fmla="*/ 5 h 20"/>
                <a:gd name="T48" fmla="*/ 26 w 31"/>
                <a:gd name="T49" fmla="*/ 5 h 20"/>
                <a:gd name="T50" fmla="*/ 26 w 31"/>
                <a:gd name="T51" fmla="*/ 5 h 20"/>
                <a:gd name="T52" fmla="*/ 26 w 31"/>
                <a:gd name="T53" fmla="*/ 4 h 20"/>
                <a:gd name="T54" fmla="*/ 26 w 31"/>
                <a:gd name="T55" fmla="*/ 2 h 20"/>
                <a:gd name="T56" fmla="*/ 26 w 31"/>
                <a:gd name="T57" fmla="*/ 2 h 20"/>
                <a:gd name="T58" fmla="*/ 25 w 31"/>
                <a:gd name="T59" fmla="*/ 0 h 20"/>
                <a:gd name="T60" fmla="*/ 1 w 31"/>
                <a:gd name="T61" fmla="*/ 0 h 20"/>
                <a:gd name="T62" fmla="*/ 0 w 31"/>
                <a:gd name="T63" fmla="*/ 0 h 20"/>
                <a:gd name="T64" fmla="*/ 1 w 31"/>
                <a:gd name="T65" fmla="*/ 1 h 20"/>
                <a:gd name="T66" fmla="*/ 1 w 31"/>
                <a:gd name="T67" fmla="*/ 3 h 20"/>
                <a:gd name="T68" fmla="*/ 1 w 31"/>
                <a:gd name="T69" fmla="*/ 4 h 20"/>
                <a:gd name="T70" fmla="*/ 1 w 31"/>
                <a:gd name="T71" fmla="*/ 4 h 20"/>
                <a:gd name="T72" fmla="*/ 1 w 31"/>
                <a:gd name="T73" fmla="*/ 5 h 20"/>
                <a:gd name="T74" fmla="*/ 1 w 31"/>
                <a:gd name="T75" fmla="*/ 6 h 20"/>
                <a:gd name="T76" fmla="*/ 1 w 31"/>
                <a:gd name="T77" fmla="*/ 7 h 20"/>
                <a:gd name="T78" fmla="*/ 2 w 31"/>
                <a:gd name="T79" fmla="*/ 9 h 20"/>
                <a:gd name="T80" fmla="*/ 2 w 31"/>
                <a:gd name="T81" fmla="*/ 9 h 20"/>
                <a:gd name="T82" fmla="*/ 2 w 31"/>
                <a:gd name="T83" fmla="*/ 10 h 20"/>
                <a:gd name="T84" fmla="*/ 3 w 31"/>
                <a:gd name="T85" fmla="*/ 11 h 20"/>
                <a:gd name="T86" fmla="*/ 3 w 31"/>
                <a:gd name="T87" fmla="*/ 12 h 20"/>
                <a:gd name="T88" fmla="*/ 3 w 31"/>
                <a:gd name="T89" fmla="*/ 13 h 20"/>
                <a:gd name="T90" fmla="*/ 4 w 31"/>
                <a:gd name="T91" fmla="*/ 13 h 20"/>
                <a:gd name="T92" fmla="*/ 4 w 31"/>
                <a:gd name="T93" fmla="*/ 17 h 20"/>
                <a:gd name="T94" fmla="*/ 4 w 31"/>
                <a:gd name="T95" fmla="*/ 17 h 20"/>
                <a:gd name="T96" fmla="*/ 4 w 31"/>
                <a:gd name="T97" fmla="*/ 17 h 20"/>
                <a:gd name="T98" fmla="*/ 5 w 31"/>
                <a:gd name="T99" fmla="*/ 18 h 20"/>
                <a:gd name="T100" fmla="*/ 5 w 31"/>
                <a:gd name="T101" fmla="*/ 19 h 20"/>
                <a:gd name="T102" fmla="*/ 5 w 31"/>
                <a:gd name="T103" fmla="*/ 19 h 20"/>
                <a:gd name="T104" fmla="*/ 20 w 31"/>
                <a:gd name="T105" fmla="*/ 19 h 20"/>
                <a:gd name="T106" fmla="*/ 22 w 31"/>
                <a:gd name="T107" fmla="*/ 19 h 20"/>
                <a:gd name="T108" fmla="*/ 23 w 31"/>
                <a:gd name="T109" fmla="*/ 19 h 20"/>
                <a:gd name="T110" fmla="*/ 24 w 31"/>
                <a:gd name="T111" fmla="*/ 19 h 20"/>
                <a:gd name="T112" fmla="*/ 25 w 31"/>
                <a:gd name="T113" fmla="*/ 20 h 20"/>
                <a:gd name="T114" fmla="*/ 25 w 31"/>
                <a:gd name="T115" fmla="*/ 20 h 20"/>
                <a:gd name="T116" fmla="*/ 25 w 31"/>
                <a:gd name="T117" fmla="*/ 20 h 20"/>
                <a:gd name="T118" fmla="*/ 26 w 31"/>
                <a:gd name="T119" fmla="*/ 20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31" h="20">
                  <a:moveTo>
                    <a:pt x="26" y="20"/>
                  </a:moveTo>
                  <a:cubicBezTo>
                    <a:pt x="26" y="20"/>
                    <a:pt x="25" y="19"/>
                    <a:pt x="26" y="18"/>
                  </a:cubicBezTo>
                  <a:cubicBezTo>
                    <a:pt x="26" y="18"/>
                    <a:pt x="26" y="18"/>
                    <a:pt x="26" y="18"/>
                  </a:cubicBezTo>
                  <a:cubicBezTo>
                    <a:pt x="26" y="18"/>
                    <a:pt x="27" y="17"/>
                    <a:pt x="27" y="17"/>
                  </a:cubicBezTo>
                  <a:cubicBezTo>
                    <a:pt x="27" y="17"/>
                    <a:pt x="27" y="16"/>
                    <a:pt x="27" y="16"/>
                  </a:cubicBezTo>
                  <a:cubicBezTo>
                    <a:pt x="27" y="16"/>
                    <a:pt x="27" y="15"/>
                    <a:pt x="27" y="15"/>
                  </a:cubicBezTo>
                  <a:cubicBezTo>
                    <a:pt x="27" y="15"/>
                    <a:pt x="27" y="15"/>
                    <a:pt x="27" y="15"/>
                  </a:cubicBezTo>
                  <a:cubicBezTo>
                    <a:pt x="27" y="15"/>
                    <a:pt x="27" y="14"/>
                    <a:pt x="28" y="14"/>
                  </a:cubicBezTo>
                  <a:cubicBezTo>
                    <a:pt x="28" y="14"/>
                    <a:pt x="28" y="14"/>
                    <a:pt x="28" y="14"/>
                  </a:cubicBezTo>
                  <a:cubicBezTo>
                    <a:pt x="28" y="14"/>
                    <a:pt x="28" y="14"/>
                    <a:pt x="28" y="14"/>
                  </a:cubicBezTo>
                  <a:cubicBezTo>
                    <a:pt x="28" y="14"/>
                    <a:pt x="28" y="14"/>
                    <a:pt x="28" y="14"/>
                  </a:cubicBezTo>
                  <a:cubicBezTo>
                    <a:pt x="28" y="13"/>
                    <a:pt x="29" y="13"/>
                    <a:pt x="29" y="13"/>
                  </a:cubicBezTo>
                  <a:cubicBezTo>
                    <a:pt x="29" y="13"/>
                    <a:pt x="30" y="12"/>
                    <a:pt x="30" y="12"/>
                  </a:cubicBezTo>
                  <a:cubicBezTo>
                    <a:pt x="30" y="12"/>
                    <a:pt x="31" y="11"/>
                    <a:pt x="31" y="11"/>
                  </a:cubicBezTo>
                  <a:cubicBezTo>
                    <a:pt x="31" y="10"/>
                    <a:pt x="31" y="9"/>
                    <a:pt x="31" y="9"/>
                  </a:cubicBezTo>
                  <a:cubicBezTo>
                    <a:pt x="31" y="9"/>
                    <a:pt x="31" y="9"/>
                    <a:pt x="31" y="9"/>
                  </a:cubicBezTo>
                  <a:cubicBezTo>
                    <a:pt x="31" y="9"/>
                    <a:pt x="31" y="9"/>
                    <a:pt x="31" y="9"/>
                  </a:cubicBezTo>
                  <a:cubicBezTo>
                    <a:pt x="31" y="9"/>
                    <a:pt x="31" y="9"/>
                    <a:pt x="31" y="9"/>
                  </a:cubicBezTo>
                  <a:cubicBezTo>
                    <a:pt x="30" y="9"/>
                    <a:pt x="30" y="9"/>
                    <a:pt x="30" y="9"/>
                  </a:cubicBezTo>
                  <a:cubicBezTo>
                    <a:pt x="30" y="9"/>
                    <a:pt x="30" y="9"/>
                    <a:pt x="30" y="8"/>
                  </a:cubicBezTo>
                  <a:cubicBezTo>
                    <a:pt x="30" y="8"/>
                    <a:pt x="30" y="8"/>
                    <a:pt x="30" y="8"/>
                  </a:cubicBezTo>
                  <a:cubicBezTo>
                    <a:pt x="30" y="8"/>
                    <a:pt x="30" y="8"/>
                    <a:pt x="30" y="7"/>
                  </a:cubicBezTo>
                  <a:cubicBezTo>
                    <a:pt x="30" y="7"/>
                    <a:pt x="28" y="7"/>
                    <a:pt x="28" y="6"/>
                  </a:cubicBezTo>
                  <a:cubicBezTo>
                    <a:pt x="28" y="6"/>
                    <a:pt x="27" y="6"/>
                    <a:pt x="27" y="5"/>
                  </a:cubicBezTo>
                  <a:cubicBezTo>
                    <a:pt x="27" y="5"/>
                    <a:pt x="26" y="5"/>
                    <a:pt x="26" y="5"/>
                  </a:cubicBezTo>
                  <a:cubicBezTo>
                    <a:pt x="26" y="5"/>
                    <a:pt x="26" y="5"/>
                    <a:pt x="26" y="5"/>
                  </a:cubicBezTo>
                  <a:cubicBezTo>
                    <a:pt x="26" y="4"/>
                    <a:pt x="26" y="4"/>
                    <a:pt x="26" y="4"/>
                  </a:cubicBezTo>
                  <a:cubicBezTo>
                    <a:pt x="25" y="3"/>
                    <a:pt x="26" y="2"/>
                    <a:pt x="26" y="2"/>
                  </a:cubicBezTo>
                  <a:cubicBezTo>
                    <a:pt x="26" y="2"/>
                    <a:pt x="26" y="2"/>
                    <a:pt x="26" y="2"/>
                  </a:cubicBezTo>
                  <a:cubicBezTo>
                    <a:pt x="26" y="1"/>
                    <a:pt x="25" y="0"/>
                    <a:pt x="25" y="0"/>
                  </a:cubicBezTo>
                  <a:cubicBezTo>
                    <a:pt x="1" y="0"/>
                    <a:pt x="1" y="0"/>
                    <a:pt x="1" y="0"/>
                  </a:cubicBezTo>
                  <a:cubicBezTo>
                    <a:pt x="0" y="0"/>
                    <a:pt x="0" y="0"/>
                    <a:pt x="0" y="0"/>
                  </a:cubicBezTo>
                  <a:cubicBezTo>
                    <a:pt x="1" y="0"/>
                    <a:pt x="1" y="0"/>
                    <a:pt x="1" y="1"/>
                  </a:cubicBezTo>
                  <a:cubicBezTo>
                    <a:pt x="1" y="1"/>
                    <a:pt x="2" y="2"/>
                    <a:pt x="1" y="3"/>
                  </a:cubicBezTo>
                  <a:cubicBezTo>
                    <a:pt x="1" y="3"/>
                    <a:pt x="1" y="4"/>
                    <a:pt x="1" y="4"/>
                  </a:cubicBezTo>
                  <a:cubicBezTo>
                    <a:pt x="1" y="4"/>
                    <a:pt x="1" y="4"/>
                    <a:pt x="1" y="4"/>
                  </a:cubicBezTo>
                  <a:cubicBezTo>
                    <a:pt x="1" y="4"/>
                    <a:pt x="1" y="5"/>
                    <a:pt x="1" y="5"/>
                  </a:cubicBezTo>
                  <a:cubicBezTo>
                    <a:pt x="1" y="6"/>
                    <a:pt x="1" y="6"/>
                    <a:pt x="1" y="6"/>
                  </a:cubicBezTo>
                  <a:cubicBezTo>
                    <a:pt x="2" y="7"/>
                    <a:pt x="1" y="7"/>
                    <a:pt x="1" y="7"/>
                  </a:cubicBezTo>
                  <a:cubicBezTo>
                    <a:pt x="2" y="8"/>
                    <a:pt x="2" y="9"/>
                    <a:pt x="2" y="9"/>
                  </a:cubicBezTo>
                  <a:cubicBezTo>
                    <a:pt x="2" y="9"/>
                    <a:pt x="2" y="9"/>
                    <a:pt x="2" y="9"/>
                  </a:cubicBezTo>
                  <a:cubicBezTo>
                    <a:pt x="2" y="10"/>
                    <a:pt x="2" y="10"/>
                    <a:pt x="2" y="10"/>
                  </a:cubicBezTo>
                  <a:cubicBezTo>
                    <a:pt x="3" y="10"/>
                    <a:pt x="3" y="11"/>
                    <a:pt x="3" y="11"/>
                  </a:cubicBezTo>
                  <a:cubicBezTo>
                    <a:pt x="3" y="11"/>
                    <a:pt x="3" y="12"/>
                    <a:pt x="3" y="12"/>
                  </a:cubicBezTo>
                  <a:cubicBezTo>
                    <a:pt x="3" y="12"/>
                    <a:pt x="3" y="12"/>
                    <a:pt x="3" y="13"/>
                  </a:cubicBezTo>
                  <a:cubicBezTo>
                    <a:pt x="3" y="13"/>
                    <a:pt x="3" y="13"/>
                    <a:pt x="4" y="13"/>
                  </a:cubicBezTo>
                  <a:cubicBezTo>
                    <a:pt x="4" y="14"/>
                    <a:pt x="4" y="15"/>
                    <a:pt x="4" y="17"/>
                  </a:cubicBezTo>
                  <a:cubicBezTo>
                    <a:pt x="4" y="17"/>
                    <a:pt x="4" y="17"/>
                    <a:pt x="4" y="17"/>
                  </a:cubicBezTo>
                  <a:cubicBezTo>
                    <a:pt x="4" y="17"/>
                    <a:pt x="4" y="17"/>
                    <a:pt x="4" y="17"/>
                  </a:cubicBezTo>
                  <a:cubicBezTo>
                    <a:pt x="4" y="18"/>
                    <a:pt x="5" y="18"/>
                    <a:pt x="5" y="18"/>
                  </a:cubicBezTo>
                  <a:cubicBezTo>
                    <a:pt x="5" y="18"/>
                    <a:pt x="5" y="19"/>
                    <a:pt x="5" y="19"/>
                  </a:cubicBezTo>
                  <a:cubicBezTo>
                    <a:pt x="5" y="19"/>
                    <a:pt x="5" y="19"/>
                    <a:pt x="5" y="19"/>
                  </a:cubicBezTo>
                  <a:cubicBezTo>
                    <a:pt x="20" y="19"/>
                    <a:pt x="20" y="19"/>
                    <a:pt x="20" y="19"/>
                  </a:cubicBezTo>
                  <a:cubicBezTo>
                    <a:pt x="22" y="19"/>
                    <a:pt x="22" y="19"/>
                    <a:pt x="22" y="19"/>
                  </a:cubicBezTo>
                  <a:cubicBezTo>
                    <a:pt x="22" y="19"/>
                    <a:pt x="23" y="18"/>
                    <a:pt x="23" y="19"/>
                  </a:cubicBezTo>
                  <a:cubicBezTo>
                    <a:pt x="24" y="19"/>
                    <a:pt x="24" y="19"/>
                    <a:pt x="24" y="19"/>
                  </a:cubicBezTo>
                  <a:cubicBezTo>
                    <a:pt x="24" y="19"/>
                    <a:pt x="25" y="19"/>
                    <a:pt x="25" y="20"/>
                  </a:cubicBezTo>
                  <a:cubicBezTo>
                    <a:pt x="25" y="20"/>
                    <a:pt x="25" y="20"/>
                    <a:pt x="25" y="20"/>
                  </a:cubicBezTo>
                  <a:cubicBezTo>
                    <a:pt x="25" y="20"/>
                    <a:pt x="25" y="20"/>
                    <a:pt x="25" y="20"/>
                  </a:cubicBezTo>
                  <a:cubicBezTo>
                    <a:pt x="25" y="20"/>
                    <a:pt x="26" y="20"/>
                    <a:pt x="26" y="2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4" name="Freeform 438">
              <a:extLst>
                <a:ext uri="{FF2B5EF4-FFF2-40B4-BE49-F238E27FC236}">
                  <a16:creationId xmlns:a16="http://schemas.microsoft.com/office/drawing/2014/main" id="{C71495E9-DED0-408B-B853-671D334D8205}"/>
                </a:ext>
              </a:extLst>
            </p:cNvPr>
            <p:cNvSpPr>
              <a:spLocks/>
            </p:cNvSpPr>
            <p:nvPr/>
          </p:nvSpPr>
          <p:spPr bwMode="auto">
            <a:xfrm>
              <a:off x="-1936752" y="766763"/>
              <a:ext cx="131763" cy="90488"/>
            </a:xfrm>
            <a:custGeom>
              <a:avLst/>
              <a:gdLst>
                <a:gd name="T0" fmla="*/ 35 w 36"/>
                <a:gd name="T1" fmla="*/ 24 h 25"/>
                <a:gd name="T2" fmla="*/ 35 w 36"/>
                <a:gd name="T3" fmla="*/ 22 h 25"/>
                <a:gd name="T4" fmla="*/ 35 w 36"/>
                <a:gd name="T5" fmla="*/ 19 h 25"/>
                <a:gd name="T6" fmla="*/ 34 w 36"/>
                <a:gd name="T7" fmla="*/ 18 h 25"/>
                <a:gd name="T8" fmla="*/ 35 w 36"/>
                <a:gd name="T9" fmla="*/ 18 h 25"/>
                <a:gd name="T10" fmla="*/ 35 w 36"/>
                <a:gd name="T11" fmla="*/ 6 h 25"/>
                <a:gd name="T12" fmla="*/ 35 w 36"/>
                <a:gd name="T13" fmla="*/ 5 h 25"/>
                <a:gd name="T14" fmla="*/ 35 w 36"/>
                <a:gd name="T15" fmla="*/ 2 h 25"/>
                <a:gd name="T16" fmla="*/ 2 w 36"/>
                <a:gd name="T17" fmla="*/ 0 h 25"/>
                <a:gd name="T18" fmla="*/ 1 w 36"/>
                <a:gd name="T19" fmla="*/ 6 h 25"/>
                <a:gd name="T20" fmla="*/ 1 w 36"/>
                <a:gd name="T21" fmla="*/ 6 h 25"/>
                <a:gd name="T22" fmla="*/ 0 w 36"/>
                <a:gd name="T23" fmla="*/ 19 h 25"/>
                <a:gd name="T24" fmla="*/ 19 w 36"/>
                <a:gd name="T25" fmla="*/ 21 h 25"/>
                <a:gd name="T26" fmla="*/ 21 w 36"/>
                <a:gd name="T27" fmla="*/ 21 h 25"/>
                <a:gd name="T28" fmla="*/ 22 w 36"/>
                <a:gd name="T29" fmla="*/ 21 h 25"/>
                <a:gd name="T30" fmla="*/ 23 w 36"/>
                <a:gd name="T31" fmla="*/ 22 h 25"/>
                <a:gd name="T32" fmla="*/ 25 w 36"/>
                <a:gd name="T33" fmla="*/ 22 h 25"/>
                <a:gd name="T34" fmla="*/ 27 w 36"/>
                <a:gd name="T35" fmla="*/ 23 h 25"/>
                <a:gd name="T36" fmla="*/ 29 w 36"/>
                <a:gd name="T37" fmla="*/ 23 h 25"/>
                <a:gd name="T38" fmla="*/ 31 w 36"/>
                <a:gd name="T39" fmla="*/ 23 h 25"/>
                <a:gd name="T40" fmla="*/ 32 w 36"/>
                <a:gd name="T41" fmla="*/ 23 h 25"/>
                <a:gd name="T42" fmla="*/ 35 w 36"/>
                <a:gd name="T43" fmla="*/ 24 h 25"/>
                <a:gd name="T44" fmla="*/ 35 w 36"/>
                <a:gd name="T45" fmla="*/ 25 h 25"/>
                <a:gd name="T46" fmla="*/ 35 w 36"/>
                <a:gd name="T47" fmla="*/ 24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6" h="25">
                  <a:moveTo>
                    <a:pt x="35" y="24"/>
                  </a:moveTo>
                  <a:cubicBezTo>
                    <a:pt x="35" y="24"/>
                    <a:pt x="35" y="24"/>
                    <a:pt x="35" y="22"/>
                  </a:cubicBezTo>
                  <a:cubicBezTo>
                    <a:pt x="35" y="21"/>
                    <a:pt x="36" y="20"/>
                    <a:pt x="35" y="19"/>
                  </a:cubicBezTo>
                  <a:cubicBezTo>
                    <a:pt x="34" y="18"/>
                    <a:pt x="34" y="18"/>
                    <a:pt x="34" y="18"/>
                  </a:cubicBezTo>
                  <a:cubicBezTo>
                    <a:pt x="35" y="18"/>
                    <a:pt x="35" y="18"/>
                    <a:pt x="35" y="18"/>
                  </a:cubicBezTo>
                  <a:cubicBezTo>
                    <a:pt x="35" y="6"/>
                    <a:pt x="35" y="6"/>
                    <a:pt x="35" y="6"/>
                  </a:cubicBezTo>
                  <a:cubicBezTo>
                    <a:pt x="35" y="6"/>
                    <a:pt x="35" y="6"/>
                    <a:pt x="35" y="5"/>
                  </a:cubicBezTo>
                  <a:cubicBezTo>
                    <a:pt x="35" y="4"/>
                    <a:pt x="35" y="3"/>
                    <a:pt x="35" y="2"/>
                  </a:cubicBezTo>
                  <a:cubicBezTo>
                    <a:pt x="35" y="2"/>
                    <a:pt x="12" y="2"/>
                    <a:pt x="2" y="0"/>
                  </a:cubicBezTo>
                  <a:cubicBezTo>
                    <a:pt x="1" y="3"/>
                    <a:pt x="1" y="6"/>
                    <a:pt x="1" y="6"/>
                  </a:cubicBezTo>
                  <a:cubicBezTo>
                    <a:pt x="1" y="6"/>
                    <a:pt x="1" y="6"/>
                    <a:pt x="1" y="6"/>
                  </a:cubicBezTo>
                  <a:cubicBezTo>
                    <a:pt x="0" y="19"/>
                    <a:pt x="0" y="19"/>
                    <a:pt x="0" y="19"/>
                  </a:cubicBezTo>
                  <a:cubicBezTo>
                    <a:pt x="19" y="21"/>
                    <a:pt x="19" y="21"/>
                    <a:pt x="19" y="21"/>
                  </a:cubicBezTo>
                  <a:cubicBezTo>
                    <a:pt x="19" y="21"/>
                    <a:pt x="20" y="21"/>
                    <a:pt x="21" y="21"/>
                  </a:cubicBezTo>
                  <a:cubicBezTo>
                    <a:pt x="21" y="21"/>
                    <a:pt x="21" y="21"/>
                    <a:pt x="22" y="21"/>
                  </a:cubicBezTo>
                  <a:cubicBezTo>
                    <a:pt x="22" y="22"/>
                    <a:pt x="23" y="22"/>
                    <a:pt x="23" y="22"/>
                  </a:cubicBezTo>
                  <a:cubicBezTo>
                    <a:pt x="24" y="22"/>
                    <a:pt x="25" y="22"/>
                    <a:pt x="25" y="22"/>
                  </a:cubicBezTo>
                  <a:cubicBezTo>
                    <a:pt x="25" y="22"/>
                    <a:pt x="26" y="23"/>
                    <a:pt x="27" y="23"/>
                  </a:cubicBezTo>
                  <a:cubicBezTo>
                    <a:pt x="27" y="24"/>
                    <a:pt x="28" y="23"/>
                    <a:pt x="29" y="23"/>
                  </a:cubicBezTo>
                  <a:cubicBezTo>
                    <a:pt x="30" y="22"/>
                    <a:pt x="31" y="23"/>
                    <a:pt x="31" y="23"/>
                  </a:cubicBezTo>
                  <a:cubicBezTo>
                    <a:pt x="32" y="23"/>
                    <a:pt x="32" y="23"/>
                    <a:pt x="32" y="23"/>
                  </a:cubicBezTo>
                  <a:cubicBezTo>
                    <a:pt x="32" y="23"/>
                    <a:pt x="35" y="24"/>
                    <a:pt x="35" y="24"/>
                  </a:cubicBezTo>
                  <a:cubicBezTo>
                    <a:pt x="36" y="25"/>
                    <a:pt x="35" y="25"/>
                    <a:pt x="35" y="25"/>
                  </a:cubicBezTo>
                  <a:cubicBezTo>
                    <a:pt x="35" y="25"/>
                    <a:pt x="36" y="25"/>
                    <a:pt x="35" y="2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5" name="Freeform 439">
              <a:extLst>
                <a:ext uri="{FF2B5EF4-FFF2-40B4-BE49-F238E27FC236}">
                  <a16:creationId xmlns:a16="http://schemas.microsoft.com/office/drawing/2014/main" id="{3E8AC08E-2E84-4086-AFC1-F3163EA5BCC1}"/>
                </a:ext>
              </a:extLst>
            </p:cNvPr>
            <p:cNvSpPr>
              <a:spLocks/>
            </p:cNvSpPr>
            <p:nvPr/>
          </p:nvSpPr>
          <p:spPr bwMode="auto">
            <a:xfrm>
              <a:off x="-1655764" y="865188"/>
              <a:ext cx="58738" cy="93663"/>
            </a:xfrm>
            <a:custGeom>
              <a:avLst/>
              <a:gdLst>
                <a:gd name="T0" fmla="*/ 2 w 16"/>
                <a:gd name="T1" fmla="*/ 17 h 26"/>
                <a:gd name="T2" fmla="*/ 2 w 16"/>
                <a:gd name="T3" fmla="*/ 19 h 26"/>
                <a:gd name="T4" fmla="*/ 2 w 16"/>
                <a:gd name="T5" fmla="*/ 20 h 26"/>
                <a:gd name="T6" fmla="*/ 2 w 16"/>
                <a:gd name="T7" fmla="*/ 21 h 26"/>
                <a:gd name="T8" fmla="*/ 1 w 16"/>
                <a:gd name="T9" fmla="*/ 23 h 26"/>
                <a:gd name="T10" fmla="*/ 1 w 16"/>
                <a:gd name="T11" fmla="*/ 23 h 26"/>
                <a:gd name="T12" fmla="*/ 0 w 16"/>
                <a:gd name="T13" fmla="*/ 24 h 26"/>
                <a:gd name="T14" fmla="*/ 0 w 16"/>
                <a:gd name="T15" fmla="*/ 24 h 26"/>
                <a:gd name="T16" fmla="*/ 0 w 16"/>
                <a:gd name="T17" fmla="*/ 25 h 26"/>
                <a:gd name="T18" fmla="*/ 0 w 16"/>
                <a:gd name="T19" fmla="*/ 26 h 26"/>
                <a:gd name="T20" fmla="*/ 0 w 16"/>
                <a:gd name="T21" fmla="*/ 26 h 26"/>
                <a:gd name="T22" fmla="*/ 1 w 16"/>
                <a:gd name="T23" fmla="*/ 25 h 26"/>
                <a:gd name="T24" fmla="*/ 2 w 16"/>
                <a:gd name="T25" fmla="*/ 25 h 26"/>
                <a:gd name="T26" fmla="*/ 2 w 16"/>
                <a:gd name="T27" fmla="*/ 26 h 26"/>
                <a:gd name="T28" fmla="*/ 2 w 16"/>
                <a:gd name="T29" fmla="*/ 26 h 26"/>
                <a:gd name="T30" fmla="*/ 2 w 16"/>
                <a:gd name="T31" fmla="*/ 26 h 26"/>
                <a:gd name="T32" fmla="*/ 3 w 16"/>
                <a:gd name="T33" fmla="*/ 25 h 26"/>
                <a:gd name="T34" fmla="*/ 3 w 16"/>
                <a:gd name="T35" fmla="*/ 25 h 26"/>
                <a:gd name="T36" fmla="*/ 3 w 16"/>
                <a:gd name="T37" fmla="*/ 25 h 26"/>
                <a:gd name="T38" fmla="*/ 6 w 16"/>
                <a:gd name="T39" fmla="*/ 25 h 26"/>
                <a:gd name="T40" fmla="*/ 6 w 16"/>
                <a:gd name="T41" fmla="*/ 25 h 26"/>
                <a:gd name="T42" fmla="*/ 6 w 16"/>
                <a:gd name="T43" fmla="*/ 25 h 26"/>
                <a:gd name="T44" fmla="*/ 6 w 16"/>
                <a:gd name="T45" fmla="*/ 25 h 26"/>
                <a:gd name="T46" fmla="*/ 8 w 16"/>
                <a:gd name="T47" fmla="*/ 25 h 26"/>
                <a:gd name="T48" fmla="*/ 8 w 16"/>
                <a:gd name="T49" fmla="*/ 24 h 26"/>
                <a:gd name="T50" fmla="*/ 8 w 16"/>
                <a:gd name="T51" fmla="*/ 23 h 26"/>
                <a:gd name="T52" fmla="*/ 8 w 16"/>
                <a:gd name="T53" fmla="*/ 23 h 26"/>
                <a:gd name="T54" fmla="*/ 8 w 16"/>
                <a:gd name="T55" fmla="*/ 23 h 26"/>
                <a:gd name="T56" fmla="*/ 9 w 16"/>
                <a:gd name="T57" fmla="*/ 23 h 26"/>
                <a:gd name="T58" fmla="*/ 9 w 16"/>
                <a:gd name="T59" fmla="*/ 23 h 26"/>
                <a:gd name="T60" fmla="*/ 10 w 16"/>
                <a:gd name="T61" fmla="*/ 24 h 26"/>
                <a:gd name="T62" fmla="*/ 10 w 16"/>
                <a:gd name="T63" fmla="*/ 24 h 26"/>
                <a:gd name="T64" fmla="*/ 10 w 16"/>
                <a:gd name="T65" fmla="*/ 24 h 26"/>
                <a:gd name="T66" fmla="*/ 11 w 16"/>
                <a:gd name="T67" fmla="*/ 24 h 26"/>
                <a:gd name="T68" fmla="*/ 12 w 16"/>
                <a:gd name="T69" fmla="*/ 22 h 26"/>
                <a:gd name="T70" fmla="*/ 13 w 16"/>
                <a:gd name="T71" fmla="*/ 21 h 26"/>
                <a:gd name="T72" fmla="*/ 13 w 16"/>
                <a:gd name="T73" fmla="*/ 20 h 26"/>
                <a:gd name="T74" fmla="*/ 13 w 16"/>
                <a:gd name="T75" fmla="*/ 19 h 26"/>
                <a:gd name="T76" fmla="*/ 14 w 16"/>
                <a:gd name="T77" fmla="*/ 19 h 26"/>
                <a:gd name="T78" fmla="*/ 15 w 16"/>
                <a:gd name="T79" fmla="*/ 18 h 26"/>
                <a:gd name="T80" fmla="*/ 16 w 16"/>
                <a:gd name="T81" fmla="*/ 17 h 26"/>
                <a:gd name="T82" fmla="*/ 16 w 16"/>
                <a:gd name="T83" fmla="*/ 17 h 26"/>
                <a:gd name="T84" fmla="*/ 16 w 16"/>
                <a:gd name="T85" fmla="*/ 17 h 26"/>
                <a:gd name="T86" fmla="*/ 16 w 16"/>
                <a:gd name="T87" fmla="*/ 17 h 26"/>
                <a:gd name="T88" fmla="*/ 16 w 16"/>
                <a:gd name="T89" fmla="*/ 17 h 26"/>
                <a:gd name="T90" fmla="*/ 15 w 16"/>
                <a:gd name="T91" fmla="*/ 16 h 26"/>
                <a:gd name="T92" fmla="*/ 14 w 16"/>
                <a:gd name="T93" fmla="*/ 0 h 26"/>
                <a:gd name="T94" fmla="*/ 13 w 16"/>
                <a:gd name="T95" fmla="*/ 0 h 26"/>
                <a:gd name="T96" fmla="*/ 3 w 16"/>
                <a:gd name="T97" fmla="*/ 0 h 26"/>
                <a:gd name="T98" fmla="*/ 3 w 16"/>
                <a:gd name="T99" fmla="*/ 1 h 26"/>
                <a:gd name="T100" fmla="*/ 2 w 16"/>
                <a:gd name="T101" fmla="*/ 1 h 26"/>
                <a:gd name="T102" fmla="*/ 2 w 16"/>
                <a:gd name="T103" fmla="*/ 1 h 26"/>
                <a:gd name="T104" fmla="*/ 2 w 16"/>
                <a:gd name="T105" fmla="*/ 1 h 26"/>
                <a:gd name="T106" fmla="*/ 1 w 16"/>
                <a:gd name="T107" fmla="*/ 1 h 26"/>
                <a:gd name="T108" fmla="*/ 1 w 16"/>
                <a:gd name="T109" fmla="*/ 1 h 26"/>
                <a:gd name="T110" fmla="*/ 1 w 16"/>
                <a:gd name="T111" fmla="*/ 1 h 26"/>
                <a:gd name="T112" fmla="*/ 2 w 16"/>
                <a:gd name="T113"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6" h="26">
                  <a:moveTo>
                    <a:pt x="2" y="17"/>
                  </a:moveTo>
                  <a:cubicBezTo>
                    <a:pt x="2" y="18"/>
                    <a:pt x="2" y="18"/>
                    <a:pt x="2" y="19"/>
                  </a:cubicBezTo>
                  <a:cubicBezTo>
                    <a:pt x="2" y="19"/>
                    <a:pt x="2" y="20"/>
                    <a:pt x="2" y="20"/>
                  </a:cubicBezTo>
                  <a:cubicBezTo>
                    <a:pt x="2" y="20"/>
                    <a:pt x="2" y="21"/>
                    <a:pt x="2" y="21"/>
                  </a:cubicBezTo>
                  <a:cubicBezTo>
                    <a:pt x="1" y="23"/>
                    <a:pt x="1" y="22"/>
                    <a:pt x="1" y="23"/>
                  </a:cubicBezTo>
                  <a:cubicBezTo>
                    <a:pt x="1" y="23"/>
                    <a:pt x="1" y="23"/>
                    <a:pt x="1" y="23"/>
                  </a:cubicBezTo>
                  <a:cubicBezTo>
                    <a:pt x="1" y="24"/>
                    <a:pt x="1" y="24"/>
                    <a:pt x="0" y="24"/>
                  </a:cubicBezTo>
                  <a:cubicBezTo>
                    <a:pt x="0" y="24"/>
                    <a:pt x="0" y="24"/>
                    <a:pt x="0" y="24"/>
                  </a:cubicBezTo>
                  <a:cubicBezTo>
                    <a:pt x="0" y="24"/>
                    <a:pt x="0" y="25"/>
                    <a:pt x="0" y="25"/>
                  </a:cubicBezTo>
                  <a:cubicBezTo>
                    <a:pt x="0" y="25"/>
                    <a:pt x="0" y="26"/>
                    <a:pt x="0" y="26"/>
                  </a:cubicBezTo>
                  <a:cubicBezTo>
                    <a:pt x="0" y="26"/>
                    <a:pt x="0" y="26"/>
                    <a:pt x="0" y="26"/>
                  </a:cubicBezTo>
                  <a:cubicBezTo>
                    <a:pt x="1" y="26"/>
                    <a:pt x="1" y="26"/>
                    <a:pt x="1" y="25"/>
                  </a:cubicBezTo>
                  <a:cubicBezTo>
                    <a:pt x="2" y="25"/>
                    <a:pt x="2" y="25"/>
                    <a:pt x="2" y="25"/>
                  </a:cubicBezTo>
                  <a:cubicBezTo>
                    <a:pt x="2" y="26"/>
                    <a:pt x="2" y="26"/>
                    <a:pt x="2" y="26"/>
                  </a:cubicBezTo>
                  <a:cubicBezTo>
                    <a:pt x="2" y="26"/>
                    <a:pt x="2" y="26"/>
                    <a:pt x="2" y="26"/>
                  </a:cubicBezTo>
                  <a:cubicBezTo>
                    <a:pt x="2" y="26"/>
                    <a:pt x="2" y="26"/>
                    <a:pt x="2" y="26"/>
                  </a:cubicBezTo>
                  <a:cubicBezTo>
                    <a:pt x="3" y="25"/>
                    <a:pt x="3" y="25"/>
                    <a:pt x="3" y="25"/>
                  </a:cubicBezTo>
                  <a:cubicBezTo>
                    <a:pt x="3" y="25"/>
                    <a:pt x="3" y="25"/>
                    <a:pt x="3" y="25"/>
                  </a:cubicBezTo>
                  <a:cubicBezTo>
                    <a:pt x="3" y="25"/>
                    <a:pt x="3" y="25"/>
                    <a:pt x="3" y="25"/>
                  </a:cubicBezTo>
                  <a:cubicBezTo>
                    <a:pt x="4" y="25"/>
                    <a:pt x="5" y="25"/>
                    <a:pt x="6" y="25"/>
                  </a:cubicBezTo>
                  <a:cubicBezTo>
                    <a:pt x="6" y="25"/>
                    <a:pt x="6" y="25"/>
                    <a:pt x="6" y="25"/>
                  </a:cubicBezTo>
                  <a:cubicBezTo>
                    <a:pt x="6" y="25"/>
                    <a:pt x="6" y="25"/>
                    <a:pt x="6" y="25"/>
                  </a:cubicBezTo>
                  <a:cubicBezTo>
                    <a:pt x="6" y="25"/>
                    <a:pt x="6" y="25"/>
                    <a:pt x="6" y="25"/>
                  </a:cubicBezTo>
                  <a:cubicBezTo>
                    <a:pt x="7" y="25"/>
                    <a:pt x="7" y="25"/>
                    <a:pt x="8" y="25"/>
                  </a:cubicBezTo>
                  <a:cubicBezTo>
                    <a:pt x="8" y="25"/>
                    <a:pt x="8" y="24"/>
                    <a:pt x="8" y="24"/>
                  </a:cubicBezTo>
                  <a:cubicBezTo>
                    <a:pt x="8" y="24"/>
                    <a:pt x="8" y="23"/>
                    <a:pt x="8" y="23"/>
                  </a:cubicBezTo>
                  <a:cubicBezTo>
                    <a:pt x="8" y="23"/>
                    <a:pt x="8" y="23"/>
                    <a:pt x="8" y="23"/>
                  </a:cubicBezTo>
                  <a:cubicBezTo>
                    <a:pt x="8" y="23"/>
                    <a:pt x="8" y="23"/>
                    <a:pt x="8" y="23"/>
                  </a:cubicBezTo>
                  <a:cubicBezTo>
                    <a:pt x="8" y="23"/>
                    <a:pt x="8" y="23"/>
                    <a:pt x="9" y="23"/>
                  </a:cubicBezTo>
                  <a:cubicBezTo>
                    <a:pt x="9" y="23"/>
                    <a:pt x="9" y="23"/>
                    <a:pt x="9" y="23"/>
                  </a:cubicBezTo>
                  <a:cubicBezTo>
                    <a:pt x="9" y="23"/>
                    <a:pt x="9" y="24"/>
                    <a:pt x="10" y="24"/>
                  </a:cubicBezTo>
                  <a:cubicBezTo>
                    <a:pt x="10" y="24"/>
                    <a:pt x="10" y="24"/>
                    <a:pt x="10" y="24"/>
                  </a:cubicBezTo>
                  <a:cubicBezTo>
                    <a:pt x="10" y="24"/>
                    <a:pt x="10" y="24"/>
                    <a:pt x="10" y="24"/>
                  </a:cubicBezTo>
                  <a:cubicBezTo>
                    <a:pt x="10" y="24"/>
                    <a:pt x="11" y="24"/>
                    <a:pt x="11" y="24"/>
                  </a:cubicBezTo>
                  <a:cubicBezTo>
                    <a:pt x="11" y="24"/>
                    <a:pt x="12" y="23"/>
                    <a:pt x="12" y="22"/>
                  </a:cubicBezTo>
                  <a:cubicBezTo>
                    <a:pt x="12" y="22"/>
                    <a:pt x="13" y="22"/>
                    <a:pt x="13" y="21"/>
                  </a:cubicBezTo>
                  <a:cubicBezTo>
                    <a:pt x="13" y="21"/>
                    <a:pt x="13" y="20"/>
                    <a:pt x="13" y="20"/>
                  </a:cubicBezTo>
                  <a:cubicBezTo>
                    <a:pt x="13" y="20"/>
                    <a:pt x="13" y="20"/>
                    <a:pt x="13" y="19"/>
                  </a:cubicBezTo>
                  <a:cubicBezTo>
                    <a:pt x="13" y="19"/>
                    <a:pt x="13" y="19"/>
                    <a:pt x="14" y="19"/>
                  </a:cubicBezTo>
                  <a:cubicBezTo>
                    <a:pt x="14" y="19"/>
                    <a:pt x="15" y="19"/>
                    <a:pt x="15" y="18"/>
                  </a:cubicBezTo>
                  <a:cubicBezTo>
                    <a:pt x="15" y="18"/>
                    <a:pt x="16" y="17"/>
                    <a:pt x="16" y="17"/>
                  </a:cubicBezTo>
                  <a:cubicBezTo>
                    <a:pt x="16" y="17"/>
                    <a:pt x="16" y="17"/>
                    <a:pt x="16" y="17"/>
                  </a:cubicBezTo>
                  <a:cubicBezTo>
                    <a:pt x="16" y="17"/>
                    <a:pt x="16" y="17"/>
                    <a:pt x="16" y="17"/>
                  </a:cubicBezTo>
                  <a:cubicBezTo>
                    <a:pt x="16" y="17"/>
                    <a:pt x="16" y="17"/>
                    <a:pt x="16" y="17"/>
                  </a:cubicBezTo>
                  <a:cubicBezTo>
                    <a:pt x="16" y="17"/>
                    <a:pt x="16" y="17"/>
                    <a:pt x="16" y="17"/>
                  </a:cubicBezTo>
                  <a:cubicBezTo>
                    <a:pt x="15" y="17"/>
                    <a:pt x="15" y="16"/>
                    <a:pt x="15" y="16"/>
                  </a:cubicBezTo>
                  <a:cubicBezTo>
                    <a:pt x="14" y="0"/>
                    <a:pt x="14" y="0"/>
                    <a:pt x="14" y="0"/>
                  </a:cubicBezTo>
                  <a:cubicBezTo>
                    <a:pt x="13" y="0"/>
                    <a:pt x="13" y="0"/>
                    <a:pt x="13" y="0"/>
                  </a:cubicBezTo>
                  <a:cubicBezTo>
                    <a:pt x="3" y="0"/>
                    <a:pt x="3" y="0"/>
                    <a:pt x="3" y="0"/>
                  </a:cubicBezTo>
                  <a:cubicBezTo>
                    <a:pt x="3" y="1"/>
                    <a:pt x="3" y="1"/>
                    <a:pt x="3" y="1"/>
                  </a:cubicBezTo>
                  <a:cubicBezTo>
                    <a:pt x="3" y="1"/>
                    <a:pt x="3" y="1"/>
                    <a:pt x="2" y="1"/>
                  </a:cubicBezTo>
                  <a:cubicBezTo>
                    <a:pt x="2" y="1"/>
                    <a:pt x="2" y="1"/>
                    <a:pt x="2" y="1"/>
                  </a:cubicBezTo>
                  <a:cubicBezTo>
                    <a:pt x="2" y="1"/>
                    <a:pt x="2" y="1"/>
                    <a:pt x="2" y="1"/>
                  </a:cubicBezTo>
                  <a:cubicBezTo>
                    <a:pt x="2" y="1"/>
                    <a:pt x="2" y="1"/>
                    <a:pt x="1" y="1"/>
                  </a:cubicBezTo>
                  <a:cubicBezTo>
                    <a:pt x="1" y="1"/>
                    <a:pt x="1" y="1"/>
                    <a:pt x="1" y="1"/>
                  </a:cubicBezTo>
                  <a:cubicBezTo>
                    <a:pt x="1" y="1"/>
                    <a:pt x="1" y="1"/>
                    <a:pt x="1" y="1"/>
                  </a:cubicBezTo>
                  <a:lnTo>
                    <a:pt x="2" y="17"/>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6" name="Freeform 440">
              <a:extLst>
                <a:ext uri="{FF2B5EF4-FFF2-40B4-BE49-F238E27FC236}">
                  <a16:creationId xmlns:a16="http://schemas.microsoft.com/office/drawing/2014/main" id="{4F8967BF-83D4-4986-A3BF-058EBA6528FD}"/>
                </a:ext>
              </a:extLst>
            </p:cNvPr>
            <p:cNvSpPr>
              <a:spLocks/>
            </p:cNvSpPr>
            <p:nvPr/>
          </p:nvSpPr>
          <p:spPr bwMode="auto">
            <a:xfrm>
              <a:off x="-1436689" y="882651"/>
              <a:ext cx="25400" cy="36513"/>
            </a:xfrm>
            <a:custGeom>
              <a:avLst/>
              <a:gdLst>
                <a:gd name="T0" fmla="*/ 6 w 7"/>
                <a:gd name="T1" fmla="*/ 9 h 10"/>
                <a:gd name="T2" fmla="*/ 5 w 7"/>
                <a:gd name="T3" fmla="*/ 9 h 10"/>
                <a:gd name="T4" fmla="*/ 6 w 7"/>
                <a:gd name="T5" fmla="*/ 8 h 10"/>
                <a:gd name="T6" fmla="*/ 6 w 7"/>
                <a:gd name="T7" fmla="*/ 8 h 10"/>
                <a:gd name="T8" fmla="*/ 6 w 7"/>
                <a:gd name="T9" fmla="*/ 8 h 10"/>
                <a:gd name="T10" fmla="*/ 6 w 7"/>
                <a:gd name="T11" fmla="*/ 7 h 10"/>
                <a:gd name="T12" fmla="*/ 4 w 7"/>
                <a:gd name="T13" fmla="*/ 6 h 10"/>
                <a:gd name="T14" fmla="*/ 4 w 7"/>
                <a:gd name="T15" fmla="*/ 6 h 10"/>
                <a:gd name="T16" fmla="*/ 4 w 7"/>
                <a:gd name="T17" fmla="*/ 5 h 10"/>
                <a:gd name="T18" fmla="*/ 3 w 7"/>
                <a:gd name="T19" fmla="*/ 4 h 10"/>
                <a:gd name="T20" fmla="*/ 2 w 7"/>
                <a:gd name="T21" fmla="*/ 3 h 10"/>
                <a:gd name="T22" fmla="*/ 2 w 7"/>
                <a:gd name="T23" fmla="*/ 2 h 10"/>
                <a:gd name="T24" fmla="*/ 2 w 7"/>
                <a:gd name="T25" fmla="*/ 2 h 10"/>
                <a:gd name="T26" fmla="*/ 1 w 7"/>
                <a:gd name="T27" fmla="*/ 1 h 10"/>
                <a:gd name="T28" fmla="*/ 1 w 7"/>
                <a:gd name="T29" fmla="*/ 0 h 10"/>
                <a:gd name="T30" fmla="*/ 0 w 7"/>
                <a:gd name="T31" fmla="*/ 1 h 10"/>
                <a:gd name="T32" fmla="*/ 0 w 7"/>
                <a:gd name="T33" fmla="*/ 1 h 10"/>
                <a:gd name="T34" fmla="*/ 1 w 7"/>
                <a:gd name="T35" fmla="*/ 0 h 10"/>
                <a:gd name="T36" fmla="*/ 0 w 7"/>
                <a:gd name="T37" fmla="*/ 1 h 10"/>
                <a:gd name="T38" fmla="*/ 0 w 7"/>
                <a:gd name="T39" fmla="*/ 1 h 10"/>
                <a:gd name="T40" fmla="*/ 3 w 7"/>
                <a:gd name="T41" fmla="*/ 10 h 10"/>
                <a:gd name="T42" fmla="*/ 6 w 7"/>
                <a:gd name="T43" fmla="*/ 9 h 10"/>
                <a:gd name="T44" fmla="*/ 7 w 7"/>
                <a:gd name="T45" fmla="*/ 9 h 10"/>
                <a:gd name="T46" fmla="*/ 6 w 7"/>
                <a:gd name="T47"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7" h="10">
                  <a:moveTo>
                    <a:pt x="6" y="9"/>
                  </a:moveTo>
                  <a:cubicBezTo>
                    <a:pt x="6" y="9"/>
                    <a:pt x="5" y="9"/>
                    <a:pt x="5" y="9"/>
                  </a:cubicBezTo>
                  <a:cubicBezTo>
                    <a:pt x="5" y="8"/>
                    <a:pt x="5" y="8"/>
                    <a:pt x="6" y="8"/>
                  </a:cubicBezTo>
                  <a:cubicBezTo>
                    <a:pt x="6" y="8"/>
                    <a:pt x="6" y="8"/>
                    <a:pt x="6" y="8"/>
                  </a:cubicBezTo>
                  <a:cubicBezTo>
                    <a:pt x="5" y="8"/>
                    <a:pt x="6" y="8"/>
                    <a:pt x="6" y="8"/>
                  </a:cubicBezTo>
                  <a:cubicBezTo>
                    <a:pt x="6" y="8"/>
                    <a:pt x="6" y="7"/>
                    <a:pt x="6" y="7"/>
                  </a:cubicBezTo>
                  <a:cubicBezTo>
                    <a:pt x="5" y="7"/>
                    <a:pt x="5" y="7"/>
                    <a:pt x="4" y="6"/>
                  </a:cubicBezTo>
                  <a:cubicBezTo>
                    <a:pt x="4" y="6"/>
                    <a:pt x="4" y="6"/>
                    <a:pt x="4" y="6"/>
                  </a:cubicBezTo>
                  <a:cubicBezTo>
                    <a:pt x="4" y="5"/>
                    <a:pt x="4" y="5"/>
                    <a:pt x="4" y="5"/>
                  </a:cubicBezTo>
                  <a:cubicBezTo>
                    <a:pt x="4" y="5"/>
                    <a:pt x="3" y="4"/>
                    <a:pt x="3" y="4"/>
                  </a:cubicBezTo>
                  <a:cubicBezTo>
                    <a:pt x="3" y="3"/>
                    <a:pt x="2" y="3"/>
                    <a:pt x="2" y="3"/>
                  </a:cubicBezTo>
                  <a:cubicBezTo>
                    <a:pt x="2" y="3"/>
                    <a:pt x="2" y="2"/>
                    <a:pt x="2" y="2"/>
                  </a:cubicBezTo>
                  <a:cubicBezTo>
                    <a:pt x="2" y="2"/>
                    <a:pt x="2" y="2"/>
                    <a:pt x="2" y="2"/>
                  </a:cubicBezTo>
                  <a:cubicBezTo>
                    <a:pt x="2" y="2"/>
                    <a:pt x="2" y="2"/>
                    <a:pt x="1" y="1"/>
                  </a:cubicBezTo>
                  <a:cubicBezTo>
                    <a:pt x="1" y="1"/>
                    <a:pt x="1" y="0"/>
                    <a:pt x="1" y="0"/>
                  </a:cubicBezTo>
                  <a:cubicBezTo>
                    <a:pt x="0" y="1"/>
                    <a:pt x="0" y="1"/>
                    <a:pt x="0" y="1"/>
                  </a:cubicBezTo>
                  <a:cubicBezTo>
                    <a:pt x="0" y="1"/>
                    <a:pt x="0" y="1"/>
                    <a:pt x="0" y="1"/>
                  </a:cubicBezTo>
                  <a:cubicBezTo>
                    <a:pt x="1" y="0"/>
                    <a:pt x="1" y="0"/>
                    <a:pt x="1" y="0"/>
                  </a:cubicBezTo>
                  <a:cubicBezTo>
                    <a:pt x="0" y="1"/>
                    <a:pt x="0" y="1"/>
                    <a:pt x="0" y="1"/>
                  </a:cubicBezTo>
                  <a:cubicBezTo>
                    <a:pt x="0" y="1"/>
                    <a:pt x="0" y="1"/>
                    <a:pt x="0" y="1"/>
                  </a:cubicBezTo>
                  <a:cubicBezTo>
                    <a:pt x="3" y="10"/>
                    <a:pt x="3" y="10"/>
                    <a:pt x="3" y="10"/>
                  </a:cubicBezTo>
                  <a:cubicBezTo>
                    <a:pt x="6" y="9"/>
                    <a:pt x="6" y="9"/>
                    <a:pt x="6" y="9"/>
                  </a:cubicBezTo>
                  <a:cubicBezTo>
                    <a:pt x="6" y="9"/>
                    <a:pt x="7" y="9"/>
                    <a:pt x="7" y="9"/>
                  </a:cubicBezTo>
                  <a:cubicBezTo>
                    <a:pt x="7" y="9"/>
                    <a:pt x="6" y="8"/>
                    <a:pt x="6" y="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7" name="Freeform 441">
              <a:extLst>
                <a:ext uri="{FF2B5EF4-FFF2-40B4-BE49-F238E27FC236}">
                  <a16:creationId xmlns:a16="http://schemas.microsoft.com/office/drawing/2014/main" id="{9A108854-D3D3-4857-8428-89109AB694F8}"/>
                </a:ext>
              </a:extLst>
            </p:cNvPr>
            <p:cNvSpPr>
              <a:spLocks/>
            </p:cNvSpPr>
            <p:nvPr/>
          </p:nvSpPr>
          <p:spPr bwMode="auto">
            <a:xfrm>
              <a:off x="-1531939" y="831851"/>
              <a:ext cx="104775" cy="68263"/>
            </a:xfrm>
            <a:custGeom>
              <a:avLst/>
              <a:gdLst>
                <a:gd name="T0" fmla="*/ 27 w 29"/>
                <a:gd name="T1" fmla="*/ 14 h 19"/>
                <a:gd name="T2" fmla="*/ 27 w 29"/>
                <a:gd name="T3" fmla="*/ 13 h 19"/>
                <a:gd name="T4" fmla="*/ 28 w 29"/>
                <a:gd name="T5" fmla="*/ 13 h 19"/>
                <a:gd name="T6" fmla="*/ 28 w 29"/>
                <a:gd name="T7" fmla="*/ 13 h 19"/>
                <a:gd name="T8" fmla="*/ 29 w 29"/>
                <a:gd name="T9" fmla="*/ 13 h 19"/>
                <a:gd name="T10" fmla="*/ 29 w 29"/>
                <a:gd name="T11" fmla="*/ 12 h 19"/>
                <a:gd name="T12" fmla="*/ 29 w 29"/>
                <a:gd name="T13" fmla="*/ 11 h 19"/>
                <a:gd name="T14" fmla="*/ 29 w 29"/>
                <a:gd name="T15" fmla="*/ 11 h 19"/>
                <a:gd name="T16" fmla="*/ 29 w 29"/>
                <a:gd name="T17" fmla="*/ 11 h 19"/>
                <a:gd name="T18" fmla="*/ 28 w 29"/>
                <a:gd name="T19" fmla="*/ 10 h 19"/>
                <a:gd name="T20" fmla="*/ 27 w 29"/>
                <a:gd name="T21" fmla="*/ 9 h 19"/>
                <a:gd name="T22" fmla="*/ 27 w 29"/>
                <a:gd name="T23" fmla="*/ 6 h 19"/>
                <a:gd name="T24" fmla="*/ 28 w 29"/>
                <a:gd name="T25" fmla="*/ 5 h 19"/>
                <a:gd name="T26" fmla="*/ 28 w 29"/>
                <a:gd name="T27" fmla="*/ 4 h 19"/>
                <a:gd name="T28" fmla="*/ 28 w 29"/>
                <a:gd name="T29" fmla="*/ 4 h 19"/>
                <a:gd name="T30" fmla="*/ 28 w 29"/>
                <a:gd name="T31" fmla="*/ 4 h 19"/>
                <a:gd name="T32" fmla="*/ 28 w 29"/>
                <a:gd name="T33" fmla="*/ 4 h 19"/>
                <a:gd name="T34" fmla="*/ 27 w 29"/>
                <a:gd name="T35" fmla="*/ 4 h 19"/>
                <a:gd name="T36" fmla="*/ 26 w 29"/>
                <a:gd name="T37" fmla="*/ 3 h 19"/>
                <a:gd name="T38" fmla="*/ 24 w 29"/>
                <a:gd name="T39" fmla="*/ 1 h 19"/>
                <a:gd name="T40" fmla="*/ 23 w 29"/>
                <a:gd name="T41" fmla="*/ 1 h 19"/>
                <a:gd name="T42" fmla="*/ 3 w 29"/>
                <a:gd name="T43" fmla="*/ 5 h 19"/>
                <a:gd name="T44" fmla="*/ 3 w 29"/>
                <a:gd name="T45" fmla="*/ 3 h 19"/>
                <a:gd name="T46" fmla="*/ 2 w 29"/>
                <a:gd name="T47" fmla="*/ 4 h 19"/>
                <a:gd name="T48" fmla="*/ 1 w 29"/>
                <a:gd name="T49" fmla="*/ 4 h 19"/>
                <a:gd name="T50" fmla="*/ 0 w 29"/>
                <a:gd name="T51" fmla="*/ 5 h 19"/>
                <a:gd name="T52" fmla="*/ 0 w 29"/>
                <a:gd name="T53" fmla="*/ 5 h 19"/>
                <a:gd name="T54" fmla="*/ 2 w 29"/>
                <a:gd name="T55" fmla="*/ 19 h 19"/>
                <a:gd name="T56" fmla="*/ 26 w 29"/>
                <a:gd name="T57" fmla="*/ 15 h 19"/>
                <a:gd name="T58" fmla="*/ 27 w 29"/>
                <a:gd name="T59" fmla="*/ 14 h 19"/>
                <a:gd name="T60" fmla="*/ 27 w 29"/>
                <a:gd name="T61" fmla="*/ 14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9" h="19">
                  <a:moveTo>
                    <a:pt x="27" y="14"/>
                  </a:moveTo>
                  <a:cubicBezTo>
                    <a:pt x="27" y="14"/>
                    <a:pt x="27" y="14"/>
                    <a:pt x="27" y="13"/>
                  </a:cubicBezTo>
                  <a:cubicBezTo>
                    <a:pt x="28" y="13"/>
                    <a:pt x="28" y="13"/>
                    <a:pt x="28" y="13"/>
                  </a:cubicBezTo>
                  <a:cubicBezTo>
                    <a:pt x="28" y="13"/>
                    <a:pt x="28" y="13"/>
                    <a:pt x="28" y="13"/>
                  </a:cubicBezTo>
                  <a:cubicBezTo>
                    <a:pt x="28" y="13"/>
                    <a:pt x="28" y="13"/>
                    <a:pt x="29" y="13"/>
                  </a:cubicBezTo>
                  <a:cubicBezTo>
                    <a:pt x="29" y="13"/>
                    <a:pt x="29" y="12"/>
                    <a:pt x="29" y="12"/>
                  </a:cubicBezTo>
                  <a:cubicBezTo>
                    <a:pt x="29" y="12"/>
                    <a:pt x="29" y="12"/>
                    <a:pt x="29" y="11"/>
                  </a:cubicBezTo>
                  <a:cubicBezTo>
                    <a:pt x="29" y="11"/>
                    <a:pt x="29" y="11"/>
                    <a:pt x="29" y="11"/>
                  </a:cubicBezTo>
                  <a:cubicBezTo>
                    <a:pt x="29" y="11"/>
                    <a:pt x="29" y="11"/>
                    <a:pt x="29" y="11"/>
                  </a:cubicBezTo>
                  <a:cubicBezTo>
                    <a:pt x="29" y="11"/>
                    <a:pt x="28" y="10"/>
                    <a:pt x="28" y="10"/>
                  </a:cubicBezTo>
                  <a:cubicBezTo>
                    <a:pt x="27" y="10"/>
                    <a:pt x="27" y="10"/>
                    <a:pt x="27" y="9"/>
                  </a:cubicBezTo>
                  <a:cubicBezTo>
                    <a:pt x="26" y="8"/>
                    <a:pt x="26" y="6"/>
                    <a:pt x="27" y="6"/>
                  </a:cubicBezTo>
                  <a:cubicBezTo>
                    <a:pt x="27" y="5"/>
                    <a:pt x="27" y="5"/>
                    <a:pt x="28" y="5"/>
                  </a:cubicBezTo>
                  <a:cubicBezTo>
                    <a:pt x="28" y="5"/>
                    <a:pt x="28" y="5"/>
                    <a:pt x="28" y="4"/>
                  </a:cubicBezTo>
                  <a:cubicBezTo>
                    <a:pt x="28" y="4"/>
                    <a:pt x="28" y="4"/>
                    <a:pt x="28" y="4"/>
                  </a:cubicBezTo>
                  <a:cubicBezTo>
                    <a:pt x="28" y="4"/>
                    <a:pt x="28" y="4"/>
                    <a:pt x="28" y="4"/>
                  </a:cubicBezTo>
                  <a:cubicBezTo>
                    <a:pt x="28" y="4"/>
                    <a:pt x="28" y="4"/>
                    <a:pt x="28" y="4"/>
                  </a:cubicBezTo>
                  <a:cubicBezTo>
                    <a:pt x="28" y="4"/>
                    <a:pt x="27" y="4"/>
                    <a:pt x="27" y="4"/>
                  </a:cubicBezTo>
                  <a:cubicBezTo>
                    <a:pt x="27" y="4"/>
                    <a:pt x="27" y="4"/>
                    <a:pt x="26" y="3"/>
                  </a:cubicBezTo>
                  <a:cubicBezTo>
                    <a:pt x="26" y="3"/>
                    <a:pt x="25" y="2"/>
                    <a:pt x="24" y="1"/>
                  </a:cubicBezTo>
                  <a:cubicBezTo>
                    <a:pt x="24" y="0"/>
                    <a:pt x="23" y="1"/>
                    <a:pt x="23" y="1"/>
                  </a:cubicBezTo>
                  <a:cubicBezTo>
                    <a:pt x="3" y="5"/>
                    <a:pt x="3" y="5"/>
                    <a:pt x="3" y="5"/>
                  </a:cubicBezTo>
                  <a:cubicBezTo>
                    <a:pt x="3" y="3"/>
                    <a:pt x="3" y="3"/>
                    <a:pt x="3" y="3"/>
                  </a:cubicBezTo>
                  <a:cubicBezTo>
                    <a:pt x="3" y="3"/>
                    <a:pt x="2" y="4"/>
                    <a:pt x="2" y="4"/>
                  </a:cubicBezTo>
                  <a:cubicBezTo>
                    <a:pt x="2" y="4"/>
                    <a:pt x="2" y="4"/>
                    <a:pt x="1" y="4"/>
                  </a:cubicBezTo>
                  <a:cubicBezTo>
                    <a:pt x="1" y="5"/>
                    <a:pt x="0" y="5"/>
                    <a:pt x="0" y="5"/>
                  </a:cubicBezTo>
                  <a:cubicBezTo>
                    <a:pt x="0" y="5"/>
                    <a:pt x="0" y="5"/>
                    <a:pt x="0" y="5"/>
                  </a:cubicBezTo>
                  <a:cubicBezTo>
                    <a:pt x="2" y="19"/>
                    <a:pt x="2" y="19"/>
                    <a:pt x="2" y="19"/>
                  </a:cubicBezTo>
                  <a:cubicBezTo>
                    <a:pt x="26" y="15"/>
                    <a:pt x="26" y="15"/>
                    <a:pt x="26" y="15"/>
                  </a:cubicBezTo>
                  <a:cubicBezTo>
                    <a:pt x="27" y="14"/>
                    <a:pt x="27" y="14"/>
                    <a:pt x="27" y="14"/>
                  </a:cubicBezTo>
                  <a:cubicBezTo>
                    <a:pt x="27" y="14"/>
                    <a:pt x="27" y="14"/>
                    <a:pt x="27" y="1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8" name="Freeform 442">
              <a:extLst>
                <a:ext uri="{FF2B5EF4-FFF2-40B4-BE49-F238E27FC236}">
                  <a16:creationId xmlns:a16="http://schemas.microsoft.com/office/drawing/2014/main" id="{7E9555C1-F9FA-4A8B-9837-90FE68200D62}"/>
                </a:ext>
              </a:extLst>
            </p:cNvPr>
            <p:cNvSpPr>
              <a:spLocks noEditPoints="1"/>
            </p:cNvSpPr>
            <p:nvPr/>
          </p:nvSpPr>
          <p:spPr bwMode="auto">
            <a:xfrm>
              <a:off x="-1433514" y="846138"/>
              <a:ext cx="17463" cy="47625"/>
            </a:xfrm>
            <a:custGeom>
              <a:avLst/>
              <a:gdLst>
                <a:gd name="T0" fmla="*/ 1 w 5"/>
                <a:gd name="T1" fmla="*/ 1 h 13"/>
                <a:gd name="T2" fmla="*/ 0 w 5"/>
                <a:gd name="T3" fmla="*/ 2 h 13"/>
                <a:gd name="T4" fmla="*/ 0 w 5"/>
                <a:gd name="T5" fmla="*/ 4 h 13"/>
                <a:gd name="T6" fmla="*/ 0 w 5"/>
                <a:gd name="T7" fmla="*/ 5 h 13"/>
                <a:gd name="T8" fmla="*/ 1 w 5"/>
                <a:gd name="T9" fmla="*/ 6 h 13"/>
                <a:gd name="T10" fmla="*/ 2 w 5"/>
                <a:gd name="T11" fmla="*/ 7 h 13"/>
                <a:gd name="T12" fmla="*/ 2 w 5"/>
                <a:gd name="T13" fmla="*/ 7 h 13"/>
                <a:gd name="T14" fmla="*/ 2 w 5"/>
                <a:gd name="T15" fmla="*/ 7 h 13"/>
                <a:gd name="T16" fmla="*/ 2 w 5"/>
                <a:gd name="T17" fmla="*/ 8 h 13"/>
                <a:gd name="T18" fmla="*/ 2 w 5"/>
                <a:gd name="T19" fmla="*/ 8 h 13"/>
                <a:gd name="T20" fmla="*/ 2 w 5"/>
                <a:gd name="T21" fmla="*/ 9 h 13"/>
                <a:gd name="T22" fmla="*/ 2 w 5"/>
                <a:gd name="T23" fmla="*/ 9 h 13"/>
                <a:gd name="T24" fmla="*/ 1 w 5"/>
                <a:gd name="T25" fmla="*/ 9 h 13"/>
                <a:gd name="T26" fmla="*/ 0 w 5"/>
                <a:gd name="T27" fmla="*/ 9 h 13"/>
                <a:gd name="T28" fmla="*/ 0 w 5"/>
                <a:gd name="T29" fmla="*/ 10 h 13"/>
                <a:gd name="T30" fmla="*/ 0 w 5"/>
                <a:gd name="T31" fmla="*/ 10 h 13"/>
                <a:gd name="T32" fmla="*/ 0 w 5"/>
                <a:gd name="T33" fmla="*/ 11 h 13"/>
                <a:gd name="T34" fmla="*/ 1 w 5"/>
                <a:gd name="T35" fmla="*/ 12 h 13"/>
                <a:gd name="T36" fmla="*/ 1 w 5"/>
                <a:gd name="T37" fmla="*/ 12 h 13"/>
                <a:gd name="T38" fmla="*/ 2 w 5"/>
                <a:gd name="T39" fmla="*/ 12 h 13"/>
                <a:gd name="T40" fmla="*/ 2 w 5"/>
                <a:gd name="T41" fmla="*/ 12 h 13"/>
                <a:gd name="T42" fmla="*/ 3 w 5"/>
                <a:gd name="T43" fmla="*/ 12 h 13"/>
                <a:gd name="T44" fmla="*/ 3 w 5"/>
                <a:gd name="T45" fmla="*/ 12 h 13"/>
                <a:gd name="T46" fmla="*/ 3 w 5"/>
                <a:gd name="T47" fmla="*/ 13 h 13"/>
                <a:gd name="T48" fmla="*/ 4 w 5"/>
                <a:gd name="T49" fmla="*/ 12 h 13"/>
                <a:gd name="T50" fmla="*/ 4 w 5"/>
                <a:gd name="T51" fmla="*/ 11 h 13"/>
                <a:gd name="T52" fmla="*/ 4 w 5"/>
                <a:gd name="T53" fmla="*/ 11 h 13"/>
                <a:gd name="T54" fmla="*/ 4 w 5"/>
                <a:gd name="T55" fmla="*/ 11 h 13"/>
                <a:gd name="T56" fmla="*/ 5 w 5"/>
                <a:gd name="T57" fmla="*/ 10 h 13"/>
                <a:gd name="T58" fmla="*/ 4 w 5"/>
                <a:gd name="T59" fmla="*/ 10 h 13"/>
                <a:gd name="T60" fmla="*/ 5 w 5"/>
                <a:gd name="T61" fmla="*/ 9 h 13"/>
                <a:gd name="T62" fmla="*/ 5 w 5"/>
                <a:gd name="T63" fmla="*/ 8 h 13"/>
                <a:gd name="T64" fmla="*/ 5 w 5"/>
                <a:gd name="T65" fmla="*/ 7 h 13"/>
                <a:gd name="T66" fmla="*/ 5 w 5"/>
                <a:gd name="T67" fmla="*/ 6 h 13"/>
                <a:gd name="T68" fmla="*/ 5 w 5"/>
                <a:gd name="T69" fmla="*/ 5 h 13"/>
                <a:gd name="T70" fmla="*/ 5 w 5"/>
                <a:gd name="T71" fmla="*/ 4 h 13"/>
                <a:gd name="T72" fmla="*/ 4 w 5"/>
                <a:gd name="T73" fmla="*/ 5 h 13"/>
                <a:gd name="T74" fmla="*/ 4 w 5"/>
                <a:gd name="T75" fmla="*/ 4 h 13"/>
                <a:gd name="T76" fmla="*/ 4 w 5"/>
                <a:gd name="T77" fmla="*/ 4 h 13"/>
                <a:gd name="T78" fmla="*/ 4 w 5"/>
                <a:gd name="T79" fmla="*/ 3 h 13"/>
                <a:gd name="T80" fmla="*/ 5 w 5"/>
                <a:gd name="T81" fmla="*/ 2 h 13"/>
                <a:gd name="T82" fmla="*/ 5 w 5"/>
                <a:gd name="T83" fmla="*/ 1 h 13"/>
                <a:gd name="T84" fmla="*/ 1 w 5"/>
                <a:gd name="T85" fmla="*/ 0 h 13"/>
                <a:gd name="T86" fmla="*/ 1 w 5"/>
                <a:gd name="T87" fmla="*/ 0 h 13"/>
                <a:gd name="T88" fmla="*/ 1 w 5"/>
                <a:gd name="T89" fmla="*/ 1 h 13"/>
                <a:gd name="T90" fmla="*/ 1 w 5"/>
                <a:gd name="T91" fmla="*/ 12 h 13"/>
                <a:gd name="T92" fmla="*/ 0 w 5"/>
                <a:gd name="T93" fmla="*/ 11 h 13"/>
                <a:gd name="T94" fmla="*/ 0 w 5"/>
                <a:gd name="T95" fmla="*/ 10 h 13"/>
                <a:gd name="T96" fmla="*/ 0 w 5"/>
                <a:gd name="T97" fmla="*/ 11 h 13"/>
                <a:gd name="T98" fmla="*/ 1 w 5"/>
                <a:gd name="T99" fmla="*/ 12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5" h="13">
                  <a:moveTo>
                    <a:pt x="1" y="1"/>
                  </a:moveTo>
                  <a:cubicBezTo>
                    <a:pt x="0" y="1"/>
                    <a:pt x="0" y="1"/>
                    <a:pt x="0" y="2"/>
                  </a:cubicBezTo>
                  <a:cubicBezTo>
                    <a:pt x="0" y="2"/>
                    <a:pt x="0" y="3"/>
                    <a:pt x="0" y="4"/>
                  </a:cubicBezTo>
                  <a:cubicBezTo>
                    <a:pt x="0" y="4"/>
                    <a:pt x="0" y="5"/>
                    <a:pt x="0" y="5"/>
                  </a:cubicBezTo>
                  <a:cubicBezTo>
                    <a:pt x="0" y="6"/>
                    <a:pt x="0" y="6"/>
                    <a:pt x="1" y="6"/>
                  </a:cubicBezTo>
                  <a:cubicBezTo>
                    <a:pt x="1" y="6"/>
                    <a:pt x="2" y="7"/>
                    <a:pt x="2" y="7"/>
                  </a:cubicBezTo>
                  <a:cubicBezTo>
                    <a:pt x="2" y="7"/>
                    <a:pt x="2" y="7"/>
                    <a:pt x="2" y="7"/>
                  </a:cubicBezTo>
                  <a:cubicBezTo>
                    <a:pt x="2" y="7"/>
                    <a:pt x="2" y="7"/>
                    <a:pt x="2" y="7"/>
                  </a:cubicBezTo>
                  <a:cubicBezTo>
                    <a:pt x="2" y="7"/>
                    <a:pt x="2" y="8"/>
                    <a:pt x="2" y="8"/>
                  </a:cubicBezTo>
                  <a:cubicBezTo>
                    <a:pt x="2" y="8"/>
                    <a:pt x="2" y="8"/>
                    <a:pt x="2" y="8"/>
                  </a:cubicBezTo>
                  <a:cubicBezTo>
                    <a:pt x="2" y="8"/>
                    <a:pt x="2" y="9"/>
                    <a:pt x="2" y="9"/>
                  </a:cubicBezTo>
                  <a:cubicBezTo>
                    <a:pt x="2" y="9"/>
                    <a:pt x="2" y="9"/>
                    <a:pt x="2" y="9"/>
                  </a:cubicBezTo>
                  <a:cubicBezTo>
                    <a:pt x="1" y="9"/>
                    <a:pt x="1" y="9"/>
                    <a:pt x="1" y="9"/>
                  </a:cubicBezTo>
                  <a:cubicBezTo>
                    <a:pt x="1" y="9"/>
                    <a:pt x="1" y="9"/>
                    <a:pt x="0" y="9"/>
                  </a:cubicBezTo>
                  <a:cubicBezTo>
                    <a:pt x="0" y="9"/>
                    <a:pt x="0" y="10"/>
                    <a:pt x="0" y="10"/>
                  </a:cubicBezTo>
                  <a:cubicBezTo>
                    <a:pt x="0" y="10"/>
                    <a:pt x="0" y="10"/>
                    <a:pt x="0" y="10"/>
                  </a:cubicBezTo>
                  <a:cubicBezTo>
                    <a:pt x="0" y="10"/>
                    <a:pt x="0" y="11"/>
                    <a:pt x="0" y="11"/>
                  </a:cubicBezTo>
                  <a:cubicBezTo>
                    <a:pt x="1" y="12"/>
                    <a:pt x="1" y="12"/>
                    <a:pt x="1" y="12"/>
                  </a:cubicBezTo>
                  <a:cubicBezTo>
                    <a:pt x="1" y="12"/>
                    <a:pt x="1" y="12"/>
                    <a:pt x="1" y="12"/>
                  </a:cubicBezTo>
                  <a:cubicBezTo>
                    <a:pt x="1" y="12"/>
                    <a:pt x="1" y="12"/>
                    <a:pt x="2" y="12"/>
                  </a:cubicBezTo>
                  <a:cubicBezTo>
                    <a:pt x="2" y="12"/>
                    <a:pt x="2" y="12"/>
                    <a:pt x="2" y="12"/>
                  </a:cubicBezTo>
                  <a:cubicBezTo>
                    <a:pt x="2" y="12"/>
                    <a:pt x="3" y="12"/>
                    <a:pt x="3" y="12"/>
                  </a:cubicBezTo>
                  <a:cubicBezTo>
                    <a:pt x="3" y="12"/>
                    <a:pt x="3" y="12"/>
                    <a:pt x="3" y="12"/>
                  </a:cubicBezTo>
                  <a:cubicBezTo>
                    <a:pt x="3" y="13"/>
                    <a:pt x="3" y="13"/>
                    <a:pt x="3" y="13"/>
                  </a:cubicBezTo>
                  <a:cubicBezTo>
                    <a:pt x="4" y="13"/>
                    <a:pt x="4" y="12"/>
                    <a:pt x="4" y="12"/>
                  </a:cubicBezTo>
                  <a:cubicBezTo>
                    <a:pt x="4" y="12"/>
                    <a:pt x="4" y="12"/>
                    <a:pt x="4" y="11"/>
                  </a:cubicBezTo>
                  <a:cubicBezTo>
                    <a:pt x="4" y="11"/>
                    <a:pt x="4" y="11"/>
                    <a:pt x="4" y="11"/>
                  </a:cubicBezTo>
                  <a:cubicBezTo>
                    <a:pt x="4" y="11"/>
                    <a:pt x="4" y="11"/>
                    <a:pt x="4" y="11"/>
                  </a:cubicBezTo>
                  <a:cubicBezTo>
                    <a:pt x="4" y="11"/>
                    <a:pt x="5" y="10"/>
                    <a:pt x="5" y="10"/>
                  </a:cubicBezTo>
                  <a:cubicBezTo>
                    <a:pt x="5" y="10"/>
                    <a:pt x="5" y="10"/>
                    <a:pt x="4" y="10"/>
                  </a:cubicBezTo>
                  <a:cubicBezTo>
                    <a:pt x="4" y="10"/>
                    <a:pt x="4" y="9"/>
                    <a:pt x="5" y="9"/>
                  </a:cubicBezTo>
                  <a:cubicBezTo>
                    <a:pt x="5" y="9"/>
                    <a:pt x="5" y="9"/>
                    <a:pt x="5" y="8"/>
                  </a:cubicBezTo>
                  <a:cubicBezTo>
                    <a:pt x="5" y="8"/>
                    <a:pt x="5" y="7"/>
                    <a:pt x="5" y="7"/>
                  </a:cubicBezTo>
                  <a:cubicBezTo>
                    <a:pt x="5" y="7"/>
                    <a:pt x="5" y="7"/>
                    <a:pt x="5" y="6"/>
                  </a:cubicBezTo>
                  <a:cubicBezTo>
                    <a:pt x="5" y="6"/>
                    <a:pt x="5" y="5"/>
                    <a:pt x="5" y="5"/>
                  </a:cubicBezTo>
                  <a:cubicBezTo>
                    <a:pt x="5" y="5"/>
                    <a:pt x="5" y="4"/>
                    <a:pt x="5" y="4"/>
                  </a:cubicBezTo>
                  <a:cubicBezTo>
                    <a:pt x="5" y="4"/>
                    <a:pt x="4" y="5"/>
                    <a:pt x="4" y="5"/>
                  </a:cubicBezTo>
                  <a:cubicBezTo>
                    <a:pt x="4" y="5"/>
                    <a:pt x="4" y="4"/>
                    <a:pt x="4" y="4"/>
                  </a:cubicBezTo>
                  <a:cubicBezTo>
                    <a:pt x="4" y="4"/>
                    <a:pt x="4" y="4"/>
                    <a:pt x="4" y="4"/>
                  </a:cubicBezTo>
                  <a:cubicBezTo>
                    <a:pt x="4" y="3"/>
                    <a:pt x="4" y="3"/>
                    <a:pt x="4" y="3"/>
                  </a:cubicBezTo>
                  <a:cubicBezTo>
                    <a:pt x="4" y="3"/>
                    <a:pt x="5" y="2"/>
                    <a:pt x="5" y="2"/>
                  </a:cubicBezTo>
                  <a:cubicBezTo>
                    <a:pt x="5" y="1"/>
                    <a:pt x="5" y="1"/>
                    <a:pt x="5" y="1"/>
                  </a:cubicBezTo>
                  <a:cubicBezTo>
                    <a:pt x="5" y="1"/>
                    <a:pt x="1" y="0"/>
                    <a:pt x="1" y="0"/>
                  </a:cubicBezTo>
                  <a:cubicBezTo>
                    <a:pt x="1" y="0"/>
                    <a:pt x="1" y="0"/>
                    <a:pt x="1" y="0"/>
                  </a:cubicBezTo>
                  <a:cubicBezTo>
                    <a:pt x="1" y="1"/>
                    <a:pt x="1" y="1"/>
                    <a:pt x="1" y="1"/>
                  </a:cubicBezTo>
                  <a:close/>
                  <a:moveTo>
                    <a:pt x="1" y="12"/>
                  </a:moveTo>
                  <a:cubicBezTo>
                    <a:pt x="1" y="12"/>
                    <a:pt x="1" y="12"/>
                    <a:pt x="0" y="11"/>
                  </a:cubicBezTo>
                  <a:cubicBezTo>
                    <a:pt x="0" y="11"/>
                    <a:pt x="0" y="10"/>
                    <a:pt x="0" y="10"/>
                  </a:cubicBezTo>
                  <a:cubicBezTo>
                    <a:pt x="0" y="10"/>
                    <a:pt x="0" y="11"/>
                    <a:pt x="0" y="11"/>
                  </a:cubicBezTo>
                  <a:cubicBezTo>
                    <a:pt x="1" y="12"/>
                    <a:pt x="1" y="12"/>
                    <a:pt x="1"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9" name="Freeform 443">
              <a:extLst>
                <a:ext uri="{FF2B5EF4-FFF2-40B4-BE49-F238E27FC236}">
                  <a16:creationId xmlns:a16="http://schemas.microsoft.com/office/drawing/2014/main" id="{D7214EB0-DE9A-4766-86E0-914891C57166}"/>
                </a:ext>
              </a:extLst>
            </p:cNvPr>
            <p:cNvSpPr>
              <a:spLocks/>
            </p:cNvSpPr>
            <p:nvPr/>
          </p:nvSpPr>
          <p:spPr bwMode="auto">
            <a:xfrm>
              <a:off x="-1385889" y="817563"/>
              <a:ext cx="17463" cy="17463"/>
            </a:xfrm>
            <a:custGeom>
              <a:avLst/>
              <a:gdLst>
                <a:gd name="T0" fmla="*/ 3 w 5"/>
                <a:gd name="T1" fmla="*/ 1 h 5"/>
                <a:gd name="T2" fmla="*/ 3 w 5"/>
                <a:gd name="T3" fmla="*/ 0 h 5"/>
                <a:gd name="T4" fmla="*/ 2 w 5"/>
                <a:gd name="T5" fmla="*/ 0 h 5"/>
                <a:gd name="T6" fmla="*/ 0 w 5"/>
                <a:gd name="T7" fmla="*/ 0 h 5"/>
                <a:gd name="T8" fmla="*/ 1 w 5"/>
                <a:gd name="T9" fmla="*/ 4 h 5"/>
                <a:gd name="T10" fmla="*/ 1 w 5"/>
                <a:gd name="T11" fmla="*/ 5 h 5"/>
                <a:gd name="T12" fmla="*/ 2 w 5"/>
                <a:gd name="T13" fmla="*/ 5 h 5"/>
                <a:gd name="T14" fmla="*/ 3 w 5"/>
                <a:gd name="T15" fmla="*/ 4 h 5"/>
                <a:gd name="T16" fmla="*/ 3 w 5"/>
                <a:gd name="T17" fmla="*/ 3 h 5"/>
                <a:gd name="T18" fmla="*/ 3 w 5"/>
                <a:gd name="T19" fmla="*/ 2 h 5"/>
                <a:gd name="T20" fmla="*/ 3 w 5"/>
                <a:gd name="T21" fmla="*/ 2 h 5"/>
                <a:gd name="T22" fmla="*/ 4 w 5"/>
                <a:gd name="T23" fmla="*/ 3 h 5"/>
                <a:gd name="T24" fmla="*/ 4 w 5"/>
                <a:gd name="T25" fmla="*/ 3 h 5"/>
                <a:gd name="T26" fmla="*/ 5 w 5"/>
                <a:gd name="T27" fmla="*/ 3 h 5"/>
                <a:gd name="T28" fmla="*/ 4 w 5"/>
                <a:gd name="T29" fmla="*/ 1 h 5"/>
                <a:gd name="T30" fmla="*/ 3 w 5"/>
                <a:gd name="T31"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5">
                  <a:moveTo>
                    <a:pt x="3" y="1"/>
                  </a:moveTo>
                  <a:cubicBezTo>
                    <a:pt x="3" y="0"/>
                    <a:pt x="3" y="0"/>
                    <a:pt x="3" y="0"/>
                  </a:cubicBezTo>
                  <a:cubicBezTo>
                    <a:pt x="2" y="0"/>
                    <a:pt x="2" y="0"/>
                    <a:pt x="2" y="0"/>
                  </a:cubicBezTo>
                  <a:cubicBezTo>
                    <a:pt x="0" y="0"/>
                    <a:pt x="0" y="0"/>
                    <a:pt x="0" y="0"/>
                  </a:cubicBezTo>
                  <a:cubicBezTo>
                    <a:pt x="0" y="1"/>
                    <a:pt x="2" y="4"/>
                    <a:pt x="1" y="4"/>
                  </a:cubicBezTo>
                  <a:cubicBezTo>
                    <a:pt x="1" y="4"/>
                    <a:pt x="1" y="5"/>
                    <a:pt x="1" y="5"/>
                  </a:cubicBezTo>
                  <a:cubicBezTo>
                    <a:pt x="1" y="5"/>
                    <a:pt x="2" y="5"/>
                    <a:pt x="2" y="5"/>
                  </a:cubicBezTo>
                  <a:cubicBezTo>
                    <a:pt x="2" y="4"/>
                    <a:pt x="3" y="4"/>
                    <a:pt x="3" y="4"/>
                  </a:cubicBezTo>
                  <a:cubicBezTo>
                    <a:pt x="3" y="4"/>
                    <a:pt x="3" y="4"/>
                    <a:pt x="3" y="3"/>
                  </a:cubicBezTo>
                  <a:cubicBezTo>
                    <a:pt x="3" y="3"/>
                    <a:pt x="3" y="3"/>
                    <a:pt x="3" y="2"/>
                  </a:cubicBezTo>
                  <a:cubicBezTo>
                    <a:pt x="3" y="2"/>
                    <a:pt x="3" y="2"/>
                    <a:pt x="3" y="2"/>
                  </a:cubicBezTo>
                  <a:cubicBezTo>
                    <a:pt x="3" y="2"/>
                    <a:pt x="4" y="3"/>
                    <a:pt x="4" y="3"/>
                  </a:cubicBezTo>
                  <a:cubicBezTo>
                    <a:pt x="4" y="3"/>
                    <a:pt x="4" y="3"/>
                    <a:pt x="4" y="3"/>
                  </a:cubicBezTo>
                  <a:cubicBezTo>
                    <a:pt x="4" y="3"/>
                    <a:pt x="5" y="3"/>
                    <a:pt x="5" y="3"/>
                  </a:cubicBezTo>
                  <a:cubicBezTo>
                    <a:pt x="4" y="1"/>
                    <a:pt x="4" y="1"/>
                    <a:pt x="4" y="1"/>
                  </a:cubicBezTo>
                  <a:lnTo>
                    <a:pt x="3"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0" name="Freeform 444">
              <a:extLst>
                <a:ext uri="{FF2B5EF4-FFF2-40B4-BE49-F238E27FC236}">
                  <a16:creationId xmlns:a16="http://schemas.microsoft.com/office/drawing/2014/main" id="{A47E6274-8B56-4AC1-858C-14F121439F64}"/>
                </a:ext>
              </a:extLst>
            </p:cNvPr>
            <p:cNvSpPr>
              <a:spLocks/>
            </p:cNvSpPr>
            <p:nvPr/>
          </p:nvSpPr>
          <p:spPr bwMode="auto">
            <a:xfrm>
              <a:off x="-1416052" y="795338"/>
              <a:ext cx="66675" cy="33338"/>
            </a:xfrm>
            <a:custGeom>
              <a:avLst/>
              <a:gdLst>
                <a:gd name="T0" fmla="*/ 18 w 18"/>
                <a:gd name="T1" fmla="*/ 6 h 9"/>
                <a:gd name="T2" fmla="*/ 17 w 18"/>
                <a:gd name="T3" fmla="*/ 5 h 9"/>
                <a:gd name="T4" fmla="*/ 17 w 18"/>
                <a:gd name="T5" fmla="*/ 4 h 9"/>
                <a:gd name="T6" fmla="*/ 16 w 18"/>
                <a:gd name="T7" fmla="*/ 4 h 9"/>
                <a:gd name="T8" fmla="*/ 16 w 18"/>
                <a:gd name="T9" fmla="*/ 4 h 9"/>
                <a:gd name="T10" fmla="*/ 17 w 18"/>
                <a:gd name="T11" fmla="*/ 4 h 9"/>
                <a:gd name="T12" fmla="*/ 17 w 18"/>
                <a:gd name="T13" fmla="*/ 5 h 9"/>
                <a:gd name="T14" fmla="*/ 17 w 18"/>
                <a:gd name="T15" fmla="*/ 5 h 9"/>
                <a:gd name="T16" fmla="*/ 17 w 18"/>
                <a:gd name="T17" fmla="*/ 6 h 9"/>
                <a:gd name="T18" fmla="*/ 16 w 18"/>
                <a:gd name="T19" fmla="*/ 6 h 9"/>
                <a:gd name="T20" fmla="*/ 16 w 18"/>
                <a:gd name="T21" fmla="*/ 6 h 9"/>
                <a:gd name="T22" fmla="*/ 15 w 18"/>
                <a:gd name="T23" fmla="*/ 6 h 9"/>
                <a:gd name="T24" fmla="*/ 14 w 18"/>
                <a:gd name="T25" fmla="*/ 5 h 9"/>
                <a:gd name="T26" fmla="*/ 14 w 18"/>
                <a:gd name="T27" fmla="*/ 5 h 9"/>
                <a:gd name="T28" fmla="*/ 14 w 18"/>
                <a:gd name="T29" fmla="*/ 4 h 9"/>
                <a:gd name="T30" fmla="*/ 13 w 18"/>
                <a:gd name="T31" fmla="*/ 4 h 9"/>
                <a:gd name="T32" fmla="*/ 13 w 18"/>
                <a:gd name="T33" fmla="*/ 4 h 9"/>
                <a:gd name="T34" fmla="*/ 12 w 18"/>
                <a:gd name="T35" fmla="*/ 4 h 9"/>
                <a:gd name="T36" fmla="*/ 12 w 18"/>
                <a:gd name="T37" fmla="*/ 4 h 9"/>
                <a:gd name="T38" fmla="*/ 11 w 18"/>
                <a:gd name="T39" fmla="*/ 3 h 9"/>
                <a:gd name="T40" fmla="*/ 11 w 18"/>
                <a:gd name="T41" fmla="*/ 3 h 9"/>
                <a:gd name="T42" fmla="*/ 12 w 18"/>
                <a:gd name="T43" fmla="*/ 2 h 9"/>
                <a:gd name="T44" fmla="*/ 12 w 18"/>
                <a:gd name="T45" fmla="*/ 2 h 9"/>
                <a:gd name="T46" fmla="*/ 12 w 18"/>
                <a:gd name="T47" fmla="*/ 1 h 9"/>
                <a:gd name="T48" fmla="*/ 12 w 18"/>
                <a:gd name="T49" fmla="*/ 1 h 9"/>
                <a:gd name="T50" fmla="*/ 11 w 18"/>
                <a:gd name="T51" fmla="*/ 0 h 9"/>
                <a:gd name="T52" fmla="*/ 11 w 18"/>
                <a:gd name="T53" fmla="*/ 0 h 9"/>
                <a:gd name="T54" fmla="*/ 11 w 18"/>
                <a:gd name="T55" fmla="*/ 0 h 9"/>
                <a:gd name="T56" fmla="*/ 10 w 18"/>
                <a:gd name="T57" fmla="*/ 0 h 9"/>
                <a:gd name="T58" fmla="*/ 10 w 18"/>
                <a:gd name="T59" fmla="*/ 0 h 9"/>
                <a:gd name="T60" fmla="*/ 10 w 18"/>
                <a:gd name="T61" fmla="*/ 0 h 9"/>
                <a:gd name="T62" fmla="*/ 10 w 18"/>
                <a:gd name="T63" fmla="*/ 0 h 9"/>
                <a:gd name="T64" fmla="*/ 9 w 18"/>
                <a:gd name="T65" fmla="*/ 1 h 9"/>
                <a:gd name="T66" fmla="*/ 0 w 18"/>
                <a:gd name="T67" fmla="*/ 3 h 9"/>
                <a:gd name="T68" fmla="*/ 0 w 18"/>
                <a:gd name="T69" fmla="*/ 5 h 9"/>
                <a:gd name="T70" fmla="*/ 0 w 18"/>
                <a:gd name="T71" fmla="*/ 8 h 9"/>
                <a:gd name="T72" fmla="*/ 3 w 18"/>
                <a:gd name="T73" fmla="*/ 7 h 9"/>
                <a:gd name="T74" fmla="*/ 3 w 18"/>
                <a:gd name="T75" fmla="*/ 8 h 9"/>
                <a:gd name="T76" fmla="*/ 4 w 18"/>
                <a:gd name="T77" fmla="*/ 8 h 9"/>
                <a:gd name="T78" fmla="*/ 4 w 18"/>
                <a:gd name="T79" fmla="*/ 7 h 9"/>
                <a:gd name="T80" fmla="*/ 8 w 18"/>
                <a:gd name="T81" fmla="*/ 6 h 9"/>
                <a:gd name="T82" fmla="*/ 10 w 18"/>
                <a:gd name="T83" fmla="*/ 6 h 9"/>
                <a:gd name="T84" fmla="*/ 11 w 18"/>
                <a:gd name="T85" fmla="*/ 6 h 9"/>
                <a:gd name="T86" fmla="*/ 11 w 18"/>
                <a:gd name="T87" fmla="*/ 7 h 9"/>
                <a:gd name="T88" fmla="*/ 12 w 18"/>
                <a:gd name="T89" fmla="*/ 7 h 9"/>
                <a:gd name="T90" fmla="*/ 13 w 18"/>
                <a:gd name="T91" fmla="*/ 9 h 9"/>
                <a:gd name="T92" fmla="*/ 13 w 18"/>
                <a:gd name="T93" fmla="*/ 9 h 9"/>
                <a:gd name="T94" fmla="*/ 13 w 18"/>
                <a:gd name="T95" fmla="*/ 8 h 9"/>
                <a:gd name="T96" fmla="*/ 14 w 18"/>
                <a:gd name="T97" fmla="*/ 8 h 9"/>
                <a:gd name="T98" fmla="*/ 14 w 18"/>
                <a:gd name="T99" fmla="*/ 7 h 9"/>
                <a:gd name="T100" fmla="*/ 14 w 18"/>
                <a:gd name="T101" fmla="*/ 7 h 9"/>
                <a:gd name="T102" fmla="*/ 15 w 18"/>
                <a:gd name="T103" fmla="*/ 7 h 9"/>
                <a:gd name="T104" fmla="*/ 15 w 18"/>
                <a:gd name="T105" fmla="*/ 8 h 9"/>
                <a:gd name="T106" fmla="*/ 16 w 18"/>
                <a:gd name="T107" fmla="*/ 7 h 9"/>
                <a:gd name="T108" fmla="*/ 17 w 18"/>
                <a:gd name="T109" fmla="*/ 7 h 9"/>
                <a:gd name="T110" fmla="*/ 17 w 18"/>
                <a:gd name="T111" fmla="*/ 6 h 9"/>
                <a:gd name="T112" fmla="*/ 18 w 18"/>
                <a:gd name="T113"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8" h="9">
                  <a:moveTo>
                    <a:pt x="18" y="6"/>
                  </a:moveTo>
                  <a:cubicBezTo>
                    <a:pt x="18" y="6"/>
                    <a:pt x="18" y="6"/>
                    <a:pt x="17" y="5"/>
                  </a:cubicBezTo>
                  <a:cubicBezTo>
                    <a:pt x="17" y="5"/>
                    <a:pt x="17" y="4"/>
                    <a:pt x="17" y="4"/>
                  </a:cubicBezTo>
                  <a:cubicBezTo>
                    <a:pt x="17" y="4"/>
                    <a:pt x="16" y="3"/>
                    <a:pt x="16" y="4"/>
                  </a:cubicBezTo>
                  <a:cubicBezTo>
                    <a:pt x="15" y="4"/>
                    <a:pt x="16" y="4"/>
                    <a:pt x="16" y="4"/>
                  </a:cubicBezTo>
                  <a:cubicBezTo>
                    <a:pt x="16" y="4"/>
                    <a:pt x="17" y="4"/>
                    <a:pt x="17" y="4"/>
                  </a:cubicBezTo>
                  <a:cubicBezTo>
                    <a:pt x="17" y="5"/>
                    <a:pt x="17" y="5"/>
                    <a:pt x="17" y="5"/>
                  </a:cubicBezTo>
                  <a:cubicBezTo>
                    <a:pt x="17" y="5"/>
                    <a:pt x="17" y="5"/>
                    <a:pt x="17" y="5"/>
                  </a:cubicBezTo>
                  <a:cubicBezTo>
                    <a:pt x="17" y="5"/>
                    <a:pt x="17" y="6"/>
                    <a:pt x="17" y="6"/>
                  </a:cubicBezTo>
                  <a:cubicBezTo>
                    <a:pt x="17" y="6"/>
                    <a:pt x="16" y="6"/>
                    <a:pt x="16" y="6"/>
                  </a:cubicBezTo>
                  <a:cubicBezTo>
                    <a:pt x="16" y="6"/>
                    <a:pt x="16" y="6"/>
                    <a:pt x="16" y="6"/>
                  </a:cubicBezTo>
                  <a:cubicBezTo>
                    <a:pt x="15" y="6"/>
                    <a:pt x="15" y="6"/>
                    <a:pt x="15" y="6"/>
                  </a:cubicBezTo>
                  <a:cubicBezTo>
                    <a:pt x="14" y="5"/>
                    <a:pt x="14" y="5"/>
                    <a:pt x="14" y="5"/>
                  </a:cubicBezTo>
                  <a:cubicBezTo>
                    <a:pt x="14" y="5"/>
                    <a:pt x="14" y="5"/>
                    <a:pt x="14" y="5"/>
                  </a:cubicBezTo>
                  <a:cubicBezTo>
                    <a:pt x="14" y="5"/>
                    <a:pt x="14" y="5"/>
                    <a:pt x="14" y="4"/>
                  </a:cubicBezTo>
                  <a:cubicBezTo>
                    <a:pt x="14" y="4"/>
                    <a:pt x="13" y="4"/>
                    <a:pt x="13" y="4"/>
                  </a:cubicBezTo>
                  <a:cubicBezTo>
                    <a:pt x="13" y="4"/>
                    <a:pt x="13" y="4"/>
                    <a:pt x="13" y="4"/>
                  </a:cubicBezTo>
                  <a:cubicBezTo>
                    <a:pt x="13" y="3"/>
                    <a:pt x="12" y="4"/>
                    <a:pt x="12" y="4"/>
                  </a:cubicBezTo>
                  <a:cubicBezTo>
                    <a:pt x="12" y="4"/>
                    <a:pt x="12" y="4"/>
                    <a:pt x="12" y="4"/>
                  </a:cubicBezTo>
                  <a:cubicBezTo>
                    <a:pt x="12" y="4"/>
                    <a:pt x="11" y="3"/>
                    <a:pt x="11" y="3"/>
                  </a:cubicBezTo>
                  <a:cubicBezTo>
                    <a:pt x="11" y="3"/>
                    <a:pt x="11" y="3"/>
                    <a:pt x="11" y="3"/>
                  </a:cubicBezTo>
                  <a:cubicBezTo>
                    <a:pt x="11" y="2"/>
                    <a:pt x="12" y="2"/>
                    <a:pt x="12" y="2"/>
                  </a:cubicBezTo>
                  <a:cubicBezTo>
                    <a:pt x="12" y="2"/>
                    <a:pt x="12" y="2"/>
                    <a:pt x="12" y="2"/>
                  </a:cubicBezTo>
                  <a:cubicBezTo>
                    <a:pt x="12" y="2"/>
                    <a:pt x="12" y="1"/>
                    <a:pt x="12" y="1"/>
                  </a:cubicBezTo>
                  <a:cubicBezTo>
                    <a:pt x="12" y="1"/>
                    <a:pt x="12" y="1"/>
                    <a:pt x="12" y="1"/>
                  </a:cubicBezTo>
                  <a:cubicBezTo>
                    <a:pt x="12" y="1"/>
                    <a:pt x="11" y="0"/>
                    <a:pt x="11" y="0"/>
                  </a:cubicBezTo>
                  <a:cubicBezTo>
                    <a:pt x="11" y="0"/>
                    <a:pt x="11" y="0"/>
                    <a:pt x="11" y="0"/>
                  </a:cubicBezTo>
                  <a:cubicBezTo>
                    <a:pt x="11" y="0"/>
                    <a:pt x="11" y="0"/>
                    <a:pt x="11" y="0"/>
                  </a:cubicBezTo>
                  <a:cubicBezTo>
                    <a:pt x="10" y="0"/>
                    <a:pt x="10" y="0"/>
                    <a:pt x="10" y="0"/>
                  </a:cubicBezTo>
                  <a:cubicBezTo>
                    <a:pt x="10" y="0"/>
                    <a:pt x="10" y="0"/>
                    <a:pt x="10" y="0"/>
                  </a:cubicBezTo>
                  <a:cubicBezTo>
                    <a:pt x="10" y="0"/>
                    <a:pt x="10" y="0"/>
                    <a:pt x="10" y="0"/>
                  </a:cubicBezTo>
                  <a:cubicBezTo>
                    <a:pt x="10" y="0"/>
                    <a:pt x="10" y="0"/>
                    <a:pt x="10" y="0"/>
                  </a:cubicBezTo>
                  <a:cubicBezTo>
                    <a:pt x="9" y="1"/>
                    <a:pt x="9" y="1"/>
                    <a:pt x="9" y="1"/>
                  </a:cubicBezTo>
                  <a:cubicBezTo>
                    <a:pt x="0" y="3"/>
                    <a:pt x="0" y="3"/>
                    <a:pt x="0" y="3"/>
                  </a:cubicBezTo>
                  <a:cubicBezTo>
                    <a:pt x="0" y="3"/>
                    <a:pt x="0" y="3"/>
                    <a:pt x="0" y="5"/>
                  </a:cubicBezTo>
                  <a:cubicBezTo>
                    <a:pt x="0" y="6"/>
                    <a:pt x="0" y="8"/>
                    <a:pt x="0" y="8"/>
                  </a:cubicBezTo>
                  <a:cubicBezTo>
                    <a:pt x="3" y="7"/>
                    <a:pt x="3" y="7"/>
                    <a:pt x="3" y="7"/>
                  </a:cubicBezTo>
                  <a:cubicBezTo>
                    <a:pt x="3" y="7"/>
                    <a:pt x="3" y="8"/>
                    <a:pt x="3" y="8"/>
                  </a:cubicBezTo>
                  <a:cubicBezTo>
                    <a:pt x="3" y="8"/>
                    <a:pt x="3" y="8"/>
                    <a:pt x="4" y="8"/>
                  </a:cubicBezTo>
                  <a:cubicBezTo>
                    <a:pt x="4" y="7"/>
                    <a:pt x="4" y="7"/>
                    <a:pt x="4" y="7"/>
                  </a:cubicBezTo>
                  <a:cubicBezTo>
                    <a:pt x="8" y="6"/>
                    <a:pt x="8" y="6"/>
                    <a:pt x="8" y="6"/>
                  </a:cubicBezTo>
                  <a:cubicBezTo>
                    <a:pt x="10" y="6"/>
                    <a:pt x="10" y="6"/>
                    <a:pt x="10" y="6"/>
                  </a:cubicBezTo>
                  <a:cubicBezTo>
                    <a:pt x="11" y="6"/>
                    <a:pt x="11" y="6"/>
                    <a:pt x="11" y="6"/>
                  </a:cubicBezTo>
                  <a:cubicBezTo>
                    <a:pt x="11" y="7"/>
                    <a:pt x="11" y="7"/>
                    <a:pt x="11" y="7"/>
                  </a:cubicBezTo>
                  <a:cubicBezTo>
                    <a:pt x="12" y="7"/>
                    <a:pt x="12" y="7"/>
                    <a:pt x="12" y="7"/>
                  </a:cubicBezTo>
                  <a:cubicBezTo>
                    <a:pt x="13" y="9"/>
                    <a:pt x="13" y="9"/>
                    <a:pt x="13" y="9"/>
                  </a:cubicBezTo>
                  <a:cubicBezTo>
                    <a:pt x="13" y="9"/>
                    <a:pt x="13" y="9"/>
                    <a:pt x="13" y="9"/>
                  </a:cubicBezTo>
                  <a:cubicBezTo>
                    <a:pt x="13" y="8"/>
                    <a:pt x="13" y="8"/>
                    <a:pt x="13" y="8"/>
                  </a:cubicBezTo>
                  <a:cubicBezTo>
                    <a:pt x="13" y="8"/>
                    <a:pt x="13" y="8"/>
                    <a:pt x="14" y="8"/>
                  </a:cubicBezTo>
                  <a:cubicBezTo>
                    <a:pt x="14" y="8"/>
                    <a:pt x="14" y="7"/>
                    <a:pt x="14" y="7"/>
                  </a:cubicBezTo>
                  <a:cubicBezTo>
                    <a:pt x="14" y="7"/>
                    <a:pt x="14" y="7"/>
                    <a:pt x="14" y="7"/>
                  </a:cubicBezTo>
                  <a:cubicBezTo>
                    <a:pt x="15" y="7"/>
                    <a:pt x="15" y="7"/>
                    <a:pt x="15" y="7"/>
                  </a:cubicBezTo>
                  <a:cubicBezTo>
                    <a:pt x="15" y="7"/>
                    <a:pt x="15" y="8"/>
                    <a:pt x="15" y="8"/>
                  </a:cubicBezTo>
                  <a:cubicBezTo>
                    <a:pt x="15" y="8"/>
                    <a:pt x="16" y="7"/>
                    <a:pt x="16" y="7"/>
                  </a:cubicBezTo>
                  <a:cubicBezTo>
                    <a:pt x="16" y="7"/>
                    <a:pt x="16" y="7"/>
                    <a:pt x="17" y="7"/>
                  </a:cubicBezTo>
                  <a:cubicBezTo>
                    <a:pt x="17" y="7"/>
                    <a:pt x="17" y="6"/>
                    <a:pt x="17" y="6"/>
                  </a:cubicBezTo>
                  <a:cubicBezTo>
                    <a:pt x="18" y="7"/>
                    <a:pt x="18" y="7"/>
                    <a:pt x="18" y="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1" name="Freeform 445">
              <a:extLst>
                <a:ext uri="{FF2B5EF4-FFF2-40B4-BE49-F238E27FC236}">
                  <a16:creationId xmlns:a16="http://schemas.microsoft.com/office/drawing/2014/main" id="{9D4EA0C3-A3D7-4B57-B1E5-691B34DAAFCD}"/>
                </a:ext>
              </a:extLst>
            </p:cNvPr>
            <p:cNvSpPr>
              <a:spLocks/>
            </p:cNvSpPr>
            <p:nvPr/>
          </p:nvSpPr>
          <p:spPr bwMode="auto">
            <a:xfrm>
              <a:off x="-1416052" y="817563"/>
              <a:ext cx="36513" cy="31750"/>
            </a:xfrm>
            <a:custGeom>
              <a:avLst/>
              <a:gdLst>
                <a:gd name="T0" fmla="*/ 9 w 10"/>
                <a:gd name="T1" fmla="*/ 4 h 9"/>
                <a:gd name="T2" fmla="*/ 8 w 10"/>
                <a:gd name="T3" fmla="*/ 0 h 9"/>
                <a:gd name="T4" fmla="*/ 8 w 10"/>
                <a:gd name="T5" fmla="*/ 0 h 9"/>
                <a:gd name="T6" fmla="*/ 4 w 10"/>
                <a:gd name="T7" fmla="*/ 1 h 9"/>
                <a:gd name="T8" fmla="*/ 4 w 10"/>
                <a:gd name="T9" fmla="*/ 2 h 9"/>
                <a:gd name="T10" fmla="*/ 3 w 10"/>
                <a:gd name="T11" fmla="*/ 2 h 9"/>
                <a:gd name="T12" fmla="*/ 3 w 10"/>
                <a:gd name="T13" fmla="*/ 1 h 9"/>
                <a:gd name="T14" fmla="*/ 0 w 10"/>
                <a:gd name="T15" fmla="*/ 2 h 9"/>
                <a:gd name="T16" fmla="*/ 0 w 10"/>
                <a:gd name="T17" fmla="*/ 4 h 9"/>
                <a:gd name="T18" fmla="*/ 1 w 10"/>
                <a:gd name="T19" fmla="*/ 6 h 9"/>
                <a:gd name="T20" fmla="*/ 1 w 10"/>
                <a:gd name="T21" fmla="*/ 7 h 9"/>
                <a:gd name="T22" fmla="*/ 1 w 10"/>
                <a:gd name="T23" fmla="*/ 8 h 9"/>
                <a:gd name="T24" fmla="*/ 1 w 10"/>
                <a:gd name="T25" fmla="*/ 9 h 9"/>
                <a:gd name="T26" fmla="*/ 1 w 10"/>
                <a:gd name="T27" fmla="*/ 8 h 9"/>
                <a:gd name="T28" fmla="*/ 1 w 10"/>
                <a:gd name="T29" fmla="*/ 9 h 9"/>
                <a:gd name="T30" fmla="*/ 1 w 10"/>
                <a:gd name="T31" fmla="*/ 9 h 9"/>
                <a:gd name="T32" fmla="*/ 1 w 10"/>
                <a:gd name="T33" fmla="*/ 9 h 9"/>
                <a:gd name="T34" fmla="*/ 2 w 10"/>
                <a:gd name="T35" fmla="*/ 8 h 9"/>
                <a:gd name="T36" fmla="*/ 3 w 10"/>
                <a:gd name="T37" fmla="*/ 8 h 9"/>
                <a:gd name="T38" fmla="*/ 3 w 10"/>
                <a:gd name="T39" fmla="*/ 8 h 9"/>
                <a:gd name="T40" fmla="*/ 3 w 10"/>
                <a:gd name="T41" fmla="*/ 8 h 9"/>
                <a:gd name="T42" fmla="*/ 4 w 10"/>
                <a:gd name="T43" fmla="*/ 7 h 9"/>
                <a:gd name="T44" fmla="*/ 4 w 10"/>
                <a:gd name="T45" fmla="*/ 7 h 9"/>
                <a:gd name="T46" fmla="*/ 4 w 10"/>
                <a:gd name="T47" fmla="*/ 7 h 9"/>
                <a:gd name="T48" fmla="*/ 5 w 10"/>
                <a:gd name="T49" fmla="*/ 7 h 9"/>
                <a:gd name="T50" fmla="*/ 5 w 10"/>
                <a:gd name="T51" fmla="*/ 6 h 9"/>
                <a:gd name="T52" fmla="*/ 6 w 10"/>
                <a:gd name="T53" fmla="*/ 6 h 9"/>
                <a:gd name="T54" fmla="*/ 6 w 10"/>
                <a:gd name="T55" fmla="*/ 6 h 9"/>
                <a:gd name="T56" fmla="*/ 7 w 10"/>
                <a:gd name="T57" fmla="*/ 6 h 9"/>
                <a:gd name="T58" fmla="*/ 7 w 10"/>
                <a:gd name="T59" fmla="*/ 6 h 9"/>
                <a:gd name="T60" fmla="*/ 7 w 10"/>
                <a:gd name="T61" fmla="*/ 6 h 9"/>
                <a:gd name="T62" fmla="*/ 8 w 10"/>
                <a:gd name="T63" fmla="*/ 5 h 9"/>
                <a:gd name="T64" fmla="*/ 8 w 10"/>
                <a:gd name="T65" fmla="*/ 5 h 9"/>
                <a:gd name="T66" fmla="*/ 9 w 10"/>
                <a:gd name="T67" fmla="*/ 5 h 9"/>
                <a:gd name="T68" fmla="*/ 9 w 10"/>
                <a:gd name="T69" fmla="*/ 5 h 9"/>
                <a:gd name="T70" fmla="*/ 9 w 10"/>
                <a:gd name="T71" fmla="*/ 5 h 9"/>
                <a:gd name="T72" fmla="*/ 9 w 10"/>
                <a:gd name="T73"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0" h="9">
                  <a:moveTo>
                    <a:pt x="9" y="4"/>
                  </a:moveTo>
                  <a:cubicBezTo>
                    <a:pt x="10" y="4"/>
                    <a:pt x="8" y="1"/>
                    <a:pt x="8" y="0"/>
                  </a:cubicBezTo>
                  <a:cubicBezTo>
                    <a:pt x="8" y="0"/>
                    <a:pt x="8" y="0"/>
                    <a:pt x="8" y="0"/>
                  </a:cubicBezTo>
                  <a:cubicBezTo>
                    <a:pt x="4" y="1"/>
                    <a:pt x="4" y="1"/>
                    <a:pt x="4" y="1"/>
                  </a:cubicBezTo>
                  <a:cubicBezTo>
                    <a:pt x="4" y="1"/>
                    <a:pt x="4" y="2"/>
                    <a:pt x="4" y="2"/>
                  </a:cubicBezTo>
                  <a:cubicBezTo>
                    <a:pt x="3" y="2"/>
                    <a:pt x="3" y="2"/>
                    <a:pt x="3" y="2"/>
                  </a:cubicBezTo>
                  <a:cubicBezTo>
                    <a:pt x="3" y="2"/>
                    <a:pt x="3" y="1"/>
                    <a:pt x="3" y="1"/>
                  </a:cubicBezTo>
                  <a:cubicBezTo>
                    <a:pt x="0" y="2"/>
                    <a:pt x="0" y="2"/>
                    <a:pt x="0" y="2"/>
                  </a:cubicBezTo>
                  <a:cubicBezTo>
                    <a:pt x="0" y="2"/>
                    <a:pt x="0" y="3"/>
                    <a:pt x="0" y="4"/>
                  </a:cubicBezTo>
                  <a:cubicBezTo>
                    <a:pt x="0" y="4"/>
                    <a:pt x="0" y="5"/>
                    <a:pt x="1" y="6"/>
                  </a:cubicBezTo>
                  <a:cubicBezTo>
                    <a:pt x="1" y="7"/>
                    <a:pt x="1" y="7"/>
                    <a:pt x="1" y="7"/>
                  </a:cubicBezTo>
                  <a:cubicBezTo>
                    <a:pt x="1" y="8"/>
                    <a:pt x="1" y="8"/>
                    <a:pt x="1" y="8"/>
                  </a:cubicBezTo>
                  <a:cubicBezTo>
                    <a:pt x="1" y="9"/>
                    <a:pt x="1" y="9"/>
                    <a:pt x="1" y="9"/>
                  </a:cubicBezTo>
                  <a:cubicBezTo>
                    <a:pt x="1" y="8"/>
                    <a:pt x="1" y="8"/>
                    <a:pt x="1" y="8"/>
                  </a:cubicBezTo>
                  <a:cubicBezTo>
                    <a:pt x="1" y="9"/>
                    <a:pt x="1" y="9"/>
                    <a:pt x="1" y="9"/>
                  </a:cubicBezTo>
                  <a:cubicBezTo>
                    <a:pt x="1" y="9"/>
                    <a:pt x="1" y="9"/>
                    <a:pt x="1" y="9"/>
                  </a:cubicBezTo>
                  <a:cubicBezTo>
                    <a:pt x="1" y="9"/>
                    <a:pt x="1" y="9"/>
                    <a:pt x="1" y="9"/>
                  </a:cubicBezTo>
                  <a:cubicBezTo>
                    <a:pt x="2" y="9"/>
                    <a:pt x="2" y="9"/>
                    <a:pt x="2" y="8"/>
                  </a:cubicBezTo>
                  <a:cubicBezTo>
                    <a:pt x="2" y="8"/>
                    <a:pt x="3" y="8"/>
                    <a:pt x="3" y="8"/>
                  </a:cubicBezTo>
                  <a:cubicBezTo>
                    <a:pt x="3" y="8"/>
                    <a:pt x="3" y="8"/>
                    <a:pt x="3" y="8"/>
                  </a:cubicBezTo>
                  <a:cubicBezTo>
                    <a:pt x="3" y="8"/>
                    <a:pt x="3" y="8"/>
                    <a:pt x="3" y="8"/>
                  </a:cubicBezTo>
                  <a:cubicBezTo>
                    <a:pt x="3" y="8"/>
                    <a:pt x="4" y="7"/>
                    <a:pt x="4" y="7"/>
                  </a:cubicBezTo>
                  <a:cubicBezTo>
                    <a:pt x="4" y="7"/>
                    <a:pt x="4" y="7"/>
                    <a:pt x="4" y="7"/>
                  </a:cubicBezTo>
                  <a:cubicBezTo>
                    <a:pt x="4" y="6"/>
                    <a:pt x="4" y="6"/>
                    <a:pt x="4" y="7"/>
                  </a:cubicBezTo>
                  <a:cubicBezTo>
                    <a:pt x="4" y="7"/>
                    <a:pt x="4" y="7"/>
                    <a:pt x="5" y="7"/>
                  </a:cubicBezTo>
                  <a:cubicBezTo>
                    <a:pt x="5" y="6"/>
                    <a:pt x="5" y="6"/>
                    <a:pt x="5" y="6"/>
                  </a:cubicBezTo>
                  <a:cubicBezTo>
                    <a:pt x="6" y="6"/>
                    <a:pt x="6" y="6"/>
                    <a:pt x="6" y="6"/>
                  </a:cubicBezTo>
                  <a:cubicBezTo>
                    <a:pt x="6" y="6"/>
                    <a:pt x="6" y="6"/>
                    <a:pt x="6" y="6"/>
                  </a:cubicBezTo>
                  <a:cubicBezTo>
                    <a:pt x="7" y="6"/>
                    <a:pt x="7" y="6"/>
                    <a:pt x="7" y="6"/>
                  </a:cubicBezTo>
                  <a:cubicBezTo>
                    <a:pt x="7" y="6"/>
                    <a:pt x="7" y="6"/>
                    <a:pt x="7" y="6"/>
                  </a:cubicBezTo>
                  <a:cubicBezTo>
                    <a:pt x="7" y="6"/>
                    <a:pt x="7" y="6"/>
                    <a:pt x="7" y="6"/>
                  </a:cubicBezTo>
                  <a:cubicBezTo>
                    <a:pt x="8" y="5"/>
                    <a:pt x="8" y="5"/>
                    <a:pt x="8" y="5"/>
                  </a:cubicBezTo>
                  <a:cubicBezTo>
                    <a:pt x="8" y="5"/>
                    <a:pt x="8" y="5"/>
                    <a:pt x="8" y="5"/>
                  </a:cubicBezTo>
                  <a:cubicBezTo>
                    <a:pt x="9" y="5"/>
                    <a:pt x="9" y="5"/>
                    <a:pt x="9" y="5"/>
                  </a:cubicBezTo>
                  <a:cubicBezTo>
                    <a:pt x="9" y="5"/>
                    <a:pt x="9" y="5"/>
                    <a:pt x="9" y="5"/>
                  </a:cubicBezTo>
                  <a:cubicBezTo>
                    <a:pt x="9" y="5"/>
                    <a:pt x="9" y="5"/>
                    <a:pt x="9" y="5"/>
                  </a:cubicBezTo>
                  <a:cubicBezTo>
                    <a:pt x="9" y="5"/>
                    <a:pt x="9" y="4"/>
                    <a:pt x="9" y="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2" name="Freeform 446">
              <a:extLst>
                <a:ext uri="{FF2B5EF4-FFF2-40B4-BE49-F238E27FC236}">
                  <a16:creationId xmlns:a16="http://schemas.microsoft.com/office/drawing/2014/main" id="{DD759F35-9EC2-4303-8FC3-E526BDEECEB9}"/>
                </a:ext>
              </a:extLst>
            </p:cNvPr>
            <p:cNvSpPr>
              <a:spLocks/>
            </p:cNvSpPr>
            <p:nvPr/>
          </p:nvSpPr>
          <p:spPr bwMode="auto">
            <a:xfrm>
              <a:off x="-1554164" y="896938"/>
              <a:ext cx="80963" cy="61913"/>
            </a:xfrm>
            <a:custGeom>
              <a:avLst/>
              <a:gdLst>
                <a:gd name="T0" fmla="*/ 22 w 22"/>
                <a:gd name="T1" fmla="*/ 1 h 17"/>
                <a:gd name="T2" fmla="*/ 21 w 22"/>
                <a:gd name="T3" fmla="*/ 0 h 17"/>
                <a:gd name="T4" fmla="*/ 20 w 22"/>
                <a:gd name="T5" fmla="*/ 0 h 17"/>
                <a:gd name="T6" fmla="*/ 17 w 22"/>
                <a:gd name="T7" fmla="*/ 0 h 17"/>
                <a:gd name="T8" fmla="*/ 16 w 22"/>
                <a:gd name="T9" fmla="*/ 2 h 17"/>
                <a:gd name="T10" fmla="*/ 14 w 22"/>
                <a:gd name="T11" fmla="*/ 4 h 17"/>
                <a:gd name="T12" fmla="*/ 14 w 22"/>
                <a:gd name="T13" fmla="*/ 4 h 17"/>
                <a:gd name="T14" fmla="*/ 14 w 22"/>
                <a:gd name="T15" fmla="*/ 4 h 17"/>
                <a:gd name="T16" fmla="*/ 13 w 22"/>
                <a:gd name="T17" fmla="*/ 0 h 17"/>
                <a:gd name="T18" fmla="*/ 8 w 22"/>
                <a:gd name="T19" fmla="*/ 1 h 17"/>
                <a:gd name="T20" fmla="*/ 8 w 22"/>
                <a:gd name="T21" fmla="*/ 0 h 17"/>
                <a:gd name="T22" fmla="*/ 7 w 22"/>
                <a:gd name="T23" fmla="*/ 0 h 17"/>
                <a:gd name="T24" fmla="*/ 7 w 22"/>
                <a:gd name="T25" fmla="*/ 0 h 17"/>
                <a:gd name="T26" fmla="*/ 6 w 22"/>
                <a:gd name="T27" fmla="*/ 1 h 17"/>
                <a:gd name="T28" fmla="*/ 6 w 22"/>
                <a:gd name="T29" fmla="*/ 2 h 17"/>
                <a:gd name="T30" fmla="*/ 6 w 22"/>
                <a:gd name="T31" fmla="*/ 2 h 17"/>
                <a:gd name="T32" fmla="*/ 6 w 22"/>
                <a:gd name="T33" fmla="*/ 2 h 17"/>
                <a:gd name="T34" fmla="*/ 6 w 22"/>
                <a:gd name="T35" fmla="*/ 3 h 17"/>
                <a:gd name="T36" fmla="*/ 6 w 22"/>
                <a:gd name="T37" fmla="*/ 3 h 17"/>
                <a:gd name="T38" fmla="*/ 6 w 22"/>
                <a:gd name="T39" fmla="*/ 3 h 17"/>
                <a:gd name="T40" fmla="*/ 6 w 22"/>
                <a:gd name="T41" fmla="*/ 3 h 17"/>
                <a:gd name="T42" fmla="*/ 5 w 22"/>
                <a:gd name="T43" fmla="*/ 3 h 17"/>
                <a:gd name="T44" fmla="*/ 5 w 22"/>
                <a:gd name="T45" fmla="*/ 4 h 17"/>
                <a:gd name="T46" fmla="*/ 4 w 22"/>
                <a:gd name="T47" fmla="*/ 4 h 17"/>
                <a:gd name="T48" fmla="*/ 4 w 22"/>
                <a:gd name="T49" fmla="*/ 4 h 17"/>
                <a:gd name="T50" fmla="*/ 4 w 22"/>
                <a:gd name="T51" fmla="*/ 4 h 17"/>
                <a:gd name="T52" fmla="*/ 4 w 22"/>
                <a:gd name="T53" fmla="*/ 4 h 17"/>
                <a:gd name="T54" fmla="*/ 3 w 22"/>
                <a:gd name="T55" fmla="*/ 6 h 17"/>
                <a:gd name="T56" fmla="*/ 3 w 22"/>
                <a:gd name="T57" fmla="*/ 7 h 17"/>
                <a:gd name="T58" fmla="*/ 3 w 22"/>
                <a:gd name="T59" fmla="*/ 7 h 17"/>
                <a:gd name="T60" fmla="*/ 3 w 22"/>
                <a:gd name="T61" fmla="*/ 7 h 17"/>
                <a:gd name="T62" fmla="*/ 3 w 22"/>
                <a:gd name="T63" fmla="*/ 7 h 17"/>
                <a:gd name="T64" fmla="*/ 2 w 22"/>
                <a:gd name="T65" fmla="*/ 8 h 17"/>
                <a:gd name="T66" fmla="*/ 2 w 22"/>
                <a:gd name="T67" fmla="*/ 8 h 17"/>
                <a:gd name="T68" fmla="*/ 1 w 22"/>
                <a:gd name="T69" fmla="*/ 8 h 17"/>
                <a:gd name="T70" fmla="*/ 1 w 22"/>
                <a:gd name="T71" fmla="*/ 9 h 17"/>
                <a:gd name="T72" fmla="*/ 1 w 22"/>
                <a:gd name="T73" fmla="*/ 9 h 17"/>
                <a:gd name="T74" fmla="*/ 1 w 22"/>
                <a:gd name="T75" fmla="*/ 10 h 17"/>
                <a:gd name="T76" fmla="*/ 0 w 22"/>
                <a:gd name="T77" fmla="*/ 11 h 17"/>
                <a:gd name="T78" fmla="*/ 0 w 22"/>
                <a:gd name="T79" fmla="*/ 12 h 17"/>
                <a:gd name="T80" fmla="*/ 0 w 22"/>
                <a:gd name="T81" fmla="*/ 13 h 17"/>
                <a:gd name="T82" fmla="*/ 1 w 22"/>
                <a:gd name="T83" fmla="*/ 14 h 17"/>
                <a:gd name="T84" fmla="*/ 1 w 22"/>
                <a:gd name="T85" fmla="*/ 14 h 17"/>
                <a:gd name="T86" fmla="*/ 2 w 22"/>
                <a:gd name="T87" fmla="*/ 15 h 17"/>
                <a:gd name="T88" fmla="*/ 3 w 22"/>
                <a:gd name="T89" fmla="*/ 16 h 17"/>
                <a:gd name="T90" fmla="*/ 5 w 22"/>
                <a:gd name="T91" fmla="*/ 16 h 17"/>
                <a:gd name="T92" fmla="*/ 6 w 22"/>
                <a:gd name="T93" fmla="*/ 15 h 17"/>
                <a:gd name="T94" fmla="*/ 7 w 22"/>
                <a:gd name="T95" fmla="*/ 15 h 17"/>
                <a:gd name="T96" fmla="*/ 8 w 22"/>
                <a:gd name="T97" fmla="*/ 15 h 17"/>
                <a:gd name="T98" fmla="*/ 9 w 22"/>
                <a:gd name="T99" fmla="*/ 14 h 17"/>
                <a:gd name="T100" fmla="*/ 10 w 22"/>
                <a:gd name="T101" fmla="*/ 13 h 17"/>
                <a:gd name="T102" fmla="*/ 12 w 22"/>
                <a:gd name="T103" fmla="*/ 11 h 17"/>
                <a:gd name="T104" fmla="*/ 13 w 22"/>
                <a:gd name="T105" fmla="*/ 9 h 17"/>
                <a:gd name="T106" fmla="*/ 15 w 22"/>
                <a:gd name="T107" fmla="*/ 9 h 17"/>
                <a:gd name="T108" fmla="*/ 17 w 22"/>
                <a:gd name="T109" fmla="*/ 8 h 17"/>
                <a:gd name="T110" fmla="*/ 18 w 22"/>
                <a:gd name="T111" fmla="*/ 6 h 17"/>
                <a:gd name="T112" fmla="*/ 19 w 22"/>
                <a:gd name="T113" fmla="*/ 4 h 17"/>
                <a:gd name="T114" fmla="*/ 20 w 22"/>
                <a:gd name="T115" fmla="*/ 4 h 17"/>
                <a:gd name="T116" fmla="*/ 21 w 22"/>
                <a:gd name="T117" fmla="*/ 3 h 17"/>
                <a:gd name="T118" fmla="*/ 22 w 22"/>
                <a:gd name="T119" fmla="*/ 2 h 17"/>
                <a:gd name="T120" fmla="*/ 22 w 22"/>
                <a:gd name="T121"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2" h="17">
                  <a:moveTo>
                    <a:pt x="22" y="1"/>
                  </a:moveTo>
                  <a:cubicBezTo>
                    <a:pt x="21" y="1"/>
                    <a:pt x="21" y="1"/>
                    <a:pt x="21" y="0"/>
                  </a:cubicBezTo>
                  <a:cubicBezTo>
                    <a:pt x="21" y="0"/>
                    <a:pt x="20" y="0"/>
                    <a:pt x="20" y="0"/>
                  </a:cubicBezTo>
                  <a:cubicBezTo>
                    <a:pt x="19" y="1"/>
                    <a:pt x="18" y="0"/>
                    <a:pt x="17" y="0"/>
                  </a:cubicBezTo>
                  <a:cubicBezTo>
                    <a:pt x="17" y="0"/>
                    <a:pt x="16" y="1"/>
                    <a:pt x="16" y="2"/>
                  </a:cubicBezTo>
                  <a:cubicBezTo>
                    <a:pt x="15" y="2"/>
                    <a:pt x="15" y="3"/>
                    <a:pt x="14" y="4"/>
                  </a:cubicBezTo>
                  <a:cubicBezTo>
                    <a:pt x="14" y="4"/>
                    <a:pt x="14" y="4"/>
                    <a:pt x="14" y="4"/>
                  </a:cubicBezTo>
                  <a:cubicBezTo>
                    <a:pt x="14" y="4"/>
                    <a:pt x="14" y="4"/>
                    <a:pt x="14" y="4"/>
                  </a:cubicBezTo>
                  <a:cubicBezTo>
                    <a:pt x="13" y="0"/>
                    <a:pt x="13" y="0"/>
                    <a:pt x="13" y="0"/>
                  </a:cubicBezTo>
                  <a:cubicBezTo>
                    <a:pt x="8" y="1"/>
                    <a:pt x="8" y="1"/>
                    <a:pt x="8" y="1"/>
                  </a:cubicBezTo>
                  <a:cubicBezTo>
                    <a:pt x="8" y="0"/>
                    <a:pt x="8" y="0"/>
                    <a:pt x="8" y="0"/>
                  </a:cubicBezTo>
                  <a:cubicBezTo>
                    <a:pt x="7" y="0"/>
                    <a:pt x="7" y="0"/>
                    <a:pt x="7" y="0"/>
                  </a:cubicBezTo>
                  <a:cubicBezTo>
                    <a:pt x="7" y="0"/>
                    <a:pt x="7" y="0"/>
                    <a:pt x="7" y="0"/>
                  </a:cubicBezTo>
                  <a:cubicBezTo>
                    <a:pt x="7" y="1"/>
                    <a:pt x="7" y="1"/>
                    <a:pt x="6" y="1"/>
                  </a:cubicBezTo>
                  <a:cubicBezTo>
                    <a:pt x="6" y="2"/>
                    <a:pt x="6" y="2"/>
                    <a:pt x="6" y="2"/>
                  </a:cubicBezTo>
                  <a:cubicBezTo>
                    <a:pt x="6" y="2"/>
                    <a:pt x="6" y="2"/>
                    <a:pt x="6" y="2"/>
                  </a:cubicBezTo>
                  <a:cubicBezTo>
                    <a:pt x="6" y="2"/>
                    <a:pt x="6" y="2"/>
                    <a:pt x="6" y="2"/>
                  </a:cubicBezTo>
                  <a:cubicBezTo>
                    <a:pt x="6" y="3"/>
                    <a:pt x="6" y="3"/>
                    <a:pt x="6" y="3"/>
                  </a:cubicBezTo>
                  <a:cubicBezTo>
                    <a:pt x="6" y="3"/>
                    <a:pt x="6" y="3"/>
                    <a:pt x="6" y="3"/>
                  </a:cubicBezTo>
                  <a:cubicBezTo>
                    <a:pt x="6" y="3"/>
                    <a:pt x="6" y="3"/>
                    <a:pt x="6" y="3"/>
                  </a:cubicBezTo>
                  <a:cubicBezTo>
                    <a:pt x="6" y="3"/>
                    <a:pt x="6" y="3"/>
                    <a:pt x="6" y="3"/>
                  </a:cubicBezTo>
                  <a:cubicBezTo>
                    <a:pt x="6" y="3"/>
                    <a:pt x="5" y="3"/>
                    <a:pt x="5" y="3"/>
                  </a:cubicBezTo>
                  <a:cubicBezTo>
                    <a:pt x="5" y="3"/>
                    <a:pt x="5" y="4"/>
                    <a:pt x="5" y="4"/>
                  </a:cubicBezTo>
                  <a:cubicBezTo>
                    <a:pt x="5" y="4"/>
                    <a:pt x="5" y="4"/>
                    <a:pt x="4" y="4"/>
                  </a:cubicBezTo>
                  <a:cubicBezTo>
                    <a:pt x="4" y="4"/>
                    <a:pt x="4" y="4"/>
                    <a:pt x="4" y="4"/>
                  </a:cubicBezTo>
                  <a:cubicBezTo>
                    <a:pt x="4" y="4"/>
                    <a:pt x="4" y="4"/>
                    <a:pt x="4" y="4"/>
                  </a:cubicBezTo>
                  <a:cubicBezTo>
                    <a:pt x="4" y="4"/>
                    <a:pt x="4" y="4"/>
                    <a:pt x="4" y="4"/>
                  </a:cubicBezTo>
                  <a:cubicBezTo>
                    <a:pt x="3" y="5"/>
                    <a:pt x="3" y="5"/>
                    <a:pt x="3" y="6"/>
                  </a:cubicBezTo>
                  <a:cubicBezTo>
                    <a:pt x="3" y="6"/>
                    <a:pt x="3" y="7"/>
                    <a:pt x="3" y="7"/>
                  </a:cubicBezTo>
                  <a:cubicBezTo>
                    <a:pt x="3" y="7"/>
                    <a:pt x="3" y="7"/>
                    <a:pt x="3" y="7"/>
                  </a:cubicBezTo>
                  <a:cubicBezTo>
                    <a:pt x="3" y="7"/>
                    <a:pt x="3" y="7"/>
                    <a:pt x="3" y="7"/>
                  </a:cubicBezTo>
                  <a:cubicBezTo>
                    <a:pt x="3" y="7"/>
                    <a:pt x="3" y="7"/>
                    <a:pt x="3" y="7"/>
                  </a:cubicBezTo>
                  <a:cubicBezTo>
                    <a:pt x="2" y="6"/>
                    <a:pt x="2" y="7"/>
                    <a:pt x="2" y="8"/>
                  </a:cubicBezTo>
                  <a:cubicBezTo>
                    <a:pt x="2" y="8"/>
                    <a:pt x="2" y="8"/>
                    <a:pt x="2" y="8"/>
                  </a:cubicBezTo>
                  <a:cubicBezTo>
                    <a:pt x="1" y="8"/>
                    <a:pt x="1" y="8"/>
                    <a:pt x="1" y="8"/>
                  </a:cubicBezTo>
                  <a:cubicBezTo>
                    <a:pt x="1" y="8"/>
                    <a:pt x="1" y="8"/>
                    <a:pt x="1" y="9"/>
                  </a:cubicBezTo>
                  <a:cubicBezTo>
                    <a:pt x="1" y="9"/>
                    <a:pt x="1" y="9"/>
                    <a:pt x="1" y="9"/>
                  </a:cubicBezTo>
                  <a:cubicBezTo>
                    <a:pt x="1" y="9"/>
                    <a:pt x="0" y="10"/>
                    <a:pt x="1" y="10"/>
                  </a:cubicBezTo>
                  <a:cubicBezTo>
                    <a:pt x="0" y="11"/>
                    <a:pt x="0" y="11"/>
                    <a:pt x="0" y="11"/>
                  </a:cubicBezTo>
                  <a:cubicBezTo>
                    <a:pt x="0" y="11"/>
                    <a:pt x="0" y="11"/>
                    <a:pt x="0" y="12"/>
                  </a:cubicBezTo>
                  <a:cubicBezTo>
                    <a:pt x="0" y="13"/>
                    <a:pt x="0" y="13"/>
                    <a:pt x="0" y="13"/>
                  </a:cubicBezTo>
                  <a:cubicBezTo>
                    <a:pt x="0" y="13"/>
                    <a:pt x="1" y="13"/>
                    <a:pt x="1" y="14"/>
                  </a:cubicBezTo>
                  <a:cubicBezTo>
                    <a:pt x="1" y="14"/>
                    <a:pt x="1" y="14"/>
                    <a:pt x="1" y="14"/>
                  </a:cubicBezTo>
                  <a:cubicBezTo>
                    <a:pt x="2" y="14"/>
                    <a:pt x="2" y="15"/>
                    <a:pt x="2" y="15"/>
                  </a:cubicBezTo>
                  <a:cubicBezTo>
                    <a:pt x="2" y="15"/>
                    <a:pt x="3" y="16"/>
                    <a:pt x="3" y="16"/>
                  </a:cubicBezTo>
                  <a:cubicBezTo>
                    <a:pt x="3" y="16"/>
                    <a:pt x="5" y="17"/>
                    <a:pt x="5" y="16"/>
                  </a:cubicBezTo>
                  <a:cubicBezTo>
                    <a:pt x="5" y="16"/>
                    <a:pt x="6" y="15"/>
                    <a:pt x="6" y="15"/>
                  </a:cubicBezTo>
                  <a:cubicBezTo>
                    <a:pt x="7" y="15"/>
                    <a:pt x="7" y="15"/>
                    <a:pt x="7" y="15"/>
                  </a:cubicBezTo>
                  <a:cubicBezTo>
                    <a:pt x="7" y="15"/>
                    <a:pt x="8" y="15"/>
                    <a:pt x="8" y="15"/>
                  </a:cubicBezTo>
                  <a:cubicBezTo>
                    <a:pt x="8" y="15"/>
                    <a:pt x="8" y="14"/>
                    <a:pt x="9" y="14"/>
                  </a:cubicBezTo>
                  <a:cubicBezTo>
                    <a:pt x="10" y="14"/>
                    <a:pt x="10" y="14"/>
                    <a:pt x="10" y="13"/>
                  </a:cubicBezTo>
                  <a:cubicBezTo>
                    <a:pt x="10" y="12"/>
                    <a:pt x="11" y="11"/>
                    <a:pt x="12" y="11"/>
                  </a:cubicBezTo>
                  <a:cubicBezTo>
                    <a:pt x="13" y="11"/>
                    <a:pt x="14" y="10"/>
                    <a:pt x="13" y="9"/>
                  </a:cubicBezTo>
                  <a:cubicBezTo>
                    <a:pt x="13" y="8"/>
                    <a:pt x="14" y="8"/>
                    <a:pt x="15" y="9"/>
                  </a:cubicBezTo>
                  <a:cubicBezTo>
                    <a:pt x="15" y="9"/>
                    <a:pt x="17" y="8"/>
                    <a:pt x="17" y="8"/>
                  </a:cubicBezTo>
                  <a:cubicBezTo>
                    <a:pt x="17" y="7"/>
                    <a:pt x="17" y="6"/>
                    <a:pt x="18" y="6"/>
                  </a:cubicBezTo>
                  <a:cubicBezTo>
                    <a:pt x="18" y="6"/>
                    <a:pt x="19" y="5"/>
                    <a:pt x="19" y="4"/>
                  </a:cubicBezTo>
                  <a:cubicBezTo>
                    <a:pt x="19" y="4"/>
                    <a:pt x="19" y="4"/>
                    <a:pt x="20" y="4"/>
                  </a:cubicBezTo>
                  <a:cubicBezTo>
                    <a:pt x="21" y="3"/>
                    <a:pt x="21" y="3"/>
                    <a:pt x="21" y="3"/>
                  </a:cubicBezTo>
                  <a:cubicBezTo>
                    <a:pt x="21" y="2"/>
                    <a:pt x="22" y="2"/>
                    <a:pt x="22" y="2"/>
                  </a:cubicBezTo>
                  <a:cubicBezTo>
                    <a:pt x="22" y="2"/>
                    <a:pt x="22" y="2"/>
                    <a:pt x="22"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3" name="Freeform 447">
              <a:extLst>
                <a:ext uri="{FF2B5EF4-FFF2-40B4-BE49-F238E27FC236}">
                  <a16:creationId xmlns:a16="http://schemas.microsoft.com/office/drawing/2014/main" id="{CF0F5D71-42FB-4F5B-B30F-4D90ED8ED04B}"/>
                </a:ext>
              </a:extLst>
            </p:cNvPr>
            <p:cNvSpPr>
              <a:spLocks/>
            </p:cNvSpPr>
            <p:nvPr/>
          </p:nvSpPr>
          <p:spPr bwMode="auto">
            <a:xfrm>
              <a:off x="-1604964" y="849313"/>
              <a:ext cx="80963" cy="87313"/>
            </a:xfrm>
            <a:custGeom>
              <a:avLst/>
              <a:gdLst>
                <a:gd name="T0" fmla="*/ 15 w 22"/>
                <a:gd name="T1" fmla="*/ 22 h 24"/>
                <a:gd name="T2" fmla="*/ 15 w 22"/>
                <a:gd name="T3" fmla="*/ 22 h 24"/>
                <a:gd name="T4" fmla="*/ 15 w 22"/>
                <a:gd name="T5" fmla="*/ 22 h 24"/>
                <a:gd name="T6" fmla="*/ 16 w 22"/>
                <a:gd name="T7" fmla="*/ 21 h 24"/>
                <a:gd name="T8" fmla="*/ 16 w 22"/>
                <a:gd name="T9" fmla="*/ 20 h 24"/>
                <a:gd name="T10" fmla="*/ 17 w 22"/>
                <a:gd name="T11" fmla="*/ 20 h 24"/>
                <a:gd name="T12" fmla="*/ 17 w 22"/>
                <a:gd name="T13" fmla="*/ 20 h 24"/>
                <a:gd name="T14" fmla="*/ 17 w 22"/>
                <a:gd name="T15" fmla="*/ 18 h 24"/>
                <a:gd name="T16" fmla="*/ 18 w 22"/>
                <a:gd name="T17" fmla="*/ 17 h 24"/>
                <a:gd name="T18" fmla="*/ 18 w 22"/>
                <a:gd name="T19" fmla="*/ 17 h 24"/>
                <a:gd name="T20" fmla="*/ 18 w 22"/>
                <a:gd name="T21" fmla="*/ 17 h 24"/>
                <a:gd name="T22" fmla="*/ 18 w 22"/>
                <a:gd name="T23" fmla="*/ 17 h 24"/>
                <a:gd name="T24" fmla="*/ 18 w 22"/>
                <a:gd name="T25" fmla="*/ 17 h 24"/>
                <a:gd name="T26" fmla="*/ 19 w 22"/>
                <a:gd name="T27" fmla="*/ 16 h 24"/>
                <a:gd name="T28" fmla="*/ 20 w 22"/>
                <a:gd name="T29" fmla="*/ 16 h 24"/>
                <a:gd name="T30" fmla="*/ 20 w 22"/>
                <a:gd name="T31" fmla="*/ 16 h 24"/>
                <a:gd name="T32" fmla="*/ 20 w 22"/>
                <a:gd name="T33" fmla="*/ 16 h 24"/>
                <a:gd name="T34" fmla="*/ 20 w 22"/>
                <a:gd name="T35" fmla="*/ 16 h 24"/>
                <a:gd name="T36" fmla="*/ 20 w 22"/>
                <a:gd name="T37" fmla="*/ 16 h 24"/>
                <a:gd name="T38" fmla="*/ 20 w 22"/>
                <a:gd name="T39" fmla="*/ 15 h 24"/>
                <a:gd name="T40" fmla="*/ 20 w 22"/>
                <a:gd name="T41" fmla="*/ 14 h 24"/>
                <a:gd name="T42" fmla="*/ 20 w 22"/>
                <a:gd name="T43" fmla="*/ 14 h 24"/>
                <a:gd name="T44" fmla="*/ 21 w 22"/>
                <a:gd name="T45" fmla="*/ 14 h 24"/>
                <a:gd name="T46" fmla="*/ 21 w 22"/>
                <a:gd name="T47" fmla="*/ 13 h 24"/>
                <a:gd name="T48" fmla="*/ 21 w 22"/>
                <a:gd name="T49" fmla="*/ 13 h 24"/>
                <a:gd name="T50" fmla="*/ 22 w 22"/>
                <a:gd name="T51" fmla="*/ 13 h 24"/>
                <a:gd name="T52" fmla="*/ 21 w 22"/>
                <a:gd name="T53" fmla="*/ 13 h 24"/>
                <a:gd name="T54" fmla="*/ 22 w 22"/>
                <a:gd name="T55" fmla="*/ 13 h 24"/>
                <a:gd name="T56" fmla="*/ 20 w 22"/>
                <a:gd name="T57" fmla="*/ 0 h 24"/>
                <a:gd name="T58" fmla="*/ 19 w 22"/>
                <a:gd name="T59" fmla="*/ 0 h 24"/>
                <a:gd name="T60" fmla="*/ 18 w 22"/>
                <a:gd name="T61" fmla="*/ 1 h 24"/>
                <a:gd name="T62" fmla="*/ 17 w 22"/>
                <a:gd name="T63" fmla="*/ 2 h 24"/>
                <a:gd name="T64" fmla="*/ 15 w 22"/>
                <a:gd name="T65" fmla="*/ 2 h 24"/>
                <a:gd name="T66" fmla="*/ 14 w 22"/>
                <a:gd name="T67" fmla="*/ 3 h 24"/>
                <a:gd name="T68" fmla="*/ 13 w 22"/>
                <a:gd name="T69" fmla="*/ 3 h 24"/>
                <a:gd name="T70" fmla="*/ 12 w 22"/>
                <a:gd name="T71" fmla="*/ 4 h 24"/>
                <a:gd name="T72" fmla="*/ 11 w 22"/>
                <a:gd name="T73" fmla="*/ 4 h 24"/>
                <a:gd name="T74" fmla="*/ 10 w 22"/>
                <a:gd name="T75" fmla="*/ 5 h 24"/>
                <a:gd name="T76" fmla="*/ 9 w 22"/>
                <a:gd name="T77" fmla="*/ 5 h 24"/>
                <a:gd name="T78" fmla="*/ 10 w 22"/>
                <a:gd name="T79" fmla="*/ 4 h 24"/>
                <a:gd name="T80" fmla="*/ 10 w 22"/>
                <a:gd name="T81" fmla="*/ 4 h 24"/>
                <a:gd name="T82" fmla="*/ 9 w 22"/>
                <a:gd name="T83" fmla="*/ 4 h 24"/>
                <a:gd name="T84" fmla="*/ 8 w 22"/>
                <a:gd name="T85" fmla="*/ 4 h 24"/>
                <a:gd name="T86" fmla="*/ 0 w 22"/>
                <a:gd name="T87" fmla="*/ 4 h 24"/>
                <a:gd name="T88" fmla="*/ 1 w 22"/>
                <a:gd name="T89" fmla="*/ 20 h 24"/>
                <a:gd name="T90" fmla="*/ 3 w 22"/>
                <a:gd name="T91" fmla="*/ 21 h 24"/>
                <a:gd name="T92" fmla="*/ 6 w 22"/>
                <a:gd name="T93" fmla="*/ 21 h 24"/>
                <a:gd name="T94" fmla="*/ 7 w 22"/>
                <a:gd name="T95" fmla="*/ 22 h 24"/>
                <a:gd name="T96" fmla="*/ 9 w 22"/>
                <a:gd name="T97" fmla="*/ 22 h 24"/>
                <a:gd name="T98" fmla="*/ 10 w 22"/>
                <a:gd name="T99" fmla="*/ 22 h 24"/>
                <a:gd name="T100" fmla="*/ 11 w 22"/>
                <a:gd name="T101" fmla="*/ 22 h 24"/>
                <a:gd name="T102" fmla="*/ 13 w 22"/>
                <a:gd name="T103" fmla="*/ 23 h 24"/>
                <a:gd name="T104" fmla="*/ 14 w 22"/>
                <a:gd name="T105" fmla="*/ 24 h 24"/>
                <a:gd name="T106" fmla="*/ 14 w 22"/>
                <a:gd name="T107" fmla="*/ 23 h 24"/>
                <a:gd name="T108" fmla="*/ 14 w 22"/>
                <a:gd name="T109" fmla="*/ 24 h 24"/>
                <a:gd name="T110" fmla="*/ 15 w 22"/>
                <a:gd name="T111" fmla="*/ 23 h 24"/>
                <a:gd name="T112" fmla="*/ 15 w 22"/>
                <a:gd name="T113" fmla="*/ 22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22" h="24">
                  <a:moveTo>
                    <a:pt x="15" y="22"/>
                  </a:moveTo>
                  <a:cubicBezTo>
                    <a:pt x="15" y="22"/>
                    <a:pt x="15" y="22"/>
                    <a:pt x="15" y="22"/>
                  </a:cubicBezTo>
                  <a:cubicBezTo>
                    <a:pt x="15" y="22"/>
                    <a:pt x="15" y="22"/>
                    <a:pt x="15" y="22"/>
                  </a:cubicBezTo>
                  <a:cubicBezTo>
                    <a:pt x="15" y="21"/>
                    <a:pt x="15" y="21"/>
                    <a:pt x="16" y="21"/>
                  </a:cubicBezTo>
                  <a:cubicBezTo>
                    <a:pt x="16" y="21"/>
                    <a:pt x="16" y="20"/>
                    <a:pt x="16" y="20"/>
                  </a:cubicBezTo>
                  <a:cubicBezTo>
                    <a:pt x="16" y="20"/>
                    <a:pt x="16" y="19"/>
                    <a:pt x="17" y="20"/>
                  </a:cubicBezTo>
                  <a:cubicBezTo>
                    <a:pt x="17" y="20"/>
                    <a:pt x="17" y="20"/>
                    <a:pt x="17" y="20"/>
                  </a:cubicBezTo>
                  <a:cubicBezTo>
                    <a:pt x="17" y="19"/>
                    <a:pt x="17" y="18"/>
                    <a:pt x="17" y="18"/>
                  </a:cubicBezTo>
                  <a:cubicBezTo>
                    <a:pt x="17" y="18"/>
                    <a:pt x="18" y="18"/>
                    <a:pt x="18" y="17"/>
                  </a:cubicBezTo>
                  <a:cubicBezTo>
                    <a:pt x="18" y="17"/>
                    <a:pt x="18" y="17"/>
                    <a:pt x="18" y="17"/>
                  </a:cubicBezTo>
                  <a:cubicBezTo>
                    <a:pt x="18" y="17"/>
                    <a:pt x="18" y="17"/>
                    <a:pt x="18" y="17"/>
                  </a:cubicBezTo>
                  <a:cubicBezTo>
                    <a:pt x="18" y="17"/>
                    <a:pt x="18" y="17"/>
                    <a:pt x="18" y="17"/>
                  </a:cubicBezTo>
                  <a:cubicBezTo>
                    <a:pt x="18" y="17"/>
                    <a:pt x="18" y="17"/>
                    <a:pt x="18" y="17"/>
                  </a:cubicBezTo>
                  <a:cubicBezTo>
                    <a:pt x="19" y="17"/>
                    <a:pt x="19" y="17"/>
                    <a:pt x="19" y="16"/>
                  </a:cubicBezTo>
                  <a:cubicBezTo>
                    <a:pt x="19" y="16"/>
                    <a:pt x="20" y="16"/>
                    <a:pt x="20" y="16"/>
                  </a:cubicBezTo>
                  <a:cubicBezTo>
                    <a:pt x="20" y="16"/>
                    <a:pt x="20" y="16"/>
                    <a:pt x="20" y="16"/>
                  </a:cubicBezTo>
                  <a:cubicBezTo>
                    <a:pt x="20" y="16"/>
                    <a:pt x="20" y="16"/>
                    <a:pt x="20" y="16"/>
                  </a:cubicBezTo>
                  <a:cubicBezTo>
                    <a:pt x="20" y="16"/>
                    <a:pt x="20" y="16"/>
                    <a:pt x="20" y="16"/>
                  </a:cubicBezTo>
                  <a:cubicBezTo>
                    <a:pt x="20" y="16"/>
                    <a:pt x="20" y="16"/>
                    <a:pt x="20" y="16"/>
                  </a:cubicBezTo>
                  <a:cubicBezTo>
                    <a:pt x="20" y="15"/>
                    <a:pt x="20" y="15"/>
                    <a:pt x="20" y="15"/>
                  </a:cubicBezTo>
                  <a:cubicBezTo>
                    <a:pt x="20" y="15"/>
                    <a:pt x="20" y="15"/>
                    <a:pt x="20" y="14"/>
                  </a:cubicBezTo>
                  <a:cubicBezTo>
                    <a:pt x="20" y="14"/>
                    <a:pt x="20" y="14"/>
                    <a:pt x="20" y="14"/>
                  </a:cubicBezTo>
                  <a:cubicBezTo>
                    <a:pt x="21" y="14"/>
                    <a:pt x="21" y="14"/>
                    <a:pt x="21" y="14"/>
                  </a:cubicBezTo>
                  <a:cubicBezTo>
                    <a:pt x="21" y="14"/>
                    <a:pt x="21" y="14"/>
                    <a:pt x="21" y="13"/>
                  </a:cubicBezTo>
                  <a:cubicBezTo>
                    <a:pt x="21" y="13"/>
                    <a:pt x="21" y="13"/>
                    <a:pt x="21" y="13"/>
                  </a:cubicBezTo>
                  <a:cubicBezTo>
                    <a:pt x="21" y="13"/>
                    <a:pt x="22" y="13"/>
                    <a:pt x="22" y="13"/>
                  </a:cubicBezTo>
                  <a:cubicBezTo>
                    <a:pt x="22" y="13"/>
                    <a:pt x="21" y="13"/>
                    <a:pt x="21" y="13"/>
                  </a:cubicBezTo>
                  <a:cubicBezTo>
                    <a:pt x="21" y="13"/>
                    <a:pt x="21" y="13"/>
                    <a:pt x="22" y="13"/>
                  </a:cubicBezTo>
                  <a:cubicBezTo>
                    <a:pt x="20" y="0"/>
                    <a:pt x="20" y="0"/>
                    <a:pt x="20" y="0"/>
                  </a:cubicBezTo>
                  <a:cubicBezTo>
                    <a:pt x="20" y="0"/>
                    <a:pt x="19" y="0"/>
                    <a:pt x="19" y="0"/>
                  </a:cubicBezTo>
                  <a:cubicBezTo>
                    <a:pt x="19" y="0"/>
                    <a:pt x="18" y="0"/>
                    <a:pt x="18" y="1"/>
                  </a:cubicBezTo>
                  <a:cubicBezTo>
                    <a:pt x="17" y="1"/>
                    <a:pt x="17" y="2"/>
                    <a:pt x="17" y="2"/>
                  </a:cubicBezTo>
                  <a:cubicBezTo>
                    <a:pt x="16" y="2"/>
                    <a:pt x="16" y="2"/>
                    <a:pt x="15" y="2"/>
                  </a:cubicBezTo>
                  <a:cubicBezTo>
                    <a:pt x="15" y="3"/>
                    <a:pt x="14" y="3"/>
                    <a:pt x="14" y="3"/>
                  </a:cubicBezTo>
                  <a:cubicBezTo>
                    <a:pt x="14" y="3"/>
                    <a:pt x="13" y="3"/>
                    <a:pt x="13" y="3"/>
                  </a:cubicBezTo>
                  <a:cubicBezTo>
                    <a:pt x="12" y="3"/>
                    <a:pt x="12" y="4"/>
                    <a:pt x="12" y="4"/>
                  </a:cubicBezTo>
                  <a:cubicBezTo>
                    <a:pt x="11" y="4"/>
                    <a:pt x="11" y="4"/>
                    <a:pt x="11" y="4"/>
                  </a:cubicBezTo>
                  <a:cubicBezTo>
                    <a:pt x="11" y="4"/>
                    <a:pt x="10" y="5"/>
                    <a:pt x="10" y="5"/>
                  </a:cubicBezTo>
                  <a:cubicBezTo>
                    <a:pt x="9" y="5"/>
                    <a:pt x="9" y="5"/>
                    <a:pt x="9" y="5"/>
                  </a:cubicBezTo>
                  <a:cubicBezTo>
                    <a:pt x="9" y="5"/>
                    <a:pt x="9" y="4"/>
                    <a:pt x="10" y="4"/>
                  </a:cubicBezTo>
                  <a:cubicBezTo>
                    <a:pt x="10" y="4"/>
                    <a:pt x="10" y="4"/>
                    <a:pt x="10" y="4"/>
                  </a:cubicBezTo>
                  <a:cubicBezTo>
                    <a:pt x="10" y="4"/>
                    <a:pt x="9" y="4"/>
                    <a:pt x="9" y="4"/>
                  </a:cubicBezTo>
                  <a:cubicBezTo>
                    <a:pt x="8" y="4"/>
                    <a:pt x="8" y="4"/>
                    <a:pt x="8" y="4"/>
                  </a:cubicBezTo>
                  <a:cubicBezTo>
                    <a:pt x="0" y="4"/>
                    <a:pt x="0" y="4"/>
                    <a:pt x="0" y="4"/>
                  </a:cubicBezTo>
                  <a:cubicBezTo>
                    <a:pt x="1" y="20"/>
                    <a:pt x="1" y="20"/>
                    <a:pt x="1" y="20"/>
                  </a:cubicBezTo>
                  <a:cubicBezTo>
                    <a:pt x="2" y="20"/>
                    <a:pt x="3" y="21"/>
                    <a:pt x="3" y="21"/>
                  </a:cubicBezTo>
                  <a:cubicBezTo>
                    <a:pt x="4" y="21"/>
                    <a:pt x="5" y="21"/>
                    <a:pt x="6" y="21"/>
                  </a:cubicBezTo>
                  <a:cubicBezTo>
                    <a:pt x="7" y="21"/>
                    <a:pt x="7" y="22"/>
                    <a:pt x="7" y="22"/>
                  </a:cubicBezTo>
                  <a:cubicBezTo>
                    <a:pt x="8" y="22"/>
                    <a:pt x="8" y="22"/>
                    <a:pt x="9" y="22"/>
                  </a:cubicBezTo>
                  <a:cubicBezTo>
                    <a:pt x="9" y="22"/>
                    <a:pt x="10" y="22"/>
                    <a:pt x="10" y="22"/>
                  </a:cubicBezTo>
                  <a:cubicBezTo>
                    <a:pt x="11" y="22"/>
                    <a:pt x="11" y="22"/>
                    <a:pt x="11" y="22"/>
                  </a:cubicBezTo>
                  <a:cubicBezTo>
                    <a:pt x="11" y="22"/>
                    <a:pt x="12" y="22"/>
                    <a:pt x="13" y="23"/>
                  </a:cubicBezTo>
                  <a:cubicBezTo>
                    <a:pt x="13" y="24"/>
                    <a:pt x="14" y="24"/>
                    <a:pt x="14" y="24"/>
                  </a:cubicBezTo>
                  <a:cubicBezTo>
                    <a:pt x="14" y="23"/>
                    <a:pt x="14" y="23"/>
                    <a:pt x="14" y="23"/>
                  </a:cubicBezTo>
                  <a:cubicBezTo>
                    <a:pt x="14" y="23"/>
                    <a:pt x="14" y="23"/>
                    <a:pt x="14" y="24"/>
                  </a:cubicBezTo>
                  <a:cubicBezTo>
                    <a:pt x="15" y="23"/>
                    <a:pt x="15" y="23"/>
                    <a:pt x="15" y="23"/>
                  </a:cubicBezTo>
                  <a:cubicBezTo>
                    <a:pt x="15" y="23"/>
                    <a:pt x="14" y="22"/>
                    <a:pt x="15" y="2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4" name="Freeform 448">
              <a:extLst>
                <a:ext uri="{FF2B5EF4-FFF2-40B4-BE49-F238E27FC236}">
                  <a16:creationId xmlns:a16="http://schemas.microsoft.com/office/drawing/2014/main" id="{859B8F94-E7B0-4C66-902F-93086C82DAEA}"/>
                </a:ext>
              </a:extLst>
            </p:cNvPr>
            <p:cNvSpPr>
              <a:spLocks/>
            </p:cNvSpPr>
            <p:nvPr/>
          </p:nvSpPr>
          <p:spPr bwMode="auto">
            <a:xfrm>
              <a:off x="-1506539" y="885826"/>
              <a:ext cx="95250" cy="47625"/>
            </a:xfrm>
            <a:custGeom>
              <a:avLst/>
              <a:gdLst>
                <a:gd name="T0" fmla="*/ 25 w 26"/>
                <a:gd name="T1" fmla="*/ 8 h 13"/>
                <a:gd name="T2" fmla="*/ 19 w 26"/>
                <a:gd name="T3" fmla="*/ 0 h 13"/>
                <a:gd name="T4" fmla="*/ 19 w 26"/>
                <a:gd name="T5" fmla="*/ 0 h 13"/>
                <a:gd name="T6" fmla="*/ 0 w 26"/>
                <a:gd name="T7" fmla="*/ 3 h 13"/>
                <a:gd name="T8" fmla="*/ 0 w 26"/>
                <a:gd name="T9" fmla="*/ 3 h 13"/>
                <a:gd name="T10" fmla="*/ 1 w 26"/>
                <a:gd name="T11" fmla="*/ 7 h 13"/>
                <a:gd name="T12" fmla="*/ 3 w 26"/>
                <a:gd name="T13" fmla="*/ 5 h 13"/>
                <a:gd name="T14" fmla="*/ 5 w 26"/>
                <a:gd name="T15" fmla="*/ 3 h 13"/>
                <a:gd name="T16" fmla="*/ 8 w 26"/>
                <a:gd name="T17" fmla="*/ 3 h 13"/>
                <a:gd name="T18" fmla="*/ 8 w 26"/>
                <a:gd name="T19" fmla="*/ 4 h 13"/>
                <a:gd name="T20" fmla="*/ 9 w 26"/>
                <a:gd name="T21" fmla="*/ 5 h 13"/>
                <a:gd name="T22" fmla="*/ 12 w 26"/>
                <a:gd name="T23" fmla="*/ 6 h 13"/>
                <a:gd name="T24" fmla="*/ 13 w 26"/>
                <a:gd name="T25" fmla="*/ 10 h 13"/>
                <a:gd name="T26" fmla="*/ 15 w 26"/>
                <a:gd name="T27" fmla="*/ 11 h 13"/>
                <a:gd name="T28" fmla="*/ 18 w 26"/>
                <a:gd name="T29" fmla="*/ 12 h 13"/>
                <a:gd name="T30" fmla="*/ 18 w 26"/>
                <a:gd name="T31" fmla="*/ 12 h 13"/>
                <a:gd name="T32" fmla="*/ 19 w 26"/>
                <a:gd name="T33" fmla="*/ 12 h 13"/>
                <a:gd name="T34" fmla="*/ 18 w 26"/>
                <a:gd name="T35" fmla="*/ 11 h 13"/>
                <a:gd name="T36" fmla="*/ 17 w 26"/>
                <a:gd name="T37" fmla="*/ 10 h 13"/>
                <a:gd name="T38" fmla="*/ 18 w 26"/>
                <a:gd name="T39" fmla="*/ 10 h 13"/>
                <a:gd name="T40" fmla="*/ 17 w 26"/>
                <a:gd name="T41" fmla="*/ 8 h 13"/>
                <a:gd name="T42" fmla="*/ 17 w 26"/>
                <a:gd name="T43" fmla="*/ 7 h 13"/>
                <a:gd name="T44" fmla="*/ 17 w 26"/>
                <a:gd name="T45" fmla="*/ 6 h 13"/>
                <a:gd name="T46" fmla="*/ 18 w 26"/>
                <a:gd name="T47" fmla="*/ 6 h 13"/>
                <a:gd name="T48" fmla="*/ 17 w 26"/>
                <a:gd name="T49" fmla="*/ 5 h 13"/>
                <a:gd name="T50" fmla="*/ 17 w 26"/>
                <a:gd name="T51" fmla="*/ 4 h 13"/>
                <a:gd name="T52" fmla="*/ 17 w 26"/>
                <a:gd name="T53" fmla="*/ 4 h 13"/>
                <a:gd name="T54" fmla="*/ 17 w 26"/>
                <a:gd name="T55" fmla="*/ 4 h 13"/>
                <a:gd name="T56" fmla="*/ 17 w 26"/>
                <a:gd name="T57" fmla="*/ 3 h 13"/>
                <a:gd name="T58" fmla="*/ 18 w 26"/>
                <a:gd name="T59" fmla="*/ 3 h 13"/>
                <a:gd name="T60" fmla="*/ 18 w 26"/>
                <a:gd name="T61" fmla="*/ 3 h 13"/>
                <a:gd name="T62" fmla="*/ 19 w 26"/>
                <a:gd name="T63" fmla="*/ 2 h 13"/>
                <a:gd name="T64" fmla="*/ 20 w 26"/>
                <a:gd name="T65" fmla="*/ 2 h 13"/>
                <a:gd name="T66" fmla="*/ 19 w 26"/>
                <a:gd name="T67" fmla="*/ 3 h 13"/>
                <a:gd name="T68" fmla="*/ 18 w 26"/>
                <a:gd name="T69" fmla="*/ 4 h 13"/>
                <a:gd name="T70" fmla="*/ 19 w 26"/>
                <a:gd name="T71" fmla="*/ 5 h 13"/>
                <a:gd name="T72" fmla="*/ 19 w 26"/>
                <a:gd name="T73" fmla="*/ 6 h 13"/>
                <a:gd name="T74" fmla="*/ 18 w 26"/>
                <a:gd name="T75" fmla="*/ 7 h 13"/>
                <a:gd name="T76" fmla="*/ 19 w 26"/>
                <a:gd name="T77" fmla="*/ 8 h 13"/>
                <a:gd name="T78" fmla="*/ 19 w 26"/>
                <a:gd name="T79" fmla="*/ 9 h 13"/>
                <a:gd name="T80" fmla="*/ 19 w 26"/>
                <a:gd name="T81" fmla="*/ 9 h 13"/>
                <a:gd name="T82" fmla="*/ 19 w 26"/>
                <a:gd name="T83" fmla="*/ 10 h 13"/>
                <a:gd name="T84" fmla="*/ 20 w 26"/>
                <a:gd name="T85" fmla="*/ 10 h 13"/>
                <a:gd name="T86" fmla="*/ 21 w 26"/>
                <a:gd name="T87" fmla="*/ 10 h 13"/>
                <a:gd name="T88" fmla="*/ 21 w 26"/>
                <a:gd name="T89" fmla="*/ 11 h 13"/>
                <a:gd name="T90" fmla="*/ 22 w 26"/>
                <a:gd name="T91" fmla="*/ 11 h 13"/>
                <a:gd name="T92" fmla="*/ 22 w 26"/>
                <a:gd name="T93" fmla="*/ 12 h 13"/>
                <a:gd name="T94" fmla="*/ 22 w 26"/>
                <a:gd name="T95" fmla="*/ 13 h 13"/>
                <a:gd name="T96" fmla="*/ 24 w 26"/>
                <a:gd name="T97" fmla="*/ 12 h 13"/>
                <a:gd name="T98" fmla="*/ 25 w 26"/>
                <a:gd name="T99" fmla="*/ 10 h 13"/>
                <a:gd name="T100" fmla="*/ 25 w 26"/>
                <a:gd name="T101" fmla="*/ 11 h 13"/>
                <a:gd name="T102" fmla="*/ 25 w 26"/>
                <a:gd name="T103"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13">
                  <a:moveTo>
                    <a:pt x="26" y="9"/>
                  </a:moveTo>
                  <a:cubicBezTo>
                    <a:pt x="25" y="8"/>
                    <a:pt x="25" y="8"/>
                    <a:pt x="25" y="8"/>
                  </a:cubicBezTo>
                  <a:cubicBezTo>
                    <a:pt x="22" y="9"/>
                    <a:pt x="22" y="9"/>
                    <a:pt x="22" y="9"/>
                  </a:cubicBezTo>
                  <a:cubicBezTo>
                    <a:pt x="19" y="0"/>
                    <a:pt x="19" y="0"/>
                    <a:pt x="19" y="0"/>
                  </a:cubicBezTo>
                  <a:cubicBezTo>
                    <a:pt x="19" y="0"/>
                    <a:pt x="19" y="0"/>
                    <a:pt x="19" y="0"/>
                  </a:cubicBezTo>
                  <a:cubicBezTo>
                    <a:pt x="19" y="0"/>
                    <a:pt x="19" y="0"/>
                    <a:pt x="19" y="0"/>
                  </a:cubicBezTo>
                  <a:cubicBezTo>
                    <a:pt x="19" y="0"/>
                    <a:pt x="19" y="0"/>
                    <a:pt x="19" y="0"/>
                  </a:cubicBezTo>
                  <a:cubicBezTo>
                    <a:pt x="0" y="3"/>
                    <a:pt x="0" y="3"/>
                    <a:pt x="0" y="3"/>
                  </a:cubicBezTo>
                  <a:cubicBezTo>
                    <a:pt x="1" y="7"/>
                    <a:pt x="1" y="7"/>
                    <a:pt x="1" y="7"/>
                  </a:cubicBezTo>
                  <a:cubicBezTo>
                    <a:pt x="0" y="3"/>
                    <a:pt x="0" y="3"/>
                    <a:pt x="0" y="3"/>
                  </a:cubicBezTo>
                  <a:cubicBezTo>
                    <a:pt x="1" y="7"/>
                    <a:pt x="1" y="7"/>
                    <a:pt x="1" y="7"/>
                  </a:cubicBezTo>
                  <a:cubicBezTo>
                    <a:pt x="1" y="7"/>
                    <a:pt x="1" y="7"/>
                    <a:pt x="1" y="7"/>
                  </a:cubicBezTo>
                  <a:cubicBezTo>
                    <a:pt x="1" y="7"/>
                    <a:pt x="1" y="7"/>
                    <a:pt x="1" y="7"/>
                  </a:cubicBezTo>
                  <a:cubicBezTo>
                    <a:pt x="2" y="6"/>
                    <a:pt x="2" y="6"/>
                    <a:pt x="3" y="5"/>
                  </a:cubicBezTo>
                  <a:cubicBezTo>
                    <a:pt x="3" y="4"/>
                    <a:pt x="3" y="4"/>
                    <a:pt x="3" y="4"/>
                  </a:cubicBezTo>
                  <a:cubicBezTo>
                    <a:pt x="4" y="3"/>
                    <a:pt x="5" y="3"/>
                    <a:pt x="5" y="3"/>
                  </a:cubicBezTo>
                  <a:cubicBezTo>
                    <a:pt x="5" y="3"/>
                    <a:pt x="6" y="3"/>
                    <a:pt x="7" y="3"/>
                  </a:cubicBezTo>
                  <a:cubicBezTo>
                    <a:pt x="7" y="3"/>
                    <a:pt x="8" y="3"/>
                    <a:pt x="8" y="3"/>
                  </a:cubicBezTo>
                  <a:cubicBezTo>
                    <a:pt x="8" y="3"/>
                    <a:pt x="8" y="3"/>
                    <a:pt x="8" y="3"/>
                  </a:cubicBezTo>
                  <a:cubicBezTo>
                    <a:pt x="8" y="3"/>
                    <a:pt x="8" y="3"/>
                    <a:pt x="8" y="4"/>
                  </a:cubicBezTo>
                  <a:cubicBezTo>
                    <a:pt x="8" y="4"/>
                    <a:pt x="8" y="4"/>
                    <a:pt x="9" y="4"/>
                  </a:cubicBezTo>
                  <a:cubicBezTo>
                    <a:pt x="9" y="5"/>
                    <a:pt x="9" y="5"/>
                    <a:pt x="9" y="5"/>
                  </a:cubicBezTo>
                  <a:cubicBezTo>
                    <a:pt x="9" y="5"/>
                    <a:pt x="10" y="5"/>
                    <a:pt x="10" y="5"/>
                  </a:cubicBezTo>
                  <a:cubicBezTo>
                    <a:pt x="11" y="6"/>
                    <a:pt x="11" y="6"/>
                    <a:pt x="12" y="6"/>
                  </a:cubicBezTo>
                  <a:cubicBezTo>
                    <a:pt x="12" y="6"/>
                    <a:pt x="13" y="7"/>
                    <a:pt x="13" y="8"/>
                  </a:cubicBezTo>
                  <a:cubicBezTo>
                    <a:pt x="13" y="9"/>
                    <a:pt x="12" y="9"/>
                    <a:pt x="13" y="10"/>
                  </a:cubicBezTo>
                  <a:cubicBezTo>
                    <a:pt x="13" y="11"/>
                    <a:pt x="13" y="11"/>
                    <a:pt x="14" y="11"/>
                  </a:cubicBezTo>
                  <a:cubicBezTo>
                    <a:pt x="14" y="10"/>
                    <a:pt x="14" y="11"/>
                    <a:pt x="15" y="11"/>
                  </a:cubicBezTo>
                  <a:cubicBezTo>
                    <a:pt x="16" y="12"/>
                    <a:pt x="17" y="11"/>
                    <a:pt x="18" y="12"/>
                  </a:cubicBezTo>
                  <a:cubicBezTo>
                    <a:pt x="18" y="12"/>
                    <a:pt x="18" y="12"/>
                    <a:pt x="18" y="12"/>
                  </a:cubicBezTo>
                  <a:cubicBezTo>
                    <a:pt x="18" y="12"/>
                    <a:pt x="18" y="12"/>
                    <a:pt x="18" y="12"/>
                  </a:cubicBezTo>
                  <a:cubicBezTo>
                    <a:pt x="18" y="12"/>
                    <a:pt x="18" y="12"/>
                    <a:pt x="18" y="12"/>
                  </a:cubicBezTo>
                  <a:cubicBezTo>
                    <a:pt x="18" y="12"/>
                    <a:pt x="19" y="12"/>
                    <a:pt x="19" y="12"/>
                  </a:cubicBezTo>
                  <a:cubicBezTo>
                    <a:pt x="19" y="13"/>
                    <a:pt x="19" y="13"/>
                    <a:pt x="19" y="12"/>
                  </a:cubicBezTo>
                  <a:cubicBezTo>
                    <a:pt x="19" y="12"/>
                    <a:pt x="18" y="11"/>
                    <a:pt x="18" y="11"/>
                  </a:cubicBezTo>
                  <a:cubicBezTo>
                    <a:pt x="18" y="11"/>
                    <a:pt x="18" y="11"/>
                    <a:pt x="18" y="11"/>
                  </a:cubicBezTo>
                  <a:cubicBezTo>
                    <a:pt x="18" y="11"/>
                    <a:pt x="19" y="11"/>
                    <a:pt x="18" y="11"/>
                  </a:cubicBezTo>
                  <a:cubicBezTo>
                    <a:pt x="18" y="11"/>
                    <a:pt x="17" y="10"/>
                    <a:pt x="17" y="10"/>
                  </a:cubicBezTo>
                  <a:cubicBezTo>
                    <a:pt x="17" y="10"/>
                    <a:pt x="17" y="10"/>
                    <a:pt x="17" y="10"/>
                  </a:cubicBezTo>
                  <a:cubicBezTo>
                    <a:pt x="18" y="10"/>
                    <a:pt x="18" y="11"/>
                    <a:pt x="18" y="10"/>
                  </a:cubicBezTo>
                  <a:cubicBezTo>
                    <a:pt x="19" y="10"/>
                    <a:pt x="18" y="10"/>
                    <a:pt x="18" y="9"/>
                  </a:cubicBezTo>
                  <a:cubicBezTo>
                    <a:pt x="17" y="9"/>
                    <a:pt x="17" y="9"/>
                    <a:pt x="17" y="8"/>
                  </a:cubicBezTo>
                  <a:cubicBezTo>
                    <a:pt x="17" y="8"/>
                    <a:pt x="17" y="8"/>
                    <a:pt x="17" y="8"/>
                  </a:cubicBezTo>
                  <a:cubicBezTo>
                    <a:pt x="17" y="8"/>
                    <a:pt x="17" y="7"/>
                    <a:pt x="17" y="7"/>
                  </a:cubicBezTo>
                  <a:cubicBezTo>
                    <a:pt x="17" y="7"/>
                    <a:pt x="17" y="7"/>
                    <a:pt x="17" y="7"/>
                  </a:cubicBezTo>
                  <a:cubicBezTo>
                    <a:pt x="17" y="7"/>
                    <a:pt x="17" y="7"/>
                    <a:pt x="17" y="6"/>
                  </a:cubicBezTo>
                  <a:cubicBezTo>
                    <a:pt x="17" y="6"/>
                    <a:pt x="17" y="6"/>
                    <a:pt x="17" y="6"/>
                  </a:cubicBezTo>
                  <a:cubicBezTo>
                    <a:pt x="17" y="6"/>
                    <a:pt x="18" y="6"/>
                    <a:pt x="18" y="6"/>
                  </a:cubicBezTo>
                  <a:cubicBezTo>
                    <a:pt x="17" y="6"/>
                    <a:pt x="17" y="6"/>
                    <a:pt x="17" y="6"/>
                  </a:cubicBezTo>
                  <a:cubicBezTo>
                    <a:pt x="17" y="5"/>
                    <a:pt x="17" y="5"/>
                    <a:pt x="17" y="5"/>
                  </a:cubicBezTo>
                  <a:cubicBezTo>
                    <a:pt x="16" y="4"/>
                    <a:pt x="16" y="4"/>
                    <a:pt x="16" y="4"/>
                  </a:cubicBezTo>
                  <a:cubicBezTo>
                    <a:pt x="16" y="4"/>
                    <a:pt x="16" y="4"/>
                    <a:pt x="17" y="4"/>
                  </a:cubicBezTo>
                  <a:cubicBezTo>
                    <a:pt x="17" y="4"/>
                    <a:pt x="17" y="4"/>
                    <a:pt x="17" y="4"/>
                  </a:cubicBezTo>
                  <a:cubicBezTo>
                    <a:pt x="17" y="4"/>
                    <a:pt x="17" y="4"/>
                    <a:pt x="17" y="4"/>
                  </a:cubicBezTo>
                  <a:cubicBezTo>
                    <a:pt x="17" y="4"/>
                    <a:pt x="17" y="4"/>
                    <a:pt x="17" y="4"/>
                  </a:cubicBezTo>
                  <a:cubicBezTo>
                    <a:pt x="17" y="4"/>
                    <a:pt x="17" y="4"/>
                    <a:pt x="17" y="4"/>
                  </a:cubicBezTo>
                  <a:cubicBezTo>
                    <a:pt x="17" y="4"/>
                    <a:pt x="17" y="4"/>
                    <a:pt x="17" y="4"/>
                  </a:cubicBezTo>
                  <a:cubicBezTo>
                    <a:pt x="17" y="3"/>
                    <a:pt x="17" y="3"/>
                    <a:pt x="17" y="3"/>
                  </a:cubicBezTo>
                  <a:cubicBezTo>
                    <a:pt x="17" y="3"/>
                    <a:pt x="18" y="3"/>
                    <a:pt x="18" y="3"/>
                  </a:cubicBezTo>
                  <a:cubicBezTo>
                    <a:pt x="18" y="3"/>
                    <a:pt x="18" y="3"/>
                    <a:pt x="18" y="3"/>
                  </a:cubicBezTo>
                  <a:cubicBezTo>
                    <a:pt x="18" y="3"/>
                    <a:pt x="18" y="3"/>
                    <a:pt x="18" y="3"/>
                  </a:cubicBezTo>
                  <a:cubicBezTo>
                    <a:pt x="18" y="3"/>
                    <a:pt x="18" y="3"/>
                    <a:pt x="18" y="3"/>
                  </a:cubicBezTo>
                  <a:cubicBezTo>
                    <a:pt x="18" y="2"/>
                    <a:pt x="18" y="2"/>
                    <a:pt x="18" y="2"/>
                  </a:cubicBezTo>
                  <a:cubicBezTo>
                    <a:pt x="18" y="2"/>
                    <a:pt x="18" y="2"/>
                    <a:pt x="19" y="2"/>
                  </a:cubicBezTo>
                  <a:cubicBezTo>
                    <a:pt x="19" y="1"/>
                    <a:pt x="19" y="1"/>
                    <a:pt x="19" y="2"/>
                  </a:cubicBezTo>
                  <a:cubicBezTo>
                    <a:pt x="19" y="2"/>
                    <a:pt x="20" y="2"/>
                    <a:pt x="20" y="2"/>
                  </a:cubicBezTo>
                  <a:cubicBezTo>
                    <a:pt x="20" y="2"/>
                    <a:pt x="19" y="2"/>
                    <a:pt x="19" y="2"/>
                  </a:cubicBezTo>
                  <a:cubicBezTo>
                    <a:pt x="19" y="3"/>
                    <a:pt x="19" y="3"/>
                    <a:pt x="19" y="3"/>
                  </a:cubicBezTo>
                  <a:cubicBezTo>
                    <a:pt x="19" y="3"/>
                    <a:pt x="19" y="3"/>
                    <a:pt x="19" y="3"/>
                  </a:cubicBezTo>
                  <a:cubicBezTo>
                    <a:pt x="18" y="3"/>
                    <a:pt x="18" y="3"/>
                    <a:pt x="18" y="4"/>
                  </a:cubicBezTo>
                  <a:cubicBezTo>
                    <a:pt x="18" y="4"/>
                    <a:pt x="18" y="5"/>
                    <a:pt x="18" y="5"/>
                  </a:cubicBezTo>
                  <a:cubicBezTo>
                    <a:pt x="19" y="5"/>
                    <a:pt x="19" y="5"/>
                    <a:pt x="19" y="5"/>
                  </a:cubicBezTo>
                  <a:cubicBezTo>
                    <a:pt x="19" y="6"/>
                    <a:pt x="19" y="6"/>
                    <a:pt x="19" y="6"/>
                  </a:cubicBezTo>
                  <a:cubicBezTo>
                    <a:pt x="19" y="6"/>
                    <a:pt x="18" y="6"/>
                    <a:pt x="19" y="6"/>
                  </a:cubicBezTo>
                  <a:cubicBezTo>
                    <a:pt x="19" y="7"/>
                    <a:pt x="19" y="7"/>
                    <a:pt x="19" y="7"/>
                  </a:cubicBezTo>
                  <a:cubicBezTo>
                    <a:pt x="18" y="7"/>
                    <a:pt x="18" y="7"/>
                    <a:pt x="18" y="7"/>
                  </a:cubicBezTo>
                  <a:cubicBezTo>
                    <a:pt x="18" y="8"/>
                    <a:pt x="18" y="8"/>
                    <a:pt x="19" y="8"/>
                  </a:cubicBezTo>
                  <a:cubicBezTo>
                    <a:pt x="19" y="8"/>
                    <a:pt x="19" y="8"/>
                    <a:pt x="19" y="8"/>
                  </a:cubicBezTo>
                  <a:cubicBezTo>
                    <a:pt x="19" y="8"/>
                    <a:pt x="19" y="8"/>
                    <a:pt x="20" y="8"/>
                  </a:cubicBezTo>
                  <a:cubicBezTo>
                    <a:pt x="20" y="8"/>
                    <a:pt x="20" y="9"/>
                    <a:pt x="19" y="9"/>
                  </a:cubicBezTo>
                  <a:cubicBezTo>
                    <a:pt x="19" y="8"/>
                    <a:pt x="19" y="8"/>
                    <a:pt x="19" y="9"/>
                  </a:cubicBezTo>
                  <a:cubicBezTo>
                    <a:pt x="19" y="9"/>
                    <a:pt x="19" y="9"/>
                    <a:pt x="19" y="9"/>
                  </a:cubicBezTo>
                  <a:cubicBezTo>
                    <a:pt x="19" y="9"/>
                    <a:pt x="19" y="9"/>
                    <a:pt x="19" y="10"/>
                  </a:cubicBezTo>
                  <a:cubicBezTo>
                    <a:pt x="19" y="10"/>
                    <a:pt x="19" y="10"/>
                    <a:pt x="19" y="10"/>
                  </a:cubicBezTo>
                  <a:cubicBezTo>
                    <a:pt x="19" y="10"/>
                    <a:pt x="20" y="11"/>
                    <a:pt x="20" y="11"/>
                  </a:cubicBezTo>
                  <a:cubicBezTo>
                    <a:pt x="20" y="10"/>
                    <a:pt x="20" y="10"/>
                    <a:pt x="20" y="10"/>
                  </a:cubicBezTo>
                  <a:cubicBezTo>
                    <a:pt x="20" y="10"/>
                    <a:pt x="21" y="10"/>
                    <a:pt x="21" y="10"/>
                  </a:cubicBezTo>
                  <a:cubicBezTo>
                    <a:pt x="21" y="10"/>
                    <a:pt x="21" y="10"/>
                    <a:pt x="21" y="10"/>
                  </a:cubicBezTo>
                  <a:cubicBezTo>
                    <a:pt x="21" y="10"/>
                    <a:pt x="21" y="10"/>
                    <a:pt x="21" y="10"/>
                  </a:cubicBezTo>
                  <a:cubicBezTo>
                    <a:pt x="21" y="11"/>
                    <a:pt x="22" y="11"/>
                    <a:pt x="21" y="11"/>
                  </a:cubicBezTo>
                  <a:cubicBezTo>
                    <a:pt x="21" y="11"/>
                    <a:pt x="21" y="11"/>
                    <a:pt x="21" y="11"/>
                  </a:cubicBezTo>
                  <a:cubicBezTo>
                    <a:pt x="22" y="11"/>
                    <a:pt x="22" y="11"/>
                    <a:pt x="22" y="11"/>
                  </a:cubicBezTo>
                  <a:cubicBezTo>
                    <a:pt x="22" y="11"/>
                    <a:pt x="22" y="11"/>
                    <a:pt x="22" y="12"/>
                  </a:cubicBezTo>
                  <a:cubicBezTo>
                    <a:pt x="21" y="12"/>
                    <a:pt x="21" y="12"/>
                    <a:pt x="22" y="12"/>
                  </a:cubicBezTo>
                  <a:cubicBezTo>
                    <a:pt x="22" y="12"/>
                    <a:pt x="22" y="12"/>
                    <a:pt x="22" y="12"/>
                  </a:cubicBezTo>
                  <a:cubicBezTo>
                    <a:pt x="22" y="12"/>
                    <a:pt x="21" y="13"/>
                    <a:pt x="22" y="13"/>
                  </a:cubicBezTo>
                  <a:cubicBezTo>
                    <a:pt x="22" y="13"/>
                    <a:pt x="22" y="13"/>
                    <a:pt x="22" y="13"/>
                  </a:cubicBezTo>
                  <a:cubicBezTo>
                    <a:pt x="23" y="12"/>
                    <a:pt x="23" y="12"/>
                    <a:pt x="24" y="12"/>
                  </a:cubicBezTo>
                  <a:cubicBezTo>
                    <a:pt x="24" y="12"/>
                    <a:pt x="24" y="12"/>
                    <a:pt x="25" y="11"/>
                  </a:cubicBezTo>
                  <a:cubicBezTo>
                    <a:pt x="25" y="10"/>
                    <a:pt x="25" y="10"/>
                    <a:pt x="25" y="10"/>
                  </a:cubicBezTo>
                  <a:cubicBezTo>
                    <a:pt x="25" y="11"/>
                    <a:pt x="25" y="11"/>
                    <a:pt x="25" y="11"/>
                  </a:cubicBezTo>
                  <a:cubicBezTo>
                    <a:pt x="25" y="11"/>
                    <a:pt x="25" y="11"/>
                    <a:pt x="25" y="11"/>
                  </a:cubicBezTo>
                  <a:cubicBezTo>
                    <a:pt x="25" y="9"/>
                    <a:pt x="25" y="9"/>
                    <a:pt x="25" y="9"/>
                  </a:cubicBezTo>
                  <a:cubicBezTo>
                    <a:pt x="25" y="9"/>
                    <a:pt x="25" y="9"/>
                    <a:pt x="25" y="9"/>
                  </a:cubicBezTo>
                  <a:cubicBezTo>
                    <a:pt x="25" y="9"/>
                    <a:pt x="26" y="9"/>
                    <a:pt x="26" y="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5" name="Freeform 449">
              <a:extLst>
                <a:ext uri="{FF2B5EF4-FFF2-40B4-BE49-F238E27FC236}">
                  <a16:creationId xmlns:a16="http://schemas.microsoft.com/office/drawing/2014/main" id="{7040A3F4-7313-492A-8864-75674BDE29E6}"/>
                </a:ext>
              </a:extLst>
            </p:cNvPr>
            <p:cNvSpPr>
              <a:spLocks/>
            </p:cNvSpPr>
            <p:nvPr/>
          </p:nvSpPr>
          <p:spPr bwMode="auto">
            <a:xfrm>
              <a:off x="-1852614" y="704851"/>
              <a:ext cx="153988" cy="127000"/>
            </a:xfrm>
            <a:custGeom>
              <a:avLst/>
              <a:gdLst>
                <a:gd name="T0" fmla="*/ 34 w 42"/>
                <a:gd name="T1" fmla="*/ 6 h 35"/>
                <a:gd name="T2" fmla="*/ 31 w 42"/>
                <a:gd name="T3" fmla="*/ 5 h 35"/>
                <a:gd name="T4" fmla="*/ 30 w 42"/>
                <a:gd name="T5" fmla="*/ 5 h 35"/>
                <a:gd name="T6" fmla="*/ 29 w 42"/>
                <a:gd name="T7" fmla="*/ 3 h 35"/>
                <a:gd name="T8" fmla="*/ 28 w 42"/>
                <a:gd name="T9" fmla="*/ 4 h 35"/>
                <a:gd name="T10" fmla="*/ 24 w 42"/>
                <a:gd name="T11" fmla="*/ 3 h 35"/>
                <a:gd name="T12" fmla="*/ 21 w 42"/>
                <a:gd name="T13" fmla="*/ 2 h 35"/>
                <a:gd name="T14" fmla="*/ 19 w 42"/>
                <a:gd name="T15" fmla="*/ 1 h 35"/>
                <a:gd name="T16" fmla="*/ 19 w 42"/>
                <a:gd name="T17" fmla="*/ 1 h 35"/>
                <a:gd name="T18" fmla="*/ 10 w 42"/>
                <a:gd name="T19" fmla="*/ 0 h 35"/>
                <a:gd name="T20" fmla="*/ 10 w 42"/>
                <a:gd name="T21" fmla="*/ 0 h 35"/>
                <a:gd name="T22" fmla="*/ 9 w 42"/>
                <a:gd name="T23" fmla="*/ 2 h 35"/>
                <a:gd name="T24" fmla="*/ 10 w 42"/>
                <a:gd name="T25" fmla="*/ 2 h 35"/>
                <a:gd name="T26" fmla="*/ 10 w 42"/>
                <a:gd name="T27" fmla="*/ 2 h 35"/>
                <a:gd name="T28" fmla="*/ 10 w 42"/>
                <a:gd name="T29" fmla="*/ 3 h 35"/>
                <a:gd name="T30" fmla="*/ 10 w 42"/>
                <a:gd name="T31" fmla="*/ 4 h 35"/>
                <a:gd name="T32" fmla="*/ 10 w 42"/>
                <a:gd name="T33" fmla="*/ 5 h 35"/>
                <a:gd name="T34" fmla="*/ 10 w 42"/>
                <a:gd name="T35" fmla="*/ 5 h 35"/>
                <a:gd name="T36" fmla="*/ 11 w 42"/>
                <a:gd name="T37" fmla="*/ 6 h 35"/>
                <a:gd name="T38" fmla="*/ 11 w 42"/>
                <a:gd name="T39" fmla="*/ 7 h 35"/>
                <a:gd name="T40" fmla="*/ 11 w 42"/>
                <a:gd name="T41" fmla="*/ 8 h 35"/>
                <a:gd name="T42" fmla="*/ 12 w 42"/>
                <a:gd name="T43" fmla="*/ 13 h 35"/>
                <a:gd name="T44" fmla="*/ 12 w 42"/>
                <a:gd name="T45" fmla="*/ 14 h 35"/>
                <a:gd name="T46" fmla="*/ 12 w 42"/>
                <a:gd name="T47" fmla="*/ 18 h 35"/>
                <a:gd name="T48" fmla="*/ 12 w 42"/>
                <a:gd name="T49" fmla="*/ 22 h 35"/>
                <a:gd name="T50" fmla="*/ 12 w 42"/>
                <a:gd name="T51" fmla="*/ 35 h 35"/>
                <a:gd name="T52" fmla="*/ 36 w 42"/>
                <a:gd name="T53" fmla="*/ 34 h 35"/>
                <a:gd name="T54" fmla="*/ 36 w 42"/>
                <a:gd name="T55" fmla="*/ 33 h 35"/>
                <a:gd name="T56" fmla="*/ 34 w 42"/>
                <a:gd name="T57" fmla="*/ 31 h 35"/>
                <a:gd name="T58" fmla="*/ 31 w 42"/>
                <a:gd name="T59" fmla="*/ 29 h 35"/>
                <a:gd name="T60" fmla="*/ 30 w 42"/>
                <a:gd name="T61" fmla="*/ 27 h 35"/>
                <a:gd name="T62" fmla="*/ 29 w 42"/>
                <a:gd name="T63" fmla="*/ 24 h 35"/>
                <a:gd name="T64" fmla="*/ 29 w 42"/>
                <a:gd name="T65" fmla="*/ 20 h 35"/>
                <a:gd name="T66" fmla="*/ 31 w 42"/>
                <a:gd name="T67" fmla="*/ 19 h 35"/>
                <a:gd name="T68" fmla="*/ 32 w 42"/>
                <a:gd name="T69" fmla="*/ 15 h 35"/>
                <a:gd name="T70" fmla="*/ 33 w 42"/>
                <a:gd name="T71" fmla="*/ 13 h 35"/>
                <a:gd name="T72" fmla="*/ 37 w 42"/>
                <a:gd name="T73" fmla="*/ 9 h 35"/>
                <a:gd name="T74" fmla="*/ 42 w 42"/>
                <a:gd name="T75" fmla="*/ 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35">
                  <a:moveTo>
                    <a:pt x="40" y="5"/>
                  </a:moveTo>
                  <a:cubicBezTo>
                    <a:pt x="38" y="5"/>
                    <a:pt x="37" y="6"/>
                    <a:pt x="34" y="6"/>
                  </a:cubicBezTo>
                  <a:cubicBezTo>
                    <a:pt x="34" y="6"/>
                    <a:pt x="34" y="6"/>
                    <a:pt x="33" y="6"/>
                  </a:cubicBezTo>
                  <a:cubicBezTo>
                    <a:pt x="33" y="5"/>
                    <a:pt x="32" y="5"/>
                    <a:pt x="31" y="5"/>
                  </a:cubicBezTo>
                  <a:cubicBezTo>
                    <a:pt x="31" y="5"/>
                    <a:pt x="31" y="5"/>
                    <a:pt x="30" y="5"/>
                  </a:cubicBezTo>
                  <a:cubicBezTo>
                    <a:pt x="30" y="5"/>
                    <a:pt x="30" y="5"/>
                    <a:pt x="30" y="5"/>
                  </a:cubicBezTo>
                  <a:cubicBezTo>
                    <a:pt x="29" y="5"/>
                    <a:pt x="29" y="5"/>
                    <a:pt x="29" y="4"/>
                  </a:cubicBezTo>
                  <a:cubicBezTo>
                    <a:pt x="30" y="4"/>
                    <a:pt x="30" y="4"/>
                    <a:pt x="29" y="3"/>
                  </a:cubicBezTo>
                  <a:cubicBezTo>
                    <a:pt x="29" y="2"/>
                    <a:pt x="29" y="3"/>
                    <a:pt x="29" y="3"/>
                  </a:cubicBezTo>
                  <a:cubicBezTo>
                    <a:pt x="29" y="3"/>
                    <a:pt x="28" y="3"/>
                    <a:pt x="28" y="4"/>
                  </a:cubicBezTo>
                  <a:cubicBezTo>
                    <a:pt x="28" y="4"/>
                    <a:pt x="28" y="4"/>
                    <a:pt x="28" y="4"/>
                  </a:cubicBezTo>
                  <a:cubicBezTo>
                    <a:pt x="28" y="4"/>
                    <a:pt x="26" y="3"/>
                    <a:pt x="24" y="3"/>
                  </a:cubicBezTo>
                  <a:cubicBezTo>
                    <a:pt x="24" y="3"/>
                    <a:pt x="24" y="2"/>
                    <a:pt x="23" y="2"/>
                  </a:cubicBezTo>
                  <a:cubicBezTo>
                    <a:pt x="22" y="2"/>
                    <a:pt x="21" y="2"/>
                    <a:pt x="21" y="2"/>
                  </a:cubicBezTo>
                  <a:cubicBezTo>
                    <a:pt x="20" y="1"/>
                    <a:pt x="20" y="1"/>
                    <a:pt x="20" y="1"/>
                  </a:cubicBezTo>
                  <a:cubicBezTo>
                    <a:pt x="20" y="1"/>
                    <a:pt x="19" y="1"/>
                    <a:pt x="19" y="1"/>
                  </a:cubicBezTo>
                  <a:cubicBezTo>
                    <a:pt x="19" y="1"/>
                    <a:pt x="19" y="0"/>
                    <a:pt x="19" y="0"/>
                  </a:cubicBezTo>
                  <a:cubicBezTo>
                    <a:pt x="19" y="1"/>
                    <a:pt x="19" y="1"/>
                    <a:pt x="19" y="1"/>
                  </a:cubicBezTo>
                  <a:cubicBezTo>
                    <a:pt x="19" y="1"/>
                    <a:pt x="18" y="1"/>
                    <a:pt x="18" y="0"/>
                  </a:cubicBezTo>
                  <a:cubicBezTo>
                    <a:pt x="10" y="0"/>
                    <a:pt x="10" y="0"/>
                    <a:pt x="10" y="0"/>
                  </a:cubicBezTo>
                  <a:cubicBezTo>
                    <a:pt x="10" y="0"/>
                    <a:pt x="6" y="0"/>
                    <a:pt x="0" y="0"/>
                  </a:cubicBezTo>
                  <a:cubicBezTo>
                    <a:pt x="5" y="0"/>
                    <a:pt x="9" y="0"/>
                    <a:pt x="10" y="0"/>
                  </a:cubicBezTo>
                  <a:cubicBezTo>
                    <a:pt x="10" y="0"/>
                    <a:pt x="10" y="1"/>
                    <a:pt x="10" y="1"/>
                  </a:cubicBezTo>
                  <a:cubicBezTo>
                    <a:pt x="10" y="1"/>
                    <a:pt x="10" y="1"/>
                    <a:pt x="9" y="2"/>
                  </a:cubicBezTo>
                  <a:cubicBezTo>
                    <a:pt x="9" y="2"/>
                    <a:pt x="9" y="2"/>
                    <a:pt x="9" y="2"/>
                  </a:cubicBezTo>
                  <a:cubicBezTo>
                    <a:pt x="9" y="2"/>
                    <a:pt x="9" y="2"/>
                    <a:pt x="10" y="2"/>
                  </a:cubicBezTo>
                  <a:cubicBezTo>
                    <a:pt x="10" y="2"/>
                    <a:pt x="10" y="2"/>
                    <a:pt x="10" y="2"/>
                  </a:cubicBezTo>
                  <a:cubicBezTo>
                    <a:pt x="10" y="2"/>
                    <a:pt x="10" y="2"/>
                    <a:pt x="10" y="2"/>
                  </a:cubicBezTo>
                  <a:cubicBezTo>
                    <a:pt x="10" y="2"/>
                    <a:pt x="10" y="2"/>
                    <a:pt x="10" y="3"/>
                  </a:cubicBezTo>
                  <a:cubicBezTo>
                    <a:pt x="10" y="3"/>
                    <a:pt x="10" y="3"/>
                    <a:pt x="10" y="3"/>
                  </a:cubicBezTo>
                  <a:cubicBezTo>
                    <a:pt x="10" y="3"/>
                    <a:pt x="10" y="3"/>
                    <a:pt x="10" y="3"/>
                  </a:cubicBezTo>
                  <a:cubicBezTo>
                    <a:pt x="10" y="3"/>
                    <a:pt x="10" y="4"/>
                    <a:pt x="10" y="4"/>
                  </a:cubicBezTo>
                  <a:cubicBezTo>
                    <a:pt x="10" y="4"/>
                    <a:pt x="10" y="4"/>
                    <a:pt x="10" y="4"/>
                  </a:cubicBezTo>
                  <a:cubicBezTo>
                    <a:pt x="10" y="5"/>
                    <a:pt x="10" y="5"/>
                    <a:pt x="10" y="5"/>
                  </a:cubicBezTo>
                  <a:cubicBezTo>
                    <a:pt x="10" y="5"/>
                    <a:pt x="10" y="5"/>
                    <a:pt x="10" y="5"/>
                  </a:cubicBezTo>
                  <a:cubicBezTo>
                    <a:pt x="10" y="5"/>
                    <a:pt x="10" y="5"/>
                    <a:pt x="10" y="5"/>
                  </a:cubicBezTo>
                  <a:cubicBezTo>
                    <a:pt x="10" y="5"/>
                    <a:pt x="10" y="6"/>
                    <a:pt x="10" y="6"/>
                  </a:cubicBezTo>
                  <a:cubicBezTo>
                    <a:pt x="10" y="6"/>
                    <a:pt x="10" y="6"/>
                    <a:pt x="11" y="6"/>
                  </a:cubicBezTo>
                  <a:cubicBezTo>
                    <a:pt x="11" y="6"/>
                    <a:pt x="11" y="6"/>
                    <a:pt x="11" y="6"/>
                  </a:cubicBezTo>
                  <a:cubicBezTo>
                    <a:pt x="11" y="6"/>
                    <a:pt x="11" y="7"/>
                    <a:pt x="11" y="7"/>
                  </a:cubicBezTo>
                  <a:cubicBezTo>
                    <a:pt x="11" y="7"/>
                    <a:pt x="11" y="7"/>
                    <a:pt x="11" y="7"/>
                  </a:cubicBezTo>
                  <a:cubicBezTo>
                    <a:pt x="11" y="7"/>
                    <a:pt x="11" y="8"/>
                    <a:pt x="11" y="8"/>
                  </a:cubicBezTo>
                  <a:cubicBezTo>
                    <a:pt x="11" y="9"/>
                    <a:pt x="12" y="11"/>
                    <a:pt x="12" y="12"/>
                  </a:cubicBezTo>
                  <a:cubicBezTo>
                    <a:pt x="12" y="12"/>
                    <a:pt x="12" y="12"/>
                    <a:pt x="12" y="13"/>
                  </a:cubicBezTo>
                  <a:cubicBezTo>
                    <a:pt x="12" y="13"/>
                    <a:pt x="12" y="13"/>
                    <a:pt x="12" y="14"/>
                  </a:cubicBezTo>
                  <a:cubicBezTo>
                    <a:pt x="12" y="14"/>
                    <a:pt x="12" y="14"/>
                    <a:pt x="12" y="14"/>
                  </a:cubicBezTo>
                  <a:cubicBezTo>
                    <a:pt x="12" y="15"/>
                    <a:pt x="12" y="15"/>
                    <a:pt x="12" y="16"/>
                  </a:cubicBezTo>
                  <a:cubicBezTo>
                    <a:pt x="12" y="16"/>
                    <a:pt x="12" y="17"/>
                    <a:pt x="12" y="18"/>
                  </a:cubicBezTo>
                  <a:cubicBezTo>
                    <a:pt x="12" y="18"/>
                    <a:pt x="12" y="19"/>
                    <a:pt x="12" y="19"/>
                  </a:cubicBezTo>
                  <a:cubicBezTo>
                    <a:pt x="12" y="20"/>
                    <a:pt x="12" y="21"/>
                    <a:pt x="12" y="22"/>
                  </a:cubicBezTo>
                  <a:cubicBezTo>
                    <a:pt x="12" y="23"/>
                    <a:pt x="12" y="23"/>
                    <a:pt x="12" y="23"/>
                  </a:cubicBezTo>
                  <a:cubicBezTo>
                    <a:pt x="12" y="35"/>
                    <a:pt x="12" y="35"/>
                    <a:pt x="12" y="35"/>
                  </a:cubicBezTo>
                  <a:cubicBezTo>
                    <a:pt x="36" y="35"/>
                    <a:pt x="36" y="35"/>
                    <a:pt x="36" y="35"/>
                  </a:cubicBezTo>
                  <a:cubicBezTo>
                    <a:pt x="36" y="35"/>
                    <a:pt x="36" y="35"/>
                    <a:pt x="36" y="34"/>
                  </a:cubicBezTo>
                  <a:cubicBezTo>
                    <a:pt x="36" y="34"/>
                    <a:pt x="36" y="34"/>
                    <a:pt x="36" y="34"/>
                  </a:cubicBezTo>
                  <a:cubicBezTo>
                    <a:pt x="36" y="33"/>
                    <a:pt x="36" y="33"/>
                    <a:pt x="36" y="33"/>
                  </a:cubicBezTo>
                  <a:cubicBezTo>
                    <a:pt x="35" y="33"/>
                    <a:pt x="35" y="32"/>
                    <a:pt x="35" y="32"/>
                  </a:cubicBezTo>
                  <a:cubicBezTo>
                    <a:pt x="35" y="32"/>
                    <a:pt x="35" y="32"/>
                    <a:pt x="34" y="31"/>
                  </a:cubicBezTo>
                  <a:cubicBezTo>
                    <a:pt x="33" y="31"/>
                    <a:pt x="33" y="31"/>
                    <a:pt x="33" y="30"/>
                  </a:cubicBezTo>
                  <a:cubicBezTo>
                    <a:pt x="33" y="30"/>
                    <a:pt x="32" y="29"/>
                    <a:pt x="31" y="29"/>
                  </a:cubicBezTo>
                  <a:cubicBezTo>
                    <a:pt x="30" y="29"/>
                    <a:pt x="30" y="29"/>
                    <a:pt x="30" y="28"/>
                  </a:cubicBezTo>
                  <a:cubicBezTo>
                    <a:pt x="30" y="28"/>
                    <a:pt x="30" y="27"/>
                    <a:pt x="30" y="27"/>
                  </a:cubicBezTo>
                  <a:cubicBezTo>
                    <a:pt x="29" y="27"/>
                    <a:pt x="29" y="27"/>
                    <a:pt x="29" y="26"/>
                  </a:cubicBezTo>
                  <a:cubicBezTo>
                    <a:pt x="29" y="26"/>
                    <a:pt x="29" y="25"/>
                    <a:pt x="29" y="24"/>
                  </a:cubicBezTo>
                  <a:cubicBezTo>
                    <a:pt x="30" y="24"/>
                    <a:pt x="30" y="23"/>
                    <a:pt x="29" y="23"/>
                  </a:cubicBezTo>
                  <a:cubicBezTo>
                    <a:pt x="29" y="23"/>
                    <a:pt x="29" y="21"/>
                    <a:pt x="29" y="20"/>
                  </a:cubicBezTo>
                  <a:cubicBezTo>
                    <a:pt x="29" y="20"/>
                    <a:pt x="30" y="21"/>
                    <a:pt x="31" y="20"/>
                  </a:cubicBezTo>
                  <a:cubicBezTo>
                    <a:pt x="31" y="19"/>
                    <a:pt x="31" y="19"/>
                    <a:pt x="31" y="19"/>
                  </a:cubicBezTo>
                  <a:cubicBezTo>
                    <a:pt x="32" y="15"/>
                    <a:pt x="32" y="15"/>
                    <a:pt x="32" y="15"/>
                  </a:cubicBezTo>
                  <a:cubicBezTo>
                    <a:pt x="32" y="15"/>
                    <a:pt x="32" y="15"/>
                    <a:pt x="32" y="15"/>
                  </a:cubicBezTo>
                  <a:cubicBezTo>
                    <a:pt x="32" y="15"/>
                    <a:pt x="32" y="15"/>
                    <a:pt x="32" y="15"/>
                  </a:cubicBezTo>
                  <a:cubicBezTo>
                    <a:pt x="32" y="14"/>
                    <a:pt x="32" y="13"/>
                    <a:pt x="33" y="13"/>
                  </a:cubicBezTo>
                  <a:cubicBezTo>
                    <a:pt x="34" y="12"/>
                    <a:pt x="35" y="12"/>
                    <a:pt x="35" y="11"/>
                  </a:cubicBezTo>
                  <a:cubicBezTo>
                    <a:pt x="35" y="10"/>
                    <a:pt x="36" y="9"/>
                    <a:pt x="37" y="9"/>
                  </a:cubicBezTo>
                  <a:cubicBezTo>
                    <a:pt x="38" y="8"/>
                    <a:pt x="39" y="7"/>
                    <a:pt x="40" y="7"/>
                  </a:cubicBezTo>
                  <a:cubicBezTo>
                    <a:pt x="42" y="6"/>
                    <a:pt x="42" y="6"/>
                    <a:pt x="42" y="6"/>
                  </a:cubicBezTo>
                  <a:cubicBezTo>
                    <a:pt x="42" y="6"/>
                    <a:pt x="42" y="5"/>
                    <a:pt x="40" y="5"/>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6" name="Freeform 450">
              <a:extLst>
                <a:ext uri="{FF2B5EF4-FFF2-40B4-BE49-F238E27FC236}">
                  <a16:creationId xmlns:a16="http://schemas.microsoft.com/office/drawing/2014/main" id="{FFCD1FC1-6CC7-4C19-95AF-7D2701A71DE3}"/>
                </a:ext>
              </a:extLst>
            </p:cNvPr>
            <p:cNvSpPr>
              <a:spLocks/>
            </p:cNvSpPr>
            <p:nvPr/>
          </p:nvSpPr>
          <p:spPr bwMode="auto">
            <a:xfrm>
              <a:off x="-2114552" y="661988"/>
              <a:ext cx="193675" cy="130175"/>
            </a:xfrm>
            <a:custGeom>
              <a:avLst/>
              <a:gdLst>
                <a:gd name="T0" fmla="*/ 0 w 53"/>
                <a:gd name="T1" fmla="*/ 0 h 36"/>
                <a:gd name="T2" fmla="*/ 4 w 53"/>
                <a:gd name="T3" fmla="*/ 1 h 36"/>
                <a:gd name="T4" fmla="*/ 3 w 53"/>
                <a:gd name="T5" fmla="*/ 4 h 36"/>
                <a:gd name="T6" fmla="*/ 3 w 53"/>
                <a:gd name="T7" fmla="*/ 4 h 36"/>
                <a:gd name="T8" fmla="*/ 2 w 53"/>
                <a:gd name="T9" fmla="*/ 6 h 36"/>
                <a:gd name="T10" fmla="*/ 2 w 53"/>
                <a:gd name="T11" fmla="*/ 7 h 36"/>
                <a:gd name="T12" fmla="*/ 4 w 53"/>
                <a:gd name="T13" fmla="*/ 9 h 36"/>
                <a:gd name="T14" fmla="*/ 4 w 53"/>
                <a:gd name="T15" fmla="*/ 10 h 36"/>
                <a:gd name="T16" fmla="*/ 5 w 53"/>
                <a:gd name="T17" fmla="*/ 12 h 36"/>
                <a:gd name="T18" fmla="*/ 5 w 53"/>
                <a:gd name="T19" fmla="*/ 12 h 36"/>
                <a:gd name="T20" fmla="*/ 5 w 53"/>
                <a:gd name="T21" fmla="*/ 14 h 36"/>
                <a:gd name="T22" fmla="*/ 6 w 53"/>
                <a:gd name="T23" fmla="*/ 15 h 36"/>
                <a:gd name="T24" fmla="*/ 6 w 53"/>
                <a:gd name="T25" fmla="*/ 16 h 36"/>
                <a:gd name="T26" fmla="*/ 7 w 53"/>
                <a:gd name="T27" fmla="*/ 19 h 36"/>
                <a:gd name="T28" fmla="*/ 5 w 53"/>
                <a:gd name="T29" fmla="*/ 21 h 36"/>
                <a:gd name="T30" fmla="*/ 5 w 53"/>
                <a:gd name="T31" fmla="*/ 22 h 36"/>
                <a:gd name="T32" fmla="*/ 5 w 53"/>
                <a:gd name="T33" fmla="*/ 23 h 36"/>
                <a:gd name="T34" fmla="*/ 6 w 53"/>
                <a:gd name="T35" fmla="*/ 23 h 36"/>
                <a:gd name="T36" fmla="*/ 7 w 53"/>
                <a:gd name="T37" fmla="*/ 23 h 36"/>
                <a:gd name="T38" fmla="*/ 7 w 53"/>
                <a:gd name="T39" fmla="*/ 24 h 36"/>
                <a:gd name="T40" fmla="*/ 7 w 53"/>
                <a:gd name="T41" fmla="*/ 28 h 36"/>
                <a:gd name="T42" fmla="*/ 8 w 53"/>
                <a:gd name="T43" fmla="*/ 28 h 36"/>
                <a:gd name="T44" fmla="*/ 9 w 53"/>
                <a:gd name="T45" fmla="*/ 30 h 36"/>
                <a:gd name="T46" fmla="*/ 9 w 53"/>
                <a:gd name="T47" fmla="*/ 30 h 36"/>
                <a:gd name="T48" fmla="*/ 9 w 53"/>
                <a:gd name="T49" fmla="*/ 31 h 36"/>
                <a:gd name="T50" fmla="*/ 10 w 53"/>
                <a:gd name="T51" fmla="*/ 32 h 36"/>
                <a:gd name="T52" fmla="*/ 13 w 53"/>
                <a:gd name="T53" fmla="*/ 32 h 36"/>
                <a:gd name="T54" fmla="*/ 14 w 53"/>
                <a:gd name="T55" fmla="*/ 33 h 36"/>
                <a:gd name="T56" fmla="*/ 15 w 53"/>
                <a:gd name="T57" fmla="*/ 33 h 36"/>
                <a:gd name="T58" fmla="*/ 17 w 53"/>
                <a:gd name="T59" fmla="*/ 33 h 36"/>
                <a:gd name="T60" fmla="*/ 17 w 53"/>
                <a:gd name="T61" fmla="*/ 34 h 36"/>
                <a:gd name="T62" fmla="*/ 17 w 53"/>
                <a:gd name="T63" fmla="*/ 34 h 36"/>
                <a:gd name="T64" fmla="*/ 17 w 53"/>
                <a:gd name="T65" fmla="*/ 34 h 36"/>
                <a:gd name="T66" fmla="*/ 17 w 53"/>
                <a:gd name="T67" fmla="*/ 34 h 36"/>
                <a:gd name="T68" fmla="*/ 17 w 53"/>
                <a:gd name="T69" fmla="*/ 34 h 36"/>
                <a:gd name="T70" fmla="*/ 19 w 53"/>
                <a:gd name="T71" fmla="*/ 31 h 36"/>
                <a:gd name="T72" fmla="*/ 50 w 53"/>
                <a:gd name="T73" fmla="*/ 35 h 36"/>
                <a:gd name="T74" fmla="*/ 50 w 53"/>
                <a:gd name="T75" fmla="*/ 35 h 36"/>
                <a:gd name="T76" fmla="*/ 51 w 53"/>
                <a:gd name="T77" fmla="*/ 29 h 36"/>
                <a:gd name="T78" fmla="*/ 51 w 53"/>
                <a:gd name="T79" fmla="*/ 29 h 36"/>
                <a:gd name="T80" fmla="*/ 51 w 53"/>
                <a:gd name="T81" fmla="*/ 29 h 36"/>
                <a:gd name="T82" fmla="*/ 4 w 53"/>
                <a:gd name="T83" fmla="*/ 1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53" h="36">
                  <a:moveTo>
                    <a:pt x="4" y="1"/>
                  </a:moveTo>
                  <a:cubicBezTo>
                    <a:pt x="0" y="0"/>
                    <a:pt x="0" y="0"/>
                    <a:pt x="0" y="0"/>
                  </a:cubicBezTo>
                  <a:cubicBezTo>
                    <a:pt x="1" y="1"/>
                    <a:pt x="1" y="1"/>
                    <a:pt x="1" y="1"/>
                  </a:cubicBezTo>
                  <a:cubicBezTo>
                    <a:pt x="4" y="1"/>
                    <a:pt x="4" y="1"/>
                    <a:pt x="4" y="1"/>
                  </a:cubicBezTo>
                  <a:cubicBezTo>
                    <a:pt x="4" y="1"/>
                    <a:pt x="3" y="3"/>
                    <a:pt x="3" y="4"/>
                  </a:cubicBezTo>
                  <a:cubicBezTo>
                    <a:pt x="3" y="4"/>
                    <a:pt x="3" y="4"/>
                    <a:pt x="3" y="4"/>
                  </a:cubicBezTo>
                  <a:cubicBezTo>
                    <a:pt x="3" y="3"/>
                    <a:pt x="4" y="2"/>
                    <a:pt x="4" y="2"/>
                  </a:cubicBezTo>
                  <a:cubicBezTo>
                    <a:pt x="4" y="2"/>
                    <a:pt x="3" y="3"/>
                    <a:pt x="3" y="4"/>
                  </a:cubicBezTo>
                  <a:cubicBezTo>
                    <a:pt x="3" y="4"/>
                    <a:pt x="3" y="4"/>
                    <a:pt x="3" y="5"/>
                  </a:cubicBezTo>
                  <a:cubicBezTo>
                    <a:pt x="3" y="5"/>
                    <a:pt x="2" y="6"/>
                    <a:pt x="2" y="6"/>
                  </a:cubicBezTo>
                  <a:cubicBezTo>
                    <a:pt x="2" y="6"/>
                    <a:pt x="2" y="6"/>
                    <a:pt x="2" y="6"/>
                  </a:cubicBezTo>
                  <a:cubicBezTo>
                    <a:pt x="2" y="7"/>
                    <a:pt x="2" y="7"/>
                    <a:pt x="2" y="7"/>
                  </a:cubicBezTo>
                  <a:cubicBezTo>
                    <a:pt x="3" y="8"/>
                    <a:pt x="3" y="8"/>
                    <a:pt x="3" y="9"/>
                  </a:cubicBezTo>
                  <a:cubicBezTo>
                    <a:pt x="3" y="9"/>
                    <a:pt x="4" y="9"/>
                    <a:pt x="4" y="9"/>
                  </a:cubicBezTo>
                  <a:cubicBezTo>
                    <a:pt x="4" y="10"/>
                    <a:pt x="4" y="10"/>
                    <a:pt x="4" y="10"/>
                  </a:cubicBezTo>
                  <a:cubicBezTo>
                    <a:pt x="4" y="10"/>
                    <a:pt x="4" y="10"/>
                    <a:pt x="4" y="10"/>
                  </a:cubicBezTo>
                  <a:cubicBezTo>
                    <a:pt x="4" y="10"/>
                    <a:pt x="4" y="11"/>
                    <a:pt x="4" y="11"/>
                  </a:cubicBezTo>
                  <a:cubicBezTo>
                    <a:pt x="5" y="11"/>
                    <a:pt x="5" y="11"/>
                    <a:pt x="5" y="12"/>
                  </a:cubicBezTo>
                  <a:cubicBezTo>
                    <a:pt x="5" y="12"/>
                    <a:pt x="5" y="12"/>
                    <a:pt x="5" y="12"/>
                  </a:cubicBezTo>
                  <a:cubicBezTo>
                    <a:pt x="5" y="12"/>
                    <a:pt x="5" y="12"/>
                    <a:pt x="5" y="12"/>
                  </a:cubicBezTo>
                  <a:cubicBezTo>
                    <a:pt x="5" y="12"/>
                    <a:pt x="6" y="12"/>
                    <a:pt x="5" y="13"/>
                  </a:cubicBezTo>
                  <a:cubicBezTo>
                    <a:pt x="5" y="13"/>
                    <a:pt x="5" y="14"/>
                    <a:pt x="5" y="14"/>
                  </a:cubicBezTo>
                  <a:cubicBezTo>
                    <a:pt x="5" y="14"/>
                    <a:pt x="5" y="14"/>
                    <a:pt x="5" y="14"/>
                  </a:cubicBezTo>
                  <a:cubicBezTo>
                    <a:pt x="6" y="15"/>
                    <a:pt x="6" y="15"/>
                    <a:pt x="6" y="15"/>
                  </a:cubicBezTo>
                  <a:cubicBezTo>
                    <a:pt x="6" y="15"/>
                    <a:pt x="6" y="16"/>
                    <a:pt x="6" y="16"/>
                  </a:cubicBezTo>
                  <a:cubicBezTo>
                    <a:pt x="6" y="16"/>
                    <a:pt x="6" y="16"/>
                    <a:pt x="6" y="16"/>
                  </a:cubicBezTo>
                  <a:cubicBezTo>
                    <a:pt x="6" y="16"/>
                    <a:pt x="6" y="17"/>
                    <a:pt x="6" y="17"/>
                  </a:cubicBezTo>
                  <a:cubicBezTo>
                    <a:pt x="7" y="18"/>
                    <a:pt x="7" y="18"/>
                    <a:pt x="7" y="19"/>
                  </a:cubicBezTo>
                  <a:cubicBezTo>
                    <a:pt x="7" y="19"/>
                    <a:pt x="7" y="19"/>
                    <a:pt x="6" y="20"/>
                  </a:cubicBezTo>
                  <a:cubicBezTo>
                    <a:pt x="6" y="20"/>
                    <a:pt x="6" y="20"/>
                    <a:pt x="5" y="21"/>
                  </a:cubicBezTo>
                  <a:cubicBezTo>
                    <a:pt x="5" y="21"/>
                    <a:pt x="5" y="22"/>
                    <a:pt x="5" y="22"/>
                  </a:cubicBezTo>
                  <a:cubicBezTo>
                    <a:pt x="5" y="22"/>
                    <a:pt x="5" y="22"/>
                    <a:pt x="5" y="22"/>
                  </a:cubicBezTo>
                  <a:cubicBezTo>
                    <a:pt x="5" y="22"/>
                    <a:pt x="5" y="22"/>
                    <a:pt x="5" y="23"/>
                  </a:cubicBezTo>
                  <a:cubicBezTo>
                    <a:pt x="5" y="23"/>
                    <a:pt x="5" y="23"/>
                    <a:pt x="5" y="23"/>
                  </a:cubicBezTo>
                  <a:cubicBezTo>
                    <a:pt x="5" y="23"/>
                    <a:pt x="5" y="23"/>
                    <a:pt x="5" y="23"/>
                  </a:cubicBezTo>
                  <a:cubicBezTo>
                    <a:pt x="5" y="24"/>
                    <a:pt x="6" y="24"/>
                    <a:pt x="6" y="23"/>
                  </a:cubicBezTo>
                  <a:cubicBezTo>
                    <a:pt x="6" y="23"/>
                    <a:pt x="6" y="23"/>
                    <a:pt x="6" y="23"/>
                  </a:cubicBezTo>
                  <a:cubicBezTo>
                    <a:pt x="7" y="23"/>
                    <a:pt x="7" y="23"/>
                    <a:pt x="7" y="23"/>
                  </a:cubicBezTo>
                  <a:cubicBezTo>
                    <a:pt x="7" y="23"/>
                    <a:pt x="7" y="23"/>
                    <a:pt x="7" y="23"/>
                  </a:cubicBezTo>
                  <a:cubicBezTo>
                    <a:pt x="7" y="24"/>
                    <a:pt x="7" y="24"/>
                    <a:pt x="7" y="24"/>
                  </a:cubicBezTo>
                  <a:cubicBezTo>
                    <a:pt x="7" y="25"/>
                    <a:pt x="7" y="25"/>
                    <a:pt x="7" y="25"/>
                  </a:cubicBezTo>
                  <a:cubicBezTo>
                    <a:pt x="7" y="25"/>
                    <a:pt x="7" y="27"/>
                    <a:pt x="7" y="28"/>
                  </a:cubicBezTo>
                  <a:cubicBezTo>
                    <a:pt x="7" y="28"/>
                    <a:pt x="7" y="28"/>
                    <a:pt x="8" y="28"/>
                  </a:cubicBezTo>
                  <a:cubicBezTo>
                    <a:pt x="8" y="28"/>
                    <a:pt x="8" y="28"/>
                    <a:pt x="8" y="28"/>
                  </a:cubicBezTo>
                  <a:cubicBezTo>
                    <a:pt x="8" y="29"/>
                    <a:pt x="8" y="29"/>
                    <a:pt x="8" y="29"/>
                  </a:cubicBezTo>
                  <a:cubicBezTo>
                    <a:pt x="8" y="29"/>
                    <a:pt x="9" y="29"/>
                    <a:pt x="9" y="30"/>
                  </a:cubicBezTo>
                  <a:cubicBezTo>
                    <a:pt x="9" y="30"/>
                    <a:pt x="9" y="30"/>
                    <a:pt x="9" y="30"/>
                  </a:cubicBezTo>
                  <a:cubicBezTo>
                    <a:pt x="9" y="30"/>
                    <a:pt x="9" y="30"/>
                    <a:pt x="9" y="30"/>
                  </a:cubicBezTo>
                  <a:cubicBezTo>
                    <a:pt x="9" y="30"/>
                    <a:pt x="9" y="30"/>
                    <a:pt x="9" y="30"/>
                  </a:cubicBezTo>
                  <a:cubicBezTo>
                    <a:pt x="9" y="30"/>
                    <a:pt x="9" y="31"/>
                    <a:pt x="9" y="31"/>
                  </a:cubicBezTo>
                  <a:cubicBezTo>
                    <a:pt x="9" y="31"/>
                    <a:pt x="9" y="31"/>
                    <a:pt x="9" y="31"/>
                  </a:cubicBezTo>
                  <a:cubicBezTo>
                    <a:pt x="9" y="31"/>
                    <a:pt x="9" y="32"/>
                    <a:pt x="10" y="32"/>
                  </a:cubicBezTo>
                  <a:cubicBezTo>
                    <a:pt x="10" y="32"/>
                    <a:pt x="11" y="33"/>
                    <a:pt x="12" y="33"/>
                  </a:cubicBezTo>
                  <a:cubicBezTo>
                    <a:pt x="13" y="33"/>
                    <a:pt x="13" y="32"/>
                    <a:pt x="13" y="32"/>
                  </a:cubicBezTo>
                  <a:cubicBezTo>
                    <a:pt x="13" y="32"/>
                    <a:pt x="14" y="32"/>
                    <a:pt x="14" y="33"/>
                  </a:cubicBezTo>
                  <a:cubicBezTo>
                    <a:pt x="14" y="33"/>
                    <a:pt x="14" y="33"/>
                    <a:pt x="14" y="33"/>
                  </a:cubicBezTo>
                  <a:cubicBezTo>
                    <a:pt x="14" y="33"/>
                    <a:pt x="14" y="33"/>
                    <a:pt x="14" y="33"/>
                  </a:cubicBezTo>
                  <a:cubicBezTo>
                    <a:pt x="15" y="33"/>
                    <a:pt x="15" y="33"/>
                    <a:pt x="15" y="33"/>
                  </a:cubicBezTo>
                  <a:cubicBezTo>
                    <a:pt x="15" y="33"/>
                    <a:pt x="16" y="33"/>
                    <a:pt x="16" y="33"/>
                  </a:cubicBezTo>
                  <a:cubicBezTo>
                    <a:pt x="16" y="33"/>
                    <a:pt x="17" y="33"/>
                    <a:pt x="17" y="33"/>
                  </a:cubicBezTo>
                  <a:cubicBezTo>
                    <a:pt x="17" y="33"/>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9" y="34"/>
                    <a:pt x="19" y="34"/>
                    <a:pt x="19" y="34"/>
                  </a:cubicBezTo>
                  <a:cubicBezTo>
                    <a:pt x="19" y="31"/>
                    <a:pt x="19" y="31"/>
                    <a:pt x="19" y="31"/>
                  </a:cubicBezTo>
                  <a:cubicBezTo>
                    <a:pt x="50" y="35"/>
                    <a:pt x="50" y="35"/>
                    <a:pt x="50" y="35"/>
                  </a:cubicBezTo>
                  <a:cubicBezTo>
                    <a:pt x="50" y="35"/>
                    <a:pt x="50" y="36"/>
                    <a:pt x="50" y="35"/>
                  </a:cubicBezTo>
                  <a:cubicBezTo>
                    <a:pt x="50" y="35"/>
                    <a:pt x="50" y="35"/>
                    <a:pt x="50" y="35"/>
                  </a:cubicBezTo>
                  <a:cubicBezTo>
                    <a:pt x="50" y="35"/>
                    <a:pt x="50" y="35"/>
                    <a:pt x="50" y="35"/>
                  </a:cubicBezTo>
                  <a:cubicBezTo>
                    <a:pt x="50" y="35"/>
                    <a:pt x="50" y="35"/>
                    <a:pt x="50" y="35"/>
                  </a:cubicBezTo>
                  <a:cubicBezTo>
                    <a:pt x="50" y="35"/>
                    <a:pt x="50" y="32"/>
                    <a:pt x="51" y="29"/>
                  </a:cubicBezTo>
                  <a:cubicBezTo>
                    <a:pt x="51" y="29"/>
                    <a:pt x="51" y="29"/>
                    <a:pt x="51" y="29"/>
                  </a:cubicBezTo>
                  <a:cubicBezTo>
                    <a:pt x="51" y="29"/>
                    <a:pt x="51" y="29"/>
                    <a:pt x="51" y="29"/>
                  </a:cubicBezTo>
                  <a:cubicBezTo>
                    <a:pt x="52" y="22"/>
                    <a:pt x="53" y="10"/>
                    <a:pt x="53" y="10"/>
                  </a:cubicBezTo>
                  <a:cubicBezTo>
                    <a:pt x="53" y="10"/>
                    <a:pt x="52" y="22"/>
                    <a:pt x="51" y="29"/>
                  </a:cubicBezTo>
                  <a:cubicBezTo>
                    <a:pt x="53" y="10"/>
                    <a:pt x="53" y="10"/>
                    <a:pt x="53" y="10"/>
                  </a:cubicBezTo>
                  <a:cubicBezTo>
                    <a:pt x="53" y="10"/>
                    <a:pt x="20" y="6"/>
                    <a:pt x="4"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7" name="Freeform 451">
              <a:extLst>
                <a:ext uri="{FF2B5EF4-FFF2-40B4-BE49-F238E27FC236}">
                  <a16:creationId xmlns:a16="http://schemas.microsoft.com/office/drawing/2014/main" id="{0E23ECEB-FDFB-41E9-BB5F-E36DCBE88105}"/>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8" name="Freeform 452">
              <a:extLst>
                <a:ext uri="{FF2B5EF4-FFF2-40B4-BE49-F238E27FC236}">
                  <a16:creationId xmlns:a16="http://schemas.microsoft.com/office/drawing/2014/main" id="{04FB85E2-B84D-4358-B817-62E7D45187F5}"/>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319" name="Freeform 453">
              <a:extLst>
                <a:ext uri="{FF2B5EF4-FFF2-40B4-BE49-F238E27FC236}">
                  <a16:creationId xmlns:a16="http://schemas.microsoft.com/office/drawing/2014/main" id="{EDB282BF-4C04-462A-9CAA-6E7D0BA74B69}"/>
                </a:ext>
              </a:extLst>
            </p:cNvPr>
            <p:cNvSpPr>
              <a:spLocks/>
            </p:cNvSpPr>
            <p:nvPr/>
          </p:nvSpPr>
          <p:spPr bwMode="auto">
            <a:xfrm>
              <a:off x="-2157414" y="661988"/>
              <a:ext cx="112713" cy="177800"/>
            </a:xfrm>
            <a:custGeom>
              <a:avLst/>
              <a:gdLst>
                <a:gd name="T0" fmla="*/ 29 w 31"/>
                <a:gd name="T1" fmla="*/ 34 h 49"/>
                <a:gd name="T2" fmla="*/ 29 w 31"/>
                <a:gd name="T3" fmla="*/ 34 h 49"/>
                <a:gd name="T4" fmla="*/ 29 w 31"/>
                <a:gd name="T5" fmla="*/ 34 h 49"/>
                <a:gd name="T6" fmla="*/ 29 w 31"/>
                <a:gd name="T7" fmla="*/ 34 h 49"/>
                <a:gd name="T8" fmla="*/ 28 w 31"/>
                <a:gd name="T9" fmla="*/ 33 h 49"/>
                <a:gd name="T10" fmla="*/ 27 w 31"/>
                <a:gd name="T11" fmla="*/ 33 h 49"/>
                <a:gd name="T12" fmla="*/ 26 w 31"/>
                <a:gd name="T13" fmla="*/ 32 h 49"/>
                <a:gd name="T14" fmla="*/ 25 w 31"/>
                <a:gd name="T15" fmla="*/ 32 h 49"/>
                <a:gd name="T16" fmla="*/ 24 w 31"/>
                <a:gd name="T17" fmla="*/ 33 h 49"/>
                <a:gd name="T18" fmla="*/ 22 w 31"/>
                <a:gd name="T19" fmla="*/ 32 h 49"/>
                <a:gd name="T20" fmla="*/ 21 w 31"/>
                <a:gd name="T21" fmla="*/ 31 h 49"/>
                <a:gd name="T22" fmla="*/ 21 w 31"/>
                <a:gd name="T23" fmla="*/ 30 h 49"/>
                <a:gd name="T24" fmla="*/ 21 w 31"/>
                <a:gd name="T25" fmla="*/ 30 h 49"/>
                <a:gd name="T26" fmla="*/ 20 w 31"/>
                <a:gd name="T27" fmla="*/ 29 h 49"/>
                <a:gd name="T28" fmla="*/ 20 w 31"/>
                <a:gd name="T29" fmla="*/ 28 h 49"/>
                <a:gd name="T30" fmla="*/ 19 w 31"/>
                <a:gd name="T31" fmla="*/ 25 h 49"/>
                <a:gd name="T32" fmla="*/ 19 w 31"/>
                <a:gd name="T33" fmla="*/ 23 h 49"/>
                <a:gd name="T34" fmla="*/ 18 w 31"/>
                <a:gd name="T35" fmla="*/ 23 h 49"/>
                <a:gd name="T36" fmla="*/ 17 w 31"/>
                <a:gd name="T37" fmla="*/ 24 h 49"/>
                <a:gd name="T38" fmla="*/ 17 w 31"/>
                <a:gd name="T39" fmla="*/ 22 h 49"/>
                <a:gd name="T40" fmla="*/ 19 w 31"/>
                <a:gd name="T41" fmla="*/ 19 h 49"/>
                <a:gd name="T42" fmla="*/ 18 w 31"/>
                <a:gd name="T43" fmla="*/ 17 h 49"/>
                <a:gd name="T44" fmla="*/ 18 w 31"/>
                <a:gd name="T45" fmla="*/ 16 h 49"/>
                <a:gd name="T46" fmla="*/ 18 w 31"/>
                <a:gd name="T47" fmla="*/ 14 h 49"/>
                <a:gd name="T48" fmla="*/ 17 w 31"/>
                <a:gd name="T49" fmla="*/ 12 h 49"/>
                <a:gd name="T50" fmla="*/ 17 w 31"/>
                <a:gd name="T51" fmla="*/ 12 h 49"/>
                <a:gd name="T52" fmla="*/ 16 w 31"/>
                <a:gd name="T53" fmla="*/ 10 h 49"/>
                <a:gd name="T54" fmla="*/ 16 w 31"/>
                <a:gd name="T55" fmla="*/ 9 h 49"/>
                <a:gd name="T56" fmla="*/ 14 w 31"/>
                <a:gd name="T57" fmla="*/ 7 h 49"/>
                <a:gd name="T58" fmla="*/ 14 w 31"/>
                <a:gd name="T59" fmla="*/ 6 h 49"/>
                <a:gd name="T60" fmla="*/ 14 w 31"/>
                <a:gd name="T61" fmla="*/ 6 h 49"/>
                <a:gd name="T62" fmla="*/ 15 w 31"/>
                <a:gd name="T63" fmla="*/ 5 h 49"/>
                <a:gd name="T64" fmla="*/ 15 w 31"/>
                <a:gd name="T65" fmla="*/ 4 h 49"/>
                <a:gd name="T66" fmla="*/ 13 w 31"/>
                <a:gd name="T67" fmla="*/ 1 h 49"/>
                <a:gd name="T68" fmla="*/ 6 w 31"/>
                <a:gd name="T69" fmla="*/ 19 h 49"/>
                <a:gd name="T70" fmla="*/ 6 w 31"/>
                <a:gd name="T71" fmla="*/ 20 h 49"/>
                <a:gd name="T72" fmla="*/ 7 w 31"/>
                <a:gd name="T73" fmla="*/ 21 h 49"/>
                <a:gd name="T74" fmla="*/ 8 w 31"/>
                <a:gd name="T75" fmla="*/ 23 h 49"/>
                <a:gd name="T76" fmla="*/ 7 w 31"/>
                <a:gd name="T77" fmla="*/ 23 h 49"/>
                <a:gd name="T78" fmla="*/ 7 w 31"/>
                <a:gd name="T79" fmla="*/ 24 h 49"/>
                <a:gd name="T80" fmla="*/ 6 w 31"/>
                <a:gd name="T81" fmla="*/ 24 h 49"/>
                <a:gd name="T82" fmla="*/ 5 w 31"/>
                <a:gd name="T83" fmla="*/ 25 h 49"/>
                <a:gd name="T84" fmla="*/ 5 w 31"/>
                <a:gd name="T85" fmla="*/ 27 h 49"/>
                <a:gd name="T86" fmla="*/ 4 w 31"/>
                <a:gd name="T87" fmla="*/ 29 h 49"/>
                <a:gd name="T88" fmla="*/ 3 w 31"/>
                <a:gd name="T89" fmla="*/ 30 h 49"/>
                <a:gd name="T90" fmla="*/ 3 w 31"/>
                <a:gd name="T91" fmla="*/ 32 h 49"/>
                <a:gd name="T92" fmla="*/ 13 w 31"/>
                <a:gd name="T93" fmla="*/ 47 h 49"/>
                <a:gd name="T94" fmla="*/ 31 w 31"/>
                <a:gd name="T95" fmla="*/ 34 h 49"/>
                <a:gd name="T96" fmla="*/ 31 w 31"/>
                <a:gd name="T97" fmla="*/ 34 h 49"/>
                <a:gd name="T98" fmla="*/ 29 w 31"/>
                <a:gd name="T99" fmla="*/ 34 h 4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31" h="49">
                  <a:moveTo>
                    <a:pt x="29" y="34"/>
                  </a:move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3"/>
                    <a:pt x="29" y="33"/>
                    <a:pt x="28" y="33"/>
                  </a:cubicBezTo>
                  <a:cubicBezTo>
                    <a:pt x="28" y="33"/>
                    <a:pt x="28" y="33"/>
                    <a:pt x="28" y="33"/>
                  </a:cubicBezTo>
                  <a:cubicBezTo>
                    <a:pt x="28" y="33"/>
                    <a:pt x="27" y="33"/>
                    <a:pt x="27" y="33"/>
                  </a:cubicBezTo>
                  <a:cubicBezTo>
                    <a:pt x="27" y="33"/>
                    <a:pt x="27" y="33"/>
                    <a:pt x="27" y="33"/>
                  </a:cubicBezTo>
                  <a:cubicBezTo>
                    <a:pt x="26" y="33"/>
                    <a:pt x="26" y="33"/>
                    <a:pt x="26" y="33"/>
                  </a:cubicBezTo>
                  <a:cubicBezTo>
                    <a:pt x="26" y="33"/>
                    <a:pt x="26" y="32"/>
                    <a:pt x="26" y="32"/>
                  </a:cubicBezTo>
                  <a:cubicBezTo>
                    <a:pt x="25" y="32"/>
                    <a:pt x="25" y="32"/>
                    <a:pt x="25" y="32"/>
                  </a:cubicBezTo>
                  <a:cubicBezTo>
                    <a:pt x="25" y="32"/>
                    <a:pt x="25" y="32"/>
                    <a:pt x="25" y="32"/>
                  </a:cubicBezTo>
                  <a:cubicBezTo>
                    <a:pt x="25" y="32"/>
                    <a:pt x="24" y="33"/>
                    <a:pt x="24" y="33"/>
                  </a:cubicBezTo>
                  <a:cubicBezTo>
                    <a:pt x="24" y="33"/>
                    <a:pt x="24" y="33"/>
                    <a:pt x="24" y="33"/>
                  </a:cubicBezTo>
                  <a:cubicBezTo>
                    <a:pt x="23" y="33"/>
                    <a:pt x="23" y="33"/>
                    <a:pt x="23" y="32"/>
                  </a:cubicBezTo>
                  <a:cubicBezTo>
                    <a:pt x="22" y="32"/>
                    <a:pt x="22" y="32"/>
                    <a:pt x="22" y="32"/>
                  </a:cubicBezTo>
                  <a:cubicBezTo>
                    <a:pt x="22" y="32"/>
                    <a:pt x="22" y="32"/>
                    <a:pt x="22" y="32"/>
                  </a:cubicBezTo>
                  <a:cubicBezTo>
                    <a:pt x="21" y="31"/>
                    <a:pt x="21" y="31"/>
                    <a:pt x="21" y="31"/>
                  </a:cubicBezTo>
                  <a:cubicBezTo>
                    <a:pt x="21" y="31"/>
                    <a:pt x="21" y="31"/>
                    <a:pt x="21" y="31"/>
                  </a:cubicBezTo>
                  <a:cubicBezTo>
                    <a:pt x="21" y="30"/>
                    <a:pt x="21" y="30"/>
                    <a:pt x="21" y="30"/>
                  </a:cubicBezTo>
                  <a:cubicBezTo>
                    <a:pt x="21" y="30"/>
                    <a:pt x="21" y="30"/>
                    <a:pt x="21" y="30"/>
                  </a:cubicBezTo>
                  <a:cubicBezTo>
                    <a:pt x="21" y="30"/>
                    <a:pt x="21" y="30"/>
                    <a:pt x="21" y="30"/>
                  </a:cubicBezTo>
                  <a:cubicBezTo>
                    <a:pt x="21" y="30"/>
                    <a:pt x="21" y="30"/>
                    <a:pt x="21" y="30"/>
                  </a:cubicBezTo>
                  <a:cubicBezTo>
                    <a:pt x="21" y="30"/>
                    <a:pt x="20" y="29"/>
                    <a:pt x="20" y="29"/>
                  </a:cubicBezTo>
                  <a:cubicBezTo>
                    <a:pt x="20" y="29"/>
                    <a:pt x="20" y="29"/>
                    <a:pt x="20" y="28"/>
                  </a:cubicBezTo>
                  <a:cubicBezTo>
                    <a:pt x="20" y="28"/>
                    <a:pt x="20" y="28"/>
                    <a:pt x="20" y="28"/>
                  </a:cubicBezTo>
                  <a:cubicBezTo>
                    <a:pt x="19" y="28"/>
                    <a:pt x="19" y="28"/>
                    <a:pt x="19" y="27"/>
                  </a:cubicBezTo>
                  <a:cubicBezTo>
                    <a:pt x="19" y="27"/>
                    <a:pt x="19" y="26"/>
                    <a:pt x="19" y="25"/>
                  </a:cubicBezTo>
                  <a:cubicBezTo>
                    <a:pt x="19" y="25"/>
                    <a:pt x="19" y="25"/>
                    <a:pt x="19" y="24"/>
                  </a:cubicBezTo>
                  <a:cubicBezTo>
                    <a:pt x="19" y="24"/>
                    <a:pt x="19" y="24"/>
                    <a:pt x="19" y="23"/>
                  </a:cubicBezTo>
                  <a:cubicBezTo>
                    <a:pt x="19" y="23"/>
                    <a:pt x="19" y="23"/>
                    <a:pt x="19" y="23"/>
                  </a:cubicBezTo>
                  <a:cubicBezTo>
                    <a:pt x="19" y="23"/>
                    <a:pt x="19" y="23"/>
                    <a:pt x="18" y="23"/>
                  </a:cubicBezTo>
                  <a:cubicBezTo>
                    <a:pt x="18" y="23"/>
                    <a:pt x="18" y="23"/>
                    <a:pt x="18" y="23"/>
                  </a:cubicBezTo>
                  <a:cubicBezTo>
                    <a:pt x="18" y="24"/>
                    <a:pt x="17" y="24"/>
                    <a:pt x="17" y="24"/>
                  </a:cubicBezTo>
                  <a:cubicBezTo>
                    <a:pt x="17" y="23"/>
                    <a:pt x="17" y="23"/>
                    <a:pt x="17" y="23"/>
                  </a:cubicBezTo>
                  <a:cubicBezTo>
                    <a:pt x="17" y="22"/>
                    <a:pt x="17" y="22"/>
                    <a:pt x="17" y="22"/>
                  </a:cubicBezTo>
                  <a:cubicBezTo>
                    <a:pt x="17" y="22"/>
                    <a:pt x="17" y="21"/>
                    <a:pt x="18" y="20"/>
                  </a:cubicBezTo>
                  <a:cubicBezTo>
                    <a:pt x="18" y="20"/>
                    <a:pt x="18" y="20"/>
                    <a:pt x="19" y="19"/>
                  </a:cubicBezTo>
                  <a:cubicBezTo>
                    <a:pt x="19" y="19"/>
                    <a:pt x="19" y="19"/>
                    <a:pt x="19" y="19"/>
                  </a:cubicBezTo>
                  <a:cubicBezTo>
                    <a:pt x="19" y="18"/>
                    <a:pt x="19" y="18"/>
                    <a:pt x="18" y="17"/>
                  </a:cubicBezTo>
                  <a:cubicBezTo>
                    <a:pt x="18" y="17"/>
                    <a:pt x="18" y="16"/>
                    <a:pt x="18" y="16"/>
                  </a:cubicBezTo>
                  <a:cubicBezTo>
                    <a:pt x="18" y="16"/>
                    <a:pt x="18" y="16"/>
                    <a:pt x="18" y="16"/>
                  </a:cubicBezTo>
                  <a:cubicBezTo>
                    <a:pt x="18" y="15"/>
                    <a:pt x="18" y="15"/>
                    <a:pt x="18" y="15"/>
                  </a:cubicBezTo>
                  <a:cubicBezTo>
                    <a:pt x="18" y="15"/>
                    <a:pt x="18" y="15"/>
                    <a:pt x="18" y="14"/>
                  </a:cubicBezTo>
                  <a:cubicBezTo>
                    <a:pt x="18" y="14"/>
                    <a:pt x="17" y="14"/>
                    <a:pt x="17" y="14"/>
                  </a:cubicBezTo>
                  <a:cubicBezTo>
                    <a:pt x="17" y="13"/>
                    <a:pt x="18" y="13"/>
                    <a:pt x="17" y="12"/>
                  </a:cubicBezTo>
                  <a:cubicBezTo>
                    <a:pt x="17" y="12"/>
                    <a:pt x="17" y="12"/>
                    <a:pt x="17" y="12"/>
                  </a:cubicBezTo>
                  <a:cubicBezTo>
                    <a:pt x="17" y="12"/>
                    <a:pt x="17" y="12"/>
                    <a:pt x="17" y="12"/>
                  </a:cubicBezTo>
                  <a:cubicBezTo>
                    <a:pt x="17" y="11"/>
                    <a:pt x="17" y="11"/>
                    <a:pt x="16" y="11"/>
                  </a:cubicBezTo>
                  <a:cubicBezTo>
                    <a:pt x="16" y="11"/>
                    <a:pt x="16" y="10"/>
                    <a:pt x="16" y="10"/>
                  </a:cubicBezTo>
                  <a:cubicBezTo>
                    <a:pt x="16" y="10"/>
                    <a:pt x="16" y="10"/>
                    <a:pt x="16" y="9"/>
                  </a:cubicBezTo>
                  <a:cubicBezTo>
                    <a:pt x="16" y="9"/>
                    <a:pt x="16" y="9"/>
                    <a:pt x="16" y="9"/>
                  </a:cubicBezTo>
                  <a:cubicBezTo>
                    <a:pt x="16" y="9"/>
                    <a:pt x="15" y="9"/>
                    <a:pt x="15" y="9"/>
                  </a:cubicBezTo>
                  <a:cubicBezTo>
                    <a:pt x="15" y="8"/>
                    <a:pt x="15" y="8"/>
                    <a:pt x="14" y="7"/>
                  </a:cubicBezTo>
                  <a:cubicBezTo>
                    <a:pt x="14" y="7"/>
                    <a:pt x="14" y="7"/>
                    <a:pt x="14" y="6"/>
                  </a:cubicBezTo>
                  <a:cubicBezTo>
                    <a:pt x="14" y="6"/>
                    <a:pt x="14" y="6"/>
                    <a:pt x="14" y="6"/>
                  </a:cubicBezTo>
                  <a:cubicBezTo>
                    <a:pt x="14" y="6"/>
                    <a:pt x="14" y="6"/>
                    <a:pt x="14" y="6"/>
                  </a:cubicBezTo>
                  <a:cubicBezTo>
                    <a:pt x="14" y="6"/>
                    <a:pt x="14" y="6"/>
                    <a:pt x="14" y="6"/>
                  </a:cubicBezTo>
                  <a:cubicBezTo>
                    <a:pt x="15" y="5"/>
                    <a:pt x="15" y="5"/>
                    <a:pt x="15" y="5"/>
                  </a:cubicBezTo>
                  <a:cubicBezTo>
                    <a:pt x="15" y="5"/>
                    <a:pt x="15" y="5"/>
                    <a:pt x="15" y="5"/>
                  </a:cubicBezTo>
                  <a:cubicBezTo>
                    <a:pt x="15" y="4"/>
                    <a:pt x="15" y="4"/>
                    <a:pt x="15" y="4"/>
                  </a:cubicBezTo>
                  <a:cubicBezTo>
                    <a:pt x="15" y="4"/>
                    <a:pt x="15" y="4"/>
                    <a:pt x="15" y="4"/>
                  </a:cubicBezTo>
                  <a:cubicBezTo>
                    <a:pt x="15" y="3"/>
                    <a:pt x="16" y="1"/>
                    <a:pt x="16" y="1"/>
                  </a:cubicBezTo>
                  <a:cubicBezTo>
                    <a:pt x="13" y="1"/>
                    <a:pt x="13" y="1"/>
                    <a:pt x="13" y="1"/>
                  </a:cubicBezTo>
                  <a:cubicBezTo>
                    <a:pt x="12" y="0"/>
                    <a:pt x="12" y="0"/>
                    <a:pt x="12" y="0"/>
                  </a:cubicBezTo>
                  <a:cubicBezTo>
                    <a:pt x="6" y="19"/>
                    <a:pt x="6" y="19"/>
                    <a:pt x="6" y="19"/>
                  </a:cubicBezTo>
                  <a:cubicBezTo>
                    <a:pt x="6" y="19"/>
                    <a:pt x="6" y="19"/>
                    <a:pt x="6" y="19"/>
                  </a:cubicBezTo>
                  <a:cubicBezTo>
                    <a:pt x="6" y="19"/>
                    <a:pt x="6" y="19"/>
                    <a:pt x="6" y="20"/>
                  </a:cubicBezTo>
                  <a:cubicBezTo>
                    <a:pt x="7" y="20"/>
                    <a:pt x="7" y="20"/>
                    <a:pt x="7" y="21"/>
                  </a:cubicBezTo>
                  <a:cubicBezTo>
                    <a:pt x="7" y="21"/>
                    <a:pt x="7" y="21"/>
                    <a:pt x="7" y="21"/>
                  </a:cubicBezTo>
                  <a:cubicBezTo>
                    <a:pt x="7" y="22"/>
                    <a:pt x="7" y="22"/>
                    <a:pt x="8" y="22"/>
                  </a:cubicBezTo>
                  <a:cubicBezTo>
                    <a:pt x="8" y="22"/>
                    <a:pt x="8" y="23"/>
                    <a:pt x="8" y="23"/>
                  </a:cubicBezTo>
                  <a:cubicBezTo>
                    <a:pt x="8" y="23"/>
                    <a:pt x="8" y="23"/>
                    <a:pt x="7" y="23"/>
                  </a:cubicBezTo>
                  <a:cubicBezTo>
                    <a:pt x="7" y="23"/>
                    <a:pt x="7" y="23"/>
                    <a:pt x="7" y="23"/>
                  </a:cubicBezTo>
                  <a:cubicBezTo>
                    <a:pt x="7" y="23"/>
                    <a:pt x="7" y="23"/>
                    <a:pt x="7" y="23"/>
                  </a:cubicBezTo>
                  <a:cubicBezTo>
                    <a:pt x="7" y="23"/>
                    <a:pt x="7" y="24"/>
                    <a:pt x="7" y="24"/>
                  </a:cubicBezTo>
                  <a:cubicBezTo>
                    <a:pt x="7" y="24"/>
                    <a:pt x="6" y="24"/>
                    <a:pt x="6" y="24"/>
                  </a:cubicBezTo>
                  <a:cubicBezTo>
                    <a:pt x="6" y="24"/>
                    <a:pt x="6" y="24"/>
                    <a:pt x="6" y="24"/>
                  </a:cubicBezTo>
                  <a:cubicBezTo>
                    <a:pt x="6" y="25"/>
                    <a:pt x="6" y="25"/>
                    <a:pt x="6" y="25"/>
                  </a:cubicBezTo>
                  <a:cubicBezTo>
                    <a:pt x="6" y="25"/>
                    <a:pt x="6" y="25"/>
                    <a:pt x="5" y="25"/>
                  </a:cubicBezTo>
                  <a:cubicBezTo>
                    <a:pt x="5" y="25"/>
                    <a:pt x="5" y="25"/>
                    <a:pt x="5" y="25"/>
                  </a:cubicBezTo>
                  <a:cubicBezTo>
                    <a:pt x="5" y="25"/>
                    <a:pt x="5" y="26"/>
                    <a:pt x="5" y="27"/>
                  </a:cubicBezTo>
                  <a:cubicBezTo>
                    <a:pt x="4" y="28"/>
                    <a:pt x="4" y="28"/>
                    <a:pt x="4" y="28"/>
                  </a:cubicBezTo>
                  <a:cubicBezTo>
                    <a:pt x="4" y="28"/>
                    <a:pt x="4" y="29"/>
                    <a:pt x="4" y="29"/>
                  </a:cubicBezTo>
                  <a:cubicBezTo>
                    <a:pt x="4" y="29"/>
                    <a:pt x="3" y="30"/>
                    <a:pt x="3" y="30"/>
                  </a:cubicBezTo>
                  <a:cubicBezTo>
                    <a:pt x="3" y="30"/>
                    <a:pt x="3" y="30"/>
                    <a:pt x="3" y="30"/>
                  </a:cubicBezTo>
                  <a:cubicBezTo>
                    <a:pt x="3" y="30"/>
                    <a:pt x="3" y="31"/>
                    <a:pt x="3" y="31"/>
                  </a:cubicBezTo>
                  <a:cubicBezTo>
                    <a:pt x="3" y="31"/>
                    <a:pt x="3" y="32"/>
                    <a:pt x="3" y="32"/>
                  </a:cubicBezTo>
                  <a:cubicBezTo>
                    <a:pt x="0" y="43"/>
                    <a:pt x="0" y="43"/>
                    <a:pt x="0" y="43"/>
                  </a:cubicBezTo>
                  <a:cubicBezTo>
                    <a:pt x="13" y="47"/>
                    <a:pt x="13" y="47"/>
                    <a:pt x="13" y="47"/>
                  </a:cubicBezTo>
                  <a:cubicBezTo>
                    <a:pt x="27" y="49"/>
                    <a:pt x="27" y="49"/>
                    <a:pt x="27" y="49"/>
                  </a:cubicBezTo>
                  <a:cubicBezTo>
                    <a:pt x="31" y="34"/>
                    <a:pt x="31" y="34"/>
                    <a:pt x="31" y="34"/>
                  </a:cubicBezTo>
                  <a:cubicBezTo>
                    <a:pt x="31" y="34"/>
                    <a:pt x="31" y="34"/>
                    <a:pt x="31" y="34"/>
                  </a:cubicBezTo>
                  <a:cubicBezTo>
                    <a:pt x="31" y="34"/>
                    <a:pt x="31" y="34"/>
                    <a:pt x="31" y="34"/>
                  </a:cubicBezTo>
                  <a:cubicBezTo>
                    <a:pt x="30" y="34"/>
                    <a:pt x="30" y="34"/>
                    <a:pt x="29" y="34"/>
                  </a:cubicBezTo>
                  <a:cubicBezTo>
                    <a:pt x="29" y="34"/>
                    <a:pt x="29" y="34"/>
                    <a:pt x="29" y="3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0" name="Freeform 454">
              <a:extLst>
                <a:ext uri="{FF2B5EF4-FFF2-40B4-BE49-F238E27FC236}">
                  <a16:creationId xmlns:a16="http://schemas.microsoft.com/office/drawing/2014/main" id="{431AA0D6-A466-468E-A864-6D105E0F2E2B}"/>
                </a:ext>
              </a:extLst>
            </p:cNvPr>
            <p:cNvSpPr>
              <a:spLocks/>
            </p:cNvSpPr>
            <p:nvPr/>
          </p:nvSpPr>
          <p:spPr bwMode="auto">
            <a:xfrm>
              <a:off x="-2289177" y="690563"/>
              <a:ext cx="160338" cy="127000"/>
            </a:xfrm>
            <a:custGeom>
              <a:avLst/>
              <a:gdLst>
                <a:gd name="T0" fmla="*/ 43 w 44"/>
                <a:gd name="T1" fmla="*/ 12 h 35"/>
                <a:gd name="T2" fmla="*/ 34 w 44"/>
                <a:gd name="T3" fmla="*/ 8 h 35"/>
                <a:gd name="T4" fmla="*/ 33 w 44"/>
                <a:gd name="T5" fmla="*/ 8 h 35"/>
                <a:gd name="T6" fmla="*/ 31 w 44"/>
                <a:gd name="T7" fmla="*/ 9 h 35"/>
                <a:gd name="T8" fmla="*/ 31 w 44"/>
                <a:gd name="T9" fmla="*/ 8 h 35"/>
                <a:gd name="T10" fmla="*/ 30 w 44"/>
                <a:gd name="T11" fmla="*/ 8 h 35"/>
                <a:gd name="T12" fmla="*/ 25 w 44"/>
                <a:gd name="T13" fmla="*/ 8 h 35"/>
                <a:gd name="T14" fmla="*/ 23 w 44"/>
                <a:gd name="T15" fmla="*/ 8 h 35"/>
                <a:gd name="T16" fmla="*/ 21 w 44"/>
                <a:gd name="T17" fmla="*/ 7 h 35"/>
                <a:gd name="T18" fmla="*/ 19 w 44"/>
                <a:gd name="T19" fmla="*/ 7 h 35"/>
                <a:gd name="T20" fmla="*/ 17 w 44"/>
                <a:gd name="T21" fmla="*/ 6 h 35"/>
                <a:gd name="T22" fmla="*/ 17 w 44"/>
                <a:gd name="T23" fmla="*/ 5 h 35"/>
                <a:gd name="T24" fmla="*/ 17 w 44"/>
                <a:gd name="T25" fmla="*/ 3 h 35"/>
                <a:gd name="T26" fmla="*/ 15 w 44"/>
                <a:gd name="T27" fmla="*/ 2 h 35"/>
                <a:gd name="T28" fmla="*/ 12 w 44"/>
                <a:gd name="T29" fmla="*/ 1 h 35"/>
                <a:gd name="T30" fmla="*/ 12 w 44"/>
                <a:gd name="T31" fmla="*/ 2 h 35"/>
                <a:gd name="T32" fmla="*/ 10 w 44"/>
                <a:gd name="T33" fmla="*/ 5 h 35"/>
                <a:gd name="T34" fmla="*/ 10 w 44"/>
                <a:gd name="T35" fmla="*/ 6 h 35"/>
                <a:gd name="T36" fmla="*/ 8 w 44"/>
                <a:gd name="T37" fmla="*/ 9 h 35"/>
                <a:gd name="T38" fmla="*/ 7 w 44"/>
                <a:gd name="T39" fmla="*/ 11 h 35"/>
                <a:gd name="T40" fmla="*/ 7 w 44"/>
                <a:gd name="T41" fmla="*/ 12 h 35"/>
                <a:gd name="T42" fmla="*/ 6 w 44"/>
                <a:gd name="T43" fmla="*/ 14 h 35"/>
                <a:gd name="T44" fmla="*/ 5 w 44"/>
                <a:gd name="T45" fmla="*/ 15 h 35"/>
                <a:gd name="T46" fmla="*/ 4 w 44"/>
                <a:gd name="T47" fmla="*/ 17 h 35"/>
                <a:gd name="T48" fmla="*/ 3 w 44"/>
                <a:gd name="T49" fmla="*/ 18 h 35"/>
                <a:gd name="T50" fmla="*/ 3 w 44"/>
                <a:gd name="T51" fmla="*/ 19 h 35"/>
                <a:gd name="T52" fmla="*/ 1 w 44"/>
                <a:gd name="T53" fmla="*/ 19 h 35"/>
                <a:gd name="T54" fmla="*/ 2 w 44"/>
                <a:gd name="T55" fmla="*/ 22 h 35"/>
                <a:gd name="T56" fmla="*/ 1 w 44"/>
                <a:gd name="T57" fmla="*/ 24 h 35"/>
                <a:gd name="T58" fmla="*/ 1 w 44"/>
                <a:gd name="T59" fmla="*/ 26 h 35"/>
                <a:gd name="T60" fmla="*/ 36 w 44"/>
                <a:gd name="T61" fmla="*/ 35 h 35"/>
                <a:gd name="T62" fmla="*/ 39 w 44"/>
                <a:gd name="T63" fmla="*/ 23 h 35"/>
                <a:gd name="T64" fmla="*/ 40 w 44"/>
                <a:gd name="T65" fmla="*/ 21 h 35"/>
                <a:gd name="T66" fmla="*/ 41 w 44"/>
                <a:gd name="T67" fmla="*/ 18 h 35"/>
                <a:gd name="T68" fmla="*/ 42 w 44"/>
                <a:gd name="T69" fmla="*/ 16 h 35"/>
                <a:gd name="T70" fmla="*/ 43 w 44"/>
                <a:gd name="T71" fmla="*/ 15 h 35"/>
                <a:gd name="T72" fmla="*/ 43 w 44"/>
                <a:gd name="T73" fmla="*/ 13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44" h="35">
                  <a:moveTo>
                    <a:pt x="43" y="13"/>
                  </a:moveTo>
                  <a:cubicBezTo>
                    <a:pt x="43" y="13"/>
                    <a:pt x="43" y="13"/>
                    <a:pt x="43" y="12"/>
                  </a:cubicBezTo>
                  <a:cubicBezTo>
                    <a:pt x="42" y="12"/>
                    <a:pt x="42" y="11"/>
                    <a:pt x="42" y="11"/>
                  </a:cubicBezTo>
                  <a:cubicBezTo>
                    <a:pt x="34" y="8"/>
                    <a:pt x="34" y="8"/>
                    <a:pt x="34" y="8"/>
                  </a:cubicBezTo>
                  <a:cubicBezTo>
                    <a:pt x="34" y="8"/>
                    <a:pt x="33" y="8"/>
                    <a:pt x="33" y="8"/>
                  </a:cubicBezTo>
                  <a:cubicBezTo>
                    <a:pt x="33" y="8"/>
                    <a:pt x="33" y="8"/>
                    <a:pt x="33" y="8"/>
                  </a:cubicBezTo>
                  <a:cubicBezTo>
                    <a:pt x="32" y="8"/>
                    <a:pt x="32" y="8"/>
                    <a:pt x="32" y="8"/>
                  </a:cubicBezTo>
                  <a:cubicBezTo>
                    <a:pt x="32" y="8"/>
                    <a:pt x="31" y="9"/>
                    <a:pt x="31" y="9"/>
                  </a:cubicBezTo>
                  <a:cubicBezTo>
                    <a:pt x="31" y="9"/>
                    <a:pt x="31" y="8"/>
                    <a:pt x="31" y="8"/>
                  </a:cubicBezTo>
                  <a:cubicBezTo>
                    <a:pt x="31" y="8"/>
                    <a:pt x="31" y="8"/>
                    <a:pt x="31" y="8"/>
                  </a:cubicBezTo>
                  <a:cubicBezTo>
                    <a:pt x="30" y="8"/>
                    <a:pt x="30" y="8"/>
                    <a:pt x="30" y="8"/>
                  </a:cubicBezTo>
                  <a:cubicBezTo>
                    <a:pt x="30" y="8"/>
                    <a:pt x="30" y="8"/>
                    <a:pt x="30" y="8"/>
                  </a:cubicBezTo>
                  <a:cubicBezTo>
                    <a:pt x="29" y="9"/>
                    <a:pt x="27" y="9"/>
                    <a:pt x="26" y="8"/>
                  </a:cubicBezTo>
                  <a:cubicBezTo>
                    <a:pt x="26" y="8"/>
                    <a:pt x="25" y="8"/>
                    <a:pt x="25" y="8"/>
                  </a:cubicBezTo>
                  <a:cubicBezTo>
                    <a:pt x="24" y="8"/>
                    <a:pt x="24" y="8"/>
                    <a:pt x="23" y="8"/>
                  </a:cubicBezTo>
                  <a:cubicBezTo>
                    <a:pt x="23" y="8"/>
                    <a:pt x="23" y="8"/>
                    <a:pt x="23" y="8"/>
                  </a:cubicBezTo>
                  <a:cubicBezTo>
                    <a:pt x="23" y="8"/>
                    <a:pt x="22" y="7"/>
                    <a:pt x="22" y="7"/>
                  </a:cubicBezTo>
                  <a:cubicBezTo>
                    <a:pt x="22" y="7"/>
                    <a:pt x="21" y="7"/>
                    <a:pt x="21" y="7"/>
                  </a:cubicBezTo>
                  <a:cubicBezTo>
                    <a:pt x="21" y="7"/>
                    <a:pt x="21" y="7"/>
                    <a:pt x="20" y="7"/>
                  </a:cubicBezTo>
                  <a:cubicBezTo>
                    <a:pt x="20" y="7"/>
                    <a:pt x="20" y="7"/>
                    <a:pt x="19" y="7"/>
                  </a:cubicBezTo>
                  <a:cubicBezTo>
                    <a:pt x="19" y="7"/>
                    <a:pt x="19" y="7"/>
                    <a:pt x="19" y="7"/>
                  </a:cubicBezTo>
                  <a:cubicBezTo>
                    <a:pt x="18" y="7"/>
                    <a:pt x="18" y="6"/>
                    <a:pt x="17" y="6"/>
                  </a:cubicBezTo>
                  <a:cubicBezTo>
                    <a:pt x="17" y="6"/>
                    <a:pt x="17" y="5"/>
                    <a:pt x="17" y="5"/>
                  </a:cubicBezTo>
                  <a:cubicBezTo>
                    <a:pt x="17" y="5"/>
                    <a:pt x="17" y="5"/>
                    <a:pt x="17" y="5"/>
                  </a:cubicBezTo>
                  <a:cubicBezTo>
                    <a:pt x="17" y="5"/>
                    <a:pt x="17" y="5"/>
                    <a:pt x="17" y="4"/>
                  </a:cubicBezTo>
                  <a:cubicBezTo>
                    <a:pt x="17" y="4"/>
                    <a:pt x="17" y="4"/>
                    <a:pt x="17" y="3"/>
                  </a:cubicBezTo>
                  <a:cubicBezTo>
                    <a:pt x="17" y="3"/>
                    <a:pt x="17" y="3"/>
                    <a:pt x="17" y="3"/>
                  </a:cubicBezTo>
                  <a:cubicBezTo>
                    <a:pt x="16" y="3"/>
                    <a:pt x="16" y="2"/>
                    <a:pt x="15" y="2"/>
                  </a:cubicBezTo>
                  <a:cubicBezTo>
                    <a:pt x="15" y="2"/>
                    <a:pt x="14" y="2"/>
                    <a:pt x="14" y="1"/>
                  </a:cubicBezTo>
                  <a:cubicBezTo>
                    <a:pt x="13" y="1"/>
                    <a:pt x="12" y="1"/>
                    <a:pt x="12" y="1"/>
                  </a:cubicBezTo>
                  <a:cubicBezTo>
                    <a:pt x="12" y="1"/>
                    <a:pt x="12" y="0"/>
                    <a:pt x="12" y="1"/>
                  </a:cubicBezTo>
                  <a:cubicBezTo>
                    <a:pt x="12" y="1"/>
                    <a:pt x="12" y="1"/>
                    <a:pt x="12" y="2"/>
                  </a:cubicBezTo>
                  <a:cubicBezTo>
                    <a:pt x="12" y="2"/>
                    <a:pt x="12" y="3"/>
                    <a:pt x="11" y="3"/>
                  </a:cubicBezTo>
                  <a:cubicBezTo>
                    <a:pt x="11" y="4"/>
                    <a:pt x="10" y="5"/>
                    <a:pt x="10" y="5"/>
                  </a:cubicBezTo>
                  <a:cubicBezTo>
                    <a:pt x="10" y="5"/>
                    <a:pt x="10" y="6"/>
                    <a:pt x="10" y="6"/>
                  </a:cubicBezTo>
                  <a:cubicBezTo>
                    <a:pt x="10" y="6"/>
                    <a:pt x="10" y="6"/>
                    <a:pt x="10" y="6"/>
                  </a:cubicBezTo>
                  <a:cubicBezTo>
                    <a:pt x="10" y="6"/>
                    <a:pt x="9" y="7"/>
                    <a:pt x="9" y="7"/>
                  </a:cubicBezTo>
                  <a:cubicBezTo>
                    <a:pt x="9" y="8"/>
                    <a:pt x="8" y="8"/>
                    <a:pt x="8" y="9"/>
                  </a:cubicBezTo>
                  <a:cubicBezTo>
                    <a:pt x="8" y="9"/>
                    <a:pt x="8" y="10"/>
                    <a:pt x="8" y="10"/>
                  </a:cubicBezTo>
                  <a:cubicBezTo>
                    <a:pt x="8" y="11"/>
                    <a:pt x="7" y="11"/>
                    <a:pt x="7" y="11"/>
                  </a:cubicBezTo>
                  <a:cubicBezTo>
                    <a:pt x="7" y="11"/>
                    <a:pt x="7" y="11"/>
                    <a:pt x="7" y="12"/>
                  </a:cubicBezTo>
                  <a:cubicBezTo>
                    <a:pt x="7" y="12"/>
                    <a:pt x="7" y="12"/>
                    <a:pt x="7" y="12"/>
                  </a:cubicBezTo>
                  <a:cubicBezTo>
                    <a:pt x="7" y="13"/>
                    <a:pt x="6" y="13"/>
                    <a:pt x="6" y="13"/>
                  </a:cubicBezTo>
                  <a:cubicBezTo>
                    <a:pt x="6" y="13"/>
                    <a:pt x="7" y="14"/>
                    <a:pt x="6" y="14"/>
                  </a:cubicBezTo>
                  <a:cubicBezTo>
                    <a:pt x="6" y="14"/>
                    <a:pt x="6" y="14"/>
                    <a:pt x="5" y="15"/>
                  </a:cubicBezTo>
                  <a:cubicBezTo>
                    <a:pt x="5" y="15"/>
                    <a:pt x="5" y="15"/>
                    <a:pt x="5" y="15"/>
                  </a:cubicBezTo>
                  <a:cubicBezTo>
                    <a:pt x="5" y="15"/>
                    <a:pt x="4" y="16"/>
                    <a:pt x="4" y="16"/>
                  </a:cubicBezTo>
                  <a:cubicBezTo>
                    <a:pt x="4" y="16"/>
                    <a:pt x="4" y="17"/>
                    <a:pt x="4" y="17"/>
                  </a:cubicBezTo>
                  <a:cubicBezTo>
                    <a:pt x="4" y="17"/>
                    <a:pt x="4" y="17"/>
                    <a:pt x="4" y="17"/>
                  </a:cubicBezTo>
                  <a:cubicBezTo>
                    <a:pt x="3" y="17"/>
                    <a:pt x="3" y="18"/>
                    <a:pt x="3" y="18"/>
                  </a:cubicBezTo>
                  <a:cubicBezTo>
                    <a:pt x="3" y="18"/>
                    <a:pt x="3" y="19"/>
                    <a:pt x="3" y="19"/>
                  </a:cubicBezTo>
                  <a:cubicBezTo>
                    <a:pt x="3" y="19"/>
                    <a:pt x="3" y="19"/>
                    <a:pt x="3" y="19"/>
                  </a:cubicBezTo>
                  <a:cubicBezTo>
                    <a:pt x="3" y="19"/>
                    <a:pt x="3" y="20"/>
                    <a:pt x="2" y="20"/>
                  </a:cubicBezTo>
                  <a:cubicBezTo>
                    <a:pt x="2" y="20"/>
                    <a:pt x="1" y="19"/>
                    <a:pt x="1" y="19"/>
                  </a:cubicBezTo>
                  <a:cubicBezTo>
                    <a:pt x="1" y="20"/>
                    <a:pt x="0" y="20"/>
                    <a:pt x="1" y="21"/>
                  </a:cubicBezTo>
                  <a:cubicBezTo>
                    <a:pt x="1" y="21"/>
                    <a:pt x="2" y="21"/>
                    <a:pt x="2" y="22"/>
                  </a:cubicBezTo>
                  <a:cubicBezTo>
                    <a:pt x="2" y="23"/>
                    <a:pt x="2" y="23"/>
                    <a:pt x="2" y="23"/>
                  </a:cubicBezTo>
                  <a:cubicBezTo>
                    <a:pt x="2" y="23"/>
                    <a:pt x="1" y="23"/>
                    <a:pt x="1" y="24"/>
                  </a:cubicBezTo>
                  <a:cubicBezTo>
                    <a:pt x="1" y="24"/>
                    <a:pt x="1" y="25"/>
                    <a:pt x="1" y="25"/>
                  </a:cubicBezTo>
                  <a:cubicBezTo>
                    <a:pt x="1" y="25"/>
                    <a:pt x="1" y="25"/>
                    <a:pt x="1" y="26"/>
                  </a:cubicBezTo>
                  <a:cubicBezTo>
                    <a:pt x="21" y="31"/>
                    <a:pt x="21" y="31"/>
                    <a:pt x="21" y="31"/>
                  </a:cubicBezTo>
                  <a:cubicBezTo>
                    <a:pt x="36" y="35"/>
                    <a:pt x="36" y="35"/>
                    <a:pt x="36" y="35"/>
                  </a:cubicBezTo>
                  <a:cubicBezTo>
                    <a:pt x="39" y="24"/>
                    <a:pt x="39" y="24"/>
                    <a:pt x="39" y="24"/>
                  </a:cubicBezTo>
                  <a:cubicBezTo>
                    <a:pt x="39" y="24"/>
                    <a:pt x="39" y="23"/>
                    <a:pt x="39" y="23"/>
                  </a:cubicBezTo>
                  <a:cubicBezTo>
                    <a:pt x="39" y="23"/>
                    <a:pt x="39" y="22"/>
                    <a:pt x="39" y="22"/>
                  </a:cubicBezTo>
                  <a:cubicBezTo>
                    <a:pt x="39" y="22"/>
                    <a:pt x="40" y="21"/>
                    <a:pt x="40" y="21"/>
                  </a:cubicBezTo>
                  <a:cubicBezTo>
                    <a:pt x="40" y="21"/>
                    <a:pt x="40" y="20"/>
                    <a:pt x="40" y="20"/>
                  </a:cubicBezTo>
                  <a:cubicBezTo>
                    <a:pt x="40" y="20"/>
                    <a:pt x="41" y="18"/>
                    <a:pt x="41" y="18"/>
                  </a:cubicBezTo>
                  <a:cubicBezTo>
                    <a:pt x="41" y="18"/>
                    <a:pt x="42" y="17"/>
                    <a:pt x="42" y="17"/>
                  </a:cubicBezTo>
                  <a:cubicBezTo>
                    <a:pt x="42" y="17"/>
                    <a:pt x="42" y="16"/>
                    <a:pt x="42" y="16"/>
                  </a:cubicBezTo>
                  <a:cubicBezTo>
                    <a:pt x="42" y="16"/>
                    <a:pt x="43" y="16"/>
                    <a:pt x="43" y="16"/>
                  </a:cubicBezTo>
                  <a:cubicBezTo>
                    <a:pt x="43" y="15"/>
                    <a:pt x="43" y="15"/>
                    <a:pt x="43" y="15"/>
                  </a:cubicBezTo>
                  <a:cubicBezTo>
                    <a:pt x="44" y="15"/>
                    <a:pt x="44" y="15"/>
                    <a:pt x="44" y="14"/>
                  </a:cubicBezTo>
                  <a:cubicBezTo>
                    <a:pt x="43" y="14"/>
                    <a:pt x="43" y="13"/>
                    <a:pt x="43"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1" name="Freeform 455">
              <a:extLst>
                <a:ext uri="{FF2B5EF4-FFF2-40B4-BE49-F238E27FC236}">
                  <a16:creationId xmlns:a16="http://schemas.microsoft.com/office/drawing/2014/main" id="{42114241-F74C-4CFA-A3F7-5C07CDCB013B}"/>
                </a:ext>
              </a:extLst>
            </p:cNvPr>
            <p:cNvSpPr>
              <a:spLocks/>
            </p:cNvSpPr>
            <p:nvPr/>
          </p:nvSpPr>
          <p:spPr bwMode="auto">
            <a:xfrm>
              <a:off x="-2244727" y="639763"/>
              <a:ext cx="130175" cy="90488"/>
            </a:xfrm>
            <a:custGeom>
              <a:avLst/>
              <a:gdLst>
                <a:gd name="T0" fmla="*/ 5 w 36"/>
                <a:gd name="T1" fmla="*/ 19 h 25"/>
                <a:gd name="T2" fmla="*/ 6 w 36"/>
                <a:gd name="T3" fmla="*/ 20 h 25"/>
                <a:gd name="T4" fmla="*/ 8 w 36"/>
                <a:gd name="T5" fmla="*/ 21 h 25"/>
                <a:gd name="T6" fmla="*/ 10 w 36"/>
                <a:gd name="T7" fmla="*/ 21 h 25"/>
                <a:gd name="T8" fmla="*/ 11 w 36"/>
                <a:gd name="T9" fmla="*/ 22 h 25"/>
                <a:gd name="T10" fmla="*/ 13 w 36"/>
                <a:gd name="T11" fmla="*/ 22 h 25"/>
                <a:gd name="T12" fmla="*/ 15 w 36"/>
                <a:gd name="T13" fmla="*/ 22 h 25"/>
                <a:gd name="T14" fmla="*/ 18 w 36"/>
                <a:gd name="T15" fmla="*/ 22 h 25"/>
                <a:gd name="T16" fmla="*/ 19 w 36"/>
                <a:gd name="T17" fmla="*/ 22 h 25"/>
                <a:gd name="T18" fmla="*/ 20 w 36"/>
                <a:gd name="T19" fmla="*/ 22 h 25"/>
                <a:gd name="T20" fmla="*/ 20 w 36"/>
                <a:gd name="T21" fmla="*/ 22 h 25"/>
                <a:gd name="T22" fmla="*/ 21 w 36"/>
                <a:gd name="T23" fmla="*/ 22 h 25"/>
                <a:gd name="T24" fmla="*/ 21 w 36"/>
                <a:gd name="T25" fmla="*/ 22 h 25"/>
                <a:gd name="T26" fmla="*/ 30 w 36"/>
                <a:gd name="T27" fmla="*/ 25 h 25"/>
                <a:gd name="T28" fmla="*/ 30 w 36"/>
                <a:gd name="T29" fmla="*/ 25 h 25"/>
                <a:gd name="T30" fmla="*/ 12 w 36"/>
                <a:gd name="T31" fmla="*/ 0 h 25"/>
                <a:gd name="T32" fmla="*/ 12 w 36"/>
                <a:gd name="T33" fmla="*/ 2 h 25"/>
                <a:gd name="T34" fmla="*/ 12 w 36"/>
                <a:gd name="T35" fmla="*/ 2 h 25"/>
                <a:gd name="T36" fmla="*/ 13 w 36"/>
                <a:gd name="T37" fmla="*/ 3 h 25"/>
                <a:gd name="T38" fmla="*/ 12 w 36"/>
                <a:gd name="T39" fmla="*/ 4 h 25"/>
                <a:gd name="T40" fmla="*/ 12 w 36"/>
                <a:gd name="T41" fmla="*/ 4 h 25"/>
                <a:gd name="T42" fmla="*/ 12 w 36"/>
                <a:gd name="T43" fmla="*/ 6 h 25"/>
                <a:gd name="T44" fmla="*/ 12 w 36"/>
                <a:gd name="T45" fmla="*/ 5 h 25"/>
                <a:gd name="T46" fmla="*/ 13 w 36"/>
                <a:gd name="T47" fmla="*/ 7 h 25"/>
                <a:gd name="T48" fmla="*/ 12 w 36"/>
                <a:gd name="T49" fmla="*/ 8 h 25"/>
                <a:gd name="T50" fmla="*/ 11 w 36"/>
                <a:gd name="T51" fmla="*/ 8 h 25"/>
                <a:gd name="T52" fmla="*/ 10 w 36"/>
                <a:gd name="T53" fmla="*/ 9 h 25"/>
                <a:gd name="T54" fmla="*/ 10 w 36"/>
                <a:gd name="T55" fmla="*/ 10 h 25"/>
                <a:gd name="T56" fmla="*/ 9 w 36"/>
                <a:gd name="T57" fmla="*/ 10 h 25"/>
                <a:gd name="T58" fmla="*/ 10 w 36"/>
                <a:gd name="T59" fmla="*/ 8 h 25"/>
                <a:gd name="T60" fmla="*/ 10 w 36"/>
                <a:gd name="T61" fmla="*/ 7 h 25"/>
                <a:gd name="T62" fmla="*/ 9 w 36"/>
                <a:gd name="T63" fmla="*/ 8 h 25"/>
                <a:gd name="T64" fmla="*/ 10 w 36"/>
                <a:gd name="T65" fmla="*/ 6 h 25"/>
                <a:gd name="T66" fmla="*/ 10 w 36"/>
                <a:gd name="T67" fmla="*/ 6 h 25"/>
                <a:gd name="T68" fmla="*/ 9 w 36"/>
                <a:gd name="T69" fmla="*/ 4 h 25"/>
                <a:gd name="T70" fmla="*/ 9 w 36"/>
                <a:gd name="T71" fmla="*/ 5 h 25"/>
                <a:gd name="T72" fmla="*/ 8 w 36"/>
                <a:gd name="T73" fmla="*/ 4 h 25"/>
                <a:gd name="T74" fmla="*/ 6 w 36"/>
                <a:gd name="T75" fmla="*/ 4 h 25"/>
                <a:gd name="T76" fmla="*/ 5 w 36"/>
                <a:gd name="T77" fmla="*/ 3 h 25"/>
                <a:gd name="T78" fmla="*/ 2 w 36"/>
                <a:gd name="T79" fmla="*/ 1 h 25"/>
                <a:gd name="T80" fmla="*/ 2 w 36"/>
                <a:gd name="T81" fmla="*/ 3 h 25"/>
                <a:gd name="T82" fmla="*/ 2 w 36"/>
                <a:gd name="T83" fmla="*/ 5 h 25"/>
                <a:gd name="T84" fmla="*/ 2 w 36"/>
                <a:gd name="T85" fmla="*/ 7 h 25"/>
                <a:gd name="T86" fmla="*/ 2 w 36"/>
                <a:gd name="T87" fmla="*/ 9 h 25"/>
                <a:gd name="T88" fmla="*/ 1 w 36"/>
                <a:gd name="T89" fmla="*/ 10 h 25"/>
                <a:gd name="T90" fmla="*/ 2 w 36"/>
                <a:gd name="T91" fmla="*/ 10 h 25"/>
                <a:gd name="T92" fmla="*/ 1 w 36"/>
                <a:gd name="T93" fmla="*/ 11 h 25"/>
                <a:gd name="T94" fmla="*/ 1 w 36"/>
                <a:gd name="T95" fmla="*/ 12 h 25"/>
                <a:gd name="T96" fmla="*/ 1 w 36"/>
                <a:gd name="T97" fmla="*/ 14 h 25"/>
                <a:gd name="T98" fmla="*/ 0 w 36"/>
                <a:gd name="T99" fmla="*/ 12 h 25"/>
                <a:gd name="T100" fmla="*/ 0 w 36"/>
                <a:gd name="T101" fmla="*/ 11 h 25"/>
                <a:gd name="T102" fmla="*/ 0 w 36"/>
                <a:gd name="T103" fmla="*/ 12 h 25"/>
                <a:gd name="T104" fmla="*/ 0 w 36"/>
                <a:gd name="T105" fmla="*/ 14 h 25"/>
                <a:gd name="T106" fmla="*/ 2 w 36"/>
                <a:gd name="T107" fmla="*/ 15 h 25"/>
                <a:gd name="T108" fmla="*/ 5 w 36"/>
                <a:gd name="T109" fmla="*/ 17 h 25"/>
                <a:gd name="T110" fmla="*/ 5 w 36"/>
                <a:gd name="T111" fmla="*/ 18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6" h="25">
                  <a:moveTo>
                    <a:pt x="5" y="18"/>
                  </a:moveTo>
                  <a:cubicBezTo>
                    <a:pt x="5" y="18"/>
                    <a:pt x="5" y="19"/>
                    <a:pt x="5" y="19"/>
                  </a:cubicBezTo>
                  <a:cubicBezTo>
                    <a:pt x="5" y="19"/>
                    <a:pt x="5" y="19"/>
                    <a:pt x="5" y="20"/>
                  </a:cubicBezTo>
                  <a:cubicBezTo>
                    <a:pt x="6" y="20"/>
                    <a:pt x="6" y="20"/>
                    <a:pt x="6" y="20"/>
                  </a:cubicBezTo>
                  <a:cubicBezTo>
                    <a:pt x="7" y="21"/>
                    <a:pt x="7" y="21"/>
                    <a:pt x="7" y="21"/>
                  </a:cubicBezTo>
                  <a:cubicBezTo>
                    <a:pt x="8" y="21"/>
                    <a:pt x="8" y="21"/>
                    <a:pt x="8" y="21"/>
                  </a:cubicBezTo>
                  <a:cubicBezTo>
                    <a:pt x="9" y="21"/>
                    <a:pt x="10" y="21"/>
                    <a:pt x="10" y="21"/>
                  </a:cubicBezTo>
                  <a:cubicBezTo>
                    <a:pt x="10" y="21"/>
                    <a:pt x="10" y="21"/>
                    <a:pt x="10" y="21"/>
                  </a:cubicBezTo>
                  <a:cubicBezTo>
                    <a:pt x="10" y="21"/>
                    <a:pt x="10" y="21"/>
                    <a:pt x="10" y="21"/>
                  </a:cubicBezTo>
                  <a:cubicBezTo>
                    <a:pt x="10" y="21"/>
                    <a:pt x="11" y="22"/>
                    <a:pt x="11" y="22"/>
                  </a:cubicBezTo>
                  <a:cubicBezTo>
                    <a:pt x="11" y="22"/>
                    <a:pt x="11" y="22"/>
                    <a:pt x="11" y="22"/>
                  </a:cubicBezTo>
                  <a:cubicBezTo>
                    <a:pt x="11" y="22"/>
                    <a:pt x="12" y="22"/>
                    <a:pt x="13" y="22"/>
                  </a:cubicBezTo>
                  <a:cubicBezTo>
                    <a:pt x="13" y="22"/>
                    <a:pt x="13" y="22"/>
                    <a:pt x="13" y="22"/>
                  </a:cubicBezTo>
                  <a:cubicBezTo>
                    <a:pt x="13" y="22"/>
                    <a:pt x="14" y="22"/>
                    <a:pt x="15" y="22"/>
                  </a:cubicBezTo>
                  <a:cubicBezTo>
                    <a:pt x="15" y="23"/>
                    <a:pt x="16" y="23"/>
                    <a:pt x="16" y="23"/>
                  </a:cubicBezTo>
                  <a:cubicBezTo>
                    <a:pt x="16" y="23"/>
                    <a:pt x="18" y="23"/>
                    <a:pt x="18" y="22"/>
                  </a:cubicBezTo>
                  <a:cubicBezTo>
                    <a:pt x="18" y="22"/>
                    <a:pt x="18" y="22"/>
                    <a:pt x="18" y="22"/>
                  </a:cubicBezTo>
                  <a:cubicBezTo>
                    <a:pt x="18" y="22"/>
                    <a:pt x="18" y="22"/>
                    <a:pt x="19" y="22"/>
                  </a:cubicBezTo>
                  <a:cubicBezTo>
                    <a:pt x="19" y="22"/>
                    <a:pt x="19" y="22"/>
                    <a:pt x="19" y="22"/>
                  </a:cubicBezTo>
                  <a:cubicBezTo>
                    <a:pt x="19" y="22"/>
                    <a:pt x="19" y="23"/>
                    <a:pt x="20" y="22"/>
                  </a:cubicBezTo>
                  <a:cubicBezTo>
                    <a:pt x="20" y="22"/>
                    <a:pt x="20" y="22"/>
                    <a:pt x="20" y="22"/>
                  </a:cubicBezTo>
                  <a:cubicBezTo>
                    <a:pt x="20" y="22"/>
                    <a:pt x="20" y="22"/>
                    <a:pt x="20" y="22"/>
                  </a:cubicBezTo>
                  <a:cubicBezTo>
                    <a:pt x="20" y="22"/>
                    <a:pt x="21" y="22"/>
                    <a:pt x="21" y="22"/>
                  </a:cubicBezTo>
                  <a:cubicBezTo>
                    <a:pt x="21" y="22"/>
                    <a:pt x="21" y="22"/>
                    <a:pt x="21" y="22"/>
                  </a:cubicBezTo>
                  <a:cubicBezTo>
                    <a:pt x="21" y="22"/>
                    <a:pt x="21" y="22"/>
                    <a:pt x="21" y="22"/>
                  </a:cubicBezTo>
                  <a:cubicBezTo>
                    <a:pt x="21" y="22"/>
                    <a:pt x="21" y="22"/>
                    <a:pt x="21" y="22"/>
                  </a:cubicBezTo>
                  <a:cubicBezTo>
                    <a:pt x="22" y="22"/>
                    <a:pt x="22" y="22"/>
                    <a:pt x="22" y="22"/>
                  </a:cubicBezTo>
                  <a:cubicBezTo>
                    <a:pt x="23" y="23"/>
                    <a:pt x="30" y="25"/>
                    <a:pt x="30" y="25"/>
                  </a:cubicBezTo>
                  <a:cubicBezTo>
                    <a:pt x="30" y="25"/>
                    <a:pt x="30" y="25"/>
                    <a:pt x="30" y="25"/>
                  </a:cubicBezTo>
                  <a:cubicBezTo>
                    <a:pt x="30" y="25"/>
                    <a:pt x="30" y="25"/>
                    <a:pt x="30" y="25"/>
                  </a:cubicBezTo>
                  <a:cubicBezTo>
                    <a:pt x="36" y="6"/>
                    <a:pt x="36" y="6"/>
                    <a:pt x="36" y="6"/>
                  </a:cubicBezTo>
                  <a:cubicBezTo>
                    <a:pt x="12" y="0"/>
                    <a:pt x="12" y="0"/>
                    <a:pt x="12" y="0"/>
                  </a:cubicBezTo>
                  <a:cubicBezTo>
                    <a:pt x="12" y="0"/>
                    <a:pt x="12" y="1"/>
                    <a:pt x="12" y="1"/>
                  </a:cubicBezTo>
                  <a:cubicBezTo>
                    <a:pt x="12" y="1"/>
                    <a:pt x="12" y="2"/>
                    <a:pt x="12" y="2"/>
                  </a:cubicBezTo>
                  <a:cubicBezTo>
                    <a:pt x="12" y="2"/>
                    <a:pt x="12" y="2"/>
                    <a:pt x="12" y="2"/>
                  </a:cubicBezTo>
                  <a:cubicBezTo>
                    <a:pt x="12" y="2"/>
                    <a:pt x="12" y="2"/>
                    <a:pt x="12" y="2"/>
                  </a:cubicBezTo>
                  <a:cubicBezTo>
                    <a:pt x="12" y="2"/>
                    <a:pt x="13" y="2"/>
                    <a:pt x="13" y="2"/>
                  </a:cubicBezTo>
                  <a:cubicBezTo>
                    <a:pt x="13" y="2"/>
                    <a:pt x="13" y="2"/>
                    <a:pt x="13" y="3"/>
                  </a:cubicBezTo>
                  <a:cubicBezTo>
                    <a:pt x="12" y="3"/>
                    <a:pt x="12" y="3"/>
                    <a:pt x="12" y="3"/>
                  </a:cubicBezTo>
                  <a:cubicBezTo>
                    <a:pt x="12" y="3"/>
                    <a:pt x="13" y="4"/>
                    <a:pt x="12" y="4"/>
                  </a:cubicBezTo>
                  <a:cubicBezTo>
                    <a:pt x="12" y="4"/>
                    <a:pt x="12" y="4"/>
                    <a:pt x="12" y="4"/>
                  </a:cubicBezTo>
                  <a:cubicBezTo>
                    <a:pt x="12" y="4"/>
                    <a:pt x="12" y="4"/>
                    <a:pt x="12" y="4"/>
                  </a:cubicBezTo>
                  <a:cubicBezTo>
                    <a:pt x="12" y="4"/>
                    <a:pt x="12" y="5"/>
                    <a:pt x="12" y="5"/>
                  </a:cubicBezTo>
                  <a:cubicBezTo>
                    <a:pt x="12" y="5"/>
                    <a:pt x="11" y="5"/>
                    <a:pt x="12" y="6"/>
                  </a:cubicBezTo>
                  <a:cubicBezTo>
                    <a:pt x="12" y="6"/>
                    <a:pt x="12" y="6"/>
                    <a:pt x="12" y="5"/>
                  </a:cubicBezTo>
                  <a:cubicBezTo>
                    <a:pt x="12" y="5"/>
                    <a:pt x="12" y="5"/>
                    <a:pt x="12" y="5"/>
                  </a:cubicBezTo>
                  <a:cubicBezTo>
                    <a:pt x="12" y="6"/>
                    <a:pt x="12" y="6"/>
                    <a:pt x="12" y="6"/>
                  </a:cubicBezTo>
                  <a:cubicBezTo>
                    <a:pt x="12" y="6"/>
                    <a:pt x="13" y="7"/>
                    <a:pt x="13" y="7"/>
                  </a:cubicBezTo>
                  <a:cubicBezTo>
                    <a:pt x="13" y="7"/>
                    <a:pt x="13" y="8"/>
                    <a:pt x="12" y="8"/>
                  </a:cubicBezTo>
                  <a:cubicBezTo>
                    <a:pt x="12" y="8"/>
                    <a:pt x="12" y="8"/>
                    <a:pt x="12" y="8"/>
                  </a:cubicBezTo>
                  <a:cubicBezTo>
                    <a:pt x="12" y="7"/>
                    <a:pt x="12" y="7"/>
                    <a:pt x="12" y="7"/>
                  </a:cubicBezTo>
                  <a:cubicBezTo>
                    <a:pt x="11" y="7"/>
                    <a:pt x="11" y="7"/>
                    <a:pt x="11" y="8"/>
                  </a:cubicBezTo>
                  <a:cubicBezTo>
                    <a:pt x="11" y="8"/>
                    <a:pt x="11" y="8"/>
                    <a:pt x="11" y="8"/>
                  </a:cubicBezTo>
                  <a:cubicBezTo>
                    <a:pt x="11" y="8"/>
                    <a:pt x="10" y="9"/>
                    <a:pt x="10" y="9"/>
                  </a:cubicBezTo>
                  <a:cubicBezTo>
                    <a:pt x="11" y="9"/>
                    <a:pt x="11" y="10"/>
                    <a:pt x="11" y="10"/>
                  </a:cubicBezTo>
                  <a:cubicBezTo>
                    <a:pt x="10" y="10"/>
                    <a:pt x="10" y="10"/>
                    <a:pt x="10" y="10"/>
                  </a:cubicBezTo>
                  <a:cubicBezTo>
                    <a:pt x="10" y="10"/>
                    <a:pt x="10" y="11"/>
                    <a:pt x="10" y="11"/>
                  </a:cubicBezTo>
                  <a:cubicBezTo>
                    <a:pt x="10" y="11"/>
                    <a:pt x="9" y="10"/>
                    <a:pt x="9" y="10"/>
                  </a:cubicBezTo>
                  <a:cubicBezTo>
                    <a:pt x="10" y="9"/>
                    <a:pt x="10" y="9"/>
                    <a:pt x="10" y="9"/>
                  </a:cubicBezTo>
                  <a:cubicBezTo>
                    <a:pt x="10" y="9"/>
                    <a:pt x="10" y="8"/>
                    <a:pt x="10" y="8"/>
                  </a:cubicBezTo>
                  <a:cubicBezTo>
                    <a:pt x="10" y="8"/>
                    <a:pt x="10" y="8"/>
                    <a:pt x="10" y="8"/>
                  </a:cubicBezTo>
                  <a:cubicBezTo>
                    <a:pt x="10" y="7"/>
                    <a:pt x="11" y="7"/>
                    <a:pt x="10" y="7"/>
                  </a:cubicBezTo>
                  <a:cubicBezTo>
                    <a:pt x="10" y="7"/>
                    <a:pt x="10" y="7"/>
                    <a:pt x="10" y="7"/>
                  </a:cubicBezTo>
                  <a:cubicBezTo>
                    <a:pt x="9" y="8"/>
                    <a:pt x="9" y="8"/>
                    <a:pt x="9" y="8"/>
                  </a:cubicBezTo>
                  <a:cubicBezTo>
                    <a:pt x="9" y="8"/>
                    <a:pt x="9" y="8"/>
                    <a:pt x="9" y="7"/>
                  </a:cubicBezTo>
                  <a:cubicBezTo>
                    <a:pt x="10" y="6"/>
                    <a:pt x="10" y="6"/>
                    <a:pt x="10" y="6"/>
                  </a:cubicBezTo>
                  <a:cubicBezTo>
                    <a:pt x="10" y="6"/>
                    <a:pt x="10" y="5"/>
                    <a:pt x="10" y="5"/>
                  </a:cubicBezTo>
                  <a:cubicBezTo>
                    <a:pt x="10" y="6"/>
                    <a:pt x="10" y="6"/>
                    <a:pt x="10" y="6"/>
                  </a:cubicBezTo>
                  <a:cubicBezTo>
                    <a:pt x="10" y="6"/>
                    <a:pt x="10" y="5"/>
                    <a:pt x="10" y="5"/>
                  </a:cubicBezTo>
                  <a:cubicBezTo>
                    <a:pt x="10" y="5"/>
                    <a:pt x="9" y="4"/>
                    <a:pt x="9" y="4"/>
                  </a:cubicBezTo>
                  <a:cubicBezTo>
                    <a:pt x="9" y="4"/>
                    <a:pt x="9" y="5"/>
                    <a:pt x="9" y="5"/>
                  </a:cubicBezTo>
                  <a:cubicBezTo>
                    <a:pt x="9" y="5"/>
                    <a:pt x="9" y="5"/>
                    <a:pt x="9" y="5"/>
                  </a:cubicBezTo>
                  <a:cubicBezTo>
                    <a:pt x="9" y="5"/>
                    <a:pt x="9" y="5"/>
                    <a:pt x="9" y="5"/>
                  </a:cubicBezTo>
                  <a:cubicBezTo>
                    <a:pt x="9" y="4"/>
                    <a:pt x="8" y="4"/>
                    <a:pt x="8" y="4"/>
                  </a:cubicBezTo>
                  <a:cubicBezTo>
                    <a:pt x="8" y="4"/>
                    <a:pt x="7" y="4"/>
                    <a:pt x="7" y="4"/>
                  </a:cubicBezTo>
                  <a:cubicBezTo>
                    <a:pt x="7" y="4"/>
                    <a:pt x="7" y="4"/>
                    <a:pt x="6" y="4"/>
                  </a:cubicBezTo>
                  <a:cubicBezTo>
                    <a:pt x="6" y="4"/>
                    <a:pt x="6" y="4"/>
                    <a:pt x="6" y="4"/>
                  </a:cubicBezTo>
                  <a:cubicBezTo>
                    <a:pt x="6" y="4"/>
                    <a:pt x="6" y="3"/>
                    <a:pt x="5" y="3"/>
                  </a:cubicBezTo>
                  <a:cubicBezTo>
                    <a:pt x="5" y="3"/>
                    <a:pt x="5" y="3"/>
                    <a:pt x="4" y="3"/>
                  </a:cubicBezTo>
                  <a:cubicBezTo>
                    <a:pt x="4" y="2"/>
                    <a:pt x="2" y="1"/>
                    <a:pt x="2" y="1"/>
                  </a:cubicBezTo>
                  <a:cubicBezTo>
                    <a:pt x="2" y="2"/>
                    <a:pt x="2" y="2"/>
                    <a:pt x="2" y="2"/>
                  </a:cubicBezTo>
                  <a:cubicBezTo>
                    <a:pt x="2" y="2"/>
                    <a:pt x="2" y="3"/>
                    <a:pt x="2" y="3"/>
                  </a:cubicBezTo>
                  <a:cubicBezTo>
                    <a:pt x="2" y="3"/>
                    <a:pt x="1" y="3"/>
                    <a:pt x="2" y="4"/>
                  </a:cubicBezTo>
                  <a:cubicBezTo>
                    <a:pt x="2" y="4"/>
                    <a:pt x="2" y="5"/>
                    <a:pt x="2" y="5"/>
                  </a:cubicBezTo>
                  <a:cubicBezTo>
                    <a:pt x="2" y="5"/>
                    <a:pt x="2" y="6"/>
                    <a:pt x="2" y="6"/>
                  </a:cubicBezTo>
                  <a:cubicBezTo>
                    <a:pt x="2" y="6"/>
                    <a:pt x="2" y="7"/>
                    <a:pt x="2" y="7"/>
                  </a:cubicBezTo>
                  <a:cubicBezTo>
                    <a:pt x="2" y="7"/>
                    <a:pt x="2" y="8"/>
                    <a:pt x="2" y="8"/>
                  </a:cubicBezTo>
                  <a:cubicBezTo>
                    <a:pt x="2" y="9"/>
                    <a:pt x="2" y="9"/>
                    <a:pt x="2" y="9"/>
                  </a:cubicBezTo>
                  <a:cubicBezTo>
                    <a:pt x="2" y="9"/>
                    <a:pt x="1" y="10"/>
                    <a:pt x="1" y="10"/>
                  </a:cubicBezTo>
                  <a:cubicBezTo>
                    <a:pt x="1" y="10"/>
                    <a:pt x="1" y="11"/>
                    <a:pt x="1" y="10"/>
                  </a:cubicBezTo>
                  <a:cubicBezTo>
                    <a:pt x="2" y="10"/>
                    <a:pt x="2" y="10"/>
                    <a:pt x="2" y="10"/>
                  </a:cubicBezTo>
                  <a:cubicBezTo>
                    <a:pt x="2" y="10"/>
                    <a:pt x="2" y="10"/>
                    <a:pt x="2" y="10"/>
                  </a:cubicBezTo>
                  <a:cubicBezTo>
                    <a:pt x="2" y="10"/>
                    <a:pt x="3" y="11"/>
                    <a:pt x="2" y="11"/>
                  </a:cubicBezTo>
                  <a:cubicBezTo>
                    <a:pt x="2" y="11"/>
                    <a:pt x="1" y="11"/>
                    <a:pt x="1" y="11"/>
                  </a:cubicBezTo>
                  <a:cubicBezTo>
                    <a:pt x="1" y="11"/>
                    <a:pt x="2" y="12"/>
                    <a:pt x="2" y="12"/>
                  </a:cubicBezTo>
                  <a:cubicBezTo>
                    <a:pt x="2" y="12"/>
                    <a:pt x="2" y="12"/>
                    <a:pt x="1" y="12"/>
                  </a:cubicBezTo>
                  <a:cubicBezTo>
                    <a:pt x="1" y="13"/>
                    <a:pt x="1" y="13"/>
                    <a:pt x="1" y="13"/>
                  </a:cubicBezTo>
                  <a:cubicBezTo>
                    <a:pt x="1" y="13"/>
                    <a:pt x="1" y="14"/>
                    <a:pt x="1" y="14"/>
                  </a:cubicBezTo>
                  <a:cubicBezTo>
                    <a:pt x="0" y="14"/>
                    <a:pt x="0" y="13"/>
                    <a:pt x="0" y="13"/>
                  </a:cubicBezTo>
                  <a:cubicBezTo>
                    <a:pt x="1" y="13"/>
                    <a:pt x="0" y="12"/>
                    <a:pt x="0" y="12"/>
                  </a:cubicBezTo>
                  <a:cubicBezTo>
                    <a:pt x="1" y="12"/>
                    <a:pt x="1" y="12"/>
                    <a:pt x="1" y="11"/>
                  </a:cubicBezTo>
                  <a:cubicBezTo>
                    <a:pt x="1" y="11"/>
                    <a:pt x="1" y="11"/>
                    <a:pt x="0" y="11"/>
                  </a:cubicBezTo>
                  <a:cubicBezTo>
                    <a:pt x="0" y="11"/>
                    <a:pt x="0" y="11"/>
                    <a:pt x="0" y="11"/>
                  </a:cubicBezTo>
                  <a:cubicBezTo>
                    <a:pt x="0" y="12"/>
                    <a:pt x="0" y="12"/>
                    <a:pt x="0" y="12"/>
                  </a:cubicBezTo>
                  <a:cubicBezTo>
                    <a:pt x="0" y="13"/>
                    <a:pt x="0" y="13"/>
                    <a:pt x="0" y="13"/>
                  </a:cubicBezTo>
                  <a:cubicBezTo>
                    <a:pt x="0" y="13"/>
                    <a:pt x="0" y="14"/>
                    <a:pt x="0" y="14"/>
                  </a:cubicBezTo>
                  <a:cubicBezTo>
                    <a:pt x="0" y="14"/>
                    <a:pt x="1" y="14"/>
                    <a:pt x="1" y="14"/>
                  </a:cubicBezTo>
                  <a:cubicBezTo>
                    <a:pt x="2" y="14"/>
                    <a:pt x="2" y="15"/>
                    <a:pt x="2" y="15"/>
                  </a:cubicBezTo>
                  <a:cubicBezTo>
                    <a:pt x="2" y="15"/>
                    <a:pt x="3" y="15"/>
                    <a:pt x="4" y="16"/>
                  </a:cubicBezTo>
                  <a:cubicBezTo>
                    <a:pt x="4" y="16"/>
                    <a:pt x="5" y="16"/>
                    <a:pt x="5" y="17"/>
                  </a:cubicBezTo>
                  <a:cubicBezTo>
                    <a:pt x="5" y="17"/>
                    <a:pt x="5" y="18"/>
                    <a:pt x="5" y="18"/>
                  </a:cubicBezTo>
                  <a:cubicBezTo>
                    <a:pt x="5" y="18"/>
                    <a:pt x="5" y="18"/>
                    <a:pt x="5" y="18"/>
                  </a:cubicBezTo>
                  <a:cubicBezTo>
                    <a:pt x="5" y="18"/>
                    <a:pt x="5" y="18"/>
                    <a:pt x="5" y="18"/>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2" name="Freeform 456">
              <a:extLst>
                <a:ext uri="{FF2B5EF4-FFF2-40B4-BE49-F238E27FC236}">
                  <a16:creationId xmlns:a16="http://schemas.microsoft.com/office/drawing/2014/main" id="{32B70826-5245-481C-927D-94AC5680D05F}"/>
                </a:ext>
              </a:extLst>
            </p:cNvPr>
            <p:cNvSpPr>
              <a:spLocks/>
            </p:cNvSpPr>
            <p:nvPr/>
          </p:nvSpPr>
          <p:spPr bwMode="auto">
            <a:xfrm>
              <a:off x="-1604964" y="958851"/>
              <a:ext cx="188913" cy="73025"/>
            </a:xfrm>
            <a:custGeom>
              <a:avLst/>
              <a:gdLst>
                <a:gd name="T0" fmla="*/ 20 w 52"/>
                <a:gd name="T1" fmla="*/ 5 h 20"/>
                <a:gd name="T2" fmla="*/ 19 w 52"/>
                <a:gd name="T3" fmla="*/ 7 h 20"/>
                <a:gd name="T4" fmla="*/ 17 w 52"/>
                <a:gd name="T5" fmla="*/ 8 h 20"/>
                <a:gd name="T6" fmla="*/ 15 w 52"/>
                <a:gd name="T7" fmla="*/ 10 h 20"/>
                <a:gd name="T8" fmla="*/ 15 w 52"/>
                <a:gd name="T9" fmla="*/ 10 h 20"/>
                <a:gd name="T10" fmla="*/ 15 w 52"/>
                <a:gd name="T11" fmla="*/ 10 h 20"/>
                <a:gd name="T12" fmla="*/ 13 w 52"/>
                <a:gd name="T13" fmla="*/ 11 h 20"/>
                <a:gd name="T14" fmla="*/ 12 w 52"/>
                <a:gd name="T15" fmla="*/ 12 h 20"/>
                <a:gd name="T16" fmla="*/ 9 w 52"/>
                <a:gd name="T17" fmla="*/ 14 h 20"/>
                <a:gd name="T18" fmla="*/ 8 w 52"/>
                <a:gd name="T19" fmla="*/ 14 h 20"/>
                <a:gd name="T20" fmla="*/ 6 w 52"/>
                <a:gd name="T21" fmla="*/ 15 h 20"/>
                <a:gd name="T22" fmla="*/ 6 w 52"/>
                <a:gd name="T23" fmla="*/ 16 h 20"/>
                <a:gd name="T24" fmla="*/ 6 w 52"/>
                <a:gd name="T25" fmla="*/ 16 h 20"/>
                <a:gd name="T26" fmla="*/ 0 w 52"/>
                <a:gd name="T27" fmla="*/ 17 h 20"/>
                <a:gd name="T28" fmla="*/ 17 w 52"/>
                <a:gd name="T29" fmla="*/ 14 h 20"/>
                <a:gd name="T30" fmla="*/ 26 w 52"/>
                <a:gd name="T31" fmla="*/ 15 h 20"/>
                <a:gd name="T32" fmla="*/ 38 w 52"/>
                <a:gd name="T33" fmla="*/ 20 h 20"/>
                <a:gd name="T34" fmla="*/ 39 w 52"/>
                <a:gd name="T35" fmla="*/ 20 h 20"/>
                <a:gd name="T36" fmla="*/ 40 w 52"/>
                <a:gd name="T37" fmla="*/ 19 h 20"/>
                <a:gd name="T38" fmla="*/ 40 w 52"/>
                <a:gd name="T39" fmla="*/ 18 h 20"/>
                <a:gd name="T40" fmla="*/ 42 w 52"/>
                <a:gd name="T41" fmla="*/ 19 h 20"/>
                <a:gd name="T42" fmla="*/ 43 w 52"/>
                <a:gd name="T43" fmla="*/ 17 h 20"/>
                <a:gd name="T44" fmla="*/ 43 w 52"/>
                <a:gd name="T45" fmla="*/ 16 h 20"/>
                <a:gd name="T46" fmla="*/ 44 w 52"/>
                <a:gd name="T47" fmla="*/ 14 h 20"/>
                <a:gd name="T48" fmla="*/ 43 w 52"/>
                <a:gd name="T49" fmla="*/ 14 h 20"/>
                <a:gd name="T50" fmla="*/ 46 w 52"/>
                <a:gd name="T51" fmla="*/ 13 h 20"/>
                <a:gd name="T52" fmla="*/ 47 w 52"/>
                <a:gd name="T53" fmla="*/ 12 h 20"/>
                <a:gd name="T54" fmla="*/ 49 w 52"/>
                <a:gd name="T55" fmla="*/ 10 h 20"/>
                <a:gd name="T56" fmla="*/ 46 w 52"/>
                <a:gd name="T57" fmla="*/ 11 h 20"/>
                <a:gd name="T58" fmla="*/ 46 w 52"/>
                <a:gd name="T59" fmla="*/ 11 h 20"/>
                <a:gd name="T60" fmla="*/ 47 w 52"/>
                <a:gd name="T61" fmla="*/ 10 h 20"/>
                <a:gd name="T62" fmla="*/ 47 w 52"/>
                <a:gd name="T63" fmla="*/ 9 h 20"/>
                <a:gd name="T64" fmla="*/ 45 w 52"/>
                <a:gd name="T65" fmla="*/ 9 h 20"/>
                <a:gd name="T66" fmla="*/ 45 w 52"/>
                <a:gd name="T67" fmla="*/ 9 h 20"/>
                <a:gd name="T68" fmla="*/ 46 w 52"/>
                <a:gd name="T69" fmla="*/ 9 h 20"/>
                <a:gd name="T70" fmla="*/ 47 w 52"/>
                <a:gd name="T71" fmla="*/ 8 h 20"/>
                <a:gd name="T72" fmla="*/ 47 w 52"/>
                <a:gd name="T73" fmla="*/ 8 h 20"/>
                <a:gd name="T74" fmla="*/ 48 w 52"/>
                <a:gd name="T75" fmla="*/ 9 h 20"/>
                <a:gd name="T76" fmla="*/ 50 w 52"/>
                <a:gd name="T77" fmla="*/ 7 h 20"/>
                <a:gd name="T78" fmla="*/ 48 w 52"/>
                <a:gd name="T79" fmla="*/ 7 h 20"/>
                <a:gd name="T80" fmla="*/ 51 w 52"/>
                <a:gd name="T81" fmla="*/ 5 h 20"/>
                <a:gd name="T82" fmla="*/ 49 w 52"/>
                <a:gd name="T83" fmla="*/ 5 h 20"/>
                <a:gd name="T84" fmla="*/ 49 w 52"/>
                <a:gd name="T85" fmla="*/ 5 h 20"/>
                <a:gd name="T86" fmla="*/ 48 w 52"/>
                <a:gd name="T87" fmla="*/ 4 h 20"/>
                <a:gd name="T88" fmla="*/ 46 w 52"/>
                <a:gd name="T89" fmla="*/ 5 h 20"/>
                <a:gd name="T90" fmla="*/ 46 w 52"/>
                <a:gd name="T91" fmla="*/ 4 h 20"/>
                <a:gd name="T92" fmla="*/ 47 w 52"/>
                <a:gd name="T93" fmla="*/ 3 h 20"/>
                <a:gd name="T94" fmla="*/ 49 w 52"/>
                <a:gd name="T95" fmla="*/ 3 h 20"/>
                <a:gd name="T96" fmla="*/ 48 w 52"/>
                <a:gd name="T97" fmla="*/ 1 h 20"/>
                <a:gd name="T98" fmla="*/ 50 w 52"/>
                <a:gd name="T99" fmla="*/ 2 h 20"/>
                <a:gd name="T100" fmla="*/ 52 w 52"/>
                <a:gd name="T101" fmla="*/ 5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52" h="20">
                  <a:moveTo>
                    <a:pt x="49" y="0"/>
                  </a:moveTo>
                  <a:cubicBezTo>
                    <a:pt x="20" y="5"/>
                    <a:pt x="20" y="5"/>
                    <a:pt x="20" y="5"/>
                  </a:cubicBezTo>
                  <a:cubicBezTo>
                    <a:pt x="19" y="6"/>
                    <a:pt x="19" y="6"/>
                    <a:pt x="19" y="6"/>
                  </a:cubicBezTo>
                  <a:cubicBezTo>
                    <a:pt x="19" y="6"/>
                    <a:pt x="19" y="6"/>
                    <a:pt x="19" y="7"/>
                  </a:cubicBezTo>
                  <a:cubicBezTo>
                    <a:pt x="18" y="7"/>
                    <a:pt x="18" y="7"/>
                    <a:pt x="18" y="7"/>
                  </a:cubicBezTo>
                  <a:cubicBezTo>
                    <a:pt x="18" y="7"/>
                    <a:pt x="17" y="8"/>
                    <a:pt x="17" y="8"/>
                  </a:cubicBezTo>
                  <a:cubicBezTo>
                    <a:pt x="17" y="8"/>
                    <a:pt x="17" y="8"/>
                    <a:pt x="17" y="8"/>
                  </a:cubicBezTo>
                  <a:cubicBezTo>
                    <a:pt x="15" y="10"/>
                    <a:pt x="15" y="10"/>
                    <a:pt x="15" y="10"/>
                  </a:cubicBezTo>
                  <a:cubicBezTo>
                    <a:pt x="15" y="10"/>
                    <a:pt x="15" y="10"/>
                    <a:pt x="15" y="10"/>
                  </a:cubicBezTo>
                  <a:cubicBezTo>
                    <a:pt x="15" y="10"/>
                    <a:pt x="15" y="10"/>
                    <a:pt x="15" y="10"/>
                  </a:cubicBezTo>
                  <a:cubicBezTo>
                    <a:pt x="15" y="10"/>
                    <a:pt x="15" y="10"/>
                    <a:pt x="15" y="10"/>
                  </a:cubicBezTo>
                  <a:cubicBezTo>
                    <a:pt x="15" y="10"/>
                    <a:pt x="15" y="10"/>
                    <a:pt x="15" y="10"/>
                  </a:cubicBezTo>
                  <a:cubicBezTo>
                    <a:pt x="14" y="10"/>
                    <a:pt x="14" y="10"/>
                    <a:pt x="14" y="10"/>
                  </a:cubicBezTo>
                  <a:cubicBezTo>
                    <a:pt x="14" y="11"/>
                    <a:pt x="13" y="11"/>
                    <a:pt x="13" y="11"/>
                  </a:cubicBezTo>
                  <a:cubicBezTo>
                    <a:pt x="13" y="11"/>
                    <a:pt x="13" y="12"/>
                    <a:pt x="13" y="12"/>
                  </a:cubicBezTo>
                  <a:cubicBezTo>
                    <a:pt x="12" y="12"/>
                    <a:pt x="12" y="12"/>
                    <a:pt x="12" y="12"/>
                  </a:cubicBezTo>
                  <a:cubicBezTo>
                    <a:pt x="12" y="13"/>
                    <a:pt x="10" y="14"/>
                    <a:pt x="9" y="14"/>
                  </a:cubicBezTo>
                  <a:cubicBezTo>
                    <a:pt x="9" y="14"/>
                    <a:pt x="9" y="14"/>
                    <a:pt x="9" y="14"/>
                  </a:cubicBezTo>
                  <a:cubicBezTo>
                    <a:pt x="9" y="14"/>
                    <a:pt x="8" y="14"/>
                    <a:pt x="8" y="14"/>
                  </a:cubicBezTo>
                  <a:cubicBezTo>
                    <a:pt x="8" y="14"/>
                    <a:pt x="8" y="14"/>
                    <a:pt x="8" y="14"/>
                  </a:cubicBezTo>
                  <a:cubicBezTo>
                    <a:pt x="8" y="15"/>
                    <a:pt x="8" y="15"/>
                    <a:pt x="8" y="15"/>
                  </a:cubicBezTo>
                  <a:cubicBezTo>
                    <a:pt x="8" y="15"/>
                    <a:pt x="7" y="15"/>
                    <a:pt x="6" y="15"/>
                  </a:cubicBezTo>
                  <a:cubicBezTo>
                    <a:pt x="6" y="16"/>
                    <a:pt x="6" y="16"/>
                    <a:pt x="6" y="16"/>
                  </a:cubicBezTo>
                  <a:cubicBezTo>
                    <a:pt x="6" y="16"/>
                    <a:pt x="6" y="16"/>
                    <a:pt x="6" y="16"/>
                  </a:cubicBezTo>
                  <a:cubicBezTo>
                    <a:pt x="6" y="16"/>
                    <a:pt x="6" y="16"/>
                    <a:pt x="6" y="16"/>
                  </a:cubicBezTo>
                  <a:cubicBezTo>
                    <a:pt x="6" y="16"/>
                    <a:pt x="6" y="16"/>
                    <a:pt x="6" y="16"/>
                  </a:cubicBezTo>
                  <a:cubicBezTo>
                    <a:pt x="6" y="16"/>
                    <a:pt x="5" y="17"/>
                    <a:pt x="5" y="17"/>
                  </a:cubicBezTo>
                  <a:cubicBezTo>
                    <a:pt x="0" y="17"/>
                    <a:pt x="0" y="17"/>
                    <a:pt x="0" y="17"/>
                  </a:cubicBezTo>
                  <a:cubicBezTo>
                    <a:pt x="13" y="16"/>
                    <a:pt x="13" y="16"/>
                    <a:pt x="13" y="16"/>
                  </a:cubicBezTo>
                  <a:cubicBezTo>
                    <a:pt x="17" y="14"/>
                    <a:pt x="17" y="14"/>
                    <a:pt x="17" y="14"/>
                  </a:cubicBezTo>
                  <a:cubicBezTo>
                    <a:pt x="23" y="14"/>
                    <a:pt x="23" y="14"/>
                    <a:pt x="23" y="14"/>
                  </a:cubicBezTo>
                  <a:cubicBezTo>
                    <a:pt x="26" y="15"/>
                    <a:pt x="26" y="15"/>
                    <a:pt x="26" y="15"/>
                  </a:cubicBezTo>
                  <a:cubicBezTo>
                    <a:pt x="31" y="14"/>
                    <a:pt x="31" y="14"/>
                    <a:pt x="31" y="14"/>
                  </a:cubicBezTo>
                  <a:cubicBezTo>
                    <a:pt x="38" y="20"/>
                    <a:pt x="38" y="20"/>
                    <a:pt x="38" y="20"/>
                  </a:cubicBezTo>
                  <a:cubicBezTo>
                    <a:pt x="38" y="20"/>
                    <a:pt x="38" y="20"/>
                    <a:pt x="38" y="20"/>
                  </a:cubicBezTo>
                  <a:cubicBezTo>
                    <a:pt x="39" y="20"/>
                    <a:pt x="39" y="20"/>
                    <a:pt x="39" y="20"/>
                  </a:cubicBezTo>
                  <a:cubicBezTo>
                    <a:pt x="39" y="20"/>
                    <a:pt x="39" y="20"/>
                    <a:pt x="39" y="19"/>
                  </a:cubicBezTo>
                  <a:cubicBezTo>
                    <a:pt x="39" y="19"/>
                    <a:pt x="39" y="19"/>
                    <a:pt x="40" y="19"/>
                  </a:cubicBezTo>
                  <a:cubicBezTo>
                    <a:pt x="41" y="19"/>
                    <a:pt x="41" y="19"/>
                    <a:pt x="41" y="19"/>
                  </a:cubicBezTo>
                  <a:cubicBezTo>
                    <a:pt x="40" y="18"/>
                    <a:pt x="40" y="18"/>
                    <a:pt x="40" y="18"/>
                  </a:cubicBezTo>
                  <a:cubicBezTo>
                    <a:pt x="42" y="19"/>
                    <a:pt x="42" y="19"/>
                    <a:pt x="42" y="19"/>
                  </a:cubicBezTo>
                  <a:cubicBezTo>
                    <a:pt x="42" y="19"/>
                    <a:pt x="42" y="19"/>
                    <a:pt x="42" y="19"/>
                  </a:cubicBezTo>
                  <a:cubicBezTo>
                    <a:pt x="42" y="18"/>
                    <a:pt x="42" y="18"/>
                    <a:pt x="42" y="18"/>
                  </a:cubicBezTo>
                  <a:cubicBezTo>
                    <a:pt x="42" y="17"/>
                    <a:pt x="42" y="17"/>
                    <a:pt x="43" y="17"/>
                  </a:cubicBezTo>
                  <a:cubicBezTo>
                    <a:pt x="43" y="16"/>
                    <a:pt x="43" y="16"/>
                    <a:pt x="43" y="16"/>
                  </a:cubicBezTo>
                  <a:cubicBezTo>
                    <a:pt x="43" y="16"/>
                    <a:pt x="43" y="16"/>
                    <a:pt x="43" y="16"/>
                  </a:cubicBezTo>
                  <a:cubicBezTo>
                    <a:pt x="42" y="16"/>
                    <a:pt x="43" y="15"/>
                    <a:pt x="43" y="15"/>
                  </a:cubicBezTo>
                  <a:cubicBezTo>
                    <a:pt x="43" y="15"/>
                    <a:pt x="43" y="14"/>
                    <a:pt x="44" y="14"/>
                  </a:cubicBezTo>
                  <a:cubicBezTo>
                    <a:pt x="44" y="14"/>
                    <a:pt x="43" y="15"/>
                    <a:pt x="43" y="15"/>
                  </a:cubicBezTo>
                  <a:cubicBezTo>
                    <a:pt x="43" y="15"/>
                    <a:pt x="43" y="15"/>
                    <a:pt x="43" y="14"/>
                  </a:cubicBezTo>
                  <a:cubicBezTo>
                    <a:pt x="43" y="14"/>
                    <a:pt x="43" y="13"/>
                    <a:pt x="44" y="13"/>
                  </a:cubicBezTo>
                  <a:cubicBezTo>
                    <a:pt x="45" y="13"/>
                    <a:pt x="45" y="13"/>
                    <a:pt x="46" y="13"/>
                  </a:cubicBezTo>
                  <a:cubicBezTo>
                    <a:pt x="46" y="12"/>
                    <a:pt x="46" y="12"/>
                    <a:pt x="46" y="12"/>
                  </a:cubicBezTo>
                  <a:cubicBezTo>
                    <a:pt x="46" y="12"/>
                    <a:pt x="47" y="12"/>
                    <a:pt x="47" y="12"/>
                  </a:cubicBezTo>
                  <a:cubicBezTo>
                    <a:pt x="48" y="12"/>
                    <a:pt x="48" y="12"/>
                    <a:pt x="49" y="11"/>
                  </a:cubicBezTo>
                  <a:cubicBezTo>
                    <a:pt x="49" y="11"/>
                    <a:pt x="49" y="10"/>
                    <a:pt x="49" y="10"/>
                  </a:cubicBezTo>
                  <a:cubicBezTo>
                    <a:pt x="49" y="10"/>
                    <a:pt x="48" y="10"/>
                    <a:pt x="48" y="10"/>
                  </a:cubicBezTo>
                  <a:cubicBezTo>
                    <a:pt x="47" y="11"/>
                    <a:pt x="47" y="11"/>
                    <a:pt x="46" y="11"/>
                  </a:cubicBezTo>
                  <a:cubicBezTo>
                    <a:pt x="46" y="11"/>
                    <a:pt x="45" y="11"/>
                    <a:pt x="45" y="10"/>
                  </a:cubicBezTo>
                  <a:cubicBezTo>
                    <a:pt x="45" y="10"/>
                    <a:pt x="45" y="10"/>
                    <a:pt x="46" y="11"/>
                  </a:cubicBezTo>
                  <a:cubicBezTo>
                    <a:pt x="46" y="11"/>
                    <a:pt x="46" y="11"/>
                    <a:pt x="46" y="11"/>
                  </a:cubicBezTo>
                  <a:cubicBezTo>
                    <a:pt x="47" y="11"/>
                    <a:pt x="47" y="11"/>
                    <a:pt x="47" y="10"/>
                  </a:cubicBezTo>
                  <a:cubicBezTo>
                    <a:pt x="48" y="10"/>
                    <a:pt x="48" y="10"/>
                    <a:pt x="48" y="9"/>
                  </a:cubicBezTo>
                  <a:cubicBezTo>
                    <a:pt x="48" y="9"/>
                    <a:pt x="48" y="9"/>
                    <a:pt x="47" y="9"/>
                  </a:cubicBezTo>
                  <a:cubicBezTo>
                    <a:pt x="47" y="9"/>
                    <a:pt x="47" y="10"/>
                    <a:pt x="47" y="10"/>
                  </a:cubicBezTo>
                  <a:cubicBezTo>
                    <a:pt x="46" y="10"/>
                    <a:pt x="46" y="9"/>
                    <a:pt x="45" y="9"/>
                  </a:cubicBezTo>
                  <a:cubicBezTo>
                    <a:pt x="45" y="9"/>
                    <a:pt x="45" y="9"/>
                    <a:pt x="45" y="9"/>
                  </a:cubicBezTo>
                  <a:cubicBezTo>
                    <a:pt x="45" y="9"/>
                    <a:pt x="45" y="9"/>
                    <a:pt x="45" y="9"/>
                  </a:cubicBezTo>
                  <a:cubicBezTo>
                    <a:pt x="45" y="9"/>
                    <a:pt x="45" y="8"/>
                    <a:pt x="45" y="8"/>
                  </a:cubicBezTo>
                  <a:cubicBezTo>
                    <a:pt x="46" y="8"/>
                    <a:pt x="46" y="9"/>
                    <a:pt x="46" y="9"/>
                  </a:cubicBezTo>
                  <a:cubicBezTo>
                    <a:pt x="46" y="9"/>
                    <a:pt x="47" y="9"/>
                    <a:pt x="47" y="9"/>
                  </a:cubicBezTo>
                  <a:cubicBezTo>
                    <a:pt x="47" y="9"/>
                    <a:pt x="47" y="9"/>
                    <a:pt x="47" y="8"/>
                  </a:cubicBezTo>
                  <a:cubicBezTo>
                    <a:pt x="46" y="8"/>
                    <a:pt x="46" y="8"/>
                    <a:pt x="46" y="7"/>
                  </a:cubicBezTo>
                  <a:cubicBezTo>
                    <a:pt x="47" y="7"/>
                    <a:pt x="47" y="8"/>
                    <a:pt x="47" y="8"/>
                  </a:cubicBezTo>
                  <a:cubicBezTo>
                    <a:pt x="47" y="8"/>
                    <a:pt x="48" y="9"/>
                    <a:pt x="48" y="9"/>
                  </a:cubicBezTo>
                  <a:cubicBezTo>
                    <a:pt x="49" y="9"/>
                    <a:pt x="48" y="9"/>
                    <a:pt x="48" y="9"/>
                  </a:cubicBezTo>
                  <a:cubicBezTo>
                    <a:pt x="48" y="8"/>
                    <a:pt x="48" y="8"/>
                    <a:pt x="49" y="8"/>
                  </a:cubicBezTo>
                  <a:cubicBezTo>
                    <a:pt x="49" y="8"/>
                    <a:pt x="50" y="8"/>
                    <a:pt x="50" y="7"/>
                  </a:cubicBezTo>
                  <a:cubicBezTo>
                    <a:pt x="50" y="7"/>
                    <a:pt x="50" y="7"/>
                    <a:pt x="49" y="7"/>
                  </a:cubicBezTo>
                  <a:cubicBezTo>
                    <a:pt x="49" y="7"/>
                    <a:pt x="48" y="7"/>
                    <a:pt x="48" y="7"/>
                  </a:cubicBezTo>
                  <a:cubicBezTo>
                    <a:pt x="48" y="7"/>
                    <a:pt x="48" y="6"/>
                    <a:pt x="49" y="6"/>
                  </a:cubicBezTo>
                  <a:cubicBezTo>
                    <a:pt x="50" y="7"/>
                    <a:pt x="51" y="6"/>
                    <a:pt x="51" y="5"/>
                  </a:cubicBezTo>
                  <a:cubicBezTo>
                    <a:pt x="51" y="5"/>
                    <a:pt x="50" y="3"/>
                    <a:pt x="50" y="4"/>
                  </a:cubicBezTo>
                  <a:cubicBezTo>
                    <a:pt x="49" y="4"/>
                    <a:pt x="49" y="5"/>
                    <a:pt x="49" y="5"/>
                  </a:cubicBezTo>
                  <a:cubicBezTo>
                    <a:pt x="50" y="5"/>
                    <a:pt x="50" y="6"/>
                    <a:pt x="49" y="6"/>
                  </a:cubicBezTo>
                  <a:cubicBezTo>
                    <a:pt x="49" y="6"/>
                    <a:pt x="49" y="5"/>
                    <a:pt x="49" y="5"/>
                  </a:cubicBezTo>
                  <a:cubicBezTo>
                    <a:pt x="49" y="5"/>
                    <a:pt x="49" y="4"/>
                    <a:pt x="49" y="4"/>
                  </a:cubicBezTo>
                  <a:cubicBezTo>
                    <a:pt x="48" y="4"/>
                    <a:pt x="48" y="4"/>
                    <a:pt x="48" y="4"/>
                  </a:cubicBezTo>
                  <a:cubicBezTo>
                    <a:pt x="48" y="5"/>
                    <a:pt x="47" y="4"/>
                    <a:pt x="47" y="4"/>
                  </a:cubicBezTo>
                  <a:cubicBezTo>
                    <a:pt x="47" y="4"/>
                    <a:pt x="46" y="5"/>
                    <a:pt x="46" y="5"/>
                  </a:cubicBezTo>
                  <a:cubicBezTo>
                    <a:pt x="46" y="5"/>
                    <a:pt x="45" y="6"/>
                    <a:pt x="45" y="5"/>
                  </a:cubicBezTo>
                  <a:cubicBezTo>
                    <a:pt x="45" y="4"/>
                    <a:pt x="46" y="4"/>
                    <a:pt x="46" y="4"/>
                  </a:cubicBezTo>
                  <a:cubicBezTo>
                    <a:pt x="46" y="4"/>
                    <a:pt x="47" y="4"/>
                    <a:pt x="47" y="4"/>
                  </a:cubicBezTo>
                  <a:cubicBezTo>
                    <a:pt x="47" y="3"/>
                    <a:pt x="47" y="3"/>
                    <a:pt x="47" y="3"/>
                  </a:cubicBezTo>
                  <a:cubicBezTo>
                    <a:pt x="47" y="3"/>
                    <a:pt x="47" y="2"/>
                    <a:pt x="48" y="3"/>
                  </a:cubicBezTo>
                  <a:cubicBezTo>
                    <a:pt x="48" y="3"/>
                    <a:pt x="49" y="3"/>
                    <a:pt x="49" y="3"/>
                  </a:cubicBezTo>
                  <a:cubicBezTo>
                    <a:pt x="49" y="3"/>
                    <a:pt x="49" y="2"/>
                    <a:pt x="48" y="2"/>
                  </a:cubicBezTo>
                  <a:cubicBezTo>
                    <a:pt x="48" y="1"/>
                    <a:pt x="48" y="1"/>
                    <a:pt x="48" y="1"/>
                  </a:cubicBezTo>
                  <a:cubicBezTo>
                    <a:pt x="48" y="1"/>
                    <a:pt x="49" y="1"/>
                    <a:pt x="49" y="1"/>
                  </a:cubicBezTo>
                  <a:cubicBezTo>
                    <a:pt x="49" y="1"/>
                    <a:pt x="50" y="2"/>
                    <a:pt x="50" y="2"/>
                  </a:cubicBezTo>
                  <a:cubicBezTo>
                    <a:pt x="50" y="3"/>
                    <a:pt x="51" y="3"/>
                    <a:pt x="51" y="4"/>
                  </a:cubicBezTo>
                  <a:cubicBezTo>
                    <a:pt x="51" y="4"/>
                    <a:pt x="51" y="5"/>
                    <a:pt x="52" y="5"/>
                  </a:cubicBezTo>
                  <a:lnTo>
                    <a:pt x="49"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3" name="Freeform 457">
              <a:extLst>
                <a:ext uri="{FF2B5EF4-FFF2-40B4-BE49-F238E27FC236}">
                  <a16:creationId xmlns:a16="http://schemas.microsoft.com/office/drawing/2014/main" id="{E2495DFE-12CF-484C-8AF3-5BC0D5381B63}"/>
                </a:ext>
              </a:extLst>
            </p:cNvPr>
            <p:cNvSpPr>
              <a:spLocks/>
            </p:cNvSpPr>
            <p:nvPr/>
          </p:nvSpPr>
          <p:spPr bwMode="auto">
            <a:xfrm>
              <a:off x="-1692277" y="976313"/>
              <a:ext cx="160338" cy="47625"/>
            </a:xfrm>
            <a:custGeom>
              <a:avLst/>
              <a:gdLst>
                <a:gd name="T0" fmla="*/ 30 w 44"/>
                <a:gd name="T1" fmla="*/ 11 h 13"/>
                <a:gd name="T2" fmla="*/ 30 w 44"/>
                <a:gd name="T3" fmla="*/ 11 h 13"/>
                <a:gd name="T4" fmla="*/ 30 w 44"/>
                <a:gd name="T5" fmla="*/ 10 h 13"/>
                <a:gd name="T6" fmla="*/ 31 w 44"/>
                <a:gd name="T7" fmla="*/ 10 h 13"/>
                <a:gd name="T8" fmla="*/ 32 w 44"/>
                <a:gd name="T9" fmla="*/ 9 h 13"/>
                <a:gd name="T10" fmla="*/ 32 w 44"/>
                <a:gd name="T11" fmla="*/ 9 h 13"/>
                <a:gd name="T12" fmla="*/ 33 w 44"/>
                <a:gd name="T13" fmla="*/ 9 h 13"/>
                <a:gd name="T14" fmla="*/ 33 w 44"/>
                <a:gd name="T15" fmla="*/ 9 h 13"/>
                <a:gd name="T16" fmla="*/ 37 w 44"/>
                <a:gd name="T17" fmla="*/ 7 h 13"/>
                <a:gd name="T18" fmla="*/ 37 w 44"/>
                <a:gd name="T19" fmla="*/ 6 h 13"/>
                <a:gd name="T20" fmla="*/ 37 w 44"/>
                <a:gd name="T21" fmla="*/ 6 h 13"/>
                <a:gd name="T22" fmla="*/ 38 w 44"/>
                <a:gd name="T23" fmla="*/ 5 h 13"/>
                <a:gd name="T24" fmla="*/ 39 w 44"/>
                <a:gd name="T25" fmla="*/ 5 h 13"/>
                <a:gd name="T26" fmla="*/ 39 w 44"/>
                <a:gd name="T27" fmla="*/ 5 h 13"/>
                <a:gd name="T28" fmla="*/ 39 w 44"/>
                <a:gd name="T29" fmla="*/ 4 h 13"/>
                <a:gd name="T30" fmla="*/ 41 w 44"/>
                <a:gd name="T31" fmla="*/ 3 h 13"/>
                <a:gd name="T32" fmla="*/ 41 w 44"/>
                <a:gd name="T33" fmla="*/ 3 h 13"/>
                <a:gd name="T34" fmla="*/ 42 w 44"/>
                <a:gd name="T35" fmla="*/ 2 h 13"/>
                <a:gd name="T36" fmla="*/ 42 w 44"/>
                <a:gd name="T37" fmla="*/ 2 h 13"/>
                <a:gd name="T38" fmla="*/ 42 w 44"/>
                <a:gd name="T39" fmla="*/ 2 h 13"/>
                <a:gd name="T40" fmla="*/ 43 w 44"/>
                <a:gd name="T41" fmla="*/ 2 h 13"/>
                <a:gd name="T42" fmla="*/ 43 w 44"/>
                <a:gd name="T43" fmla="*/ 1 h 13"/>
                <a:gd name="T44" fmla="*/ 44 w 44"/>
                <a:gd name="T45" fmla="*/ 0 h 13"/>
                <a:gd name="T46" fmla="*/ 44 w 44"/>
                <a:gd name="T47" fmla="*/ 0 h 13"/>
                <a:gd name="T48" fmla="*/ 33 w 44"/>
                <a:gd name="T49" fmla="*/ 1 h 13"/>
                <a:gd name="T50" fmla="*/ 31 w 44"/>
                <a:gd name="T51" fmla="*/ 1 h 13"/>
                <a:gd name="T52" fmla="*/ 10 w 44"/>
                <a:gd name="T53" fmla="*/ 3 h 13"/>
                <a:gd name="T54" fmla="*/ 10 w 44"/>
                <a:gd name="T55" fmla="*/ 3 h 13"/>
                <a:gd name="T56" fmla="*/ 10 w 44"/>
                <a:gd name="T57" fmla="*/ 3 h 13"/>
                <a:gd name="T58" fmla="*/ 3 w 44"/>
                <a:gd name="T59" fmla="*/ 4 h 13"/>
                <a:gd name="T60" fmla="*/ 3 w 44"/>
                <a:gd name="T61" fmla="*/ 5 h 13"/>
                <a:gd name="T62" fmla="*/ 3 w 44"/>
                <a:gd name="T63" fmla="*/ 5 h 13"/>
                <a:gd name="T64" fmla="*/ 3 w 44"/>
                <a:gd name="T65" fmla="*/ 6 h 13"/>
                <a:gd name="T66" fmla="*/ 3 w 44"/>
                <a:gd name="T67" fmla="*/ 6 h 13"/>
                <a:gd name="T68" fmla="*/ 2 w 44"/>
                <a:gd name="T69" fmla="*/ 6 h 13"/>
                <a:gd name="T70" fmla="*/ 2 w 44"/>
                <a:gd name="T71" fmla="*/ 7 h 13"/>
                <a:gd name="T72" fmla="*/ 2 w 44"/>
                <a:gd name="T73" fmla="*/ 7 h 13"/>
                <a:gd name="T74" fmla="*/ 3 w 44"/>
                <a:gd name="T75" fmla="*/ 8 h 13"/>
                <a:gd name="T76" fmla="*/ 3 w 44"/>
                <a:gd name="T77" fmla="*/ 8 h 13"/>
                <a:gd name="T78" fmla="*/ 2 w 44"/>
                <a:gd name="T79" fmla="*/ 8 h 13"/>
                <a:gd name="T80" fmla="*/ 2 w 44"/>
                <a:gd name="T81" fmla="*/ 9 h 13"/>
                <a:gd name="T82" fmla="*/ 2 w 44"/>
                <a:gd name="T83" fmla="*/ 9 h 13"/>
                <a:gd name="T84" fmla="*/ 1 w 44"/>
                <a:gd name="T85" fmla="*/ 10 h 13"/>
                <a:gd name="T86" fmla="*/ 1 w 44"/>
                <a:gd name="T87" fmla="*/ 12 h 13"/>
                <a:gd name="T88" fmla="*/ 0 w 44"/>
                <a:gd name="T89" fmla="*/ 13 h 13"/>
                <a:gd name="T90" fmla="*/ 10 w 44"/>
                <a:gd name="T91" fmla="*/ 13 h 13"/>
                <a:gd name="T92" fmla="*/ 24 w 44"/>
                <a:gd name="T93" fmla="*/ 12 h 13"/>
                <a:gd name="T94" fmla="*/ 29 w 44"/>
                <a:gd name="T95" fmla="*/ 12 h 13"/>
                <a:gd name="T96" fmla="*/ 30 w 44"/>
                <a:gd name="T97"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44" h="13">
                  <a:moveTo>
                    <a:pt x="30" y="11"/>
                  </a:moveTo>
                  <a:cubicBezTo>
                    <a:pt x="30" y="11"/>
                    <a:pt x="30" y="11"/>
                    <a:pt x="30" y="11"/>
                  </a:cubicBezTo>
                  <a:cubicBezTo>
                    <a:pt x="30" y="11"/>
                    <a:pt x="30" y="11"/>
                    <a:pt x="30" y="10"/>
                  </a:cubicBezTo>
                  <a:cubicBezTo>
                    <a:pt x="31" y="10"/>
                    <a:pt x="31" y="10"/>
                    <a:pt x="31" y="10"/>
                  </a:cubicBezTo>
                  <a:cubicBezTo>
                    <a:pt x="31" y="10"/>
                    <a:pt x="32" y="10"/>
                    <a:pt x="32" y="9"/>
                  </a:cubicBezTo>
                  <a:cubicBezTo>
                    <a:pt x="32" y="9"/>
                    <a:pt x="32" y="9"/>
                    <a:pt x="32" y="9"/>
                  </a:cubicBezTo>
                  <a:cubicBezTo>
                    <a:pt x="32" y="9"/>
                    <a:pt x="33" y="9"/>
                    <a:pt x="33" y="9"/>
                  </a:cubicBezTo>
                  <a:cubicBezTo>
                    <a:pt x="33" y="9"/>
                    <a:pt x="33" y="9"/>
                    <a:pt x="33" y="9"/>
                  </a:cubicBezTo>
                  <a:cubicBezTo>
                    <a:pt x="34" y="9"/>
                    <a:pt x="36" y="8"/>
                    <a:pt x="37" y="7"/>
                  </a:cubicBezTo>
                  <a:cubicBezTo>
                    <a:pt x="37" y="7"/>
                    <a:pt x="37" y="6"/>
                    <a:pt x="37" y="6"/>
                  </a:cubicBezTo>
                  <a:cubicBezTo>
                    <a:pt x="37" y="6"/>
                    <a:pt x="37" y="6"/>
                    <a:pt x="37" y="6"/>
                  </a:cubicBezTo>
                  <a:cubicBezTo>
                    <a:pt x="37" y="6"/>
                    <a:pt x="38" y="6"/>
                    <a:pt x="38" y="5"/>
                  </a:cubicBezTo>
                  <a:cubicBezTo>
                    <a:pt x="38" y="5"/>
                    <a:pt x="38" y="5"/>
                    <a:pt x="39" y="5"/>
                  </a:cubicBezTo>
                  <a:cubicBezTo>
                    <a:pt x="39" y="5"/>
                    <a:pt x="39" y="5"/>
                    <a:pt x="39" y="5"/>
                  </a:cubicBezTo>
                  <a:cubicBezTo>
                    <a:pt x="39" y="5"/>
                    <a:pt x="39" y="5"/>
                    <a:pt x="39" y="4"/>
                  </a:cubicBezTo>
                  <a:cubicBezTo>
                    <a:pt x="40" y="4"/>
                    <a:pt x="41" y="3"/>
                    <a:pt x="41" y="3"/>
                  </a:cubicBezTo>
                  <a:cubicBezTo>
                    <a:pt x="41" y="3"/>
                    <a:pt x="41" y="3"/>
                    <a:pt x="41" y="3"/>
                  </a:cubicBezTo>
                  <a:cubicBezTo>
                    <a:pt x="41" y="3"/>
                    <a:pt x="42" y="2"/>
                    <a:pt x="42" y="2"/>
                  </a:cubicBezTo>
                  <a:cubicBezTo>
                    <a:pt x="42" y="2"/>
                    <a:pt x="42" y="2"/>
                    <a:pt x="42" y="2"/>
                  </a:cubicBezTo>
                  <a:cubicBezTo>
                    <a:pt x="42" y="2"/>
                    <a:pt x="42" y="2"/>
                    <a:pt x="42" y="2"/>
                  </a:cubicBezTo>
                  <a:cubicBezTo>
                    <a:pt x="42" y="2"/>
                    <a:pt x="42" y="2"/>
                    <a:pt x="43" y="2"/>
                  </a:cubicBezTo>
                  <a:cubicBezTo>
                    <a:pt x="43" y="1"/>
                    <a:pt x="43" y="1"/>
                    <a:pt x="43" y="1"/>
                  </a:cubicBezTo>
                  <a:cubicBezTo>
                    <a:pt x="44" y="0"/>
                    <a:pt x="44" y="0"/>
                    <a:pt x="44" y="0"/>
                  </a:cubicBezTo>
                  <a:cubicBezTo>
                    <a:pt x="44" y="0"/>
                    <a:pt x="44" y="0"/>
                    <a:pt x="44" y="0"/>
                  </a:cubicBezTo>
                  <a:cubicBezTo>
                    <a:pt x="33" y="1"/>
                    <a:pt x="33" y="1"/>
                    <a:pt x="33" y="1"/>
                  </a:cubicBezTo>
                  <a:cubicBezTo>
                    <a:pt x="31" y="1"/>
                    <a:pt x="31" y="1"/>
                    <a:pt x="31" y="1"/>
                  </a:cubicBezTo>
                  <a:cubicBezTo>
                    <a:pt x="10" y="3"/>
                    <a:pt x="10" y="3"/>
                    <a:pt x="10" y="3"/>
                  </a:cubicBezTo>
                  <a:cubicBezTo>
                    <a:pt x="10" y="3"/>
                    <a:pt x="10" y="3"/>
                    <a:pt x="10" y="3"/>
                  </a:cubicBezTo>
                  <a:cubicBezTo>
                    <a:pt x="10" y="3"/>
                    <a:pt x="10" y="3"/>
                    <a:pt x="10" y="3"/>
                  </a:cubicBezTo>
                  <a:cubicBezTo>
                    <a:pt x="3" y="4"/>
                    <a:pt x="3" y="4"/>
                    <a:pt x="3" y="4"/>
                  </a:cubicBezTo>
                  <a:cubicBezTo>
                    <a:pt x="3" y="4"/>
                    <a:pt x="3" y="4"/>
                    <a:pt x="3" y="5"/>
                  </a:cubicBezTo>
                  <a:cubicBezTo>
                    <a:pt x="3" y="5"/>
                    <a:pt x="3" y="5"/>
                    <a:pt x="3" y="5"/>
                  </a:cubicBezTo>
                  <a:cubicBezTo>
                    <a:pt x="3" y="5"/>
                    <a:pt x="3" y="6"/>
                    <a:pt x="3" y="6"/>
                  </a:cubicBezTo>
                  <a:cubicBezTo>
                    <a:pt x="3" y="6"/>
                    <a:pt x="3" y="6"/>
                    <a:pt x="3" y="6"/>
                  </a:cubicBezTo>
                  <a:cubicBezTo>
                    <a:pt x="3" y="6"/>
                    <a:pt x="2" y="6"/>
                    <a:pt x="2" y="6"/>
                  </a:cubicBezTo>
                  <a:cubicBezTo>
                    <a:pt x="2" y="6"/>
                    <a:pt x="2" y="7"/>
                    <a:pt x="2" y="7"/>
                  </a:cubicBezTo>
                  <a:cubicBezTo>
                    <a:pt x="2" y="7"/>
                    <a:pt x="2" y="7"/>
                    <a:pt x="2" y="7"/>
                  </a:cubicBezTo>
                  <a:cubicBezTo>
                    <a:pt x="3" y="7"/>
                    <a:pt x="3" y="8"/>
                    <a:pt x="3" y="8"/>
                  </a:cubicBezTo>
                  <a:cubicBezTo>
                    <a:pt x="3" y="8"/>
                    <a:pt x="3" y="8"/>
                    <a:pt x="3" y="8"/>
                  </a:cubicBezTo>
                  <a:cubicBezTo>
                    <a:pt x="2" y="8"/>
                    <a:pt x="2" y="8"/>
                    <a:pt x="2" y="8"/>
                  </a:cubicBezTo>
                  <a:cubicBezTo>
                    <a:pt x="2" y="9"/>
                    <a:pt x="2" y="9"/>
                    <a:pt x="2" y="9"/>
                  </a:cubicBezTo>
                  <a:cubicBezTo>
                    <a:pt x="2" y="9"/>
                    <a:pt x="2" y="9"/>
                    <a:pt x="2" y="9"/>
                  </a:cubicBezTo>
                  <a:cubicBezTo>
                    <a:pt x="2" y="9"/>
                    <a:pt x="2" y="10"/>
                    <a:pt x="1" y="10"/>
                  </a:cubicBezTo>
                  <a:cubicBezTo>
                    <a:pt x="1" y="11"/>
                    <a:pt x="1" y="11"/>
                    <a:pt x="1" y="12"/>
                  </a:cubicBezTo>
                  <a:cubicBezTo>
                    <a:pt x="1" y="12"/>
                    <a:pt x="1" y="13"/>
                    <a:pt x="0" y="13"/>
                  </a:cubicBezTo>
                  <a:cubicBezTo>
                    <a:pt x="10" y="13"/>
                    <a:pt x="10" y="13"/>
                    <a:pt x="10" y="13"/>
                  </a:cubicBezTo>
                  <a:cubicBezTo>
                    <a:pt x="24" y="12"/>
                    <a:pt x="24" y="12"/>
                    <a:pt x="24" y="12"/>
                  </a:cubicBezTo>
                  <a:cubicBezTo>
                    <a:pt x="29" y="12"/>
                    <a:pt x="29" y="12"/>
                    <a:pt x="29" y="12"/>
                  </a:cubicBezTo>
                  <a:cubicBezTo>
                    <a:pt x="29" y="11"/>
                    <a:pt x="30" y="11"/>
                    <a:pt x="30" y="1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4" name="Freeform 458">
              <a:extLst>
                <a:ext uri="{FF2B5EF4-FFF2-40B4-BE49-F238E27FC236}">
                  <a16:creationId xmlns:a16="http://schemas.microsoft.com/office/drawing/2014/main" id="{8715420C-4EA6-43DB-8AAE-2C5455D2302C}"/>
                </a:ext>
              </a:extLst>
            </p:cNvPr>
            <p:cNvSpPr>
              <a:spLocks/>
            </p:cNvSpPr>
            <p:nvPr/>
          </p:nvSpPr>
          <p:spPr bwMode="auto">
            <a:xfrm>
              <a:off x="-1520827" y="749301"/>
              <a:ext cx="141288" cy="111125"/>
            </a:xfrm>
            <a:custGeom>
              <a:avLst/>
              <a:gdLst>
                <a:gd name="T0" fmla="*/ 28 w 39"/>
                <a:gd name="T1" fmla="*/ 12 h 31"/>
                <a:gd name="T2" fmla="*/ 28 w 39"/>
                <a:gd name="T3" fmla="*/ 11 h 31"/>
                <a:gd name="T4" fmla="*/ 27 w 39"/>
                <a:gd name="T5" fmla="*/ 12 h 31"/>
                <a:gd name="T6" fmla="*/ 27 w 39"/>
                <a:gd name="T7" fmla="*/ 10 h 31"/>
                <a:gd name="T8" fmla="*/ 26 w 39"/>
                <a:gd name="T9" fmla="*/ 8 h 31"/>
                <a:gd name="T10" fmla="*/ 25 w 39"/>
                <a:gd name="T11" fmla="*/ 5 h 31"/>
                <a:gd name="T12" fmla="*/ 25 w 39"/>
                <a:gd name="T13" fmla="*/ 4 h 31"/>
                <a:gd name="T14" fmla="*/ 25 w 39"/>
                <a:gd name="T15" fmla="*/ 4 h 31"/>
                <a:gd name="T16" fmla="*/ 33 w 39"/>
                <a:gd name="T17" fmla="*/ 0 h 31"/>
                <a:gd name="T18" fmla="*/ 19 w 39"/>
                <a:gd name="T19" fmla="*/ 4 h 31"/>
                <a:gd name="T20" fmla="*/ 17 w 39"/>
                <a:gd name="T21" fmla="*/ 5 h 31"/>
                <a:gd name="T22" fmla="*/ 15 w 39"/>
                <a:gd name="T23" fmla="*/ 7 h 31"/>
                <a:gd name="T24" fmla="*/ 15 w 39"/>
                <a:gd name="T25" fmla="*/ 9 h 31"/>
                <a:gd name="T26" fmla="*/ 14 w 39"/>
                <a:gd name="T27" fmla="*/ 12 h 31"/>
                <a:gd name="T28" fmla="*/ 14 w 39"/>
                <a:gd name="T29" fmla="*/ 12 h 31"/>
                <a:gd name="T30" fmla="*/ 14 w 39"/>
                <a:gd name="T31" fmla="*/ 13 h 31"/>
                <a:gd name="T32" fmla="*/ 14 w 39"/>
                <a:gd name="T33" fmla="*/ 15 h 31"/>
                <a:gd name="T34" fmla="*/ 13 w 39"/>
                <a:gd name="T35" fmla="*/ 16 h 31"/>
                <a:gd name="T36" fmla="*/ 12 w 39"/>
                <a:gd name="T37" fmla="*/ 17 h 31"/>
                <a:gd name="T38" fmla="*/ 9 w 39"/>
                <a:gd name="T39" fmla="*/ 18 h 31"/>
                <a:gd name="T40" fmla="*/ 7 w 39"/>
                <a:gd name="T41" fmla="*/ 17 h 31"/>
                <a:gd name="T42" fmla="*/ 3 w 39"/>
                <a:gd name="T43" fmla="*/ 18 h 31"/>
                <a:gd name="T44" fmla="*/ 2 w 39"/>
                <a:gd name="T45" fmla="*/ 20 h 31"/>
                <a:gd name="T46" fmla="*/ 3 w 39"/>
                <a:gd name="T47" fmla="*/ 21 h 31"/>
                <a:gd name="T48" fmla="*/ 4 w 39"/>
                <a:gd name="T49" fmla="*/ 22 h 31"/>
                <a:gd name="T50" fmla="*/ 3 w 39"/>
                <a:gd name="T51" fmla="*/ 23 h 31"/>
                <a:gd name="T52" fmla="*/ 0 w 39"/>
                <a:gd name="T53" fmla="*/ 25 h 31"/>
                <a:gd name="T54" fmla="*/ 0 w 39"/>
                <a:gd name="T55" fmla="*/ 28 h 31"/>
                <a:gd name="T56" fmla="*/ 21 w 39"/>
                <a:gd name="T57" fmla="*/ 24 h 31"/>
                <a:gd name="T58" fmla="*/ 24 w 39"/>
                <a:gd name="T59" fmla="*/ 27 h 31"/>
                <a:gd name="T60" fmla="*/ 29 w 39"/>
                <a:gd name="T61" fmla="*/ 29 h 31"/>
                <a:gd name="T62" fmla="*/ 29 w 39"/>
                <a:gd name="T63" fmla="*/ 29 h 31"/>
                <a:gd name="T64" fmla="*/ 29 w 39"/>
                <a:gd name="T65" fmla="*/ 31 h 31"/>
                <a:gd name="T66" fmla="*/ 30 w 39"/>
                <a:gd name="T67" fmla="*/ 30 h 31"/>
                <a:gd name="T68" fmla="*/ 30 w 39"/>
                <a:gd name="T69" fmla="*/ 30 h 31"/>
                <a:gd name="T70" fmla="*/ 33 w 39"/>
                <a:gd name="T71" fmla="*/ 29 h 31"/>
                <a:gd name="T72" fmla="*/ 35 w 39"/>
                <a:gd name="T73" fmla="*/ 28 h 31"/>
                <a:gd name="T74" fmla="*/ 33 w 39"/>
                <a:gd name="T75" fmla="*/ 30 h 31"/>
                <a:gd name="T76" fmla="*/ 37 w 39"/>
                <a:gd name="T77" fmla="*/ 27 h 31"/>
                <a:gd name="T78" fmla="*/ 37 w 39"/>
                <a:gd name="T79" fmla="*/ 26 h 31"/>
                <a:gd name="T80" fmla="*/ 37 w 39"/>
                <a:gd name="T81" fmla="*/ 26 h 31"/>
                <a:gd name="T82" fmla="*/ 36 w 39"/>
                <a:gd name="T83" fmla="*/ 27 h 31"/>
                <a:gd name="T84" fmla="*/ 35 w 39"/>
                <a:gd name="T85" fmla="*/ 27 h 31"/>
                <a:gd name="T86" fmla="*/ 36 w 39"/>
                <a:gd name="T87" fmla="*/ 26 h 31"/>
                <a:gd name="T88" fmla="*/ 36 w 39"/>
                <a:gd name="T89" fmla="*/ 26 h 31"/>
                <a:gd name="T90" fmla="*/ 36 w 39"/>
                <a:gd name="T91" fmla="*/ 25 h 31"/>
                <a:gd name="T92" fmla="*/ 34 w 39"/>
                <a:gd name="T93" fmla="*/ 27 h 31"/>
                <a:gd name="T94" fmla="*/ 32 w 39"/>
                <a:gd name="T95" fmla="*/ 27 h 31"/>
                <a:gd name="T96" fmla="*/ 31 w 39"/>
                <a:gd name="T97" fmla="*/ 28 h 31"/>
                <a:gd name="T98" fmla="*/ 30 w 39"/>
                <a:gd name="T99" fmla="*/ 29 h 31"/>
                <a:gd name="T100" fmla="*/ 30 w 39"/>
                <a:gd name="T101" fmla="*/ 29 h 31"/>
                <a:gd name="T102" fmla="*/ 29 w 39"/>
                <a:gd name="T103" fmla="*/ 29 h 31"/>
                <a:gd name="T104" fmla="*/ 30 w 39"/>
                <a:gd name="T105" fmla="*/ 28 h 31"/>
                <a:gd name="T106" fmla="*/ 30 w 39"/>
                <a:gd name="T107" fmla="*/ 26 h 31"/>
                <a:gd name="T108" fmla="*/ 30 w 39"/>
                <a:gd name="T109" fmla="*/ 25 h 31"/>
                <a:gd name="T110" fmla="*/ 29 w 39"/>
                <a:gd name="T111" fmla="*/ 21 h 31"/>
                <a:gd name="T112" fmla="*/ 29 w 39"/>
                <a:gd name="T113" fmla="*/ 16 h 31"/>
                <a:gd name="T114" fmla="*/ 29 w 39"/>
                <a:gd name="T115" fmla="*/ 16 h 31"/>
                <a:gd name="T116" fmla="*/ 28 w 39"/>
                <a:gd name="T117" fmla="*/ 13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39" h="31">
                  <a:moveTo>
                    <a:pt x="28" y="13"/>
                  </a:moveTo>
                  <a:cubicBezTo>
                    <a:pt x="28" y="12"/>
                    <a:pt x="28" y="12"/>
                    <a:pt x="28" y="12"/>
                  </a:cubicBezTo>
                  <a:cubicBezTo>
                    <a:pt x="28" y="12"/>
                    <a:pt x="28" y="11"/>
                    <a:pt x="28" y="11"/>
                  </a:cubicBezTo>
                  <a:cubicBezTo>
                    <a:pt x="28" y="11"/>
                    <a:pt x="28" y="11"/>
                    <a:pt x="28" y="11"/>
                  </a:cubicBezTo>
                  <a:cubicBezTo>
                    <a:pt x="28" y="11"/>
                    <a:pt x="28" y="11"/>
                    <a:pt x="28" y="11"/>
                  </a:cubicBezTo>
                  <a:cubicBezTo>
                    <a:pt x="27" y="11"/>
                    <a:pt x="27" y="12"/>
                    <a:pt x="27" y="12"/>
                  </a:cubicBezTo>
                  <a:cubicBezTo>
                    <a:pt x="27" y="12"/>
                    <a:pt x="27" y="11"/>
                    <a:pt x="27" y="11"/>
                  </a:cubicBezTo>
                  <a:cubicBezTo>
                    <a:pt x="27" y="10"/>
                    <a:pt x="27" y="10"/>
                    <a:pt x="27" y="10"/>
                  </a:cubicBezTo>
                  <a:cubicBezTo>
                    <a:pt x="27" y="10"/>
                    <a:pt x="27" y="9"/>
                    <a:pt x="26" y="9"/>
                  </a:cubicBezTo>
                  <a:cubicBezTo>
                    <a:pt x="26" y="9"/>
                    <a:pt x="26" y="8"/>
                    <a:pt x="26" y="8"/>
                  </a:cubicBezTo>
                  <a:cubicBezTo>
                    <a:pt x="26" y="7"/>
                    <a:pt x="26" y="6"/>
                    <a:pt x="26" y="5"/>
                  </a:cubicBezTo>
                  <a:cubicBezTo>
                    <a:pt x="25" y="5"/>
                    <a:pt x="25" y="5"/>
                    <a:pt x="25" y="5"/>
                  </a:cubicBezTo>
                  <a:cubicBezTo>
                    <a:pt x="25" y="5"/>
                    <a:pt x="25" y="4"/>
                    <a:pt x="25" y="4"/>
                  </a:cubicBezTo>
                  <a:cubicBezTo>
                    <a:pt x="25" y="4"/>
                    <a:pt x="25" y="4"/>
                    <a:pt x="25" y="4"/>
                  </a:cubicBezTo>
                  <a:cubicBezTo>
                    <a:pt x="25" y="4"/>
                    <a:pt x="25" y="4"/>
                    <a:pt x="25" y="4"/>
                  </a:cubicBezTo>
                  <a:cubicBezTo>
                    <a:pt x="25" y="4"/>
                    <a:pt x="25" y="4"/>
                    <a:pt x="25" y="4"/>
                  </a:cubicBezTo>
                  <a:cubicBezTo>
                    <a:pt x="25" y="3"/>
                    <a:pt x="25" y="3"/>
                    <a:pt x="25" y="3"/>
                  </a:cubicBezTo>
                  <a:cubicBezTo>
                    <a:pt x="33" y="0"/>
                    <a:pt x="33" y="0"/>
                    <a:pt x="33" y="0"/>
                  </a:cubicBezTo>
                  <a:cubicBezTo>
                    <a:pt x="20" y="4"/>
                    <a:pt x="20" y="4"/>
                    <a:pt x="20" y="4"/>
                  </a:cubicBezTo>
                  <a:cubicBezTo>
                    <a:pt x="20" y="4"/>
                    <a:pt x="19" y="4"/>
                    <a:pt x="19" y="4"/>
                  </a:cubicBezTo>
                  <a:cubicBezTo>
                    <a:pt x="19" y="4"/>
                    <a:pt x="19" y="4"/>
                    <a:pt x="18" y="4"/>
                  </a:cubicBezTo>
                  <a:cubicBezTo>
                    <a:pt x="18" y="4"/>
                    <a:pt x="17" y="5"/>
                    <a:pt x="17" y="5"/>
                  </a:cubicBezTo>
                  <a:cubicBezTo>
                    <a:pt x="17" y="6"/>
                    <a:pt x="16" y="6"/>
                    <a:pt x="16" y="6"/>
                  </a:cubicBezTo>
                  <a:cubicBezTo>
                    <a:pt x="16" y="7"/>
                    <a:pt x="16" y="7"/>
                    <a:pt x="15" y="7"/>
                  </a:cubicBezTo>
                  <a:cubicBezTo>
                    <a:pt x="15" y="8"/>
                    <a:pt x="15" y="8"/>
                    <a:pt x="15" y="8"/>
                  </a:cubicBezTo>
                  <a:cubicBezTo>
                    <a:pt x="15" y="9"/>
                    <a:pt x="15" y="9"/>
                    <a:pt x="15" y="9"/>
                  </a:cubicBezTo>
                  <a:cubicBezTo>
                    <a:pt x="15" y="10"/>
                    <a:pt x="13" y="11"/>
                    <a:pt x="13" y="11"/>
                  </a:cubicBezTo>
                  <a:cubicBezTo>
                    <a:pt x="14" y="12"/>
                    <a:pt x="14" y="12"/>
                    <a:pt x="14" y="12"/>
                  </a:cubicBezTo>
                  <a:cubicBezTo>
                    <a:pt x="14" y="12"/>
                    <a:pt x="14" y="12"/>
                    <a:pt x="14" y="12"/>
                  </a:cubicBezTo>
                  <a:cubicBezTo>
                    <a:pt x="14" y="12"/>
                    <a:pt x="14" y="12"/>
                    <a:pt x="14" y="12"/>
                  </a:cubicBezTo>
                  <a:cubicBezTo>
                    <a:pt x="14" y="12"/>
                    <a:pt x="14" y="13"/>
                    <a:pt x="14" y="13"/>
                  </a:cubicBezTo>
                  <a:cubicBezTo>
                    <a:pt x="14" y="13"/>
                    <a:pt x="14" y="13"/>
                    <a:pt x="14" y="13"/>
                  </a:cubicBezTo>
                  <a:cubicBezTo>
                    <a:pt x="14" y="13"/>
                    <a:pt x="15" y="14"/>
                    <a:pt x="15" y="14"/>
                  </a:cubicBezTo>
                  <a:cubicBezTo>
                    <a:pt x="15" y="14"/>
                    <a:pt x="15" y="15"/>
                    <a:pt x="14" y="15"/>
                  </a:cubicBezTo>
                  <a:cubicBezTo>
                    <a:pt x="14" y="15"/>
                    <a:pt x="13" y="15"/>
                    <a:pt x="13" y="15"/>
                  </a:cubicBezTo>
                  <a:cubicBezTo>
                    <a:pt x="13" y="15"/>
                    <a:pt x="13" y="16"/>
                    <a:pt x="13" y="16"/>
                  </a:cubicBezTo>
                  <a:cubicBezTo>
                    <a:pt x="13" y="16"/>
                    <a:pt x="13" y="16"/>
                    <a:pt x="12" y="17"/>
                  </a:cubicBezTo>
                  <a:cubicBezTo>
                    <a:pt x="12" y="17"/>
                    <a:pt x="12" y="17"/>
                    <a:pt x="12" y="17"/>
                  </a:cubicBezTo>
                  <a:cubicBezTo>
                    <a:pt x="12" y="17"/>
                    <a:pt x="11" y="17"/>
                    <a:pt x="10" y="17"/>
                  </a:cubicBezTo>
                  <a:cubicBezTo>
                    <a:pt x="9" y="18"/>
                    <a:pt x="9" y="18"/>
                    <a:pt x="9" y="18"/>
                  </a:cubicBezTo>
                  <a:cubicBezTo>
                    <a:pt x="9" y="18"/>
                    <a:pt x="9" y="18"/>
                    <a:pt x="8" y="18"/>
                  </a:cubicBezTo>
                  <a:cubicBezTo>
                    <a:pt x="8" y="17"/>
                    <a:pt x="7" y="17"/>
                    <a:pt x="7" y="17"/>
                  </a:cubicBezTo>
                  <a:cubicBezTo>
                    <a:pt x="7" y="17"/>
                    <a:pt x="6" y="18"/>
                    <a:pt x="5" y="18"/>
                  </a:cubicBezTo>
                  <a:cubicBezTo>
                    <a:pt x="5" y="18"/>
                    <a:pt x="4" y="18"/>
                    <a:pt x="3" y="18"/>
                  </a:cubicBezTo>
                  <a:cubicBezTo>
                    <a:pt x="3" y="19"/>
                    <a:pt x="2" y="19"/>
                    <a:pt x="2" y="19"/>
                  </a:cubicBezTo>
                  <a:cubicBezTo>
                    <a:pt x="2" y="19"/>
                    <a:pt x="2" y="20"/>
                    <a:pt x="2" y="20"/>
                  </a:cubicBezTo>
                  <a:cubicBezTo>
                    <a:pt x="2" y="20"/>
                    <a:pt x="3" y="20"/>
                    <a:pt x="3" y="20"/>
                  </a:cubicBezTo>
                  <a:cubicBezTo>
                    <a:pt x="3" y="21"/>
                    <a:pt x="3" y="21"/>
                    <a:pt x="3" y="21"/>
                  </a:cubicBezTo>
                  <a:cubicBezTo>
                    <a:pt x="3" y="21"/>
                    <a:pt x="3" y="21"/>
                    <a:pt x="3" y="21"/>
                  </a:cubicBezTo>
                  <a:cubicBezTo>
                    <a:pt x="3" y="21"/>
                    <a:pt x="4" y="22"/>
                    <a:pt x="4" y="22"/>
                  </a:cubicBezTo>
                  <a:cubicBezTo>
                    <a:pt x="3" y="22"/>
                    <a:pt x="3" y="22"/>
                    <a:pt x="3" y="22"/>
                  </a:cubicBezTo>
                  <a:cubicBezTo>
                    <a:pt x="3" y="23"/>
                    <a:pt x="3" y="23"/>
                    <a:pt x="3" y="23"/>
                  </a:cubicBezTo>
                  <a:cubicBezTo>
                    <a:pt x="3" y="23"/>
                    <a:pt x="2" y="24"/>
                    <a:pt x="2" y="24"/>
                  </a:cubicBezTo>
                  <a:cubicBezTo>
                    <a:pt x="2" y="24"/>
                    <a:pt x="1" y="25"/>
                    <a:pt x="0" y="25"/>
                  </a:cubicBezTo>
                  <a:cubicBezTo>
                    <a:pt x="0" y="26"/>
                    <a:pt x="0" y="26"/>
                    <a:pt x="0" y="26"/>
                  </a:cubicBezTo>
                  <a:cubicBezTo>
                    <a:pt x="0" y="28"/>
                    <a:pt x="0" y="28"/>
                    <a:pt x="0" y="28"/>
                  </a:cubicBezTo>
                  <a:cubicBezTo>
                    <a:pt x="20" y="24"/>
                    <a:pt x="20" y="24"/>
                    <a:pt x="20" y="24"/>
                  </a:cubicBezTo>
                  <a:cubicBezTo>
                    <a:pt x="20" y="24"/>
                    <a:pt x="21" y="23"/>
                    <a:pt x="21" y="24"/>
                  </a:cubicBezTo>
                  <a:cubicBezTo>
                    <a:pt x="22" y="25"/>
                    <a:pt x="23" y="26"/>
                    <a:pt x="23" y="26"/>
                  </a:cubicBezTo>
                  <a:cubicBezTo>
                    <a:pt x="24" y="27"/>
                    <a:pt x="24" y="27"/>
                    <a:pt x="24" y="27"/>
                  </a:cubicBezTo>
                  <a:cubicBezTo>
                    <a:pt x="25" y="27"/>
                    <a:pt x="29" y="28"/>
                    <a:pt x="29" y="28"/>
                  </a:cubicBezTo>
                  <a:cubicBezTo>
                    <a:pt x="29" y="29"/>
                    <a:pt x="29" y="29"/>
                    <a:pt x="29" y="29"/>
                  </a:cubicBezTo>
                  <a:cubicBezTo>
                    <a:pt x="29" y="29"/>
                    <a:pt x="29" y="29"/>
                    <a:pt x="29" y="29"/>
                  </a:cubicBezTo>
                  <a:cubicBezTo>
                    <a:pt x="29" y="29"/>
                    <a:pt x="29" y="29"/>
                    <a:pt x="29" y="29"/>
                  </a:cubicBezTo>
                  <a:cubicBezTo>
                    <a:pt x="29" y="29"/>
                    <a:pt x="29" y="30"/>
                    <a:pt x="29" y="30"/>
                  </a:cubicBezTo>
                  <a:cubicBezTo>
                    <a:pt x="29" y="31"/>
                    <a:pt x="29" y="31"/>
                    <a:pt x="29" y="31"/>
                  </a:cubicBezTo>
                  <a:cubicBezTo>
                    <a:pt x="29" y="31"/>
                    <a:pt x="29" y="31"/>
                    <a:pt x="29" y="31"/>
                  </a:cubicBezTo>
                  <a:cubicBezTo>
                    <a:pt x="29" y="30"/>
                    <a:pt x="30" y="30"/>
                    <a:pt x="30" y="30"/>
                  </a:cubicBezTo>
                  <a:cubicBezTo>
                    <a:pt x="30" y="30"/>
                    <a:pt x="30" y="31"/>
                    <a:pt x="30" y="31"/>
                  </a:cubicBezTo>
                  <a:cubicBezTo>
                    <a:pt x="30" y="31"/>
                    <a:pt x="30" y="31"/>
                    <a:pt x="30" y="30"/>
                  </a:cubicBezTo>
                  <a:cubicBezTo>
                    <a:pt x="30" y="30"/>
                    <a:pt x="31" y="30"/>
                    <a:pt x="31" y="30"/>
                  </a:cubicBezTo>
                  <a:cubicBezTo>
                    <a:pt x="32" y="30"/>
                    <a:pt x="33" y="29"/>
                    <a:pt x="33" y="29"/>
                  </a:cubicBezTo>
                  <a:cubicBezTo>
                    <a:pt x="33" y="29"/>
                    <a:pt x="34" y="29"/>
                    <a:pt x="34" y="28"/>
                  </a:cubicBezTo>
                  <a:cubicBezTo>
                    <a:pt x="34" y="28"/>
                    <a:pt x="35" y="28"/>
                    <a:pt x="35" y="28"/>
                  </a:cubicBezTo>
                  <a:cubicBezTo>
                    <a:pt x="35" y="28"/>
                    <a:pt x="35" y="28"/>
                    <a:pt x="34" y="29"/>
                  </a:cubicBezTo>
                  <a:cubicBezTo>
                    <a:pt x="33" y="29"/>
                    <a:pt x="32" y="29"/>
                    <a:pt x="33" y="30"/>
                  </a:cubicBezTo>
                  <a:cubicBezTo>
                    <a:pt x="33" y="30"/>
                    <a:pt x="34" y="30"/>
                    <a:pt x="35" y="28"/>
                  </a:cubicBezTo>
                  <a:cubicBezTo>
                    <a:pt x="37" y="27"/>
                    <a:pt x="37" y="27"/>
                    <a:pt x="37" y="27"/>
                  </a:cubicBezTo>
                  <a:cubicBezTo>
                    <a:pt x="38" y="26"/>
                    <a:pt x="39" y="26"/>
                    <a:pt x="38" y="25"/>
                  </a:cubicBezTo>
                  <a:cubicBezTo>
                    <a:pt x="38" y="25"/>
                    <a:pt x="38" y="26"/>
                    <a:pt x="37" y="26"/>
                  </a:cubicBezTo>
                  <a:cubicBezTo>
                    <a:pt x="37" y="26"/>
                    <a:pt x="37" y="26"/>
                    <a:pt x="37" y="26"/>
                  </a:cubicBezTo>
                  <a:cubicBezTo>
                    <a:pt x="37" y="26"/>
                    <a:pt x="37" y="26"/>
                    <a:pt x="37" y="26"/>
                  </a:cubicBezTo>
                  <a:cubicBezTo>
                    <a:pt x="36" y="26"/>
                    <a:pt x="36" y="26"/>
                    <a:pt x="36" y="26"/>
                  </a:cubicBezTo>
                  <a:cubicBezTo>
                    <a:pt x="36" y="26"/>
                    <a:pt x="36" y="27"/>
                    <a:pt x="36" y="27"/>
                  </a:cubicBezTo>
                  <a:cubicBezTo>
                    <a:pt x="36" y="27"/>
                    <a:pt x="36" y="27"/>
                    <a:pt x="36" y="27"/>
                  </a:cubicBezTo>
                  <a:cubicBezTo>
                    <a:pt x="36" y="27"/>
                    <a:pt x="36" y="28"/>
                    <a:pt x="35" y="27"/>
                  </a:cubicBezTo>
                  <a:cubicBezTo>
                    <a:pt x="35" y="27"/>
                    <a:pt x="35" y="27"/>
                    <a:pt x="35" y="27"/>
                  </a:cubicBezTo>
                  <a:cubicBezTo>
                    <a:pt x="35" y="27"/>
                    <a:pt x="36" y="27"/>
                    <a:pt x="36" y="26"/>
                  </a:cubicBezTo>
                  <a:cubicBezTo>
                    <a:pt x="36" y="26"/>
                    <a:pt x="36" y="26"/>
                    <a:pt x="36" y="26"/>
                  </a:cubicBezTo>
                  <a:cubicBezTo>
                    <a:pt x="36" y="26"/>
                    <a:pt x="36" y="26"/>
                    <a:pt x="36" y="26"/>
                  </a:cubicBezTo>
                  <a:cubicBezTo>
                    <a:pt x="36" y="25"/>
                    <a:pt x="37" y="26"/>
                    <a:pt x="37" y="25"/>
                  </a:cubicBezTo>
                  <a:cubicBezTo>
                    <a:pt x="37" y="25"/>
                    <a:pt x="36" y="25"/>
                    <a:pt x="36" y="25"/>
                  </a:cubicBezTo>
                  <a:cubicBezTo>
                    <a:pt x="36" y="25"/>
                    <a:pt x="35" y="26"/>
                    <a:pt x="35" y="26"/>
                  </a:cubicBezTo>
                  <a:cubicBezTo>
                    <a:pt x="35" y="26"/>
                    <a:pt x="35" y="27"/>
                    <a:pt x="34" y="27"/>
                  </a:cubicBezTo>
                  <a:cubicBezTo>
                    <a:pt x="34" y="27"/>
                    <a:pt x="33" y="27"/>
                    <a:pt x="32" y="27"/>
                  </a:cubicBezTo>
                  <a:cubicBezTo>
                    <a:pt x="32" y="27"/>
                    <a:pt x="32" y="27"/>
                    <a:pt x="32" y="27"/>
                  </a:cubicBezTo>
                  <a:cubicBezTo>
                    <a:pt x="32" y="27"/>
                    <a:pt x="32" y="28"/>
                    <a:pt x="32" y="28"/>
                  </a:cubicBezTo>
                  <a:cubicBezTo>
                    <a:pt x="32" y="28"/>
                    <a:pt x="31" y="28"/>
                    <a:pt x="31" y="28"/>
                  </a:cubicBezTo>
                  <a:cubicBezTo>
                    <a:pt x="31" y="28"/>
                    <a:pt x="31" y="28"/>
                    <a:pt x="31" y="28"/>
                  </a:cubicBezTo>
                  <a:cubicBezTo>
                    <a:pt x="31" y="28"/>
                    <a:pt x="30" y="28"/>
                    <a:pt x="30" y="29"/>
                  </a:cubicBezTo>
                  <a:cubicBezTo>
                    <a:pt x="30" y="29"/>
                    <a:pt x="30" y="29"/>
                    <a:pt x="30" y="29"/>
                  </a:cubicBezTo>
                  <a:cubicBezTo>
                    <a:pt x="30" y="29"/>
                    <a:pt x="30" y="29"/>
                    <a:pt x="30" y="29"/>
                  </a:cubicBezTo>
                  <a:cubicBezTo>
                    <a:pt x="30" y="29"/>
                    <a:pt x="30" y="29"/>
                    <a:pt x="30" y="29"/>
                  </a:cubicBezTo>
                  <a:cubicBezTo>
                    <a:pt x="30" y="29"/>
                    <a:pt x="29" y="29"/>
                    <a:pt x="29" y="29"/>
                  </a:cubicBezTo>
                  <a:cubicBezTo>
                    <a:pt x="29" y="29"/>
                    <a:pt x="29" y="29"/>
                    <a:pt x="29" y="29"/>
                  </a:cubicBezTo>
                  <a:cubicBezTo>
                    <a:pt x="29" y="29"/>
                    <a:pt x="30" y="28"/>
                    <a:pt x="30" y="28"/>
                  </a:cubicBezTo>
                  <a:cubicBezTo>
                    <a:pt x="30" y="27"/>
                    <a:pt x="30" y="27"/>
                    <a:pt x="30" y="27"/>
                  </a:cubicBezTo>
                  <a:cubicBezTo>
                    <a:pt x="30" y="26"/>
                    <a:pt x="30" y="26"/>
                    <a:pt x="30" y="26"/>
                  </a:cubicBezTo>
                  <a:cubicBezTo>
                    <a:pt x="30" y="26"/>
                    <a:pt x="30" y="26"/>
                    <a:pt x="30" y="25"/>
                  </a:cubicBezTo>
                  <a:cubicBezTo>
                    <a:pt x="30" y="25"/>
                    <a:pt x="30" y="25"/>
                    <a:pt x="30" y="25"/>
                  </a:cubicBezTo>
                  <a:cubicBezTo>
                    <a:pt x="30" y="24"/>
                    <a:pt x="29" y="24"/>
                    <a:pt x="29" y="24"/>
                  </a:cubicBezTo>
                  <a:cubicBezTo>
                    <a:pt x="29" y="23"/>
                    <a:pt x="29" y="22"/>
                    <a:pt x="29" y="21"/>
                  </a:cubicBezTo>
                  <a:cubicBezTo>
                    <a:pt x="29" y="21"/>
                    <a:pt x="29" y="17"/>
                    <a:pt x="29" y="16"/>
                  </a:cubicBezTo>
                  <a:cubicBezTo>
                    <a:pt x="29" y="16"/>
                    <a:pt x="29" y="16"/>
                    <a:pt x="29" y="16"/>
                  </a:cubicBezTo>
                  <a:cubicBezTo>
                    <a:pt x="29" y="16"/>
                    <a:pt x="29" y="16"/>
                    <a:pt x="29" y="16"/>
                  </a:cubicBezTo>
                  <a:cubicBezTo>
                    <a:pt x="29" y="16"/>
                    <a:pt x="29" y="16"/>
                    <a:pt x="29" y="16"/>
                  </a:cubicBezTo>
                  <a:cubicBezTo>
                    <a:pt x="29" y="16"/>
                    <a:pt x="28" y="15"/>
                    <a:pt x="28" y="14"/>
                  </a:cubicBezTo>
                  <a:cubicBezTo>
                    <a:pt x="28" y="14"/>
                    <a:pt x="28" y="13"/>
                    <a:pt x="28"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5" name="Freeform 459">
              <a:extLst>
                <a:ext uri="{FF2B5EF4-FFF2-40B4-BE49-F238E27FC236}">
                  <a16:creationId xmlns:a16="http://schemas.microsoft.com/office/drawing/2014/main" id="{42057FE0-C221-4E49-BEDE-8CD09E07D115}"/>
                </a:ext>
              </a:extLst>
            </p:cNvPr>
            <p:cNvSpPr>
              <a:spLocks/>
            </p:cNvSpPr>
            <p:nvPr/>
          </p:nvSpPr>
          <p:spPr bwMode="auto">
            <a:xfrm>
              <a:off x="-1404939" y="741363"/>
              <a:ext cx="33338" cy="61913"/>
            </a:xfrm>
            <a:custGeom>
              <a:avLst/>
              <a:gdLst>
                <a:gd name="T0" fmla="*/ 7 w 9"/>
                <a:gd name="T1" fmla="*/ 13 h 17"/>
                <a:gd name="T2" fmla="*/ 3 w 9"/>
                <a:gd name="T3" fmla="*/ 0 h 17"/>
                <a:gd name="T4" fmla="*/ 2 w 9"/>
                <a:gd name="T5" fmla="*/ 1 h 17"/>
                <a:gd name="T6" fmla="*/ 2 w 9"/>
                <a:gd name="T7" fmla="*/ 0 h 17"/>
                <a:gd name="T8" fmla="*/ 1 w 9"/>
                <a:gd name="T9" fmla="*/ 1 h 17"/>
                <a:gd name="T10" fmla="*/ 1 w 9"/>
                <a:gd name="T11" fmla="*/ 1 h 17"/>
                <a:gd name="T12" fmla="*/ 1 w 9"/>
                <a:gd name="T13" fmla="*/ 2 h 17"/>
                <a:gd name="T14" fmla="*/ 1 w 9"/>
                <a:gd name="T15" fmla="*/ 2 h 17"/>
                <a:gd name="T16" fmla="*/ 1 w 9"/>
                <a:gd name="T17" fmla="*/ 3 h 17"/>
                <a:gd name="T18" fmla="*/ 2 w 9"/>
                <a:gd name="T19" fmla="*/ 4 h 17"/>
                <a:gd name="T20" fmla="*/ 2 w 9"/>
                <a:gd name="T21" fmla="*/ 4 h 17"/>
                <a:gd name="T22" fmla="*/ 2 w 9"/>
                <a:gd name="T23" fmla="*/ 5 h 17"/>
                <a:gd name="T24" fmla="*/ 2 w 9"/>
                <a:gd name="T25" fmla="*/ 5 h 17"/>
                <a:gd name="T26" fmla="*/ 1 w 9"/>
                <a:gd name="T27" fmla="*/ 7 h 17"/>
                <a:gd name="T28" fmla="*/ 1 w 9"/>
                <a:gd name="T29" fmla="*/ 7 h 17"/>
                <a:gd name="T30" fmla="*/ 1 w 9"/>
                <a:gd name="T31" fmla="*/ 7 h 17"/>
                <a:gd name="T32" fmla="*/ 1 w 9"/>
                <a:gd name="T33" fmla="*/ 7 h 17"/>
                <a:gd name="T34" fmla="*/ 1 w 9"/>
                <a:gd name="T35" fmla="*/ 8 h 17"/>
                <a:gd name="T36" fmla="*/ 1 w 9"/>
                <a:gd name="T37" fmla="*/ 9 h 17"/>
                <a:gd name="T38" fmla="*/ 1 w 9"/>
                <a:gd name="T39" fmla="*/ 10 h 17"/>
                <a:gd name="T40" fmla="*/ 1 w 9"/>
                <a:gd name="T41" fmla="*/ 11 h 17"/>
                <a:gd name="T42" fmla="*/ 1 w 9"/>
                <a:gd name="T43" fmla="*/ 11 h 17"/>
                <a:gd name="T44" fmla="*/ 1 w 9"/>
                <a:gd name="T45" fmla="*/ 11 h 17"/>
                <a:gd name="T46" fmla="*/ 0 w 9"/>
                <a:gd name="T47" fmla="*/ 11 h 17"/>
                <a:gd name="T48" fmla="*/ 0 w 9"/>
                <a:gd name="T49" fmla="*/ 12 h 17"/>
                <a:gd name="T50" fmla="*/ 0 w 9"/>
                <a:gd name="T51" fmla="*/ 12 h 17"/>
                <a:gd name="T52" fmla="*/ 0 w 9"/>
                <a:gd name="T53" fmla="*/ 12 h 17"/>
                <a:gd name="T54" fmla="*/ 0 w 9"/>
                <a:gd name="T55" fmla="*/ 13 h 17"/>
                <a:gd name="T56" fmla="*/ 0 w 9"/>
                <a:gd name="T57" fmla="*/ 13 h 17"/>
                <a:gd name="T58" fmla="*/ 0 w 9"/>
                <a:gd name="T59" fmla="*/ 13 h 17"/>
                <a:gd name="T60" fmla="*/ 0 w 9"/>
                <a:gd name="T61" fmla="*/ 13 h 17"/>
                <a:gd name="T62" fmla="*/ 0 w 9"/>
                <a:gd name="T63" fmla="*/ 14 h 17"/>
                <a:gd name="T64" fmla="*/ 1 w 9"/>
                <a:gd name="T65" fmla="*/ 14 h 17"/>
                <a:gd name="T66" fmla="*/ 1 w 9"/>
                <a:gd name="T67" fmla="*/ 15 h 17"/>
                <a:gd name="T68" fmla="*/ 1 w 9"/>
                <a:gd name="T69" fmla="*/ 15 h 17"/>
                <a:gd name="T70" fmla="*/ 1 w 9"/>
                <a:gd name="T71" fmla="*/ 15 h 17"/>
                <a:gd name="T72" fmla="*/ 1 w 9"/>
                <a:gd name="T73" fmla="*/ 15 h 17"/>
                <a:gd name="T74" fmla="*/ 1 w 9"/>
                <a:gd name="T75" fmla="*/ 16 h 17"/>
                <a:gd name="T76" fmla="*/ 1 w 9"/>
                <a:gd name="T77" fmla="*/ 16 h 17"/>
                <a:gd name="T78" fmla="*/ 1 w 9"/>
                <a:gd name="T79" fmla="*/ 16 h 17"/>
                <a:gd name="T80" fmla="*/ 1 w 9"/>
                <a:gd name="T81" fmla="*/ 17 h 17"/>
                <a:gd name="T82" fmla="*/ 1 w 9"/>
                <a:gd name="T83" fmla="*/ 17 h 17"/>
                <a:gd name="T84" fmla="*/ 1 w 9"/>
                <a:gd name="T85" fmla="*/ 16 h 17"/>
                <a:gd name="T86" fmla="*/ 1 w 9"/>
                <a:gd name="T87" fmla="*/ 16 h 17"/>
                <a:gd name="T88" fmla="*/ 1 w 9"/>
                <a:gd name="T89" fmla="*/ 16 h 17"/>
                <a:gd name="T90" fmla="*/ 1 w 9"/>
                <a:gd name="T91" fmla="*/ 17 h 17"/>
                <a:gd name="T92" fmla="*/ 6 w 9"/>
                <a:gd name="T93" fmla="*/ 16 h 17"/>
                <a:gd name="T94" fmla="*/ 7 w 9"/>
                <a:gd name="T95" fmla="*/ 15 h 17"/>
                <a:gd name="T96" fmla="*/ 7 w 9"/>
                <a:gd name="T97" fmla="*/ 15 h 17"/>
                <a:gd name="T98" fmla="*/ 7 w 9"/>
                <a:gd name="T99" fmla="*/ 15 h 17"/>
                <a:gd name="T100" fmla="*/ 7 w 9"/>
                <a:gd name="T101" fmla="*/ 15 h 17"/>
                <a:gd name="T102" fmla="*/ 7 w 9"/>
                <a:gd name="T103" fmla="*/ 15 h 17"/>
                <a:gd name="T104" fmla="*/ 7 w 9"/>
                <a:gd name="T105" fmla="*/ 15 h 17"/>
                <a:gd name="T106" fmla="*/ 8 w 9"/>
                <a:gd name="T107" fmla="*/ 15 h 17"/>
                <a:gd name="T108" fmla="*/ 8 w 9"/>
                <a:gd name="T109" fmla="*/ 15 h 17"/>
                <a:gd name="T110" fmla="*/ 8 w 9"/>
                <a:gd name="T111" fmla="*/ 15 h 17"/>
                <a:gd name="T112" fmla="*/ 7 w 9"/>
                <a:gd name="T113" fmla="*/ 15 h 17"/>
                <a:gd name="T114" fmla="*/ 8 w 9"/>
                <a:gd name="T115" fmla="*/ 15 h 17"/>
                <a:gd name="T116" fmla="*/ 8 w 9"/>
                <a:gd name="T117" fmla="*/ 15 h 17"/>
                <a:gd name="T118" fmla="*/ 9 w 9"/>
                <a:gd name="T119" fmla="*/ 14 h 17"/>
                <a:gd name="T120" fmla="*/ 7 w 9"/>
                <a:gd name="T121" fmla="*/ 1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9" h="17">
                  <a:moveTo>
                    <a:pt x="7" y="13"/>
                  </a:moveTo>
                  <a:cubicBezTo>
                    <a:pt x="3" y="0"/>
                    <a:pt x="3" y="0"/>
                    <a:pt x="3" y="0"/>
                  </a:cubicBezTo>
                  <a:cubicBezTo>
                    <a:pt x="2" y="1"/>
                    <a:pt x="2" y="1"/>
                    <a:pt x="2" y="1"/>
                  </a:cubicBezTo>
                  <a:cubicBezTo>
                    <a:pt x="2" y="0"/>
                    <a:pt x="2" y="0"/>
                    <a:pt x="2" y="0"/>
                  </a:cubicBezTo>
                  <a:cubicBezTo>
                    <a:pt x="2" y="0"/>
                    <a:pt x="2" y="1"/>
                    <a:pt x="1" y="1"/>
                  </a:cubicBezTo>
                  <a:cubicBezTo>
                    <a:pt x="1" y="1"/>
                    <a:pt x="1" y="1"/>
                    <a:pt x="1" y="1"/>
                  </a:cubicBezTo>
                  <a:cubicBezTo>
                    <a:pt x="1" y="2"/>
                    <a:pt x="1" y="2"/>
                    <a:pt x="1" y="2"/>
                  </a:cubicBezTo>
                  <a:cubicBezTo>
                    <a:pt x="1" y="2"/>
                    <a:pt x="1" y="2"/>
                    <a:pt x="1" y="2"/>
                  </a:cubicBezTo>
                  <a:cubicBezTo>
                    <a:pt x="1" y="2"/>
                    <a:pt x="1" y="3"/>
                    <a:pt x="1" y="3"/>
                  </a:cubicBezTo>
                  <a:cubicBezTo>
                    <a:pt x="2" y="3"/>
                    <a:pt x="2" y="3"/>
                    <a:pt x="2" y="4"/>
                  </a:cubicBezTo>
                  <a:cubicBezTo>
                    <a:pt x="1" y="4"/>
                    <a:pt x="1" y="4"/>
                    <a:pt x="2" y="4"/>
                  </a:cubicBezTo>
                  <a:cubicBezTo>
                    <a:pt x="2" y="4"/>
                    <a:pt x="2" y="5"/>
                    <a:pt x="2" y="5"/>
                  </a:cubicBezTo>
                  <a:cubicBezTo>
                    <a:pt x="2" y="5"/>
                    <a:pt x="2" y="5"/>
                    <a:pt x="2" y="5"/>
                  </a:cubicBezTo>
                  <a:cubicBezTo>
                    <a:pt x="2" y="6"/>
                    <a:pt x="2" y="7"/>
                    <a:pt x="1" y="7"/>
                  </a:cubicBezTo>
                  <a:cubicBezTo>
                    <a:pt x="1" y="7"/>
                    <a:pt x="1" y="7"/>
                    <a:pt x="1" y="7"/>
                  </a:cubicBezTo>
                  <a:cubicBezTo>
                    <a:pt x="1" y="7"/>
                    <a:pt x="1" y="7"/>
                    <a:pt x="1" y="7"/>
                  </a:cubicBezTo>
                  <a:cubicBezTo>
                    <a:pt x="1" y="7"/>
                    <a:pt x="1" y="7"/>
                    <a:pt x="1" y="7"/>
                  </a:cubicBezTo>
                  <a:cubicBezTo>
                    <a:pt x="1" y="8"/>
                    <a:pt x="1" y="8"/>
                    <a:pt x="1" y="8"/>
                  </a:cubicBezTo>
                  <a:cubicBezTo>
                    <a:pt x="1" y="8"/>
                    <a:pt x="1" y="8"/>
                    <a:pt x="1" y="9"/>
                  </a:cubicBezTo>
                  <a:cubicBezTo>
                    <a:pt x="1" y="9"/>
                    <a:pt x="1" y="10"/>
                    <a:pt x="1" y="10"/>
                  </a:cubicBezTo>
                  <a:cubicBezTo>
                    <a:pt x="1" y="10"/>
                    <a:pt x="1" y="11"/>
                    <a:pt x="1" y="11"/>
                  </a:cubicBezTo>
                  <a:cubicBezTo>
                    <a:pt x="1" y="11"/>
                    <a:pt x="1" y="11"/>
                    <a:pt x="1" y="11"/>
                  </a:cubicBezTo>
                  <a:cubicBezTo>
                    <a:pt x="1" y="11"/>
                    <a:pt x="1" y="11"/>
                    <a:pt x="1" y="11"/>
                  </a:cubicBezTo>
                  <a:cubicBezTo>
                    <a:pt x="0" y="11"/>
                    <a:pt x="0" y="11"/>
                    <a:pt x="0" y="11"/>
                  </a:cubicBezTo>
                  <a:cubicBezTo>
                    <a:pt x="0" y="11"/>
                    <a:pt x="0" y="11"/>
                    <a:pt x="0" y="12"/>
                  </a:cubicBezTo>
                  <a:cubicBezTo>
                    <a:pt x="0" y="12"/>
                    <a:pt x="0" y="12"/>
                    <a:pt x="0" y="12"/>
                  </a:cubicBezTo>
                  <a:cubicBezTo>
                    <a:pt x="0" y="12"/>
                    <a:pt x="0" y="12"/>
                    <a:pt x="0" y="12"/>
                  </a:cubicBezTo>
                  <a:cubicBezTo>
                    <a:pt x="0" y="12"/>
                    <a:pt x="0" y="13"/>
                    <a:pt x="0" y="13"/>
                  </a:cubicBezTo>
                  <a:cubicBezTo>
                    <a:pt x="0" y="13"/>
                    <a:pt x="0" y="13"/>
                    <a:pt x="0" y="13"/>
                  </a:cubicBezTo>
                  <a:cubicBezTo>
                    <a:pt x="0" y="13"/>
                    <a:pt x="0" y="13"/>
                    <a:pt x="0" y="13"/>
                  </a:cubicBezTo>
                  <a:cubicBezTo>
                    <a:pt x="0" y="13"/>
                    <a:pt x="0" y="13"/>
                    <a:pt x="0" y="13"/>
                  </a:cubicBezTo>
                  <a:cubicBezTo>
                    <a:pt x="0" y="13"/>
                    <a:pt x="0" y="14"/>
                    <a:pt x="0" y="14"/>
                  </a:cubicBezTo>
                  <a:cubicBezTo>
                    <a:pt x="0" y="14"/>
                    <a:pt x="1" y="14"/>
                    <a:pt x="1" y="14"/>
                  </a:cubicBezTo>
                  <a:cubicBezTo>
                    <a:pt x="1" y="15"/>
                    <a:pt x="1" y="15"/>
                    <a:pt x="1" y="15"/>
                  </a:cubicBezTo>
                  <a:cubicBezTo>
                    <a:pt x="1" y="15"/>
                    <a:pt x="1" y="15"/>
                    <a:pt x="1" y="15"/>
                  </a:cubicBezTo>
                  <a:cubicBezTo>
                    <a:pt x="1" y="15"/>
                    <a:pt x="1" y="15"/>
                    <a:pt x="1" y="15"/>
                  </a:cubicBezTo>
                  <a:cubicBezTo>
                    <a:pt x="1" y="15"/>
                    <a:pt x="1" y="15"/>
                    <a:pt x="1" y="15"/>
                  </a:cubicBezTo>
                  <a:cubicBezTo>
                    <a:pt x="1" y="15"/>
                    <a:pt x="1" y="16"/>
                    <a:pt x="1" y="16"/>
                  </a:cubicBezTo>
                  <a:cubicBezTo>
                    <a:pt x="1" y="16"/>
                    <a:pt x="1" y="16"/>
                    <a:pt x="1" y="16"/>
                  </a:cubicBezTo>
                  <a:cubicBezTo>
                    <a:pt x="1" y="16"/>
                    <a:pt x="1" y="16"/>
                    <a:pt x="1" y="16"/>
                  </a:cubicBezTo>
                  <a:cubicBezTo>
                    <a:pt x="1" y="16"/>
                    <a:pt x="1" y="17"/>
                    <a:pt x="1" y="17"/>
                  </a:cubicBezTo>
                  <a:cubicBezTo>
                    <a:pt x="1" y="17"/>
                    <a:pt x="1" y="17"/>
                    <a:pt x="1" y="17"/>
                  </a:cubicBezTo>
                  <a:cubicBezTo>
                    <a:pt x="1" y="17"/>
                    <a:pt x="1" y="16"/>
                    <a:pt x="1" y="16"/>
                  </a:cubicBezTo>
                  <a:cubicBezTo>
                    <a:pt x="1" y="16"/>
                    <a:pt x="1" y="16"/>
                    <a:pt x="1" y="16"/>
                  </a:cubicBezTo>
                  <a:cubicBezTo>
                    <a:pt x="1" y="16"/>
                    <a:pt x="1" y="16"/>
                    <a:pt x="1" y="16"/>
                  </a:cubicBezTo>
                  <a:cubicBezTo>
                    <a:pt x="1" y="16"/>
                    <a:pt x="1" y="17"/>
                    <a:pt x="1" y="17"/>
                  </a:cubicBezTo>
                  <a:cubicBezTo>
                    <a:pt x="6" y="16"/>
                    <a:pt x="6" y="16"/>
                    <a:pt x="6" y="16"/>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8" y="15"/>
                    <a:pt x="8" y="15"/>
                    <a:pt x="8" y="15"/>
                  </a:cubicBezTo>
                  <a:cubicBezTo>
                    <a:pt x="8" y="15"/>
                    <a:pt x="8" y="15"/>
                    <a:pt x="8" y="15"/>
                  </a:cubicBezTo>
                  <a:cubicBezTo>
                    <a:pt x="8" y="15"/>
                    <a:pt x="8" y="15"/>
                    <a:pt x="8" y="15"/>
                  </a:cubicBezTo>
                  <a:cubicBezTo>
                    <a:pt x="7" y="15"/>
                    <a:pt x="7" y="15"/>
                    <a:pt x="7" y="15"/>
                  </a:cubicBezTo>
                  <a:cubicBezTo>
                    <a:pt x="8" y="15"/>
                    <a:pt x="8" y="15"/>
                    <a:pt x="8" y="15"/>
                  </a:cubicBezTo>
                  <a:cubicBezTo>
                    <a:pt x="8" y="15"/>
                    <a:pt x="8" y="15"/>
                    <a:pt x="8" y="15"/>
                  </a:cubicBezTo>
                  <a:cubicBezTo>
                    <a:pt x="8" y="15"/>
                    <a:pt x="9" y="14"/>
                    <a:pt x="9" y="14"/>
                  </a:cubicBezTo>
                  <a:cubicBezTo>
                    <a:pt x="8" y="15"/>
                    <a:pt x="7" y="13"/>
                    <a:pt x="7"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6" name="Freeform 460">
              <a:extLst>
                <a:ext uri="{FF2B5EF4-FFF2-40B4-BE49-F238E27FC236}">
                  <a16:creationId xmlns:a16="http://schemas.microsoft.com/office/drawing/2014/main" id="{D3C93B6A-7F3D-4E67-A9CD-41D6739E5849}"/>
                </a:ext>
              </a:extLst>
            </p:cNvPr>
            <p:cNvSpPr>
              <a:spLocks/>
            </p:cNvSpPr>
            <p:nvPr/>
          </p:nvSpPr>
          <p:spPr bwMode="auto">
            <a:xfrm>
              <a:off x="-1430339" y="749301"/>
              <a:ext cx="33338" cy="57150"/>
            </a:xfrm>
            <a:custGeom>
              <a:avLst/>
              <a:gdLst>
                <a:gd name="T0" fmla="*/ 8 w 9"/>
                <a:gd name="T1" fmla="*/ 14 h 16"/>
                <a:gd name="T2" fmla="*/ 8 w 9"/>
                <a:gd name="T3" fmla="*/ 14 h 16"/>
                <a:gd name="T4" fmla="*/ 8 w 9"/>
                <a:gd name="T5" fmla="*/ 13 h 16"/>
                <a:gd name="T6" fmla="*/ 7 w 9"/>
                <a:gd name="T7" fmla="*/ 12 h 16"/>
                <a:gd name="T8" fmla="*/ 7 w 9"/>
                <a:gd name="T9" fmla="*/ 11 h 16"/>
                <a:gd name="T10" fmla="*/ 7 w 9"/>
                <a:gd name="T11" fmla="*/ 11 h 16"/>
                <a:gd name="T12" fmla="*/ 7 w 9"/>
                <a:gd name="T13" fmla="*/ 10 h 16"/>
                <a:gd name="T14" fmla="*/ 7 w 9"/>
                <a:gd name="T15" fmla="*/ 10 h 16"/>
                <a:gd name="T16" fmla="*/ 7 w 9"/>
                <a:gd name="T17" fmla="*/ 9 h 16"/>
                <a:gd name="T18" fmla="*/ 8 w 9"/>
                <a:gd name="T19" fmla="*/ 9 h 16"/>
                <a:gd name="T20" fmla="*/ 8 w 9"/>
                <a:gd name="T21" fmla="*/ 6 h 16"/>
                <a:gd name="T22" fmla="*/ 8 w 9"/>
                <a:gd name="T23" fmla="*/ 6 h 16"/>
                <a:gd name="T24" fmla="*/ 8 w 9"/>
                <a:gd name="T25" fmla="*/ 5 h 16"/>
                <a:gd name="T26" fmla="*/ 8 w 9"/>
                <a:gd name="T27" fmla="*/ 5 h 16"/>
                <a:gd name="T28" fmla="*/ 8 w 9"/>
                <a:gd name="T29" fmla="*/ 5 h 16"/>
                <a:gd name="T30" fmla="*/ 9 w 9"/>
                <a:gd name="T31" fmla="*/ 4 h 16"/>
                <a:gd name="T32" fmla="*/ 9 w 9"/>
                <a:gd name="T33" fmla="*/ 3 h 16"/>
                <a:gd name="T34" fmla="*/ 9 w 9"/>
                <a:gd name="T35" fmla="*/ 2 h 16"/>
                <a:gd name="T36" fmla="*/ 9 w 9"/>
                <a:gd name="T37" fmla="*/ 2 h 16"/>
                <a:gd name="T38" fmla="*/ 8 w 9"/>
                <a:gd name="T39" fmla="*/ 1 h 16"/>
                <a:gd name="T40" fmla="*/ 0 w 9"/>
                <a:gd name="T41" fmla="*/ 3 h 16"/>
                <a:gd name="T42" fmla="*/ 0 w 9"/>
                <a:gd name="T43" fmla="*/ 3 h 16"/>
                <a:gd name="T44" fmla="*/ 0 w 9"/>
                <a:gd name="T45" fmla="*/ 4 h 16"/>
                <a:gd name="T46" fmla="*/ 0 w 9"/>
                <a:gd name="T47" fmla="*/ 4 h 16"/>
                <a:gd name="T48" fmla="*/ 1 w 9"/>
                <a:gd name="T49" fmla="*/ 6 h 16"/>
                <a:gd name="T50" fmla="*/ 1 w 9"/>
                <a:gd name="T51" fmla="*/ 8 h 16"/>
                <a:gd name="T52" fmla="*/ 2 w 9"/>
                <a:gd name="T53" fmla="*/ 9 h 16"/>
                <a:gd name="T54" fmla="*/ 2 w 9"/>
                <a:gd name="T55" fmla="*/ 10 h 16"/>
                <a:gd name="T56" fmla="*/ 2 w 9"/>
                <a:gd name="T57" fmla="*/ 11 h 16"/>
                <a:gd name="T58" fmla="*/ 2 w 9"/>
                <a:gd name="T59" fmla="*/ 11 h 16"/>
                <a:gd name="T60" fmla="*/ 2 w 9"/>
                <a:gd name="T61" fmla="*/ 11 h 16"/>
                <a:gd name="T62" fmla="*/ 3 w 9"/>
                <a:gd name="T63" fmla="*/ 11 h 16"/>
                <a:gd name="T64" fmla="*/ 3 w 9"/>
                <a:gd name="T65" fmla="*/ 12 h 16"/>
                <a:gd name="T66" fmla="*/ 3 w 9"/>
                <a:gd name="T67" fmla="*/ 14 h 16"/>
                <a:gd name="T68" fmla="*/ 4 w 9"/>
                <a:gd name="T69" fmla="*/ 15 h 16"/>
                <a:gd name="T70" fmla="*/ 4 w 9"/>
                <a:gd name="T71" fmla="*/ 16 h 16"/>
                <a:gd name="T72" fmla="*/ 8 w 9"/>
                <a:gd name="T73" fmla="*/ 1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9" h="16">
                  <a:moveTo>
                    <a:pt x="8" y="14"/>
                  </a:moveTo>
                  <a:cubicBezTo>
                    <a:pt x="8" y="14"/>
                    <a:pt x="8" y="14"/>
                    <a:pt x="8" y="14"/>
                  </a:cubicBezTo>
                  <a:cubicBezTo>
                    <a:pt x="8" y="14"/>
                    <a:pt x="8" y="14"/>
                    <a:pt x="8" y="14"/>
                  </a:cubicBezTo>
                  <a:cubicBezTo>
                    <a:pt x="8" y="14"/>
                    <a:pt x="8" y="14"/>
                    <a:pt x="8" y="14"/>
                  </a:cubicBezTo>
                  <a:cubicBezTo>
                    <a:pt x="8" y="14"/>
                    <a:pt x="8" y="13"/>
                    <a:pt x="8" y="13"/>
                  </a:cubicBezTo>
                  <a:cubicBezTo>
                    <a:pt x="8" y="13"/>
                    <a:pt x="8" y="13"/>
                    <a:pt x="8" y="13"/>
                  </a:cubicBezTo>
                  <a:cubicBezTo>
                    <a:pt x="7" y="12"/>
                    <a:pt x="7" y="12"/>
                    <a:pt x="7" y="12"/>
                  </a:cubicBezTo>
                  <a:cubicBezTo>
                    <a:pt x="7" y="12"/>
                    <a:pt x="7" y="12"/>
                    <a:pt x="7" y="12"/>
                  </a:cubicBezTo>
                  <a:cubicBezTo>
                    <a:pt x="7" y="12"/>
                    <a:pt x="7" y="12"/>
                    <a:pt x="7" y="12"/>
                  </a:cubicBezTo>
                  <a:cubicBezTo>
                    <a:pt x="7" y="11"/>
                    <a:pt x="7" y="11"/>
                    <a:pt x="7" y="11"/>
                  </a:cubicBezTo>
                  <a:cubicBezTo>
                    <a:pt x="7" y="11"/>
                    <a:pt x="7" y="11"/>
                    <a:pt x="7" y="11"/>
                  </a:cubicBezTo>
                  <a:cubicBezTo>
                    <a:pt x="7" y="11"/>
                    <a:pt x="7" y="11"/>
                    <a:pt x="7" y="11"/>
                  </a:cubicBezTo>
                  <a:cubicBezTo>
                    <a:pt x="7" y="11"/>
                    <a:pt x="7" y="11"/>
                    <a:pt x="7" y="11"/>
                  </a:cubicBezTo>
                  <a:cubicBezTo>
                    <a:pt x="7" y="11"/>
                    <a:pt x="7" y="11"/>
                    <a:pt x="7" y="10"/>
                  </a:cubicBezTo>
                  <a:cubicBezTo>
                    <a:pt x="7" y="10"/>
                    <a:pt x="7" y="10"/>
                    <a:pt x="7" y="10"/>
                  </a:cubicBezTo>
                  <a:cubicBezTo>
                    <a:pt x="7" y="10"/>
                    <a:pt x="7" y="10"/>
                    <a:pt x="7" y="10"/>
                  </a:cubicBezTo>
                  <a:cubicBezTo>
                    <a:pt x="7" y="10"/>
                    <a:pt x="7" y="9"/>
                    <a:pt x="7" y="9"/>
                  </a:cubicBezTo>
                  <a:cubicBezTo>
                    <a:pt x="7" y="9"/>
                    <a:pt x="7" y="9"/>
                    <a:pt x="7" y="9"/>
                  </a:cubicBezTo>
                  <a:cubicBezTo>
                    <a:pt x="8" y="9"/>
                    <a:pt x="8" y="9"/>
                    <a:pt x="8" y="9"/>
                  </a:cubicBezTo>
                  <a:cubicBezTo>
                    <a:pt x="8" y="9"/>
                    <a:pt x="8" y="9"/>
                    <a:pt x="8" y="9"/>
                  </a:cubicBezTo>
                  <a:cubicBezTo>
                    <a:pt x="8" y="9"/>
                    <a:pt x="8" y="9"/>
                    <a:pt x="8" y="9"/>
                  </a:cubicBezTo>
                  <a:cubicBezTo>
                    <a:pt x="8" y="9"/>
                    <a:pt x="8" y="6"/>
                    <a:pt x="8" y="6"/>
                  </a:cubicBezTo>
                  <a:cubicBezTo>
                    <a:pt x="8" y="6"/>
                    <a:pt x="8" y="6"/>
                    <a:pt x="8" y="6"/>
                  </a:cubicBezTo>
                  <a:cubicBezTo>
                    <a:pt x="8" y="6"/>
                    <a:pt x="8" y="6"/>
                    <a:pt x="8" y="6"/>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9" y="4"/>
                    <a:pt x="9" y="4"/>
                  </a:cubicBezTo>
                  <a:cubicBezTo>
                    <a:pt x="9" y="4"/>
                    <a:pt x="9" y="4"/>
                    <a:pt x="9" y="3"/>
                  </a:cubicBezTo>
                  <a:cubicBezTo>
                    <a:pt x="9" y="3"/>
                    <a:pt x="9" y="3"/>
                    <a:pt x="9" y="3"/>
                  </a:cubicBezTo>
                  <a:cubicBezTo>
                    <a:pt x="9" y="3"/>
                    <a:pt x="9" y="3"/>
                    <a:pt x="9" y="3"/>
                  </a:cubicBezTo>
                  <a:cubicBezTo>
                    <a:pt x="9" y="3"/>
                    <a:pt x="9" y="3"/>
                    <a:pt x="9" y="2"/>
                  </a:cubicBezTo>
                  <a:cubicBezTo>
                    <a:pt x="8" y="2"/>
                    <a:pt x="8" y="2"/>
                    <a:pt x="8" y="2"/>
                  </a:cubicBezTo>
                  <a:cubicBezTo>
                    <a:pt x="8" y="2"/>
                    <a:pt x="8" y="2"/>
                    <a:pt x="9" y="2"/>
                  </a:cubicBezTo>
                  <a:cubicBezTo>
                    <a:pt x="9" y="1"/>
                    <a:pt x="8" y="1"/>
                    <a:pt x="8" y="1"/>
                  </a:cubicBezTo>
                  <a:cubicBezTo>
                    <a:pt x="8" y="1"/>
                    <a:pt x="8" y="1"/>
                    <a:pt x="8" y="1"/>
                  </a:cubicBezTo>
                  <a:cubicBezTo>
                    <a:pt x="8" y="1"/>
                    <a:pt x="8" y="0"/>
                    <a:pt x="8" y="0"/>
                  </a:cubicBezTo>
                  <a:cubicBezTo>
                    <a:pt x="0" y="3"/>
                    <a:pt x="0" y="3"/>
                    <a:pt x="0" y="3"/>
                  </a:cubicBezTo>
                  <a:cubicBezTo>
                    <a:pt x="0" y="3"/>
                    <a:pt x="0" y="3"/>
                    <a:pt x="0" y="3"/>
                  </a:cubicBezTo>
                  <a:cubicBezTo>
                    <a:pt x="0" y="3"/>
                    <a:pt x="0" y="3"/>
                    <a:pt x="0" y="3"/>
                  </a:cubicBezTo>
                  <a:cubicBezTo>
                    <a:pt x="0" y="3"/>
                    <a:pt x="0" y="3"/>
                    <a:pt x="0" y="3"/>
                  </a:cubicBezTo>
                  <a:cubicBezTo>
                    <a:pt x="0" y="3"/>
                    <a:pt x="0" y="4"/>
                    <a:pt x="0" y="4"/>
                  </a:cubicBezTo>
                  <a:cubicBezTo>
                    <a:pt x="0" y="4"/>
                    <a:pt x="0" y="4"/>
                    <a:pt x="0" y="4"/>
                  </a:cubicBezTo>
                  <a:cubicBezTo>
                    <a:pt x="0" y="4"/>
                    <a:pt x="0" y="4"/>
                    <a:pt x="0" y="4"/>
                  </a:cubicBezTo>
                  <a:cubicBezTo>
                    <a:pt x="0" y="5"/>
                    <a:pt x="0" y="5"/>
                    <a:pt x="0" y="5"/>
                  </a:cubicBezTo>
                  <a:cubicBezTo>
                    <a:pt x="1" y="5"/>
                    <a:pt x="1" y="6"/>
                    <a:pt x="1" y="6"/>
                  </a:cubicBezTo>
                  <a:cubicBezTo>
                    <a:pt x="1" y="7"/>
                    <a:pt x="1" y="7"/>
                    <a:pt x="1" y="8"/>
                  </a:cubicBezTo>
                  <a:cubicBezTo>
                    <a:pt x="1" y="8"/>
                    <a:pt x="1" y="8"/>
                    <a:pt x="1" y="8"/>
                  </a:cubicBezTo>
                  <a:cubicBezTo>
                    <a:pt x="1" y="8"/>
                    <a:pt x="1" y="9"/>
                    <a:pt x="1" y="9"/>
                  </a:cubicBezTo>
                  <a:cubicBezTo>
                    <a:pt x="1" y="9"/>
                    <a:pt x="2" y="9"/>
                    <a:pt x="2" y="9"/>
                  </a:cubicBezTo>
                  <a:cubicBezTo>
                    <a:pt x="2" y="9"/>
                    <a:pt x="2" y="9"/>
                    <a:pt x="2" y="10"/>
                  </a:cubicBezTo>
                  <a:cubicBezTo>
                    <a:pt x="2" y="10"/>
                    <a:pt x="2" y="10"/>
                    <a:pt x="2" y="10"/>
                  </a:cubicBezTo>
                  <a:cubicBezTo>
                    <a:pt x="2" y="10"/>
                    <a:pt x="2" y="10"/>
                    <a:pt x="2" y="10"/>
                  </a:cubicBezTo>
                  <a:cubicBezTo>
                    <a:pt x="2" y="10"/>
                    <a:pt x="2" y="10"/>
                    <a:pt x="2" y="11"/>
                  </a:cubicBezTo>
                  <a:cubicBezTo>
                    <a:pt x="2" y="11"/>
                    <a:pt x="2" y="11"/>
                    <a:pt x="2" y="11"/>
                  </a:cubicBezTo>
                  <a:cubicBezTo>
                    <a:pt x="2" y="11"/>
                    <a:pt x="2" y="11"/>
                    <a:pt x="2" y="11"/>
                  </a:cubicBezTo>
                  <a:cubicBezTo>
                    <a:pt x="2" y="11"/>
                    <a:pt x="2" y="11"/>
                    <a:pt x="2" y="11"/>
                  </a:cubicBezTo>
                  <a:cubicBezTo>
                    <a:pt x="2" y="11"/>
                    <a:pt x="2" y="11"/>
                    <a:pt x="2" y="11"/>
                  </a:cubicBezTo>
                  <a:cubicBezTo>
                    <a:pt x="2" y="11"/>
                    <a:pt x="3" y="11"/>
                    <a:pt x="3" y="11"/>
                  </a:cubicBezTo>
                  <a:cubicBezTo>
                    <a:pt x="3" y="11"/>
                    <a:pt x="3" y="11"/>
                    <a:pt x="3" y="11"/>
                  </a:cubicBezTo>
                  <a:cubicBezTo>
                    <a:pt x="3" y="11"/>
                    <a:pt x="3" y="11"/>
                    <a:pt x="3" y="12"/>
                  </a:cubicBezTo>
                  <a:cubicBezTo>
                    <a:pt x="3" y="12"/>
                    <a:pt x="3" y="12"/>
                    <a:pt x="3" y="12"/>
                  </a:cubicBezTo>
                  <a:cubicBezTo>
                    <a:pt x="3" y="12"/>
                    <a:pt x="3" y="12"/>
                    <a:pt x="3" y="13"/>
                  </a:cubicBezTo>
                  <a:cubicBezTo>
                    <a:pt x="3" y="13"/>
                    <a:pt x="3" y="13"/>
                    <a:pt x="3" y="14"/>
                  </a:cubicBezTo>
                  <a:cubicBezTo>
                    <a:pt x="3" y="14"/>
                    <a:pt x="3" y="14"/>
                    <a:pt x="3" y="14"/>
                  </a:cubicBezTo>
                  <a:cubicBezTo>
                    <a:pt x="3" y="14"/>
                    <a:pt x="4" y="15"/>
                    <a:pt x="4" y="15"/>
                  </a:cubicBezTo>
                  <a:cubicBezTo>
                    <a:pt x="4" y="15"/>
                    <a:pt x="4" y="16"/>
                    <a:pt x="4" y="16"/>
                  </a:cubicBezTo>
                  <a:cubicBezTo>
                    <a:pt x="4" y="16"/>
                    <a:pt x="4" y="16"/>
                    <a:pt x="4" y="16"/>
                  </a:cubicBezTo>
                  <a:cubicBezTo>
                    <a:pt x="8" y="15"/>
                    <a:pt x="8" y="15"/>
                    <a:pt x="8" y="15"/>
                  </a:cubicBezTo>
                  <a:cubicBezTo>
                    <a:pt x="8" y="15"/>
                    <a:pt x="8" y="14"/>
                    <a:pt x="8" y="1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7" name="Freeform 461">
              <a:extLst>
                <a:ext uri="{FF2B5EF4-FFF2-40B4-BE49-F238E27FC236}">
                  <a16:creationId xmlns:a16="http://schemas.microsoft.com/office/drawing/2014/main" id="{6C5751B1-70EB-4E29-BE08-233C1D6DC9C3}"/>
                </a:ext>
              </a:extLst>
            </p:cNvPr>
            <p:cNvSpPr>
              <a:spLocks/>
            </p:cNvSpPr>
            <p:nvPr/>
          </p:nvSpPr>
          <p:spPr bwMode="auto">
            <a:xfrm>
              <a:off x="-1746252" y="752476"/>
              <a:ext cx="93663" cy="101600"/>
            </a:xfrm>
            <a:custGeom>
              <a:avLst/>
              <a:gdLst>
                <a:gd name="T0" fmla="*/ 23 w 26"/>
                <a:gd name="T1" fmla="*/ 11 h 28"/>
                <a:gd name="T2" fmla="*/ 22 w 26"/>
                <a:gd name="T3" fmla="*/ 10 h 28"/>
                <a:gd name="T4" fmla="*/ 22 w 26"/>
                <a:gd name="T5" fmla="*/ 9 h 28"/>
                <a:gd name="T6" fmla="*/ 22 w 26"/>
                <a:gd name="T7" fmla="*/ 8 h 28"/>
                <a:gd name="T8" fmla="*/ 22 w 26"/>
                <a:gd name="T9" fmla="*/ 8 h 28"/>
                <a:gd name="T10" fmla="*/ 20 w 26"/>
                <a:gd name="T11" fmla="*/ 6 h 28"/>
                <a:gd name="T12" fmla="*/ 16 w 26"/>
                <a:gd name="T13" fmla="*/ 5 h 28"/>
                <a:gd name="T14" fmla="*/ 16 w 26"/>
                <a:gd name="T15" fmla="*/ 5 h 28"/>
                <a:gd name="T16" fmla="*/ 16 w 26"/>
                <a:gd name="T17" fmla="*/ 4 h 28"/>
                <a:gd name="T18" fmla="*/ 15 w 26"/>
                <a:gd name="T19" fmla="*/ 4 h 28"/>
                <a:gd name="T20" fmla="*/ 14 w 26"/>
                <a:gd name="T21" fmla="*/ 4 h 28"/>
                <a:gd name="T22" fmla="*/ 13 w 26"/>
                <a:gd name="T23" fmla="*/ 4 h 28"/>
                <a:gd name="T24" fmla="*/ 12 w 26"/>
                <a:gd name="T25" fmla="*/ 3 h 28"/>
                <a:gd name="T26" fmla="*/ 11 w 26"/>
                <a:gd name="T27" fmla="*/ 3 h 28"/>
                <a:gd name="T28" fmla="*/ 10 w 26"/>
                <a:gd name="T29" fmla="*/ 2 h 28"/>
                <a:gd name="T30" fmla="*/ 9 w 26"/>
                <a:gd name="T31" fmla="*/ 1 h 28"/>
                <a:gd name="T32" fmla="*/ 8 w 26"/>
                <a:gd name="T33" fmla="*/ 0 h 28"/>
                <a:gd name="T34" fmla="*/ 6 w 26"/>
                <a:gd name="T35" fmla="*/ 1 h 28"/>
                <a:gd name="T36" fmla="*/ 3 w 26"/>
                <a:gd name="T37" fmla="*/ 2 h 28"/>
                <a:gd name="T38" fmla="*/ 2 w 26"/>
                <a:gd name="T39" fmla="*/ 6 h 28"/>
                <a:gd name="T40" fmla="*/ 0 w 26"/>
                <a:gd name="T41" fmla="*/ 7 h 28"/>
                <a:gd name="T42" fmla="*/ 0 w 26"/>
                <a:gd name="T43" fmla="*/ 11 h 28"/>
                <a:gd name="T44" fmla="*/ 1 w 26"/>
                <a:gd name="T45" fmla="*/ 14 h 28"/>
                <a:gd name="T46" fmla="*/ 2 w 26"/>
                <a:gd name="T47" fmla="*/ 16 h 28"/>
                <a:gd name="T48" fmla="*/ 5 w 26"/>
                <a:gd name="T49" fmla="*/ 18 h 28"/>
                <a:gd name="T50" fmla="*/ 7 w 26"/>
                <a:gd name="T51" fmla="*/ 20 h 28"/>
                <a:gd name="T52" fmla="*/ 7 w 26"/>
                <a:gd name="T53" fmla="*/ 21 h 28"/>
                <a:gd name="T54" fmla="*/ 8 w 26"/>
                <a:gd name="T55" fmla="*/ 24 h 28"/>
                <a:gd name="T56" fmla="*/ 8 w 26"/>
                <a:gd name="T57" fmla="*/ 25 h 28"/>
                <a:gd name="T58" fmla="*/ 9 w 26"/>
                <a:gd name="T59" fmla="*/ 27 h 28"/>
                <a:gd name="T60" fmla="*/ 10 w 26"/>
                <a:gd name="T61" fmla="*/ 28 h 28"/>
                <a:gd name="T62" fmla="*/ 23 w 26"/>
                <a:gd name="T63" fmla="*/ 28 h 28"/>
                <a:gd name="T64" fmla="*/ 23 w 26"/>
                <a:gd name="T65" fmla="*/ 27 h 28"/>
                <a:gd name="T66" fmla="*/ 23 w 26"/>
                <a:gd name="T67" fmla="*/ 25 h 28"/>
                <a:gd name="T68" fmla="*/ 23 w 26"/>
                <a:gd name="T69" fmla="*/ 23 h 28"/>
                <a:gd name="T70" fmla="*/ 23 w 26"/>
                <a:gd name="T71" fmla="*/ 19 h 28"/>
                <a:gd name="T72" fmla="*/ 23 w 26"/>
                <a:gd name="T73" fmla="*/ 17 h 28"/>
                <a:gd name="T74" fmla="*/ 24 w 26"/>
                <a:gd name="T75" fmla="*/ 15 h 28"/>
                <a:gd name="T76" fmla="*/ 26 w 26"/>
                <a:gd name="T77" fmla="*/ 9 h 28"/>
                <a:gd name="T78" fmla="*/ 25 w 26"/>
                <a:gd name="T79" fmla="*/ 10 h 28"/>
                <a:gd name="T80" fmla="*/ 25 w 26"/>
                <a:gd name="T81" fmla="*/ 11 h 28"/>
                <a:gd name="T82" fmla="*/ 24 w 26"/>
                <a:gd name="T83" fmla="*/ 13 h 28"/>
                <a:gd name="T84" fmla="*/ 22 w 26"/>
                <a:gd name="T85" fmla="*/ 16 h 28"/>
                <a:gd name="T86" fmla="*/ 21 w 26"/>
                <a:gd name="T87" fmla="*/ 16 h 28"/>
                <a:gd name="T88" fmla="*/ 21 w 26"/>
                <a:gd name="T89" fmla="*/ 15 h 28"/>
                <a:gd name="T90" fmla="*/ 22 w 26"/>
                <a:gd name="T91" fmla="*/ 14 h 28"/>
                <a:gd name="T92" fmla="*/ 22 w 26"/>
                <a:gd name="T93" fmla="*/ 13 h 28"/>
                <a:gd name="T94" fmla="*/ 23 w 26"/>
                <a:gd name="T95" fmla="*/ 11 h 28"/>
                <a:gd name="T96" fmla="*/ 23 w 26"/>
                <a:gd name="T97" fmla="*/ 11 h 28"/>
                <a:gd name="T98" fmla="*/ 23 w 26"/>
                <a:gd name="T99"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26" h="28">
                  <a:moveTo>
                    <a:pt x="23" y="12"/>
                  </a:moveTo>
                  <a:cubicBezTo>
                    <a:pt x="23" y="12"/>
                    <a:pt x="23" y="11"/>
                    <a:pt x="23" y="11"/>
                  </a:cubicBezTo>
                  <a:cubicBezTo>
                    <a:pt x="23" y="11"/>
                    <a:pt x="23" y="11"/>
                    <a:pt x="23" y="11"/>
                  </a:cubicBezTo>
                  <a:cubicBezTo>
                    <a:pt x="23" y="11"/>
                    <a:pt x="22" y="10"/>
                    <a:pt x="22" y="10"/>
                  </a:cubicBezTo>
                  <a:cubicBezTo>
                    <a:pt x="22" y="10"/>
                    <a:pt x="22" y="10"/>
                    <a:pt x="22" y="10"/>
                  </a:cubicBezTo>
                  <a:cubicBezTo>
                    <a:pt x="22" y="9"/>
                    <a:pt x="22" y="9"/>
                    <a:pt x="22" y="9"/>
                  </a:cubicBezTo>
                  <a:cubicBezTo>
                    <a:pt x="22" y="9"/>
                    <a:pt x="22" y="9"/>
                    <a:pt x="22" y="9"/>
                  </a:cubicBezTo>
                  <a:cubicBezTo>
                    <a:pt x="22" y="9"/>
                    <a:pt x="22" y="8"/>
                    <a:pt x="22" y="8"/>
                  </a:cubicBezTo>
                  <a:cubicBezTo>
                    <a:pt x="22" y="8"/>
                    <a:pt x="22" y="8"/>
                    <a:pt x="22" y="8"/>
                  </a:cubicBezTo>
                  <a:cubicBezTo>
                    <a:pt x="22" y="8"/>
                    <a:pt x="22" y="8"/>
                    <a:pt x="22" y="8"/>
                  </a:cubicBezTo>
                  <a:cubicBezTo>
                    <a:pt x="21" y="8"/>
                    <a:pt x="21" y="7"/>
                    <a:pt x="21" y="7"/>
                  </a:cubicBezTo>
                  <a:cubicBezTo>
                    <a:pt x="21" y="6"/>
                    <a:pt x="20" y="6"/>
                    <a:pt x="20" y="6"/>
                  </a:cubicBezTo>
                  <a:cubicBezTo>
                    <a:pt x="20" y="6"/>
                    <a:pt x="19" y="6"/>
                    <a:pt x="19" y="6"/>
                  </a:cubicBezTo>
                  <a:cubicBezTo>
                    <a:pt x="18" y="5"/>
                    <a:pt x="17" y="5"/>
                    <a:pt x="16" y="5"/>
                  </a:cubicBezTo>
                  <a:cubicBezTo>
                    <a:pt x="16" y="5"/>
                    <a:pt x="16" y="5"/>
                    <a:pt x="16" y="5"/>
                  </a:cubicBezTo>
                  <a:cubicBezTo>
                    <a:pt x="16" y="5"/>
                    <a:pt x="16" y="5"/>
                    <a:pt x="16" y="5"/>
                  </a:cubicBezTo>
                  <a:cubicBezTo>
                    <a:pt x="16" y="5"/>
                    <a:pt x="16" y="5"/>
                    <a:pt x="16" y="4"/>
                  </a:cubicBezTo>
                  <a:cubicBezTo>
                    <a:pt x="16" y="4"/>
                    <a:pt x="16" y="4"/>
                    <a:pt x="16" y="4"/>
                  </a:cubicBezTo>
                  <a:cubicBezTo>
                    <a:pt x="16" y="4"/>
                    <a:pt x="15" y="4"/>
                    <a:pt x="15" y="4"/>
                  </a:cubicBezTo>
                  <a:cubicBezTo>
                    <a:pt x="15" y="4"/>
                    <a:pt x="15" y="4"/>
                    <a:pt x="15" y="4"/>
                  </a:cubicBezTo>
                  <a:cubicBezTo>
                    <a:pt x="15" y="4"/>
                    <a:pt x="15" y="4"/>
                    <a:pt x="15" y="4"/>
                  </a:cubicBezTo>
                  <a:cubicBezTo>
                    <a:pt x="15" y="4"/>
                    <a:pt x="14" y="4"/>
                    <a:pt x="14" y="4"/>
                  </a:cubicBezTo>
                  <a:cubicBezTo>
                    <a:pt x="14" y="4"/>
                    <a:pt x="14" y="4"/>
                    <a:pt x="13" y="4"/>
                  </a:cubicBezTo>
                  <a:cubicBezTo>
                    <a:pt x="13" y="4"/>
                    <a:pt x="13" y="4"/>
                    <a:pt x="13" y="4"/>
                  </a:cubicBezTo>
                  <a:cubicBezTo>
                    <a:pt x="13" y="4"/>
                    <a:pt x="13" y="4"/>
                    <a:pt x="12" y="4"/>
                  </a:cubicBezTo>
                  <a:cubicBezTo>
                    <a:pt x="12" y="4"/>
                    <a:pt x="12" y="4"/>
                    <a:pt x="12" y="3"/>
                  </a:cubicBezTo>
                  <a:cubicBezTo>
                    <a:pt x="12" y="3"/>
                    <a:pt x="12" y="3"/>
                    <a:pt x="12" y="3"/>
                  </a:cubicBezTo>
                  <a:cubicBezTo>
                    <a:pt x="12" y="3"/>
                    <a:pt x="11" y="3"/>
                    <a:pt x="11" y="3"/>
                  </a:cubicBezTo>
                  <a:cubicBezTo>
                    <a:pt x="11" y="3"/>
                    <a:pt x="11" y="2"/>
                    <a:pt x="11" y="2"/>
                  </a:cubicBezTo>
                  <a:cubicBezTo>
                    <a:pt x="10" y="2"/>
                    <a:pt x="10" y="2"/>
                    <a:pt x="10" y="2"/>
                  </a:cubicBezTo>
                  <a:cubicBezTo>
                    <a:pt x="10" y="2"/>
                    <a:pt x="9" y="2"/>
                    <a:pt x="9" y="2"/>
                  </a:cubicBezTo>
                  <a:cubicBezTo>
                    <a:pt x="9" y="2"/>
                    <a:pt x="9" y="2"/>
                    <a:pt x="9" y="1"/>
                  </a:cubicBezTo>
                  <a:cubicBezTo>
                    <a:pt x="9" y="1"/>
                    <a:pt x="9" y="1"/>
                    <a:pt x="9" y="1"/>
                  </a:cubicBezTo>
                  <a:cubicBezTo>
                    <a:pt x="9" y="1"/>
                    <a:pt x="9" y="0"/>
                    <a:pt x="8" y="0"/>
                  </a:cubicBezTo>
                  <a:cubicBezTo>
                    <a:pt x="8" y="0"/>
                    <a:pt x="7" y="1"/>
                    <a:pt x="7" y="1"/>
                  </a:cubicBezTo>
                  <a:cubicBezTo>
                    <a:pt x="7" y="1"/>
                    <a:pt x="6" y="1"/>
                    <a:pt x="6" y="1"/>
                  </a:cubicBezTo>
                  <a:cubicBezTo>
                    <a:pt x="6" y="1"/>
                    <a:pt x="6" y="1"/>
                    <a:pt x="6" y="1"/>
                  </a:cubicBezTo>
                  <a:cubicBezTo>
                    <a:pt x="5" y="1"/>
                    <a:pt x="3" y="2"/>
                    <a:pt x="3" y="2"/>
                  </a:cubicBezTo>
                  <a:cubicBezTo>
                    <a:pt x="3" y="2"/>
                    <a:pt x="3" y="2"/>
                    <a:pt x="3" y="2"/>
                  </a:cubicBezTo>
                  <a:cubicBezTo>
                    <a:pt x="2" y="6"/>
                    <a:pt x="2" y="6"/>
                    <a:pt x="2" y="6"/>
                  </a:cubicBezTo>
                  <a:cubicBezTo>
                    <a:pt x="2" y="6"/>
                    <a:pt x="2" y="6"/>
                    <a:pt x="2" y="7"/>
                  </a:cubicBezTo>
                  <a:cubicBezTo>
                    <a:pt x="1" y="8"/>
                    <a:pt x="0" y="7"/>
                    <a:pt x="0" y="7"/>
                  </a:cubicBezTo>
                  <a:cubicBezTo>
                    <a:pt x="0" y="8"/>
                    <a:pt x="0" y="10"/>
                    <a:pt x="0" y="10"/>
                  </a:cubicBezTo>
                  <a:cubicBezTo>
                    <a:pt x="1" y="10"/>
                    <a:pt x="1" y="11"/>
                    <a:pt x="0" y="11"/>
                  </a:cubicBezTo>
                  <a:cubicBezTo>
                    <a:pt x="0" y="12"/>
                    <a:pt x="0" y="13"/>
                    <a:pt x="0" y="13"/>
                  </a:cubicBezTo>
                  <a:cubicBezTo>
                    <a:pt x="0" y="14"/>
                    <a:pt x="0" y="14"/>
                    <a:pt x="1" y="14"/>
                  </a:cubicBezTo>
                  <a:cubicBezTo>
                    <a:pt x="1" y="14"/>
                    <a:pt x="1" y="15"/>
                    <a:pt x="1" y="15"/>
                  </a:cubicBezTo>
                  <a:cubicBezTo>
                    <a:pt x="1" y="16"/>
                    <a:pt x="1" y="16"/>
                    <a:pt x="2" y="16"/>
                  </a:cubicBezTo>
                  <a:cubicBezTo>
                    <a:pt x="3" y="16"/>
                    <a:pt x="4" y="17"/>
                    <a:pt x="4" y="17"/>
                  </a:cubicBezTo>
                  <a:cubicBezTo>
                    <a:pt x="4" y="18"/>
                    <a:pt x="4" y="18"/>
                    <a:pt x="5" y="18"/>
                  </a:cubicBezTo>
                  <a:cubicBezTo>
                    <a:pt x="6" y="19"/>
                    <a:pt x="6" y="19"/>
                    <a:pt x="6" y="19"/>
                  </a:cubicBezTo>
                  <a:cubicBezTo>
                    <a:pt x="6" y="19"/>
                    <a:pt x="6" y="20"/>
                    <a:pt x="7" y="20"/>
                  </a:cubicBezTo>
                  <a:cubicBezTo>
                    <a:pt x="7" y="20"/>
                    <a:pt x="7" y="20"/>
                    <a:pt x="7" y="21"/>
                  </a:cubicBezTo>
                  <a:cubicBezTo>
                    <a:pt x="7" y="21"/>
                    <a:pt x="7" y="21"/>
                    <a:pt x="7" y="21"/>
                  </a:cubicBezTo>
                  <a:cubicBezTo>
                    <a:pt x="7" y="22"/>
                    <a:pt x="7" y="22"/>
                    <a:pt x="7" y="22"/>
                  </a:cubicBezTo>
                  <a:cubicBezTo>
                    <a:pt x="7" y="22"/>
                    <a:pt x="8" y="23"/>
                    <a:pt x="8" y="24"/>
                  </a:cubicBezTo>
                  <a:cubicBezTo>
                    <a:pt x="8" y="24"/>
                    <a:pt x="8" y="24"/>
                    <a:pt x="8" y="24"/>
                  </a:cubicBezTo>
                  <a:cubicBezTo>
                    <a:pt x="8" y="24"/>
                    <a:pt x="8" y="25"/>
                    <a:pt x="8" y="25"/>
                  </a:cubicBezTo>
                  <a:cubicBezTo>
                    <a:pt x="8" y="26"/>
                    <a:pt x="8" y="26"/>
                    <a:pt x="8" y="27"/>
                  </a:cubicBezTo>
                  <a:cubicBezTo>
                    <a:pt x="8" y="27"/>
                    <a:pt x="9" y="27"/>
                    <a:pt x="9" y="27"/>
                  </a:cubicBezTo>
                  <a:cubicBezTo>
                    <a:pt x="9" y="27"/>
                    <a:pt x="9" y="27"/>
                    <a:pt x="9" y="28"/>
                  </a:cubicBezTo>
                  <a:cubicBezTo>
                    <a:pt x="10" y="28"/>
                    <a:pt x="10" y="28"/>
                    <a:pt x="10" y="28"/>
                  </a:cubicBezTo>
                  <a:cubicBezTo>
                    <a:pt x="23" y="28"/>
                    <a:pt x="23" y="28"/>
                    <a:pt x="23" y="28"/>
                  </a:cubicBezTo>
                  <a:cubicBezTo>
                    <a:pt x="23" y="28"/>
                    <a:pt x="23" y="28"/>
                    <a:pt x="23" y="28"/>
                  </a:cubicBezTo>
                  <a:cubicBezTo>
                    <a:pt x="23" y="28"/>
                    <a:pt x="23" y="27"/>
                    <a:pt x="23" y="27"/>
                  </a:cubicBezTo>
                  <a:cubicBezTo>
                    <a:pt x="23" y="27"/>
                    <a:pt x="23" y="27"/>
                    <a:pt x="23" y="27"/>
                  </a:cubicBezTo>
                  <a:cubicBezTo>
                    <a:pt x="23" y="27"/>
                    <a:pt x="24" y="26"/>
                    <a:pt x="23" y="25"/>
                  </a:cubicBezTo>
                  <a:cubicBezTo>
                    <a:pt x="23" y="25"/>
                    <a:pt x="23" y="25"/>
                    <a:pt x="23" y="25"/>
                  </a:cubicBezTo>
                  <a:cubicBezTo>
                    <a:pt x="23" y="24"/>
                    <a:pt x="23" y="24"/>
                    <a:pt x="23" y="24"/>
                  </a:cubicBezTo>
                  <a:cubicBezTo>
                    <a:pt x="23" y="23"/>
                    <a:pt x="23" y="23"/>
                    <a:pt x="23" y="23"/>
                  </a:cubicBezTo>
                  <a:cubicBezTo>
                    <a:pt x="23" y="22"/>
                    <a:pt x="23" y="21"/>
                    <a:pt x="23" y="20"/>
                  </a:cubicBezTo>
                  <a:cubicBezTo>
                    <a:pt x="23" y="20"/>
                    <a:pt x="23" y="19"/>
                    <a:pt x="23" y="19"/>
                  </a:cubicBezTo>
                  <a:cubicBezTo>
                    <a:pt x="23" y="18"/>
                    <a:pt x="23" y="18"/>
                    <a:pt x="23" y="18"/>
                  </a:cubicBezTo>
                  <a:cubicBezTo>
                    <a:pt x="23" y="17"/>
                    <a:pt x="23" y="17"/>
                    <a:pt x="23" y="17"/>
                  </a:cubicBezTo>
                  <a:cubicBezTo>
                    <a:pt x="24" y="17"/>
                    <a:pt x="24" y="16"/>
                    <a:pt x="24" y="16"/>
                  </a:cubicBezTo>
                  <a:cubicBezTo>
                    <a:pt x="24" y="16"/>
                    <a:pt x="24" y="16"/>
                    <a:pt x="24" y="15"/>
                  </a:cubicBezTo>
                  <a:cubicBezTo>
                    <a:pt x="24" y="15"/>
                    <a:pt x="24" y="14"/>
                    <a:pt x="25" y="13"/>
                  </a:cubicBezTo>
                  <a:cubicBezTo>
                    <a:pt x="26" y="12"/>
                    <a:pt x="26" y="10"/>
                    <a:pt x="26" y="9"/>
                  </a:cubicBezTo>
                  <a:cubicBezTo>
                    <a:pt x="26" y="8"/>
                    <a:pt x="26" y="9"/>
                    <a:pt x="26" y="9"/>
                  </a:cubicBezTo>
                  <a:cubicBezTo>
                    <a:pt x="26" y="10"/>
                    <a:pt x="25" y="10"/>
                    <a:pt x="25" y="10"/>
                  </a:cubicBezTo>
                  <a:cubicBezTo>
                    <a:pt x="25" y="10"/>
                    <a:pt x="25" y="10"/>
                    <a:pt x="25" y="10"/>
                  </a:cubicBezTo>
                  <a:cubicBezTo>
                    <a:pt x="25" y="10"/>
                    <a:pt x="25" y="11"/>
                    <a:pt x="25" y="11"/>
                  </a:cubicBezTo>
                  <a:cubicBezTo>
                    <a:pt x="24" y="11"/>
                    <a:pt x="24" y="12"/>
                    <a:pt x="24" y="12"/>
                  </a:cubicBezTo>
                  <a:cubicBezTo>
                    <a:pt x="24" y="12"/>
                    <a:pt x="24" y="12"/>
                    <a:pt x="24" y="13"/>
                  </a:cubicBezTo>
                  <a:cubicBezTo>
                    <a:pt x="23" y="13"/>
                    <a:pt x="23" y="14"/>
                    <a:pt x="23" y="14"/>
                  </a:cubicBezTo>
                  <a:cubicBezTo>
                    <a:pt x="22" y="14"/>
                    <a:pt x="22" y="15"/>
                    <a:pt x="22" y="16"/>
                  </a:cubicBezTo>
                  <a:cubicBezTo>
                    <a:pt x="22" y="16"/>
                    <a:pt x="22" y="16"/>
                    <a:pt x="21" y="16"/>
                  </a:cubicBezTo>
                  <a:cubicBezTo>
                    <a:pt x="21" y="16"/>
                    <a:pt x="21" y="16"/>
                    <a:pt x="21" y="16"/>
                  </a:cubicBezTo>
                  <a:cubicBezTo>
                    <a:pt x="21" y="16"/>
                    <a:pt x="21" y="15"/>
                    <a:pt x="21" y="15"/>
                  </a:cubicBezTo>
                  <a:cubicBezTo>
                    <a:pt x="21" y="15"/>
                    <a:pt x="21" y="15"/>
                    <a:pt x="21" y="15"/>
                  </a:cubicBezTo>
                  <a:cubicBezTo>
                    <a:pt x="22" y="15"/>
                    <a:pt x="22" y="15"/>
                    <a:pt x="22" y="15"/>
                  </a:cubicBezTo>
                  <a:cubicBezTo>
                    <a:pt x="22" y="14"/>
                    <a:pt x="22" y="14"/>
                    <a:pt x="22" y="14"/>
                  </a:cubicBezTo>
                  <a:cubicBezTo>
                    <a:pt x="22" y="14"/>
                    <a:pt x="22" y="14"/>
                    <a:pt x="22" y="14"/>
                  </a:cubicBezTo>
                  <a:cubicBezTo>
                    <a:pt x="22" y="14"/>
                    <a:pt x="22" y="14"/>
                    <a:pt x="22" y="13"/>
                  </a:cubicBezTo>
                  <a:cubicBezTo>
                    <a:pt x="22" y="13"/>
                    <a:pt x="23" y="13"/>
                    <a:pt x="23" y="12"/>
                  </a:cubicBezTo>
                  <a:cubicBezTo>
                    <a:pt x="23" y="12"/>
                    <a:pt x="23" y="12"/>
                    <a:pt x="23" y="11"/>
                  </a:cubicBezTo>
                  <a:cubicBezTo>
                    <a:pt x="23" y="11"/>
                    <a:pt x="23" y="11"/>
                    <a:pt x="23" y="11"/>
                  </a:cubicBezTo>
                  <a:cubicBezTo>
                    <a:pt x="23" y="11"/>
                    <a:pt x="23" y="11"/>
                    <a:pt x="23" y="11"/>
                  </a:cubicBezTo>
                  <a:cubicBezTo>
                    <a:pt x="23" y="11"/>
                    <a:pt x="23" y="11"/>
                    <a:pt x="23" y="11"/>
                  </a:cubicBezTo>
                  <a:cubicBezTo>
                    <a:pt x="23" y="11"/>
                    <a:pt x="23" y="12"/>
                    <a:pt x="23"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8" name="Freeform 462">
              <a:extLst>
                <a:ext uri="{FF2B5EF4-FFF2-40B4-BE49-F238E27FC236}">
                  <a16:creationId xmlns:a16="http://schemas.microsoft.com/office/drawing/2014/main" id="{279AD694-91D8-4F6C-A0C5-6E3CF78BE83B}"/>
                </a:ext>
              </a:extLst>
            </p:cNvPr>
            <p:cNvSpPr>
              <a:spLocks/>
            </p:cNvSpPr>
            <p:nvPr/>
          </p:nvSpPr>
          <p:spPr bwMode="auto">
            <a:xfrm>
              <a:off x="-1706564" y="733426"/>
              <a:ext cx="104775" cy="58738"/>
            </a:xfrm>
            <a:custGeom>
              <a:avLst/>
              <a:gdLst>
                <a:gd name="T0" fmla="*/ 28 w 29"/>
                <a:gd name="T1" fmla="*/ 8 h 16"/>
                <a:gd name="T2" fmla="*/ 26 w 29"/>
                <a:gd name="T3" fmla="*/ 7 h 16"/>
                <a:gd name="T4" fmla="*/ 25 w 29"/>
                <a:gd name="T5" fmla="*/ 6 h 16"/>
                <a:gd name="T6" fmla="*/ 24 w 29"/>
                <a:gd name="T7" fmla="*/ 6 h 16"/>
                <a:gd name="T8" fmla="*/ 23 w 29"/>
                <a:gd name="T9" fmla="*/ 5 h 16"/>
                <a:gd name="T10" fmla="*/ 22 w 29"/>
                <a:gd name="T11" fmla="*/ 4 h 16"/>
                <a:gd name="T12" fmla="*/ 21 w 29"/>
                <a:gd name="T13" fmla="*/ 4 h 16"/>
                <a:gd name="T14" fmla="*/ 20 w 29"/>
                <a:gd name="T15" fmla="*/ 5 h 16"/>
                <a:gd name="T16" fmla="*/ 17 w 29"/>
                <a:gd name="T17" fmla="*/ 5 h 16"/>
                <a:gd name="T18" fmla="*/ 16 w 29"/>
                <a:gd name="T19" fmla="*/ 7 h 16"/>
                <a:gd name="T20" fmla="*/ 13 w 29"/>
                <a:gd name="T21" fmla="*/ 7 h 16"/>
                <a:gd name="T22" fmla="*/ 11 w 29"/>
                <a:gd name="T23" fmla="*/ 5 h 16"/>
                <a:gd name="T24" fmla="*/ 10 w 29"/>
                <a:gd name="T25" fmla="*/ 5 h 16"/>
                <a:gd name="T26" fmla="*/ 9 w 29"/>
                <a:gd name="T27" fmla="*/ 5 h 16"/>
                <a:gd name="T28" fmla="*/ 8 w 29"/>
                <a:gd name="T29" fmla="*/ 5 h 16"/>
                <a:gd name="T30" fmla="*/ 7 w 29"/>
                <a:gd name="T31" fmla="*/ 6 h 16"/>
                <a:gd name="T32" fmla="*/ 8 w 29"/>
                <a:gd name="T33" fmla="*/ 3 h 16"/>
                <a:gd name="T34" fmla="*/ 10 w 29"/>
                <a:gd name="T35" fmla="*/ 2 h 16"/>
                <a:gd name="T36" fmla="*/ 10 w 29"/>
                <a:gd name="T37" fmla="*/ 0 h 16"/>
                <a:gd name="T38" fmla="*/ 8 w 29"/>
                <a:gd name="T39" fmla="*/ 1 h 16"/>
                <a:gd name="T40" fmla="*/ 7 w 29"/>
                <a:gd name="T41" fmla="*/ 2 h 16"/>
                <a:gd name="T42" fmla="*/ 5 w 29"/>
                <a:gd name="T43" fmla="*/ 3 h 16"/>
                <a:gd name="T44" fmla="*/ 5 w 29"/>
                <a:gd name="T45" fmla="*/ 4 h 16"/>
                <a:gd name="T46" fmla="*/ 4 w 29"/>
                <a:gd name="T47" fmla="*/ 5 h 16"/>
                <a:gd name="T48" fmla="*/ 3 w 29"/>
                <a:gd name="T49" fmla="*/ 5 h 16"/>
                <a:gd name="T50" fmla="*/ 1 w 29"/>
                <a:gd name="T51" fmla="*/ 6 h 16"/>
                <a:gd name="T52" fmla="*/ 0 w 29"/>
                <a:gd name="T53" fmla="*/ 7 h 16"/>
                <a:gd name="T54" fmla="*/ 1 w 29"/>
                <a:gd name="T55" fmla="*/ 8 h 16"/>
                <a:gd name="T56" fmla="*/ 2 w 29"/>
                <a:gd name="T57" fmla="*/ 9 h 16"/>
                <a:gd name="T58" fmla="*/ 4 w 29"/>
                <a:gd name="T59" fmla="*/ 9 h 16"/>
                <a:gd name="T60" fmla="*/ 5 w 29"/>
                <a:gd name="T61" fmla="*/ 9 h 16"/>
                <a:gd name="T62" fmla="*/ 6 w 29"/>
                <a:gd name="T63" fmla="*/ 10 h 16"/>
                <a:gd name="T64" fmla="*/ 11 w 29"/>
                <a:gd name="T65" fmla="*/ 13 h 16"/>
                <a:gd name="T66" fmla="*/ 11 w 29"/>
                <a:gd name="T67" fmla="*/ 14 h 16"/>
                <a:gd name="T68" fmla="*/ 12 w 29"/>
                <a:gd name="T69" fmla="*/ 16 h 16"/>
                <a:gd name="T70" fmla="*/ 12 w 29"/>
                <a:gd name="T71" fmla="*/ 16 h 16"/>
                <a:gd name="T72" fmla="*/ 12 w 29"/>
                <a:gd name="T73" fmla="*/ 15 h 16"/>
                <a:gd name="T74" fmla="*/ 13 w 29"/>
                <a:gd name="T75" fmla="*/ 13 h 16"/>
                <a:gd name="T76" fmla="*/ 16 w 29"/>
                <a:gd name="T77" fmla="*/ 10 h 16"/>
                <a:gd name="T78" fmla="*/ 16 w 29"/>
                <a:gd name="T79" fmla="*/ 11 h 16"/>
                <a:gd name="T80" fmla="*/ 16 w 29"/>
                <a:gd name="T81" fmla="*/ 12 h 16"/>
                <a:gd name="T82" fmla="*/ 17 w 29"/>
                <a:gd name="T83" fmla="*/ 11 h 16"/>
                <a:gd name="T84" fmla="*/ 21 w 29"/>
                <a:gd name="T85" fmla="*/ 8 h 16"/>
                <a:gd name="T86" fmla="*/ 24 w 29"/>
                <a:gd name="T87" fmla="*/ 10 h 16"/>
                <a:gd name="T88" fmla="*/ 24 w 29"/>
                <a:gd name="T89" fmla="*/ 10 h 16"/>
                <a:gd name="T90" fmla="*/ 24 w 29"/>
                <a:gd name="T91" fmla="*/ 10 h 16"/>
                <a:gd name="T92" fmla="*/ 25 w 29"/>
                <a:gd name="T93" fmla="*/ 9 h 16"/>
                <a:gd name="T94" fmla="*/ 25 w 29"/>
                <a:gd name="T95" fmla="*/ 9 h 16"/>
                <a:gd name="T96" fmla="*/ 26 w 29"/>
                <a:gd name="T97" fmla="*/ 9 h 16"/>
                <a:gd name="T98" fmla="*/ 27 w 29"/>
                <a:gd name="T99" fmla="*/ 9 h 16"/>
                <a:gd name="T100" fmla="*/ 29 w 29"/>
                <a:gd name="T101" fmla="*/ 9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9" h="16">
                  <a:moveTo>
                    <a:pt x="29" y="8"/>
                  </a:moveTo>
                  <a:cubicBezTo>
                    <a:pt x="29" y="8"/>
                    <a:pt x="28" y="8"/>
                    <a:pt x="28" y="8"/>
                  </a:cubicBezTo>
                  <a:cubicBezTo>
                    <a:pt x="28" y="8"/>
                    <a:pt x="28" y="8"/>
                    <a:pt x="28" y="8"/>
                  </a:cubicBezTo>
                  <a:cubicBezTo>
                    <a:pt x="27" y="8"/>
                    <a:pt x="27" y="8"/>
                    <a:pt x="27" y="8"/>
                  </a:cubicBezTo>
                  <a:cubicBezTo>
                    <a:pt x="27" y="7"/>
                    <a:pt x="27" y="7"/>
                    <a:pt x="26" y="7"/>
                  </a:cubicBezTo>
                  <a:cubicBezTo>
                    <a:pt x="26" y="7"/>
                    <a:pt x="26" y="7"/>
                    <a:pt x="26" y="7"/>
                  </a:cubicBezTo>
                  <a:cubicBezTo>
                    <a:pt x="26" y="7"/>
                    <a:pt x="26" y="7"/>
                    <a:pt x="26" y="7"/>
                  </a:cubicBezTo>
                  <a:cubicBezTo>
                    <a:pt x="26" y="7"/>
                    <a:pt x="26" y="7"/>
                    <a:pt x="26" y="6"/>
                  </a:cubicBezTo>
                  <a:cubicBezTo>
                    <a:pt x="26" y="6"/>
                    <a:pt x="25" y="6"/>
                    <a:pt x="25" y="6"/>
                  </a:cubicBezTo>
                  <a:cubicBezTo>
                    <a:pt x="25" y="6"/>
                    <a:pt x="25" y="5"/>
                    <a:pt x="25" y="5"/>
                  </a:cubicBezTo>
                  <a:cubicBezTo>
                    <a:pt x="25" y="5"/>
                    <a:pt x="25" y="5"/>
                    <a:pt x="25" y="5"/>
                  </a:cubicBezTo>
                  <a:cubicBezTo>
                    <a:pt x="25" y="6"/>
                    <a:pt x="24" y="6"/>
                    <a:pt x="24" y="6"/>
                  </a:cubicBezTo>
                  <a:cubicBezTo>
                    <a:pt x="24" y="6"/>
                    <a:pt x="24" y="6"/>
                    <a:pt x="23" y="6"/>
                  </a:cubicBezTo>
                  <a:cubicBezTo>
                    <a:pt x="23" y="6"/>
                    <a:pt x="22" y="6"/>
                    <a:pt x="23" y="5"/>
                  </a:cubicBezTo>
                  <a:cubicBezTo>
                    <a:pt x="23" y="5"/>
                    <a:pt x="23" y="5"/>
                    <a:pt x="23" y="5"/>
                  </a:cubicBezTo>
                  <a:cubicBezTo>
                    <a:pt x="23" y="4"/>
                    <a:pt x="23" y="4"/>
                    <a:pt x="23" y="4"/>
                  </a:cubicBezTo>
                  <a:cubicBezTo>
                    <a:pt x="23" y="4"/>
                    <a:pt x="23" y="4"/>
                    <a:pt x="23" y="4"/>
                  </a:cubicBezTo>
                  <a:cubicBezTo>
                    <a:pt x="22" y="4"/>
                    <a:pt x="22" y="4"/>
                    <a:pt x="22" y="4"/>
                  </a:cubicBezTo>
                  <a:cubicBezTo>
                    <a:pt x="22" y="4"/>
                    <a:pt x="22" y="4"/>
                    <a:pt x="22" y="4"/>
                  </a:cubicBezTo>
                  <a:cubicBezTo>
                    <a:pt x="22" y="4"/>
                    <a:pt x="21" y="4"/>
                    <a:pt x="21" y="4"/>
                  </a:cubicBezTo>
                  <a:cubicBezTo>
                    <a:pt x="21" y="4"/>
                    <a:pt x="21" y="4"/>
                    <a:pt x="21" y="4"/>
                  </a:cubicBezTo>
                  <a:cubicBezTo>
                    <a:pt x="21" y="4"/>
                    <a:pt x="21" y="4"/>
                    <a:pt x="21" y="4"/>
                  </a:cubicBezTo>
                  <a:cubicBezTo>
                    <a:pt x="20" y="5"/>
                    <a:pt x="20" y="5"/>
                    <a:pt x="20" y="5"/>
                  </a:cubicBezTo>
                  <a:cubicBezTo>
                    <a:pt x="20" y="5"/>
                    <a:pt x="20" y="5"/>
                    <a:pt x="20" y="5"/>
                  </a:cubicBezTo>
                  <a:cubicBezTo>
                    <a:pt x="18" y="5"/>
                    <a:pt x="18" y="5"/>
                    <a:pt x="18" y="5"/>
                  </a:cubicBezTo>
                  <a:cubicBezTo>
                    <a:pt x="18" y="5"/>
                    <a:pt x="18" y="5"/>
                    <a:pt x="18" y="5"/>
                  </a:cubicBezTo>
                  <a:cubicBezTo>
                    <a:pt x="18" y="5"/>
                    <a:pt x="17" y="5"/>
                    <a:pt x="17" y="5"/>
                  </a:cubicBezTo>
                  <a:cubicBezTo>
                    <a:pt x="17" y="5"/>
                    <a:pt x="17" y="5"/>
                    <a:pt x="17" y="6"/>
                  </a:cubicBezTo>
                  <a:cubicBezTo>
                    <a:pt x="17" y="6"/>
                    <a:pt x="17" y="6"/>
                    <a:pt x="17" y="6"/>
                  </a:cubicBezTo>
                  <a:cubicBezTo>
                    <a:pt x="16" y="6"/>
                    <a:pt x="16" y="6"/>
                    <a:pt x="16" y="7"/>
                  </a:cubicBezTo>
                  <a:cubicBezTo>
                    <a:pt x="16" y="7"/>
                    <a:pt x="16" y="7"/>
                    <a:pt x="15" y="7"/>
                  </a:cubicBezTo>
                  <a:cubicBezTo>
                    <a:pt x="15" y="7"/>
                    <a:pt x="15" y="7"/>
                    <a:pt x="15" y="7"/>
                  </a:cubicBezTo>
                  <a:cubicBezTo>
                    <a:pt x="14" y="7"/>
                    <a:pt x="14" y="7"/>
                    <a:pt x="13" y="7"/>
                  </a:cubicBezTo>
                  <a:cubicBezTo>
                    <a:pt x="13" y="7"/>
                    <a:pt x="13" y="7"/>
                    <a:pt x="13" y="7"/>
                  </a:cubicBezTo>
                  <a:cubicBezTo>
                    <a:pt x="12" y="7"/>
                    <a:pt x="12" y="7"/>
                    <a:pt x="12" y="6"/>
                  </a:cubicBezTo>
                  <a:cubicBezTo>
                    <a:pt x="12" y="6"/>
                    <a:pt x="11" y="6"/>
                    <a:pt x="11" y="5"/>
                  </a:cubicBezTo>
                  <a:cubicBezTo>
                    <a:pt x="10" y="5"/>
                    <a:pt x="10" y="5"/>
                    <a:pt x="10" y="5"/>
                  </a:cubicBezTo>
                  <a:cubicBezTo>
                    <a:pt x="10" y="5"/>
                    <a:pt x="10" y="5"/>
                    <a:pt x="10" y="5"/>
                  </a:cubicBezTo>
                  <a:cubicBezTo>
                    <a:pt x="10" y="5"/>
                    <a:pt x="10" y="5"/>
                    <a:pt x="10" y="5"/>
                  </a:cubicBezTo>
                  <a:cubicBezTo>
                    <a:pt x="10" y="5"/>
                    <a:pt x="10" y="5"/>
                    <a:pt x="10" y="5"/>
                  </a:cubicBezTo>
                  <a:cubicBezTo>
                    <a:pt x="10" y="5"/>
                    <a:pt x="10" y="5"/>
                    <a:pt x="9" y="5"/>
                  </a:cubicBezTo>
                  <a:cubicBezTo>
                    <a:pt x="9" y="5"/>
                    <a:pt x="9" y="5"/>
                    <a:pt x="9" y="5"/>
                  </a:cubicBezTo>
                  <a:cubicBezTo>
                    <a:pt x="9" y="5"/>
                    <a:pt x="9" y="5"/>
                    <a:pt x="9" y="5"/>
                  </a:cubicBezTo>
                  <a:cubicBezTo>
                    <a:pt x="9" y="5"/>
                    <a:pt x="9" y="5"/>
                    <a:pt x="9" y="5"/>
                  </a:cubicBezTo>
                  <a:cubicBezTo>
                    <a:pt x="9" y="5"/>
                    <a:pt x="9" y="5"/>
                    <a:pt x="8" y="5"/>
                  </a:cubicBezTo>
                  <a:cubicBezTo>
                    <a:pt x="9" y="5"/>
                    <a:pt x="9" y="5"/>
                    <a:pt x="9" y="5"/>
                  </a:cubicBezTo>
                  <a:cubicBezTo>
                    <a:pt x="8" y="5"/>
                    <a:pt x="8" y="5"/>
                    <a:pt x="8" y="5"/>
                  </a:cubicBezTo>
                  <a:cubicBezTo>
                    <a:pt x="8" y="5"/>
                    <a:pt x="8" y="6"/>
                    <a:pt x="7" y="6"/>
                  </a:cubicBezTo>
                  <a:cubicBezTo>
                    <a:pt x="7" y="6"/>
                    <a:pt x="7" y="6"/>
                    <a:pt x="7" y="6"/>
                  </a:cubicBezTo>
                  <a:cubicBezTo>
                    <a:pt x="7" y="5"/>
                    <a:pt x="7" y="4"/>
                    <a:pt x="8" y="3"/>
                  </a:cubicBezTo>
                  <a:cubicBezTo>
                    <a:pt x="8" y="3"/>
                    <a:pt x="8" y="3"/>
                    <a:pt x="8" y="3"/>
                  </a:cubicBezTo>
                  <a:cubicBezTo>
                    <a:pt x="8" y="3"/>
                    <a:pt x="8" y="3"/>
                    <a:pt x="8" y="3"/>
                  </a:cubicBezTo>
                  <a:cubicBezTo>
                    <a:pt x="9" y="2"/>
                    <a:pt x="9" y="2"/>
                    <a:pt x="9" y="2"/>
                  </a:cubicBezTo>
                  <a:cubicBezTo>
                    <a:pt x="9" y="2"/>
                    <a:pt x="9" y="2"/>
                    <a:pt x="10" y="2"/>
                  </a:cubicBezTo>
                  <a:cubicBezTo>
                    <a:pt x="10" y="2"/>
                    <a:pt x="10" y="2"/>
                    <a:pt x="10" y="2"/>
                  </a:cubicBezTo>
                  <a:cubicBezTo>
                    <a:pt x="10" y="1"/>
                    <a:pt x="10" y="1"/>
                    <a:pt x="10" y="1"/>
                  </a:cubicBezTo>
                  <a:cubicBezTo>
                    <a:pt x="10" y="1"/>
                    <a:pt x="10" y="1"/>
                    <a:pt x="10" y="0"/>
                  </a:cubicBezTo>
                  <a:cubicBezTo>
                    <a:pt x="10" y="0"/>
                    <a:pt x="9" y="0"/>
                    <a:pt x="9" y="1"/>
                  </a:cubicBezTo>
                  <a:cubicBezTo>
                    <a:pt x="8" y="1"/>
                    <a:pt x="8" y="1"/>
                    <a:pt x="8" y="1"/>
                  </a:cubicBezTo>
                  <a:cubicBezTo>
                    <a:pt x="8" y="1"/>
                    <a:pt x="8" y="1"/>
                    <a:pt x="8" y="1"/>
                  </a:cubicBezTo>
                  <a:cubicBezTo>
                    <a:pt x="8" y="1"/>
                    <a:pt x="8" y="1"/>
                    <a:pt x="7" y="1"/>
                  </a:cubicBezTo>
                  <a:cubicBezTo>
                    <a:pt x="7" y="2"/>
                    <a:pt x="7" y="2"/>
                    <a:pt x="7" y="2"/>
                  </a:cubicBezTo>
                  <a:cubicBezTo>
                    <a:pt x="7" y="2"/>
                    <a:pt x="7" y="2"/>
                    <a:pt x="7" y="2"/>
                  </a:cubicBezTo>
                  <a:cubicBezTo>
                    <a:pt x="7" y="2"/>
                    <a:pt x="7" y="2"/>
                    <a:pt x="7" y="2"/>
                  </a:cubicBezTo>
                  <a:cubicBezTo>
                    <a:pt x="6" y="2"/>
                    <a:pt x="6" y="2"/>
                    <a:pt x="6" y="2"/>
                  </a:cubicBezTo>
                  <a:cubicBezTo>
                    <a:pt x="6" y="2"/>
                    <a:pt x="5" y="3"/>
                    <a:pt x="5" y="3"/>
                  </a:cubicBezTo>
                  <a:cubicBezTo>
                    <a:pt x="5" y="3"/>
                    <a:pt x="5" y="3"/>
                    <a:pt x="5" y="3"/>
                  </a:cubicBezTo>
                  <a:cubicBezTo>
                    <a:pt x="5" y="3"/>
                    <a:pt x="5" y="4"/>
                    <a:pt x="5" y="4"/>
                  </a:cubicBezTo>
                  <a:cubicBezTo>
                    <a:pt x="5" y="4"/>
                    <a:pt x="5" y="4"/>
                    <a:pt x="5" y="4"/>
                  </a:cubicBezTo>
                  <a:cubicBezTo>
                    <a:pt x="5" y="4"/>
                    <a:pt x="5" y="4"/>
                    <a:pt x="5" y="4"/>
                  </a:cubicBezTo>
                  <a:cubicBezTo>
                    <a:pt x="5" y="4"/>
                    <a:pt x="5" y="4"/>
                    <a:pt x="5" y="4"/>
                  </a:cubicBezTo>
                  <a:cubicBezTo>
                    <a:pt x="4" y="4"/>
                    <a:pt x="4" y="4"/>
                    <a:pt x="4" y="5"/>
                  </a:cubicBezTo>
                  <a:cubicBezTo>
                    <a:pt x="4" y="5"/>
                    <a:pt x="3" y="5"/>
                    <a:pt x="3" y="5"/>
                  </a:cubicBezTo>
                  <a:cubicBezTo>
                    <a:pt x="3" y="5"/>
                    <a:pt x="3" y="5"/>
                    <a:pt x="3" y="5"/>
                  </a:cubicBezTo>
                  <a:cubicBezTo>
                    <a:pt x="3" y="5"/>
                    <a:pt x="3" y="5"/>
                    <a:pt x="3" y="5"/>
                  </a:cubicBezTo>
                  <a:cubicBezTo>
                    <a:pt x="3" y="5"/>
                    <a:pt x="2" y="5"/>
                    <a:pt x="2" y="5"/>
                  </a:cubicBezTo>
                  <a:cubicBezTo>
                    <a:pt x="2" y="5"/>
                    <a:pt x="2" y="5"/>
                    <a:pt x="2" y="5"/>
                  </a:cubicBezTo>
                  <a:cubicBezTo>
                    <a:pt x="1" y="6"/>
                    <a:pt x="1" y="6"/>
                    <a:pt x="1" y="6"/>
                  </a:cubicBezTo>
                  <a:cubicBezTo>
                    <a:pt x="1" y="6"/>
                    <a:pt x="1" y="6"/>
                    <a:pt x="1" y="6"/>
                  </a:cubicBezTo>
                  <a:cubicBezTo>
                    <a:pt x="1" y="6"/>
                    <a:pt x="0" y="6"/>
                    <a:pt x="0" y="6"/>
                  </a:cubicBezTo>
                  <a:cubicBezTo>
                    <a:pt x="0" y="6"/>
                    <a:pt x="0" y="7"/>
                    <a:pt x="0" y="7"/>
                  </a:cubicBezTo>
                  <a:cubicBezTo>
                    <a:pt x="0" y="7"/>
                    <a:pt x="0" y="7"/>
                    <a:pt x="0" y="7"/>
                  </a:cubicBezTo>
                  <a:cubicBezTo>
                    <a:pt x="0" y="7"/>
                    <a:pt x="0" y="8"/>
                    <a:pt x="0" y="8"/>
                  </a:cubicBezTo>
                  <a:cubicBezTo>
                    <a:pt x="1" y="8"/>
                    <a:pt x="1" y="8"/>
                    <a:pt x="1" y="8"/>
                  </a:cubicBezTo>
                  <a:cubicBezTo>
                    <a:pt x="1" y="8"/>
                    <a:pt x="1" y="8"/>
                    <a:pt x="1" y="9"/>
                  </a:cubicBezTo>
                  <a:cubicBezTo>
                    <a:pt x="1" y="9"/>
                    <a:pt x="1" y="9"/>
                    <a:pt x="1" y="9"/>
                  </a:cubicBezTo>
                  <a:cubicBezTo>
                    <a:pt x="2" y="9"/>
                    <a:pt x="2" y="9"/>
                    <a:pt x="2" y="9"/>
                  </a:cubicBezTo>
                  <a:cubicBezTo>
                    <a:pt x="2" y="9"/>
                    <a:pt x="2" y="9"/>
                    <a:pt x="2" y="9"/>
                  </a:cubicBezTo>
                  <a:cubicBezTo>
                    <a:pt x="2" y="9"/>
                    <a:pt x="3" y="9"/>
                    <a:pt x="3" y="9"/>
                  </a:cubicBezTo>
                  <a:cubicBezTo>
                    <a:pt x="3" y="9"/>
                    <a:pt x="4" y="9"/>
                    <a:pt x="4" y="9"/>
                  </a:cubicBezTo>
                  <a:cubicBezTo>
                    <a:pt x="4" y="9"/>
                    <a:pt x="4" y="9"/>
                    <a:pt x="4" y="9"/>
                  </a:cubicBezTo>
                  <a:cubicBezTo>
                    <a:pt x="4" y="9"/>
                    <a:pt x="4" y="9"/>
                    <a:pt x="4" y="9"/>
                  </a:cubicBezTo>
                  <a:cubicBezTo>
                    <a:pt x="4" y="9"/>
                    <a:pt x="5" y="9"/>
                    <a:pt x="5" y="9"/>
                  </a:cubicBezTo>
                  <a:cubicBezTo>
                    <a:pt x="5" y="9"/>
                    <a:pt x="5" y="9"/>
                    <a:pt x="5" y="9"/>
                  </a:cubicBezTo>
                  <a:cubicBezTo>
                    <a:pt x="5" y="9"/>
                    <a:pt x="5" y="10"/>
                    <a:pt x="5" y="10"/>
                  </a:cubicBezTo>
                  <a:cubicBezTo>
                    <a:pt x="6" y="10"/>
                    <a:pt x="6" y="10"/>
                    <a:pt x="6" y="10"/>
                  </a:cubicBezTo>
                  <a:cubicBezTo>
                    <a:pt x="7" y="10"/>
                    <a:pt x="8" y="11"/>
                    <a:pt x="9" y="11"/>
                  </a:cubicBezTo>
                  <a:cubicBezTo>
                    <a:pt x="9" y="11"/>
                    <a:pt x="10" y="11"/>
                    <a:pt x="10" y="12"/>
                  </a:cubicBezTo>
                  <a:cubicBezTo>
                    <a:pt x="10" y="12"/>
                    <a:pt x="10" y="13"/>
                    <a:pt x="11" y="13"/>
                  </a:cubicBezTo>
                  <a:cubicBezTo>
                    <a:pt x="11" y="13"/>
                    <a:pt x="11" y="13"/>
                    <a:pt x="11" y="13"/>
                  </a:cubicBezTo>
                  <a:cubicBezTo>
                    <a:pt x="11" y="13"/>
                    <a:pt x="11" y="13"/>
                    <a:pt x="11" y="13"/>
                  </a:cubicBezTo>
                  <a:cubicBezTo>
                    <a:pt x="11" y="13"/>
                    <a:pt x="11" y="14"/>
                    <a:pt x="11" y="14"/>
                  </a:cubicBezTo>
                  <a:cubicBezTo>
                    <a:pt x="11" y="14"/>
                    <a:pt x="11" y="14"/>
                    <a:pt x="11" y="14"/>
                  </a:cubicBezTo>
                  <a:cubicBezTo>
                    <a:pt x="11" y="14"/>
                    <a:pt x="11" y="14"/>
                    <a:pt x="11" y="15"/>
                  </a:cubicBezTo>
                  <a:cubicBezTo>
                    <a:pt x="11" y="15"/>
                    <a:pt x="11" y="15"/>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5"/>
                  </a:cubicBezTo>
                  <a:cubicBezTo>
                    <a:pt x="12" y="15"/>
                    <a:pt x="13" y="14"/>
                    <a:pt x="13" y="14"/>
                  </a:cubicBezTo>
                  <a:cubicBezTo>
                    <a:pt x="13" y="14"/>
                    <a:pt x="13" y="13"/>
                    <a:pt x="13" y="13"/>
                  </a:cubicBezTo>
                  <a:cubicBezTo>
                    <a:pt x="13" y="13"/>
                    <a:pt x="13" y="13"/>
                    <a:pt x="13" y="13"/>
                  </a:cubicBezTo>
                  <a:cubicBezTo>
                    <a:pt x="14" y="12"/>
                    <a:pt x="14" y="11"/>
                    <a:pt x="15" y="11"/>
                  </a:cubicBezTo>
                  <a:cubicBezTo>
                    <a:pt x="15" y="11"/>
                    <a:pt x="16" y="10"/>
                    <a:pt x="16" y="10"/>
                  </a:cubicBezTo>
                  <a:cubicBezTo>
                    <a:pt x="16" y="10"/>
                    <a:pt x="16" y="10"/>
                    <a:pt x="16" y="10"/>
                  </a:cubicBezTo>
                  <a:cubicBezTo>
                    <a:pt x="16" y="11"/>
                    <a:pt x="16" y="11"/>
                    <a:pt x="16" y="11"/>
                  </a:cubicBezTo>
                  <a:cubicBezTo>
                    <a:pt x="16" y="11"/>
                    <a:pt x="16" y="11"/>
                    <a:pt x="16" y="11"/>
                  </a:cubicBezTo>
                  <a:cubicBezTo>
                    <a:pt x="16" y="11"/>
                    <a:pt x="16" y="11"/>
                    <a:pt x="16" y="11"/>
                  </a:cubicBezTo>
                  <a:cubicBezTo>
                    <a:pt x="16" y="12"/>
                    <a:pt x="16" y="13"/>
                    <a:pt x="16" y="13"/>
                  </a:cubicBezTo>
                  <a:cubicBezTo>
                    <a:pt x="17" y="13"/>
                    <a:pt x="17" y="13"/>
                    <a:pt x="17" y="13"/>
                  </a:cubicBezTo>
                  <a:cubicBezTo>
                    <a:pt x="17" y="12"/>
                    <a:pt x="16" y="12"/>
                    <a:pt x="16" y="12"/>
                  </a:cubicBezTo>
                  <a:cubicBezTo>
                    <a:pt x="16" y="12"/>
                    <a:pt x="16" y="12"/>
                    <a:pt x="17" y="12"/>
                  </a:cubicBezTo>
                  <a:cubicBezTo>
                    <a:pt x="17" y="12"/>
                    <a:pt x="17" y="11"/>
                    <a:pt x="17" y="11"/>
                  </a:cubicBezTo>
                  <a:cubicBezTo>
                    <a:pt x="17" y="11"/>
                    <a:pt x="17" y="11"/>
                    <a:pt x="17" y="11"/>
                  </a:cubicBezTo>
                  <a:cubicBezTo>
                    <a:pt x="17" y="11"/>
                    <a:pt x="17" y="10"/>
                    <a:pt x="17" y="10"/>
                  </a:cubicBezTo>
                  <a:cubicBezTo>
                    <a:pt x="17" y="10"/>
                    <a:pt x="18" y="10"/>
                    <a:pt x="19" y="9"/>
                  </a:cubicBezTo>
                  <a:cubicBezTo>
                    <a:pt x="20" y="9"/>
                    <a:pt x="20" y="9"/>
                    <a:pt x="21" y="8"/>
                  </a:cubicBezTo>
                  <a:cubicBezTo>
                    <a:pt x="21" y="8"/>
                    <a:pt x="21" y="8"/>
                    <a:pt x="22" y="8"/>
                  </a:cubicBezTo>
                  <a:cubicBezTo>
                    <a:pt x="22" y="8"/>
                    <a:pt x="22" y="8"/>
                    <a:pt x="23" y="9"/>
                  </a:cubicBezTo>
                  <a:cubicBezTo>
                    <a:pt x="24" y="9"/>
                    <a:pt x="24" y="9"/>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5" y="10"/>
                    <a:pt x="25" y="9"/>
                    <a:pt x="25" y="9"/>
                  </a:cubicBezTo>
                  <a:cubicBezTo>
                    <a:pt x="25" y="9"/>
                    <a:pt x="25" y="9"/>
                    <a:pt x="25" y="9"/>
                  </a:cubicBezTo>
                  <a:cubicBezTo>
                    <a:pt x="25" y="9"/>
                    <a:pt x="25" y="9"/>
                    <a:pt x="25" y="9"/>
                  </a:cubicBezTo>
                  <a:cubicBezTo>
                    <a:pt x="25" y="9"/>
                    <a:pt x="25" y="9"/>
                    <a:pt x="25" y="9"/>
                  </a:cubicBezTo>
                  <a:cubicBezTo>
                    <a:pt x="25" y="9"/>
                    <a:pt x="25" y="9"/>
                    <a:pt x="25" y="9"/>
                  </a:cubicBezTo>
                  <a:cubicBezTo>
                    <a:pt x="25" y="9"/>
                    <a:pt x="26" y="9"/>
                    <a:pt x="26" y="9"/>
                  </a:cubicBezTo>
                  <a:cubicBezTo>
                    <a:pt x="26" y="9"/>
                    <a:pt x="26" y="9"/>
                    <a:pt x="26" y="9"/>
                  </a:cubicBezTo>
                  <a:cubicBezTo>
                    <a:pt x="26" y="9"/>
                    <a:pt x="26" y="9"/>
                    <a:pt x="26" y="9"/>
                  </a:cubicBezTo>
                  <a:cubicBezTo>
                    <a:pt x="26" y="8"/>
                    <a:pt x="26" y="9"/>
                    <a:pt x="27" y="9"/>
                  </a:cubicBezTo>
                  <a:cubicBezTo>
                    <a:pt x="27" y="9"/>
                    <a:pt x="27" y="9"/>
                    <a:pt x="27" y="9"/>
                  </a:cubicBezTo>
                  <a:cubicBezTo>
                    <a:pt x="27" y="9"/>
                    <a:pt x="27" y="9"/>
                    <a:pt x="27" y="9"/>
                  </a:cubicBezTo>
                  <a:cubicBezTo>
                    <a:pt x="27" y="9"/>
                    <a:pt x="28" y="9"/>
                    <a:pt x="28" y="9"/>
                  </a:cubicBezTo>
                  <a:cubicBezTo>
                    <a:pt x="28" y="9"/>
                    <a:pt x="29" y="9"/>
                    <a:pt x="29" y="9"/>
                  </a:cubicBezTo>
                  <a:cubicBezTo>
                    <a:pt x="29" y="8"/>
                    <a:pt x="29" y="8"/>
                    <a:pt x="29" y="8"/>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104842500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200"/>
                                        </p:tgtEl>
                                        <p:attrNameLst>
                                          <p:attrName>style.visibility</p:attrName>
                                        </p:attrNameLst>
                                      </p:cBhvr>
                                      <p:to>
                                        <p:strVal val="visible"/>
                                      </p:to>
                                    </p:set>
                                    <p:animEffect transition="in" filter="fade">
                                      <p:cBhvr>
                                        <p:cTn id="7" dur="500"/>
                                        <p:tgtEl>
                                          <p:spTgt spid="200"/>
                                        </p:tgtEl>
                                      </p:cBhvr>
                                    </p:animEffect>
                                  </p:childTnLst>
                                </p:cTn>
                              </p:par>
                              <p:par>
                                <p:cTn id="8" presetID="10" presetClass="entr" presetSubtype="0" fill="hold" nodeType="withEffect">
                                  <p:stCondLst>
                                    <p:cond delay="0"/>
                                  </p:stCondLst>
                                  <p:childTnLst>
                                    <p:set>
                                      <p:cBhvr>
                                        <p:cTn id="9" dur="1" fill="hold">
                                          <p:stCondLst>
                                            <p:cond delay="0"/>
                                          </p:stCondLst>
                                        </p:cTn>
                                        <p:tgtEl>
                                          <p:spTgt spid="213"/>
                                        </p:tgtEl>
                                        <p:attrNameLst>
                                          <p:attrName>style.visibility</p:attrName>
                                        </p:attrNameLst>
                                      </p:cBhvr>
                                      <p:to>
                                        <p:strVal val="visible"/>
                                      </p:to>
                                    </p:set>
                                    <p:animEffect transition="in" filter="fade">
                                      <p:cBhvr>
                                        <p:cTn id="10" dur="500"/>
                                        <p:tgtEl>
                                          <p:spTgt spid="213"/>
                                        </p:tgtEl>
                                      </p:cBhvr>
                                    </p:animEffect>
                                  </p:childTnLst>
                                </p:cTn>
                              </p:par>
                              <p:par>
                                <p:cTn id="11" presetID="10" presetClass="entr" presetSubtype="0" fill="hold" nodeType="withEffect">
                                  <p:stCondLst>
                                    <p:cond delay="0"/>
                                  </p:stCondLst>
                                  <p:childTnLst>
                                    <p:set>
                                      <p:cBhvr>
                                        <p:cTn id="12" dur="1" fill="hold">
                                          <p:stCondLst>
                                            <p:cond delay="0"/>
                                          </p:stCondLst>
                                        </p:cTn>
                                        <p:tgtEl>
                                          <p:spTgt spid="167"/>
                                        </p:tgtEl>
                                        <p:attrNameLst>
                                          <p:attrName>style.visibility</p:attrName>
                                        </p:attrNameLst>
                                      </p:cBhvr>
                                      <p:to>
                                        <p:strVal val="visible"/>
                                      </p:to>
                                    </p:set>
                                    <p:animEffect transition="in" filter="fade">
                                      <p:cBhvr>
                                        <p:cTn id="13" dur="500"/>
                                        <p:tgtEl>
                                          <p:spTgt spid="167"/>
                                        </p:tgtEl>
                                      </p:cBhvr>
                                    </p:animEffect>
                                  </p:childTnLst>
                                </p:cTn>
                              </p:par>
                            </p:childTnLst>
                          </p:cTn>
                        </p:par>
                      </p:childTnLst>
                    </p:cTn>
                  </p:par>
                  <p:par>
                    <p:cTn id="14" fill="hold">
                      <p:stCondLst>
                        <p:cond delay="indefinite"/>
                      </p:stCondLst>
                      <p:childTnLst>
                        <p:par>
                          <p:cTn id="15" fill="hold">
                            <p:stCondLst>
                              <p:cond delay="0"/>
                            </p:stCondLst>
                            <p:childTnLst>
                              <p:par>
                                <p:cTn id="16" presetID="12" presetClass="entr" presetSubtype="4" fill="hold" nodeType="clickEffect">
                                  <p:stCondLst>
                                    <p:cond delay="0"/>
                                  </p:stCondLst>
                                  <p:childTnLst>
                                    <p:set>
                                      <p:cBhvr>
                                        <p:cTn id="17" dur="1" fill="hold">
                                          <p:stCondLst>
                                            <p:cond delay="0"/>
                                          </p:stCondLst>
                                        </p:cTn>
                                        <p:tgtEl>
                                          <p:spTgt spid="179"/>
                                        </p:tgtEl>
                                        <p:attrNameLst>
                                          <p:attrName>style.visibility</p:attrName>
                                        </p:attrNameLst>
                                      </p:cBhvr>
                                      <p:to>
                                        <p:strVal val="visible"/>
                                      </p:to>
                                    </p:set>
                                    <p:anim calcmode="lin" valueType="num">
                                      <p:cBhvr additive="base">
                                        <p:cTn id="18" dur="500"/>
                                        <p:tgtEl>
                                          <p:spTgt spid="179"/>
                                        </p:tgtEl>
                                        <p:attrNameLst>
                                          <p:attrName>ppt_y</p:attrName>
                                        </p:attrNameLst>
                                      </p:cBhvr>
                                      <p:tavLst>
                                        <p:tav tm="0">
                                          <p:val>
                                            <p:strVal val="#ppt_y+#ppt_h*1.125000"/>
                                          </p:val>
                                        </p:tav>
                                        <p:tav tm="100000">
                                          <p:val>
                                            <p:strVal val="#ppt_y"/>
                                          </p:val>
                                        </p:tav>
                                      </p:tavLst>
                                    </p:anim>
                                    <p:animEffect transition="in" filter="wipe(up)">
                                      <p:cBhvr>
                                        <p:cTn id="19" dur="500"/>
                                        <p:tgtEl>
                                          <p:spTgt spid="179"/>
                                        </p:tgtEl>
                                      </p:cBhvr>
                                    </p:animEffect>
                                  </p:childTnLst>
                                </p:cTn>
                              </p:par>
                              <p:par>
                                <p:cTn id="20" presetID="12" presetClass="entr" presetSubtype="4" fill="hold" grpId="0" nodeType="withEffect">
                                  <p:stCondLst>
                                    <p:cond delay="0"/>
                                  </p:stCondLst>
                                  <p:childTnLst>
                                    <p:set>
                                      <p:cBhvr>
                                        <p:cTn id="21" dur="1" fill="hold">
                                          <p:stCondLst>
                                            <p:cond delay="0"/>
                                          </p:stCondLst>
                                        </p:cTn>
                                        <p:tgtEl>
                                          <p:spTgt spid="198"/>
                                        </p:tgtEl>
                                        <p:attrNameLst>
                                          <p:attrName>style.visibility</p:attrName>
                                        </p:attrNameLst>
                                      </p:cBhvr>
                                      <p:to>
                                        <p:strVal val="visible"/>
                                      </p:to>
                                    </p:set>
                                    <p:anim calcmode="lin" valueType="num">
                                      <p:cBhvr additive="base">
                                        <p:cTn id="22" dur="500"/>
                                        <p:tgtEl>
                                          <p:spTgt spid="198"/>
                                        </p:tgtEl>
                                        <p:attrNameLst>
                                          <p:attrName>ppt_y</p:attrName>
                                        </p:attrNameLst>
                                      </p:cBhvr>
                                      <p:tavLst>
                                        <p:tav tm="0">
                                          <p:val>
                                            <p:strVal val="#ppt_y+#ppt_h*1.125000"/>
                                          </p:val>
                                        </p:tav>
                                        <p:tav tm="100000">
                                          <p:val>
                                            <p:strVal val="#ppt_y"/>
                                          </p:val>
                                        </p:tav>
                                      </p:tavLst>
                                    </p:anim>
                                    <p:animEffect transition="in" filter="wipe(up)">
                                      <p:cBhvr>
                                        <p:cTn id="23" dur="500"/>
                                        <p:tgtEl>
                                          <p:spTgt spid="198"/>
                                        </p:tgtEl>
                                      </p:cBhvr>
                                    </p:animEffect>
                                  </p:childTnLst>
                                </p:cTn>
                              </p:par>
                              <p:par>
                                <p:cTn id="24" presetID="12" presetClass="entr" presetSubtype="4" fill="hold" nodeType="withEffect">
                                  <p:stCondLst>
                                    <p:cond delay="0"/>
                                  </p:stCondLst>
                                  <p:childTnLst>
                                    <p:set>
                                      <p:cBhvr>
                                        <p:cTn id="25" dur="1" fill="hold">
                                          <p:stCondLst>
                                            <p:cond delay="0"/>
                                          </p:stCondLst>
                                        </p:cTn>
                                        <p:tgtEl>
                                          <p:spTgt spid="202"/>
                                        </p:tgtEl>
                                        <p:attrNameLst>
                                          <p:attrName>style.visibility</p:attrName>
                                        </p:attrNameLst>
                                      </p:cBhvr>
                                      <p:to>
                                        <p:strVal val="visible"/>
                                      </p:to>
                                    </p:set>
                                    <p:anim calcmode="lin" valueType="num">
                                      <p:cBhvr additive="base">
                                        <p:cTn id="26" dur="500"/>
                                        <p:tgtEl>
                                          <p:spTgt spid="202"/>
                                        </p:tgtEl>
                                        <p:attrNameLst>
                                          <p:attrName>ppt_y</p:attrName>
                                        </p:attrNameLst>
                                      </p:cBhvr>
                                      <p:tavLst>
                                        <p:tav tm="0">
                                          <p:val>
                                            <p:strVal val="#ppt_y+#ppt_h*1.125000"/>
                                          </p:val>
                                        </p:tav>
                                        <p:tav tm="100000">
                                          <p:val>
                                            <p:strVal val="#ppt_y"/>
                                          </p:val>
                                        </p:tav>
                                      </p:tavLst>
                                    </p:anim>
                                    <p:animEffect transition="in" filter="wipe(up)">
                                      <p:cBhvr>
                                        <p:cTn id="27" dur="500"/>
                                        <p:tgtEl>
                                          <p:spTgt spid="202"/>
                                        </p:tgtEl>
                                      </p:cBhvr>
                                    </p:animEffect>
                                  </p:childTnLst>
                                </p:cTn>
                              </p:par>
                              <p:par>
                                <p:cTn id="28" presetID="12" presetClass="entr" presetSubtype="4" fill="hold" nodeType="withEffect">
                                  <p:stCondLst>
                                    <p:cond delay="0"/>
                                  </p:stCondLst>
                                  <p:childTnLst>
                                    <p:set>
                                      <p:cBhvr>
                                        <p:cTn id="29" dur="1" fill="hold">
                                          <p:stCondLst>
                                            <p:cond delay="0"/>
                                          </p:stCondLst>
                                        </p:cTn>
                                        <p:tgtEl>
                                          <p:spTgt spid="219"/>
                                        </p:tgtEl>
                                        <p:attrNameLst>
                                          <p:attrName>style.visibility</p:attrName>
                                        </p:attrNameLst>
                                      </p:cBhvr>
                                      <p:to>
                                        <p:strVal val="visible"/>
                                      </p:to>
                                    </p:set>
                                    <p:anim calcmode="lin" valueType="num">
                                      <p:cBhvr additive="base">
                                        <p:cTn id="30" dur="500"/>
                                        <p:tgtEl>
                                          <p:spTgt spid="219"/>
                                        </p:tgtEl>
                                        <p:attrNameLst>
                                          <p:attrName>ppt_y</p:attrName>
                                        </p:attrNameLst>
                                      </p:cBhvr>
                                      <p:tavLst>
                                        <p:tav tm="0">
                                          <p:val>
                                            <p:strVal val="#ppt_y+#ppt_h*1.125000"/>
                                          </p:val>
                                        </p:tav>
                                        <p:tav tm="100000">
                                          <p:val>
                                            <p:strVal val="#ppt_y"/>
                                          </p:val>
                                        </p:tav>
                                      </p:tavLst>
                                    </p:anim>
                                    <p:animEffect transition="in" filter="wipe(up)">
                                      <p:cBhvr>
                                        <p:cTn id="31" dur="500"/>
                                        <p:tgtEl>
                                          <p:spTgt spid="219"/>
                                        </p:tgtEl>
                                      </p:cBhvr>
                                    </p:animEffect>
                                  </p:childTnLst>
                                </p:cTn>
                              </p:par>
                            </p:childTnLst>
                          </p:cTn>
                        </p:par>
                      </p:childTnLst>
                    </p:cTn>
                  </p:par>
                  <p:par>
                    <p:cTn id="32" fill="hold">
                      <p:stCondLst>
                        <p:cond delay="indefinite"/>
                      </p:stCondLst>
                      <p:childTnLst>
                        <p:par>
                          <p:cTn id="33" fill="hold">
                            <p:stCondLst>
                              <p:cond delay="0"/>
                            </p:stCondLst>
                            <p:childTnLst>
                              <p:par>
                                <p:cTn id="34" presetID="10" presetClass="entr" presetSubtype="0" fill="hold" nodeType="clickEffect">
                                  <p:stCondLst>
                                    <p:cond delay="0"/>
                                  </p:stCondLst>
                                  <p:childTnLst>
                                    <p:set>
                                      <p:cBhvr>
                                        <p:cTn id="35" dur="1" fill="hold">
                                          <p:stCondLst>
                                            <p:cond delay="0"/>
                                          </p:stCondLst>
                                        </p:cTn>
                                        <p:tgtEl>
                                          <p:spTgt spid="191"/>
                                        </p:tgtEl>
                                        <p:attrNameLst>
                                          <p:attrName>style.visibility</p:attrName>
                                        </p:attrNameLst>
                                      </p:cBhvr>
                                      <p:to>
                                        <p:strVal val="visible"/>
                                      </p:to>
                                    </p:set>
                                    <p:animEffect transition="in" filter="fade">
                                      <p:cBhvr>
                                        <p:cTn id="36" dur="500"/>
                                        <p:tgtEl>
                                          <p:spTgt spid="191"/>
                                        </p:tgtEl>
                                      </p:cBhvr>
                                    </p:animEffect>
                                  </p:childTnLst>
                                </p:cTn>
                              </p:par>
                              <p:par>
                                <p:cTn id="37" presetID="10" presetClass="entr" presetSubtype="0" fill="hold" grpId="0" nodeType="withEffect">
                                  <p:stCondLst>
                                    <p:cond delay="0"/>
                                  </p:stCondLst>
                                  <p:childTnLst>
                                    <p:set>
                                      <p:cBhvr>
                                        <p:cTn id="38" dur="1" fill="hold">
                                          <p:stCondLst>
                                            <p:cond delay="0"/>
                                          </p:stCondLst>
                                        </p:cTn>
                                        <p:tgtEl>
                                          <p:spTgt spid="196"/>
                                        </p:tgtEl>
                                        <p:attrNameLst>
                                          <p:attrName>style.visibility</p:attrName>
                                        </p:attrNameLst>
                                      </p:cBhvr>
                                      <p:to>
                                        <p:strVal val="visible"/>
                                      </p:to>
                                    </p:set>
                                    <p:animEffect transition="in" filter="fade">
                                      <p:cBhvr>
                                        <p:cTn id="39" dur="500"/>
                                        <p:tgtEl>
                                          <p:spTgt spid="196"/>
                                        </p:tgtEl>
                                      </p:cBhvr>
                                    </p:animEffect>
                                  </p:childTnLst>
                                </p:cTn>
                              </p:par>
                              <p:par>
                                <p:cTn id="40" presetID="10" presetClass="entr" presetSubtype="0" fill="hold" nodeType="withEffect">
                                  <p:stCondLst>
                                    <p:cond delay="0"/>
                                  </p:stCondLst>
                                  <p:childTnLst>
                                    <p:set>
                                      <p:cBhvr>
                                        <p:cTn id="41" dur="1" fill="hold">
                                          <p:stCondLst>
                                            <p:cond delay="0"/>
                                          </p:stCondLst>
                                        </p:cTn>
                                        <p:tgtEl>
                                          <p:spTgt spid="225"/>
                                        </p:tgtEl>
                                        <p:attrNameLst>
                                          <p:attrName>style.visibility</p:attrName>
                                        </p:attrNameLst>
                                      </p:cBhvr>
                                      <p:to>
                                        <p:strVal val="visible"/>
                                      </p:to>
                                    </p:set>
                                    <p:animEffect transition="in" filter="fade">
                                      <p:cBhvr>
                                        <p:cTn id="42" dur="500"/>
                                        <p:tgtEl>
                                          <p:spTgt spid="225"/>
                                        </p:tgtEl>
                                      </p:cBhvr>
                                    </p:animEffect>
                                  </p:childTnLst>
                                </p:cTn>
                              </p:par>
                            </p:childTnLst>
                          </p:cTn>
                        </p:par>
                      </p:childTnLst>
                    </p:cTn>
                  </p:par>
                  <p:par>
                    <p:cTn id="43" fill="hold">
                      <p:stCondLst>
                        <p:cond delay="indefinite"/>
                      </p:stCondLst>
                      <p:childTnLst>
                        <p:par>
                          <p:cTn id="44" fill="hold">
                            <p:stCondLst>
                              <p:cond delay="0"/>
                            </p:stCondLst>
                            <p:childTnLst>
                              <p:par>
                                <p:cTn id="45" presetID="12" presetClass="entr" presetSubtype="8" fill="hold" grpId="0" nodeType="clickEffect">
                                  <p:stCondLst>
                                    <p:cond delay="0"/>
                                  </p:stCondLst>
                                  <p:childTnLst>
                                    <p:set>
                                      <p:cBhvr>
                                        <p:cTn id="46" dur="1" fill="hold">
                                          <p:stCondLst>
                                            <p:cond delay="0"/>
                                          </p:stCondLst>
                                        </p:cTn>
                                        <p:tgtEl>
                                          <p:spTgt spid="164"/>
                                        </p:tgtEl>
                                        <p:attrNameLst>
                                          <p:attrName>style.visibility</p:attrName>
                                        </p:attrNameLst>
                                      </p:cBhvr>
                                      <p:to>
                                        <p:strVal val="visible"/>
                                      </p:to>
                                    </p:set>
                                    <p:anim calcmode="lin" valueType="num">
                                      <p:cBhvr additive="base">
                                        <p:cTn id="47" dur="500"/>
                                        <p:tgtEl>
                                          <p:spTgt spid="164"/>
                                        </p:tgtEl>
                                        <p:attrNameLst>
                                          <p:attrName>ppt_x</p:attrName>
                                        </p:attrNameLst>
                                      </p:cBhvr>
                                      <p:tavLst>
                                        <p:tav tm="0">
                                          <p:val>
                                            <p:strVal val="#ppt_x-#ppt_w*1.125000"/>
                                          </p:val>
                                        </p:tav>
                                        <p:tav tm="100000">
                                          <p:val>
                                            <p:strVal val="#ppt_x"/>
                                          </p:val>
                                        </p:tav>
                                      </p:tavLst>
                                    </p:anim>
                                    <p:animEffect transition="in" filter="wipe(right)">
                                      <p:cBhvr>
                                        <p:cTn id="48" dur="500"/>
                                        <p:tgtEl>
                                          <p:spTgt spid="164"/>
                                        </p:tgtEl>
                                      </p:cBhvr>
                                    </p:animEffect>
                                  </p:childTnLst>
                                </p:cTn>
                              </p:par>
                              <p:par>
                                <p:cTn id="49" presetID="12" presetClass="entr" presetSubtype="8" fill="hold" grpId="0" nodeType="withEffect">
                                  <p:stCondLst>
                                    <p:cond delay="0"/>
                                  </p:stCondLst>
                                  <p:childTnLst>
                                    <p:set>
                                      <p:cBhvr>
                                        <p:cTn id="50" dur="1" fill="hold">
                                          <p:stCondLst>
                                            <p:cond delay="0"/>
                                          </p:stCondLst>
                                        </p:cTn>
                                        <p:tgtEl>
                                          <p:spTgt spid="165"/>
                                        </p:tgtEl>
                                        <p:attrNameLst>
                                          <p:attrName>style.visibility</p:attrName>
                                        </p:attrNameLst>
                                      </p:cBhvr>
                                      <p:to>
                                        <p:strVal val="visible"/>
                                      </p:to>
                                    </p:set>
                                    <p:anim calcmode="lin" valueType="num">
                                      <p:cBhvr additive="base">
                                        <p:cTn id="51" dur="500"/>
                                        <p:tgtEl>
                                          <p:spTgt spid="165"/>
                                        </p:tgtEl>
                                        <p:attrNameLst>
                                          <p:attrName>ppt_x</p:attrName>
                                        </p:attrNameLst>
                                      </p:cBhvr>
                                      <p:tavLst>
                                        <p:tav tm="0">
                                          <p:val>
                                            <p:strVal val="#ppt_x-#ppt_w*1.125000"/>
                                          </p:val>
                                        </p:tav>
                                        <p:tav tm="100000">
                                          <p:val>
                                            <p:strVal val="#ppt_x"/>
                                          </p:val>
                                        </p:tav>
                                      </p:tavLst>
                                    </p:anim>
                                    <p:animEffect transition="in" filter="wipe(right)">
                                      <p:cBhvr>
                                        <p:cTn id="52" dur="500"/>
                                        <p:tgtEl>
                                          <p:spTgt spid="165"/>
                                        </p:tgtEl>
                                      </p:cBhvr>
                                    </p:animEffect>
                                  </p:childTnLst>
                                </p:cTn>
                              </p:par>
                              <p:par>
                                <p:cTn id="53" presetID="12" presetClass="entr" presetSubtype="8" fill="hold" grpId="0" nodeType="withEffect">
                                  <p:stCondLst>
                                    <p:cond delay="0"/>
                                  </p:stCondLst>
                                  <p:childTnLst>
                                    <p:set>
                                      <p:cBhvr>
                                        <p:cTn id="54" dur="1" fill="hold">
                                          <p:stCondLst>
                                            <p:cond delay="0"/>
                                          </p:stCondLst>
                                        </p:cTn>
                                        <p:tgtEl>
                                          <p:spTgt spid="166"/>
                                        </p:tgtEl>
                                        <p:attrNameLst>
                                          <p:attrName>style.visibility</p:attrName>
                                        </p:attrNameLst>
                                      </p:cBhvr>
                                      <p:to>
                                        <p:strVal val="visible"/>
                                      </p:to>
                                    </p:set>
                                    <p:anim calcmode="lin" valueType="num">
                                      <p:cBhvr additive="base">
                                        <p:cTn id="55" dur="500"/>
                                        <p:tgtEl>
                                          <p:spTgt spid="166"/>
                                        </p:tgtEl>
                                        <p:attrNameLst>
                                          <p:attrName>ppt_x</p:attrName>
                                        </p:attrNameLst>
                                      </p:cBhvr>
                                      <p:tavLst>
                                        <p:tav tm="0">
                                          <p:val>
                                            <p:strVal val="#ppt_x-#ppt_w*1.125000"/>
                                          </p:val>
                                        </p:tav>
                                        <p:tav tm="100000">
                                          <p:val>
                                            <p:strVal val="#ppt_x"/>
                                          </p:val>
                                        </p:tav>
                                      </p:tavLst>
                                    </p:anim>
                                    <p:animEffect transition="in" filter="wipe(right)">
                                      <p:cBhvr>
                                        <p:cTn id="56" dur="500"/>
                                        <p:tgtEl>
                                          <p:spTgt spid="166"/>
                                        </p:tgtEl>
                                      </p:cBhvr>
                                    </p:animEffect>
                                  </p:childTnLst>
                                </p:cTn>
                              </p:par>
                              <p:par>
                                <p:cTn id="57" presetID="12" presetClass="entr" presetSubtype="8" fill="hold" nodeType="withEffect">
                                  <p:stCondLst>
                                    <p:cond delay="0"/>
                                  </p:stCondLst>
                                  <p:childTnLst>
                                    <p:set>
                                      <p:cBhvr>
                                        <p:cTn id="58" dur="1" fill="hold">
                                          <p:stCondLst>
                                            <p:cond delay="0"/>
                                          </p:stCondLst>
                                        </p:cTn>
                                        <p:tgtEl>
                                          <p:spTgt spid="201"/>
                                        </p:tgtEl>
                                        <p:attrNameLst>
                                          <p:attrName>style.visibility</p:attrName>
                                        </p:attrNameLst>
                                      </p:cBhvr>
                                      <p:to>
                                        <p:strVal val="visible"/>
                                      </p:to>
                                    </p:set>
                                    <p:anim calcmode="lin" valueType="num">
                                      <p:cBhvr additive="base">
                                        <p:cTn id="59" dur="500"/>
                                        <p:tgtEl>
                                          <p:spTgt spid="201"/>
                                        </p:tgtEl>
                                        <p:attrNameLst>
                                          <p:attrName>ppt_x</p:attrName>
                                        </p:attrNameLst>
                                      </p:cBhvr>
                                      <p:tavLst>
                                        <p:tav tm="0">
                                          <p:val>
                                            <p:strVal val="#ppt_x-#ppt_w*1.125000"/>
                                          </p:val>
                                        </p:tav>
                                        <p:tav tm="100000">
                                          <p:val>
                                            <p:strVal val="#ppt_x"/>
                                          </p:val>
                                        </p:tav>
                                      </p:tavLst>
                                    </p:anim>
                                    <p:animEffect transition="in" filter="wipe(right)">
                                      <p:cBhvr>
                                        <p:cTn id="60" dur="500"/>
                                        <p:tgtEl>
                                          <p:spTgt spid="201"/>
                                        </p:tgtEl>
                                      </p:cBhvr>
                                    </p:animEffect>
                                  </p:childTnLst>
                                </p:cTn>
                              </p:par>
                              <p:par>
                                <p:cTn id="61" presetID="12" presetClass="entr" presetSubtype="8" fill="hold" nodeType="withEffect">
                                  <p:stCondLst>
                                    <p:cond delay="0"/>
                                  </p:stCondLst>
                                  <p:childTnLst>
                                    <p:set>
                                      <p:cBhvr>
                                        <p:cTn id="62" dur="1" fill="hold">
                                          <p:stCondLst>
                                            <p:cond delay="0"/>
                                          </p:stCondLst>
                                        </p:cTn>
                                        <p:tgtEl>
                                          <p:spTgt spid="202"/>
                                        </p:tgtEl>
                                        <p:attrNameLst>
                                          <p:attrName>style.visibility</p:attrName>
                                        </p:attrNameLst>
                                      </p:cBhvr>
                                      <p:to>
                                        <p:strVal val="visible"/>
                                      </p:to>
                                    </p:set>
                                    <p:anim calcmode="lin" valueType="num">
                                      <p:cBhvr additive="base">
                                        <p:cTn id="63" dur="500"/>
                                        <p:tgtEl>
                                          <p:spTgt spid="202"/>
                                        </p:tgtEl>
                                        <p:attrNameLst>
                                          <p:attrName>ppt_x</p:attrName>
                                        </p:attrNameLst>
                                      </p:cBhvr>
                                      <p:tavLst>
                                        <p:tav tm="0">
                                          <p:val>
                                            <p:strVal val="#ppt_x-#ppt_w*1.125000"/>
                                          </p:val>
                                        </p:tav>
                                        <p:tav tm="100000">
                                          <p:val>
                                            <p:strVal val="#ppt_x"/>
                                          </p:val>
                                        </p:tav>
                                      </p:tavLst>
                                    </p:anim>
                                    <p:animEffect transition="in" filter="wipe(right)">
                                      <p:cBhvr>
                                        <p:cTn id="64" dur="500"/>
                                        <p:tgtEl>
                                          <p:spTgt spid="202"/>
                                        </p:tgtEl>
                                      </p:cBhvr>
                                    </p:animEffect>
                                  </p:childTnLst>
                                </p:cTn>
                              </p:par>
                              <p:par>
                                <p:cTn id="65" presetID="12" presetClass="entr" presetSubtype="8" fill="hold" nodeType="withEffect">
                                  <p:stCondLst>
                                    <p:cond delay="0"/>
                                  </p:stCondLst>
                                  <p:childTnLst>
                                    <p:set>
                                      <p:cBhvr>
                                        <p:cTn id="66" dur="1" fill="hold">
                                          <p:stCondLst>
                                            <p:cond delay="0"/>
                                          </p:stCondLst>
                                        </p:cTn>
                                        <p:tgtEl>
                                          <p:spTgt spid="203"/>
                                        </p:tgtEl>
                                        <p:attrNameLst>
                                          <p:attrName>style.visibility</p:attrName>
                                        </p:attrNameLst>
                                      </p:cBhvr>
                                      <p:to>
                                        <p:strVal val="visible"/>
                                      </p:to>
                                    </p:set>
                                    <p:anim calcmode="lin" valueType="num">
                                      <p:cBhvr additive="base">
                                        <p:cTn id="67" dur="500"/>
                                        <p:tgtEl>
                                          <p:spTgt spid="203"/>
                                        </p:tgtEl>
                                        <p:attrNameLst>
                                          <p:attrName>ppt_x</p:attrName>
                                        </p:attrNameLst>
                                      </p:cBhvr>
                                      <p:tavLst>
                                        <p:tav tm="0">
                                          <p:val>
                                            <p:strVal val="#ppt_x-#ppt_w*1.125000"/>
                                          </p:val>
                                        </p:tav>
                                        <p:tav tm="100000">
                                          <p:val>
                                            <p:strVal val="#ppt_x"/>
                                          </p:val>
                                        </p:tav>
                                      </p:tavLst>
                                    </p:anim>
                                    <p:animEffect transition="in" filter="wipe(right)">
                                      <p:cBhvr>
                                        <p:cTn id="68" dur="500"/>
                                        <p:tgtEl>
                                          <p:spTgt spid="203"/>
                                        </p:tgtEl>
                                      </p:cBhvr>
                                    </p:animEffect>
                                  </p:childTnLst>
                                </p:cTn>
                              </p:par>
                              <p:par>
                                <p:cTn id="69" presetID="12" presetClass="entr" presetSubtype="8" fill="hold" grpId="0" nodeType="withEffect">
                                  <p:stCondLst>
                                    <p:cond delay="0"/>
                                  </p:stCondLst>
                                  <p:childTnLst>
                                    <p:set>
                                      <p:cBhvr>
                                        <p:cTn id="70" dur="1" fill="hold">
                                          <p:stCondLst>
                                            <p:cond delay="0"/>
                                          </p:stCondLst>
                                        </p:cTn>
                                        <p:tgtEl>
                                          <p:spTgt spid="204"/>
                                        </p:tgtEl>
                                        <p:attrNameLst>
                                          <p:attrName>style.visibility</p:attrName>
                                        </p:attrNameLst>
                                      </p:cBhvr>
                                      <p:to>
                                        <p:strVal val="visible"/>
                                      </p:to>
                                    </p:set>
                                    <p:anim calcmode="lin" valueType="num">
                                      <p:cBhvr additive="base">
                                        <p:cTn id="71" dur="500"/>
                                        <p:tgtEl>
                                          <p:spTgt spid="204"/>
                                        </p:tgtEl>
                                        <p:attrNameLst>
                                          <p:attrName>ppt_x</p:attrName>
                                        </p:attrNameLst>
                                      </p:cBhvr>
                                      <p:tavLst>
                                        <p:tav tm="0">
                                          <p:val>
                                            <p:strVal val="#ppt_x-#ppt_w*1.125000"/>
                                          </p:val>
                                        </p:tav>
                                        <p:tav tm="100000">
                                          <p:val>
                                            <p:strVal val="#ppt_x"/>
                                          </p:val>
                                        </p:tav>
                                      </p:tavLst>
                                    </p:anim>
                                    <p:animEffect transition="in" filter="wipe(right)">
                                      <p:cBhvr>
                                        <p:cTn id="72" dur="500"/>
                                        <p:tgtEl>
                                          <p:spTgt spid="204"/>
                                        </p:tgtEl>
                                      </p:cBhvr>
                                    </p:animEffect>
                                  </p:childTnLst>
                                </p:cTn>
                              </p:par>
                              <p:par>
                                <p:cTn id="73" presetID="12" presetClass="entr" presetSubtype="8" fill="hold" grpId="0" nodeType="withEffect">
                                  <p:stCondLst>
                                    <p:cond delay="0"/>
                                  </p:stCondLst>
                                  <p:childTnLst>
                                    <p:set>
                                      <p:cBhvr>
                                        <p:cTn id="74" dur="1" fill="hold">
                                          <p:stCondLst>
                                            <p:cond delay="0"/>
                                          </p:stCondLst>
                                        </p:cTn>
                                        <p:tgtEl>
                                          <p:spTgt spid="205"/>
                                        </p:tgtEl>
                                        <p:attrNameLst>
                                          <p:attrName>style.visibility</p:attrName>
                                        </p:attrNameLst>
                                      </p:cBhvr>
                                      <p:to>
                                        <p:strVal val="visible"/>
                                      </p:to>
                                    </p:set>
                                    <p:anim calcmode="lin" valueType="num">
                                      <p:cBhvr additive="base">
                                        <p:cTn id="75" dur="500"/>
                                        <p:tgtEl>
                                          <p:spTgt spid="205"/>
                                        </p:tgtEl>
                                        <p:attrNameLst>
                                          <p:attrName>ppt_x</p:attrName>
                                        </p:attrNameLst>
                                      </p:cBhvr>
                                      <p:tavLst>
                                        <p:tav tm="0">
                                          <p:val>
                                            <p:strVal val="#ppt_x-#ppt_w*1.125000"/>
                                          </p:val>
                                        </p:tav>
                                        <p:tav tm="100000">
                                          <p:val>
                                            <p:strVal val="#ppt_x"/>
                                          </p:val>
                                        </p:tav>
                                      </p:tavLst>
                                    </p:anim>
                                    <p:animEffect transition="in" filter="wipe(right)">
                                      <p:cBhvr>
                                        <p:cTn id="76" dur="500"/>
                                        <p:tgtEl>
                                          <p:spTgt spid="205"/>
                                        </p:tgtEl>
                                      </p:cBhvr>
                                    </p:animEffect>
                                  </p:childTnLst>
                                </p:cTn>
                              </p:par>
                              <p:par>
                                <p:cTn id="77" presetID="12" presetClass="entr" presetSubtype="8" fill="hold" grpId="0" nodeType="withEffect">
                                  <p:stCondLst>
                                    <p:cond delay="0"/>
                                  </p:stCondLst>
                                  <p:childTnLst>
                                    <p:set>
                                      <p:cBhvr>
                                        <p:cTn id="78" dur="1" fill="hold">
                                          <p:stCondLst>
                                            <p:cond delay="0"/>
                                          </p:stCondLst>
                                        </p:cTn>
                                        <p:tgtEl>
                                          <p:spTgt spid="206"/>
                                        </p:tgtEl>
                                        <p:attrNameLst>
                                          <p:attrName>style.visibility</p:attrName>
                                        </p:attrNameLst>
                                      </p:cBhvr>
                                      <p:to>
                                        <p:strVal val="visible"/>
                                      </p:to>
                                    </p:set>
                                    <p:anim calcmode="lin" valueType="num">
                                      <p:cBhvr additive="base">
                                        <p:cTn id="79" dur="500"/>
                                        <p:tgtEl>
                                          <p:spTgt spid="206"/>
                                        </p:tgtEl>
                                        <p:attrNameLst>
                                          <p:attrName>ppt_x</p:attrName>
                                        </p:attrNameLst>
                                      </p:cBhvr>
                                      <p:tavLst>
                                        <p:tav tm="0">
                                          <p:val>
                                            <p:strVal val="#ppt_x-#ppt_w*1.125000"/>
                                          </p:val>
                                        </p:tav>
                                        <p:tav tm="100000">
                                          <p:val>
                                            <p:strVal val="#ppt_x"/>
                                          </p:val>
                                        </p:tav>
                                      </p:tavLst>
                                    </p:anim>
                                    <p:animEffect transition="in" filter="wipe(right)">
                                      <p:cBhvr>
                                        <p:cTn id="80" dur="500"/>
                                        <p:tgtEl>
                                          <p:spTgt spid="206"/>
                                        </p:tgtEl>
                                      </p:cBhvr>
                                    </p:animEffect>
                                  </p:childTnLst>
                                </p:cTn>
                              </p:par>
                              <p:par>
                                <p:cTn id="81" presetID="12" presetClass="entr" presetSubtype="8" fill="hold" grpId="0" nodeType="withEffect">
                                  <p:stCondLst>
                                    <p:cond delay="0"/>
                                  </p:stCondLst>
                                  <p:childTnLst>
                                    <p:set>
                                      <p:cBhvr>
                                        <p:cTn id="82" dur="1" fill="hold">
                                          <p:stCondLst>
                                            <p:cond delay="0"/>
                                          </p:stCondLst>
                                        </p:cTn>
                                        <p:tgtEl>
                                          <p:spTgt spid="207"/>
                                        </p:tgtEl>
                                        <p:attrNameLst>
                                          <p:attrName>style.visibility</p:attrName>
                                        </p:attrNameLst>
                                      </p:cBhvr>
                                      <p:to>
                                        <p:strVal val="visible"/>
                                      </p:to>
                                    </p:set>
                                    <p:anim calcmode="lin" valueType="num">
                                      <p:cBhvr additive="base">
                                        <p:cTn id="83" dur="500"/>
                                        <p:tgtEl>
                                          <p:spTgt spid="207"/>
                                        </p:tgtEl>
                                        <p:attrNameLst>
                                          <p:attrName>ppt_x</p:attrName>
                                        </p:attrNameLst>
                                      </p:cBhvr>
                                      <p:tavLst>
                                        <p:tav tm="0">
                                          <p:val>
                                            <p:strVal val="#ppt_x-#ppt_w*1.125000"/>
                                          </p:val>
                                        </p:tav>
                                        <p:tav tm="100000">
                                          <p:val>
                                            <p:strVal val="#ppt_x"/>
                                          </p:val>
                                        </p:tav>
                                      </p:tavLst>
                                    </p:anim>
                                    <p:animEffect transition="in" filter="wipe(right)">
                                      <p:cBhvr>
                                        <p:cTn id="84" dur="500"/>
                                        <p:tgtEl>
                                          <p:spTgt spid="207"/>
                                        </p:tgtEl>
                                      </p:cBhvr>
                                    </p:animEffect>
                                  </p:childTnLst>
                                </p:cTn>
                              </p:par>
                              <p:par>
                                <p:cTn id="85" presetID="12" presetClass="entr" presetSubtype="8" fill="hold" grpId="0" nodeType="withEffect">
                                  <p:stCondLst>
                                    <p:cond delay="0"/>
                                  </p:stCondLst>
                                  <p:childTnLst>
                                    <p:set>
                                      <p:cBhvr>
                                        <p:cTn id="86" dur="1" fill="hold">
                                          <p:stCondLst>
                                            <p:cond delay="0"/>
                                          </p:stCondLst>
                                        </p:cTn>
                                        <p:tgtEl>
                                          <p:spTgt spid="208"/>
                                        </p:tgtEl>
                                        <p:attrNameLst>
                                          <p:attrName>style.visibility</p:attrName>
                                        </p:attrNameLst>
                                      </p:cBhvr>
                                      <p:to>
                                        <p:strVal val="visible"/>
                                      </p:to>
                                    </p:set>
                                    <p:anim calcmode="lin" valueType="num">
                                      <p:cBhvr additive="base">
                                        <p:cTn id="87" dur="500"/>
                                        <p:tgtEl>
                                          <p:spTgt spid="208"/>
                                        </p:tgtEl>
                                        <p:attrNameLst>
                                          <p:attrName>ppt_x</p:attrName>
                                        </p:attrNameLst>
                                      </p:cBhvr>
                                      <p:tavLst>
                                        <p:tav tm="0">
                                          <p:val>
                                            <p:strVal val="#ppt_x-#ppt_w*1.125000"/>
                                          </p:val>
                                        </p:tav>
                                        <p:tav tm="100000">
                                          <p:val>
                                            <p:strVal val="#ppt_x"/>
                                          </p:val>
                                        </p:tav>
                                      </p:tavLst>
                                    </p:anim>
                                    <p:animEffect transition="in" filter="wipe(right)">
                                      <p:cBhvr>
                                        <p:cTn id="88" dur="500"/>
                                        <p:tgtEl>
                                          <p:spTgt spid="208"/>
                                        </p:tgtEl>
                                      </p:cBhvr>
                                    </p:animEffect>
                                  </p:childTnLst>
                                </p:cTn>
                              </p:par>
                              <p:par>
                                <p:cTn id="89" presetID="12" presetClass="entr" presetSubtype="8" fill="hold" grpId="0" nodeType="withEffect">
                                  <p:stCondLst>
                                    <p:cond delay="0"/>
                                  </p:stCondLst>
                                  <p:childTnLst>
                                    <p:set>
                                      <p:cBhvr>
                                        <p:cTn id="90" dur="1" fill="hold">
                                          <p:stCondLst>
                                            <p:cond delay="0"/>
                                          </p:stCondLst>
                                        </p:cTn>
                                        <p:tgtEl>
                                          <p:spTgt spid="209"/>
                                        </p:tgtEl>
                                        <p:attrNameLst>
                                          <p:attrName>style.visibility</p:attrName>
                                        </p:attrNameLst>
                                      </p:cBhvr>
                                      <p:to>
                                        <p:strVal val="visible"/>
                                      </p:to>
                                    </p:set>
                                    <p:anim calcmode="lin" valueType="num">
                                      <p:cBhvr additive="base">
                                        <p:cTn id="91" dur="500"/>
                                        <p:tgtEl>
                                          <p:spTgt spid="209"/>
                                        </p:tgtEl>
                                        <p:attrNameLst>
                                          <p:attrName>ppt_x</p:attrName>
                                        </p:attrNameLst>
                                      </p:cBhvr>
                                      <p:tavLst>
                                        <p:tav tm="0">
                                          <p:val>
                                            <p:strVal val="#ppt_x-#ppt_w*1.125000"/>
                                          </p:val>
                                        </p:tav>
                                        <p:tav tm="100000">
                                          <p:val>
                                            <p:strVal val="#ppt_x"/>
                                          </p:val>
                                        </p:tav>
                                      </p:tavLst>
                                    </p:anim>
                                    <p:animEffect transition="in" filter="wipe(right)">
                                      <p:cBhvr>
                                        <p:cTn id="92" dur="500"/>
                                        <p:tgtEl>
                                          <p:spTgt spid="209"/>
                                        </p:tgtEl>
                                      </p:cBhvr>
                                    </p:animEffect>
                                  </p:childTnLst>
                                </p:cTn>
                              </p:par>
                              <p:par>
                                <p:cTn id="93" presetID="12" presetClass="entr" presetSubtype="8" fill="hold" grpId="0" nodeType="withEffect">
                                  <p:stCondLst>
                                    <p:cond delay="0"/>
                                  </p:stCondLst>
                                  <p:childTnLst>
                                    <p:set>
                                      <p:cBhvr>
                                        <p:cTn id="94" dur="1" fill="hold">
                                          <p:stCondLst>
                                            <p:cond delay="0"/>
                                          </p:stCondLst>
                                        </p:cTn>
                                        <p:tgtEl>
                                          <p:spTgt spid="210"/>
                                        </p:tgtEl>
                                        <p:attrNameLst>
                                          <p:attrName>style.visibility</p:attrName>
                                        </p:attrNameLst>
                                      </p:cBhvr>
                                      <p:to>
                                        <p:strVal val="visible"/>
                                      </p:to>
                                    </p:set>
                                    <p:anim calcmode="lin" valueType="num">
                                      <p:cBhvr additive="base">
                                        <p:cTn id="95" dur="500"/>
                                        <p:tgtEl>
                                          <p:spTgt spid="210"/>
                                        </p:tgtEl>
                                        <p:attrNameLst>
                                          <p:attrName>ppt_x</p:attrName>
                                        </p:attrNameLst>
                                      </p:cBhvr>
                                      <p:tavLst>
                                        <p:tav tm="0">
                                          <p:val>
                                            <p:strVal val="#ppt_x-#ppt_w*1.125000"/>
                                          </p:val>
                                        </p:tav>
                                        <p:tav tm="100000">
                                          <p:val>
                                            <p:strVal val="#ppt_x"/>
                                          </p:val>
                                        </p:tav>
                                      </p:tavLst>
                                    </p:anim>
                                    <p:animEffect transition="in" filter="wipe(right)">
                                      <p:cBhvr>
                                        <p:cTn id="96" dur="500"/>
                                        <p:tgtEl>
                                          <p:spTgt spid="210"/>
                                        </p:tgtEl>
                                      </p:cBhvr>
                                    </p:animEffect>
                                  </p:childTnLst>
                                </p:cTn>
                              </p:par>
                              <p:par>
                                <p:cTn id="97" presetID="12" presetClass="entr" presetSubtype="8" fill="hold" grpId="0" nodeType="withEffect">
                                  <p:stCondLst>
                                    <p:cond delay="0"/>
                                  </p:stCondLst>
                                  <p:childTnLst>
                                    <p:set>
                                      <p:cBhvr>
                                        <p:cTn id="98" dur="1" fill="hold">
                                          <p:stCondLst>
                                            <p:cond delay="0"/>
                                          </p:stCondLst>
                                        </p:cTn>
                                        <p:tgtEl>
                                          <p:spTgt spid="211"/>
                                        </p:tgtEl>
                                        <p:attrNameLst>
                                          <p:attrName>style.visibility</p:attrName>
                                        </p:attrNameLst>
                                      </p:cBhvr>
                                      <p:to>
                                        <p:strVal val="visible"/>
                                      </p:to>
                                    </p:set>
                                    <p:anim calcmode="lin" valueType="num">
                                      <p:cBhvr additive="base">
                                        <p:cTn id="99" dur="500"/>
                                        <p:tgtEl>
                                          <p:spTgt spid="211"/>
                                        </p:tgtEl>
                                        <p:attrNameLst>
                                          <p:attrName>ppt_x</p:attrName>
                                        </p:attrNameLst>
                                      </p:cBhvr>
                                      <p:tavLst>
                                        <p:tav tm="0">
                                          <p:val>
                                            <p:strVal val="#ppt_x-#ppt_w*1.125000"/>
                                          </p:val>
                                        </p:tav>
                                        <p:tav tm="100000">
                                          <p:val>
                                            <p:strVal val="#ppt_x"/>
                                          </p:val>
                                        </p:tav>
                                      </p:tavLst>
                                    </p:anim>
                                    <p:animEffect transition="in" filter="wipe(right)">
                                      <p:cBhvr>
                                        <p:cTn id="100" dur="500"/>
                                        <p:tgtEl>
                                          <p:spTgt spid="211"/>
                                        </p:tgtEl>
                                      </p:cBhvr>
                                    </p:animEffect>
                                  </p:childTnLst>
                                </p:cTn>
                              </p:par>
                              <p:par>
                                <p:cTn id="101" presetID="12" presetClass="entr" presetSubtype="8" fill="hold" grpId="0" nodeType="withEffect">
                                  <p:stCondLst>
                                    <p:cond delay="0"/>
                                  </p:stCondLst>
                                  <p:childTnLst>
                                    <p:set>
                                      <p:cBhvr>
                                        <p:cTn id="102" dur="1" fill="hold">
                                          <p:stCondLst>
                                            <p:cond delay="0"/>
                                          </p:stCondLst>
                                        </p:cTn>
                                        <p:tgtEl>
                                          <p:spTgt spid="212"/>
                                        </p:tgtEl>
                                        <p:attrNameLst>
                                          <p:attrName>style.visibility</p:attrName>
                                        </p:attrNameLst>
                                      </p:cBhvr>
                                      <p:to>
                                        <p:strVal val="visible"/>
                                      </p:to>
                                    </p:set>
                                    <p:anim calcmode="lin" valueType="num">
                                      <p:cBhvr additive="base">
                                        <p:cTn id="103" dur="500"/>
                                        <p:tgtEl>
                                          <p:spTgt spid="212"/>
                                        </p:tgtEl>
                                        <p:attrNameLst>
                                          <p:attrName>ppt_x</p:attrName>
                                        </p:attrNameLst>
                                      </p:cBhvr>
                                      <p:tavLst>
                                        <p:tav tm="0">
                                          <p:val>
                                            <p:strVal val="#ppt_x-#ppt_w*1.125000"/>
                                          </p:val>
                                        </p:tav>
                                        <p:tav tm="100000">
                                          <p:val>
                                            <p:strVal val="#ppt_x"/>
                                          </p:val>
                                        </p:tav>
                                      </p:tavLst>
                                    </p:anim>
                                    <p:animEffect transition="in" filter="wipe(right)">
                                      <p:cBhvr>
                                        <p:cTn id="104" dur="500"/>
                                        <p:tgtEl>
                                          <p:spTgt spid="2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4" grpId="0" animBg="1"/>
      <p:bldP spid="165" grpId="0" animBg="1"/>
      <p:bldP spid="166" grpId="0" animBg="1"/>
      <p:bldP spid="196" grpId="0"/>
      <p:bldP spid="198" grpId="0"/>
      <p:bldP spid="200" grpId="0"/>
      <p:bldP spid="204" grpId="0"/>
      <p:bldP spid="205" grpId="0"/>
      <p:bldP spid="206" grpId="0"/>
      <p:bldP spid="207" grpId="0"/>
      <p:bldP spid="208" grpId="0"/>
      <p:bldP spid="209" grpId="0"/>
      <p:bldP spid="210" grpId="0"/>
      <p:bldP spid="211" grpId="0"/>
      <p:bldP spid="212"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a:prstGeom prst="rect">
            <a:avLst/>
          </a:prstGeom>
        </p:spPr>
        <p:txBody>
          <a:bodyPr/>
          <a:lstStyle/>
          <a:p>
            <a:r>
              <a:rPr lang="en-US" dirty="0"/>
              <a:t>01</a:t>
            </a:r>
          </a:p>
        </p:txBody>
      </p:sp>
      <p:sp>
        <p:nvSpPr>
          <p:cNvPr id="2" name="Rectangle 1">
            <a:extLst>
              <a:ext uri="{FF2B5EF4-FFF2-40B4-BE49-F238E27FC236}">
                <a16:creationId xmlns:a16="http://schemas.microsoft.com/office/drawing/2014/main" id="{72780730-5468-4E05-BE32-BA9DA8AC7D10}"/>
              </a:ext>
            </a:extLst>
          </p:cNvPr>
          <p:cNvSpPr/>
          <p:nvPr/>
        </p:nvSpPr>
        <p:spPr>
          <a:xfrm>
            <a:off x="0" y="0"/>
            <a:ext cx="12192000" cy="6858000"/>
          </a:xfrm>
          <a:prstGeom prst="rect">
            <a:avLst/>
          </a:prstGeom>
          <a:solidFill>
            <a:schemeClr val="tx2">
              <a:lumMod val="50000"/>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4" name="Picture 3">
            <a:extLst>
              <a:ext uri="{FF2B5EF4-FFF2-40B4-BE49-F238E27FC236}">
                <a16:creationId xmlns:a16="http://schemas.microsoft.com/office/drawing/2014/main" id="{37583447-7288-4397-A607-35A34F2F943B}"/>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
        <p:nvSpPr>
          <p:cNvPr id="5" name="Picture Placeholder 4">
            <a:extLst>
              <a:ext uri="{FF2B5EF4-FFF2-40B4-BE49-F238E27FC236}">
                <a16:creationId xmlns:a16="http://schemas.microsoft.com/office/drawing/2014/main" id="{C49F8A76-E283-46CB-AD4D-47AEE58057A2}"/>
              </a:ext>
            </a:extLst>
          </p:cNvPr>
          <p:cNvSpPr>
            <a:spLocks noGrp="1"/>
          </p:cNvSpPr>
          <p:nvPr>
            <p:ph type="pic" sz="quarter" idx="25"/>
          </p:nvPr>
        </p:nvSpPr>
        <p:spPr/>
      </p:sp>
    </p:spTree>
    <p:extLst>
      <p:ext uri="{BB962C8B-B14F-4D97-AF65-F5344CB8AC3E}">
        <p14:creationId xmlns:p14="http://schemas.microsoft.com/office/powerpoint/2010/main" val="12514879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20</a:t>
            </a:fld>
            <a:endParaRPr lang="en-US" dirty="0"/>
          </a:p>
        </p:txBody>
      </p:sp>
      <p:sp>
        <p:nvSpPr>
          <p:cNvPr id="3" name="Title 2"/>
          <p:cNvSpPr>
            <a:spLocks noGrp="1"/>
          </p:cNvSpPr>
          <p:nvPr>
            <p:ph type="title" idx="4294967295"/>
          </p:nvPr>
        </p:nvSpPr>
        <p:spPr>
          <a:xfrm>
            <a:off x="838200" y="481013"/>
            <a:ext cx="10515600" cy="679450"/>
          </a:xfrm>
        </p:spPr>
        <p:txBody>
          <a:bodyPr/>
          <a:lstStyle/>
          <a:p>
            <a:r>
              <a:rPr lang="en-US" b="1" dirty="0"/>
              <a:t>Text Single Column</a:t>
            </a:r>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Rectangle 1">
            <a:extLst>
              <a:ext uri="{FF2B5EF4-FFF2-40B4-BE49-F238E27FC236}">
                <a16:creationId xmlns:a16="http://schemas.microsoft.com/office/drawing/2014/main" id="{592ECA12-D8F5-413B-BB4F-C18AD6E6FA59}"/>
              </a:ext>
            </a:extLst>
          </p:cNvPr>
          <p:cNvSpPr/>
          <p:nvPr/>
        </p:nvSpPr>
        <p:spPr>
          <a:xfrm>
            <a:off x="0" y="2501900"/>
            <a:ext cx="3282430" cy="328595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A5C201B6-3194-4D20-8882-4F7D5F4A4F5A}"/>
              </a:ext>
            </a:extLst>
          </p:cNvPr>
          <p:cNvGrpSpPr/>
          <p:nvPr/>
        </p:nvGrpSpPr>
        <p:grpSpPr>
          <a:xfrm>
            <a:off x="8149517" y="2603950"/>
            <a:ext cx="3728684" cy="3183903"/>
            <a:chOff x="8212465" y="2662098"/>
            <a:chExt cx="3728684" cy="3183903"/>
          </a:xfrm>
        </p:grpSpPr>
        <p:grpSp>
          <p:nvGrpSpPr>
            <p:cNvPr id="16" name="Group 15">
              <a:extLst>
                <a:ext uri="{FF2B5EF4-FFF2-40B4-BE49-F238E27FC236}">
                  <a16:creationId xmlns:a16="http://schemas.microsoft.com/office/drawing/2014/main" id="{7C017F5C-D43C-4F52-934B-4CBA0026625A}"/>
                </a:ext>
              </a:extLst>
            </p:cNvPr>
            <p:cNvGrpSpPr/>
            <p:nvPr/>
          </p:nvGrpSpPr>
          <p:grpSpPr>
            <a:xfrm>
              <a:off x="8212465" y="2662098"/>
              <a:ext cx="3728684" cy="469642"/>
              <a:chOff x="6539080" y="3483569"/>
              <a:chExt cx="3728684" cy="469642"/>
            </a:xfrm>
          </p:grpSpPr>
          <p:sp>
            <p:nvSpPr>
              <p:cNvPr id="17" name="Rectangle 21">
                <a:extLst>
                  <a:ext uri="{FF2B5EF4-FFF2-40B4-BE49-F238E27FC236}">
                    <a16:creationId xmlns:a16="http://schemas.microsoft.com/office/drawing/2014/main" id="{3A3BE991-6F05-447C-9626-4D5A43182014}"/>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19" name="Group 18">
                <a:extLst>
                  <a:ext uri="{FF2B5EF4-FFF2-40B4-BE49-F238E27FC236}">
                    <a16:creationId xmlns:a16="http://schemas.microsoft.com/office/drawing/2014/main" id="{85BF0E5C-3539-498D-95F4-E15BA361CBCB}"/>
                  </a:ext>
                </a:extLst>
              </p:cNvPr>
              <p:cNvGrpSpPr/>
              <p:nvPr/>
            </p:nvGrpSpPr>
            <p:grpSpPr>
              <a:xfrm>
                <a:off x="6539080" y="3483569"/>
                <a:ext cx="469642" cy="469642"/>
                <a:chOff x="6770631" y="3483569"/>
                <a:chExt cx="469642" cy="469642"/>
              </a:xfrm>
            </p:grpSpPr>
            <p:sp>
              <p:nvSpPr>
                <p:cNvPr id="20" name="Oval 19">
                  <a:extLst>
                    <a:ext uri="{FF2B5EF4-FFF2-40B4-BE49-F238E27FC236}">
                      <a16:creationId xmlns:a16="http://schemas.microsoft.com/office/drawing/2014/main" id="{A71E7950-124F-4F3B-8110-033B9FE87903}"/>
                    </a:ext>
                  </a:extLst>
                </p:cNvPr>
                <p:cNvSpPr/>
                <p:nvPr/>
              </p:nvSpPr>
              <p:spPr bwMode="auto">
                <a:xfrm>
                  <a:off x="6770631" y="3483569"/>
                  <a:ext cx="469642" cy="469642"/>
                </a:xfrm>
                <a:prstGeom prst="ellipse">
                  <a:avLst/>
                </a:prstGeom>
                <a:solidFill>
                  <a:schemeClr val="tx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chemeClr val="bg1"/>
                    </a:solidFill>
                    <a:effectLst/>
                    <a:latin typeface="Gill Sans" charset="0"/>
                    <a:ea typeface="ヒラギノ角ゴ ProN W3" charset="0"/>
                    <a:cs typeface="ヒラギノ角ゴ ProN W3" charset="0"/>
                    <a:sym typeface="Gill Sans" charset="0"/>
                  </a:endParaRPr>
                </a:p>
              </p:txBody>
            </p:sp>
            <p:sp>
              <p:nvSpPr>
                <p:cNvPr id="21" name="Rectangle 21">
                  <a:extLst>
                    <a:ext uri="{FF2B5EF4-FFF2-40B4-BE49-F238E27FC236}">
                      <a16:creationId xmlns:a16="http://schemas.microsoft.com/office/drawing/2014/main" id="{CD365ADD-51A3-4B67-8F98-759E313DEE37}"/>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1</a:t>
                  </a:r>
                </a:p>
              </p:txBody>
            </p:sp>
          </p:grpSp>
        </p:grpSp>
        <p:grpSp>
          <p:nvGrpSpPr>
            <p:cNvPr id="22" name="Group 21">
              <a:extLst>
                <a:ext uri="{FF2B5EF4-FFF2-40B4-BE49-F238E27FC236}">
                  <a16:creationId xmlns:a16="http://schemas.microsoft.com/office/drawing/2014/main" id="{66B1DC2C-3CCE-47AE-A270-0C6B901CD7FA}"/>
                </a:ext>
              </a:extLst>
            </p:cNvPr>
            <p:cNvGrpSpPr/>
            <p:nvPr/>
          </p:nvGrpSpPr>
          <p:grpSpPr>
            <a:xfrm>
              <a:off x="8212465" y="3566852"/>
              <a:ext cx="3728684" cy="469642"/>
              <a:chOff x="6539080" y="3483569"/>
              <a:chExt cx="3728684" cy="469642"/>
            </a:xfrm>
          </p:grpSpPr>
          <p:sp>
            <p:nvSpPr>
              <p:cNvPr id="23" name="Rectangle 21">
                <a:extLst>
                  <a:ext uri="{FF2B5EF4-FFF2-40B4-BE49-F238E27FC236}">
                    <a16:creationId xmlns:a16="http://schemas.microsoft.com/office/drawing/2014/main" id="{153C2E0C-4665-42BB-86FB-FA3F37B16255}"/>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24" name="Group 23">
                <a:extLst>
                  <a:ext uri="{FF2B5EF4-FFF2-40B4-BE49-F238E27FC236}">
                    <a16:creationId xmlns:a16="http://schemas.microsoft.com/office/drawing/2014/main" id="{4BBA66C9-DA28-4382-93FE-62985185551C}"/>
                  </a:ext>
                </a:extLst>
              </p:cNvPr>
              <p:cNvGrpSpPr/>
              <p:nvPr/>
            </p:nvGrpSpPr>
            <p:grpSpPr>
              <a:xfrm>
                <a:off x="6539080" y="3483569"/>
                <a:ext cx="469642" cy="469642"/>
                <a:chOff x="6770631" y="3483569"/>
                <a:chExt cx="469642" cy="469642"/>
              </a:xfrm>
            </p:grpSpPr>
            <p:sp>
              <p:nvSpPr>
                <p:cNvPr id="25" name="Oval 24">
                  <a:extLst>
                    <a:ext uri="{FF2B5EF4-FFF2-40B4-BE49-F238E27FC236}">
                      <a16:creationId xmlns:a16="http://schemas.microsoft.com/office/drawing/2014/main" id="{4B1E04FC-34CA-44DF-8DFF-44576C0E946D}"/>
                    </a:ext>
                  </a:extLst>
                </p:cNvPr>
                <p:cNvSpPr/>
                <p:nvPr/>
              </p:nvSpPr>
              <p:spPr bwMode="auto">
                <a:xfrm>
                  <a:off x="6770631" y="3483569"/>
                  <a:ext cx="469642" cy="469642"/>
                </a:xfrm>
                <a:prstGeom prst="ellipse">
                  <a:avLst/>
                </a:prstGeom>
                <a:solidFill>
                  <a:schemeClr val="tx1">
                    <a:lumMod val="50000"/>
                    <a:lumOff val="50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chemeClr val="bg1"/>
                    </a:solidFill>
                    <a:effectLst/>
                    <a:latin typeface="Gill Sans" charset="0"/>
                    <a:ea typeface="ヒラギノ角ゴ ProN W3" charset="0"/>
                    <a:cs typeface="ヒラギノ角ゴ ProN W3" charset="0"/>
                    <a:sym typeface="Gill Sans" charset="0"/>
                  </a:endParaRPr>
                </a:p>
              </p:txBody>
            </p:sp>
            <p:sp>
              <p:nvSpPr>
                <p:cNvPr id="26" name="Rectangle 21">
                  <a:extLst>
                    <a:ext uri="{FF2B5EF4-FFF2-40B4-BE49-F238E27FC236}">
                      <a16:creationId xmlns:a16="http://schemas.microsoft.com/office/drawing/2014/main" id="{C19E628B-D24F-475D-8DD4-27043D4AFCC6}"/>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2</a:t>
                  </a:r>
                </a:p>
              </p:txBody>
            </p:sp>
          </p:grpSp>
        </p:grpSp>
        <p:grpSp>
          <p:nvGrpSpPr>
            <p:cNvPr id="27" name="Group 26">
              <a:extLst>
                <a:ext uri="{FF2B5EF4-FFF2-40B4-BE49-F238E27FC236}">
                  <a16:creationId xmlns:a16="http://schemas.microsoft.com/office/drawing/2014/main" id="{6C5947B6-F0B9-46C9-812C-C2B0E7DC1413}"/>
                </a:ext>
              </a:extLst>
            </p:cNvPr>
            <p:cNvGrpSpPr/>
            <p:nvPr/>
          </p:nvGrpSpPr>
          <p:grpSpPr>
            <a:xfrm>
              <a:off x="8212465" y="4471606"/>
              <a:ext cx="3728684" cy="469642"/>
              <a:chOff x="6539080" y="3483569"/>
              <a:chExt cx="3728684" cy="469642"/>
            </a:xfrm>
          </p:grpSpPr>
          <p:sp>
            <p:nvSpPr>
              <p:cNvPr id="28" name="Rectangle 21">
                <a:extLst>
                  <a:ext uri="{FF2B5EF4-FFF2-40B4-BE49-F238E27FC236}">
                    <a16:creationId xmlns:a16="http://schemas.microsoft.com/office/drawing/2014/main" id="{C12174DC-96E2-4322-8D96-97E299DC69D2}"/>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29" name="Group 28">
                <a:extLst>
                  <a:ext uri="{FF2B5EF4-FFF2-40B4-BE49-F238E27FC236}">
                    <a16:creationId xmlns:a16="http://schemas.microsoft.com/office/drawing/2014/main" id="{B7A3C2E4-AB2B-4274-A752-28289ECA392F}"/>
                  </a:ext>
                </a:extLst>
              </p:cNvPr>
              <p:cNvGrpSpPr/>
              <p:nvPr/>
            </p:nvGrpSpPr>
            <p:grpSpPr>
              <a:xfrm>
                <a:off x="6539080" y="3483569"/>
                <a:ext cx="469642" cy="469642"/>
                <a:chOff x="6770631" y="3483569"/>
                <a:chExt cx="469642" cy="469642"/>
              </a:xfrm>
            </p:grpSpPr>
            <p:sp>
              <p:nvSpPr>
                <p:cNvPr id="30" name="Oval 29">
                  <a:extLst>
                    <a:ext uri="{FF2B5EF4-FFF2-40B4-BE49-F238E27FC236}">
                      <a16:creationId xmlns:a16="http://schemas.microsoft.com/office/drawing/2014/main" id="{744CFC6B-D97D-4477-9C99-A5864DCEF057}"/>
                    </a:ext>
                  </a:extLst>
                </p:cNvPr>
                <p:cNvSpPr/>
                <p:nvPr/>
              </p:nvSpPr>
              <p:spPr bwMode="auto">
                <a:xfrm>
                  <a:off x="6770631" y="3483569"/>
                  <a:ext cx="469642" cy="469642"/>
                </a:xfrm>
                <a:prstGeom prst="ellipse">
                  <a:avLst/>
                </a:prstGeom>
                <a:solidFill>
                  <a:schemeClr val="accent2"/>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chemeClr val="bg1"/>
                    </a:solidFill>
                    <a:effectLst/>
                    <a:latin typeface="Gill Sans" charset="0"/>
                    <a:ea typeface="ヒラギノ角ゴ ProN W3" charset="0"/>
                    <a:cs typeface="ヒラギノ角ゴ ProN W3" charset="0"/>
                    <a:sym typeface="Gill Sans" charset="0"/>
                  </a:endParaRPr>
                </a:p>
              </p:txBody>
            </p:sp>
            <p:sp>
              <p:nvSpPr>
                <p:cNvPr id="31" name="Rectangle 21">
                  <a:extLst>
                    <a:ext uri="{FF2B5EF4-FFF2-40B4-BE49-F238E27FC236}">
                      <a16:creationId xmlns:a16="http://schemas.microsoft.com/office/drawing/2014/main" id="{0BD264DD-BB75-4503-B5CF-4433CEA1757B}"/>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3</a:t>
                  </a:r>
                </a:p>
              </p:txBody>
            </p:sp>
          </p:grpSp>
        </p:grpSp>
        <p:grpSp>
          <p:nvGrpSpPr>
            <p:cNvPr id="35" name="Group 34">
              <a:extLst>
                <a:ext uri="{FF2B5EF4-FFF2-40B4-BE49-F238E27FC236}">
                  <a16:creationId xmlns:a16="http://schemas.microsoft.com/office/drawing/2014/main" id="{13C5C830-63FD-41DA-882B-111F0B2C8575}"/>
                </a:ext>
              </a:extLst>
            </p:cNvPr>
            <p:cNvGrpSpPr/>
            <p:nvPr/>
          </p:nvGrpSpPr>
          <p:grpSpPr>
            <a:xfrm>
              <a:off x="8212465" y="5376359"/>
              <a:ext cx="3728684" cy="469642"/>
              <a:chOff x="6539080" y="3483569"/>
              <a:chExt cx="3728684" cy="469642"/>
            </a:xfrm>
          </p:grpSpPr>
          <p:sp>
            <p:nvSpPr>
              <p:cNvPr id="36" name="Rectangle 21">
                <a:extLst>
                  <a:ext uri="{FF2B5EF4-FFF2-40B4-BE49-F238E27FC236}">
                    <a16:creationId xmlns:a16="http://schemas.microsoft.com/office/drawing/2014/main" id="{16407514-D9D4-4DB0-90ED-D38737E01796}"/>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37" name="Group 36">
                <a:extLst>
                  <a:ext uri="{FF2B5EF4-FFF2-40B4-BE49-F238E27FC236}">
                    <a16:creationId xmlns:a16="http://schemas.microsoft.com/office/drawing/2014/main" id="{3DA0827C-5B08-43EE-B8E1-F40B97DB88DD}"/>
                  </a:ext>
                </a:extLst>
              </p:cNvPr>
              <p:cNvGrpSpPr/>
              <p:nvPr/>
            </p:nvGrpSpPr>
            <p:grpSpPr>
              <a:xfrm>
                <a:off x="6539080" y="3483569"/>
                <a:ext cx="469642" cy="469642"/>
                <a:chOff x="6770631" y="3483569"/>
                <a:chExt cx="469642" cy="469642"/>
              </a:xfrm>
            </p:grpSpPr>
            <p:sp>
              <p:nvSpPr>
                <p:cNvPr id="38" name="Oval 37">
                  <a:extLst>
                    <a:ext uri="{FF2B5EF4-FFF2-40B4-BE49-F238E27FC236}">
                      <a16:creationId xmlns:a16="http://schemas.microsoft.com/office/drawing/2014/main" id="{E05DFFDB-B083-4F97-B596-4F0A68F78342}"/>
                    </a:ext>
                  </a:extLst>
                </p:cNvPr>
                <p:cNvSpPr/>
                <p:nvPr/>
              </p:nvSpPr>
              <p:spPr bwMode="auto">
                <a:xfrm>
                  <a:off x="6770631" y="3483569"/>
                  <a:ext cx="469642" cy="469642"/>
                </a:xfrm>
                <a:prstGeom prst="ellipse">
                  <a:avLst/>
                </a:prstGeom>
                <a:solidFill>
                  <a:schemeClr val="accent3"/>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chemeClr val="bg1"/>
                    </a:solidFill>
                    <a:effectLst/>
                    <a:latin typeface="Gill Sans" charset="0"/>
                    <a:ea typeface="ヒラギノ角ゴ ProN W3" charset="0"/>
                    <a:cs typeface="ヒラギノ角ゴ ProN W3" charset="0"/>
                    <a:sym typeface="Gill Sans" charset="0"/>
                  </a:endParaRPr>
                </a:p>
              </p:txBody>
            </p:sp>
            <p:sp>
              <p:nvSpPr>
                <p:cNvPr id="39" name="Rectangle 21">
                  <a:extLst>
                    <a:ext uri="{FF2B5EF4-FFF2-40B4-BE49-F238E27FC236}">
                      <a16:creationId xmlns:a16="http://schemas.microsoft.com/office/drawing/2014/main" id="{5FA0670F-604C-4CA8-96F8-83B7C9FE76B5}"/>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4</a:t>
                  </a:r>
                </a:p>
              </p:txBody>
            </p:sp>
          </p:grpSp>
        </p:grpSp>
      </p:grpSp>
      <p:sp>
        <p:nvSpPr>
          <p:cNvPr id="40" name="Rectangle 39">
            <a:extLst>
              <a:ext uri="{FF2B5EF4-FFF2-40B4-BE49-F238E27FC236}">
                <a16:creationId xmlns:a16="http://schemas.microsoft.com/office/drawing/2014/main" id="{90A710B3-4E90-42DE-903E-19AE3E8B38B1}"/>
              </a:ext>
            </a:extLst>
          </p:cNvPr>
          <p:cNvSpPr/>
          <p:nvPr/>
        </p:nvSpPr>
        <p:spPr>
          <a:xfrm>
            <a:off x="382809" y="3216706"/>
            <a:ext cx="2516813" cy="1856342"/>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centuries, but also the leap into electronic typesetting, remaining essentially unchanged. </a:t>
            </a:r>
          </a:p>
        </p:txBody>
      </p:sp>
      <p:sp>
        <p:nvSpPr>
          <p:cNvPr id="6" name="Picture Placeholder 5">
            <a:extLst>
              <a:ext uri="{FF2B5EF4-FFF2-40B4-BE49-F238E27FC236}">
                <a16:creationId xmlns:a16="http://schemas.microsoft.com/office/drawing/2014/main" id="{94E1FA08-6F1B-41E4-85A0-E5AAF0CB625C}"/>
              </a:ext>
            </a:extLst>
          </p:cNvPr>
          <p:cNvSpPr>
            <a:spLocks noGrp="1"/>
          </p:cNvSpPr>
          <p:nvPr>
            <p:ph type="pic" sz="quarter" idx="168"/>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7788BD4B-EC4E-4217-909E-C117565D7C62}"/>
              </a:ext>
            </a:extLst>
          </p:cNvPr>
          <p:cNvSpPr/>
          <p:nvPr/>
        </p:nvSpPr>
        <p:spPr>
          <a:xfrm>
            <a:off x="472077" y="2670399"/>
            <a:ext cx="11247846" cy="2309588"/>
          </a:xfrm>
          <a:prstGeom prst="rect">
            <a:avLst/>
          </a:prstGeom>
          <a:solidFill>
            <a:schemeClr val="accent4">
              <a:alpha val="79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itle 4">
            <a:extLst>
              <a:ext uri="{FF2B5EF4-FFF2-40B4-BE49-F238E27FC236}">
                <a16:creationId xmlns:a16="http://schemas.microsoft.com/office/drawing/2014/main" id="{AC098D14-EA28-4F40-855A-068C1A07B78F}"/>
              </a:ext>
            </a:extLst>
          </p:cNvPr>
          <p:cNvSpPr>
            <a:spLocks noGrp="1"/>
          </p:cNvSpPr>
          <p:nvPr>
            <p:ph type="title" idx="4294967295"/>
          </p:nvPr>
        </p:nvSpPr>
        <p:spPr>
          <a:xfrm>
            <a:off x="838200" y="481013"/>
            <a:ext cx="10515600" cy="679450"/>
          </a:xfrm>
        </p:spPr>
        <p:txBody>
          <a:bodyPr/>
          <a:lstStyle/>
          <a:p>
            <a:r>
              <a:rPr lang="en-US" b="1" dirty="0">
                <a:solidFill>
                  <a:schemeClr val="bg1"/>
                </a:solidFill>
              </a:rPr>
              <a:t>Square Image</a:t>
            </a:r>
          </a:p>
        </p:txBody>
      </p:sp>
      <p:sp>
        <p:nvSpPr>
          <p:cNvPr id="6" name="Subtitle 5">
            <a:extLst>
              <a:ext uri="{FF2B5EF4-FFF2-40B4-BE49-F238E27FC236}">
                <a16:creationId xmlns:a16="http://schemas.microsoft.com/office/drawing/2014/main" id="{1654F4F8-A74B-4625-8211-D34C2EA5FE7B}"/>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chemeClr val="bg1"/>
                </a:solidFill>
              </a:rPr>
              <a:t>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 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a:t>
            </a:r>
          </a:p>
        </p:txBody>
      </p:sp>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21</a:t>
            </a:fld>
            <a:endParaRPr lang="en-US" dirty="0"/>
          </a:p>
        </p:txBody>
      </p:sp>
      <p:sp>
        <p:nvSpPr>
          <p:cNvPr id="19" name="Rectangle 18">
            <a:extLst>
              <a:ext uri="{FF2B5EF4-FFF2-40B4-BE49-F238E27FC236}">
                <a16:creationId xmlns:a16="http://schemas.microsoft.com/office/drawing/2014/main" id="{63C7A2C6-55B4-4EF8-93FC-15BE9DC2F26A}"/>
              </a:ext>
            </a:extLst>
          </p:cNvPr>
          <p:cNvSpPr/>
          <p:nvPr/>
        </p:nvSpPr>
        <p:spPr>
          <a:xfrm>
            <a:off x="1553906" y="3409983"/>
            <a:ext cx="9084188" cy="830420"/>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sp>
        <p:nvSpPr>
          <p:cNvPr id="4" name="Picture Placeholder 3">
            <a:extLst>
              <a:ext uri="{FF2B5EF4-FFF2-40B4-BE49-F238E27FC236}">
                <a16:creationId xmlns:a16="http://schemas.microsoft.com/office/drawing/2014/main" id="{4884358E-F02E-4E83-9149-70E79058E5DF}"/>
              </a:ext>
            </a:extLst>
          </p:cNvPr>
          <p:cNvSpPr>
            <a:spLocks noGrp="1"/>
          </p:cNvSpPr>
          <p:nvPr>
            <p:ph type="pic" sz="quarter" idx="25"/>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6307CBA4-812A-45F5-9DAE-D6C4F3C39592}"/>
              </a:ext>
            </a:extLst>
          </p:cNvPr>
          <p:cNvSpPr/>
          <p:nvPr/>
        </p:nvSpPr>
        <p:spPr>
          <a:xfrm>
            <a:off x="-1" y="0"/>
            <a:ext cx="5617029" cy="6858000"/>
          </a:xfrm>
          <a:prstGeom prst="rect">
            <a:avLst/>
          </a:prstGeom>
          <a:solidFill>
            <a:schemeClr val="accent6">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22</a:t>
            </a:fld>
            <a:endParaRPr lang="en-US" dirty="0"/>
          </a:p>
        </p:txBody>
      </p:sp>
      <p:sp>
        <p:nvSpPr>
          <p:cNvPr id="11" name="Rectangle 10">
            <a:extLst>
              <a:ext uri="{FF2B5EF4-FFF2-40B4-BE49-F238E27FC236}">
                <a16:creationId xmlns:a16="http://schemas.microsoft.com/office/drawing/2014/main" id="{C5C9863A-7188-4A84-A346-804A744A9022}"/>
              </a:ext>
            </a:extLst>
          </p:cNvPr>
          <p:cNvSpPr/>
          <p:nvPr/>
        </p:nvSpPr>
        <p:spPr>
          <a:xfrm>
            <a:off x="936170" y="1367972"/>
            <a:ext cx="3744686" cy="4122057"/>
          </a:xfrm>
          <a:prstGeom prst="rect">
            <a:avLst/>
          </a:prstGeom>
          <a:noFill/>
          <a:ln w="28575">
            <a:solidFill>
              <a:schemeClr val="bg1"/>
            </a:solidFill>
            <a:prstDash val="lg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5D2D355A-7E0A-4716-8FD3-867967662D07}"/>
              </a:ext>
            </a:extLst>
          </p:cNvPr>
          <p:cNvGrpSpPr/>
          <p:nvPr/>
        </p:nvGrpSpPr>
        <p:grpSpPr>
          <a:xfrm>
            <a:off x="1275520" y="1927427"/>
            <a:ext cx="3065987" cy="3003147"/>
            <a:chOff x="1095196" y="1640025"/>
            <a:chExt cx="3065987" cy="3003147"/>
          </a:xfrm>
        </p:grpSpPr>
        <p:sp>
          <p:nvSpPr>
            <p:cNvPr id="2" name="Rectangle 1">
              <a:extLst>
                <a:ext uri="{FF2B5EF4-FFF2-40B4-BE49-F238E27FC236}">
                  <a16:creationId xmlns:a16="http://schemas.microsoft.com/office/drawing/2014/main" id="{445F2D63-621F-45CA-B7BE-E78A9EB7F1C4}"/>
                </a:ext>
              </a:extLst>
            </p:cNvPr>
            <p:cNvSpPr/>
            <p:nvPr/>
          </p:nvSpPr>
          <p:spPr>
            <a:xfrm>
              <a:off x="1095196" y="1640025"/>
              <a:ext cx="2791149" cy="1374735"/>
            </a:xfrm>
            <a:prstGeom prst="rect">
              <a:avLst/>
            </a:prstGeom>
          </p:spPr>
          <p:txBody>
            <a:bodyPr wrap="none">
              <a:spAutoFit/>
            </a:bodyPr>
            <a:lstStyle/>
            <a:p>
              <a:pPr>
                <a:lnSpc>
                  <a:spcPts val="5000"/>
                </a:lnSpc>
              </a:pPr>
              <a:r>
                <a:rPr lang="en-US" sz="6000" b="1" dirty="0">
                  <a:solidFill>
                    <a:schemeClr val="bg1"/>
                  </a:solidFill>
                  <a:latin typeface="Roboto" panose="02000000000000000000" pitchFamily="2" charset="0"/>
                  <a:ea typeface="Roboto" panose="02000000000000000000" pitchFamily="2" charset="0"/>
                </a:rPr>
                <a:t>Square</a:t>
              </a:r>
              <a:r>
                <a:rPr lang="en-US" sz="5000" b="1" dirty="0">
                  <a:solidFill>
                    <a:schemeClr val="bg1"/>
                  </a:solidFill>
                  <a:latin typeface="Roboto" panose="02000000000000000000" pitchFamily="2" charset="0"/>
                  <a:ea typeface="Roboto" panose="02000000000000000000" pitchFamily="2" charset="0"/>
                </a:rPr>
                <a:t> </a:t>
              </a:r>
            </a:p>
            <a:p>
              <a:pPr>
                <a:lnSpc>
                  <a:spcPts val="5000"/>
                </a:lnSpc>
              </a:pPr>
              <a:r>
                <a:rPr lang="en-US" sz="5000" b="1" i="1" dirty="0">
                  <a:solidFill>
                    <a:schemeClr val="bg1"/>
                  </a:solidFill>
                  <a:latin typeface="Roboto" panose="02000000000000000000" pitchFamily="2" charset="0"/>
                  <a:ea typeface="Roboto" panose="02000000000000000000" pitchFamily="2" charset="0"/>
                </a:rPr>
                <a:t>Image</a:t>
              </a:r>
              <a:endParaRPr lang="en-US" sz="5000" i="1" dirty="0">
                <a:solidFill>
                  <a:schemeClr val="bg1"/>
                </a:solidFill>
                <a:latin typeface="Roboto" panose="02000000000000000000" pitchFamily="2" charset="0"/>
                <a:ea typeface="Roboto" panose="02000000000000000000" pitchFamily="2" charset="0"/>
              </a:endParaRPr>
            </a:p>
          </p:txBody>
        </p:sp>
        <p:sp>
          <p:nvSpPr>
            <p:cNvPr id="71" name="Rectangle 70">
              <a:extLst>
                <a:ext uri="{FF2B5EF4-FFF2-40B4-BE49-F238E27FC236}">
                  <a16:creationId xmlns:a16="http://schemas.microsoft.com/office/drawing/2014/main" id="{61C6E6E9-CC97-49E9-8AF8-1225CA006ECB}"/>
                </a:ext>
              </a:extLst>
            </p:cNvPr>
            <p:cNvSpPr/>
            <p:nvPr/>
          </p:nvSpPr>
          <p:spPr>
            <a:xfrm>
              <a:off x="1095196" y="3043310"/>
              <a:ext cx="3065987" cy="1599862"/>
            </a:xfrm>
            <a:prstGeom prst="rect">
              <a:avLst/>
            </a:prstGeom>
          </p:spPr>
          <p:txBody>
            <a:bodyPr wrap="square">
              <a:spAutoFit/>
            </a:bodyPr>
            <a:lstStyle/>
            <a:p>
              <a:pP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centuries, but also the leap into electronic typesetting, remaining essentially unchanged. </a:t>
              </a:r>
            </a:p>
          </p:txBody>
        </p:sp>
      </p:grpSp>
      <p:sp>
        <p:nvSpPr>
          <p:cNvPr id="5" name="Picture Placeholder 4">
            <a:extLst>
              <a:ext uri="{FF2B5EF4-FFF2-40B4-BE49-F238E27FC236}">
                <a16:creationId xmlns:a16="http://schemas.microsoft.com/office/drawing/2014/main" id="{AC8CE58D-CF6A-4EE3-A4B5-12A0AC6C779C}"/>
              </a:ext>
            </a:extLst>
          </p:cNvPr>
          <p:cNvSpPr>
            <a:spLocks noGrp="1"/>
          </p:cNvSpPr>
          <p:nvPr>
            <p:ph type="pic" sz="quarter" idx="25"/>
          </p:nvPr>
        </p:nvSpPr>
        <p:spPr/>
      </p:sp>
    </p:spTree>
    <p:extLst>
      <p:ext uri="{BB962C8B-B14F-4D97-AF65-F5344CB8AC3E}">
        <p14:creationId xmlns:p14="http://schemas.microsoft.com/office/powerpoint/2010/main" val="393486752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23</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a:p>
            <a:endParaRPr lang="en-US" sz="1400" dirty="0"/>
          </a:p>
        </p:txBody>
      </p:sp>
      <p:grpSp>
        <p:nvGrpSpPr>
          <p:cNvPr id="14" name="Group 13">
            <a:extLst>
              <a:ext uri="{FF2B5EF4-FFF2-40B4-BE49-F238E27FC236}">
                <a16:creationId xmlns:a16="http://schemas.microsoft.com/office/drawing/2014/main" id="{7FCF5C58-01F5-422D-B5C7-9FFBD7E7FC11}"/>
              </a:ext>
            </a:extLst>
          </p:cNvPr>
          <p:cNvGrpSpPr/>
          <p:nvPr/>
        </p:nvGrpSpPr>
        <p:grpSpPr>
          <a:xfrm>
            <a:off x="7445230" y="2392219"/>
            <a:ext cx="3728684" cy="469642"/>
            <a:chOff x="6539080" y="3483569"/>
            <a:chExt cx="3728684" cy="469642"/>
          </a:xfrm>
        </p:grpSpPr>
        <p:sp>
          <p:nvSpPr>
            <p:cNvPr id="35" name="Rectangle 21">
              <a:extLst>
                <a:ext uri="{FF2B5EF4-FFF2-40B4-BE49-F238E27FC236}">
                  <a16:creationId xmlns:a16="http://schemas.microsoft.com/office/drawing/2014/main" id="{BE6214E8-BC64-4A71-AC32-50A897DAFC3A}"/>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36" name="Group 35">
              <a:extLst>
                <a:ext uri="{FF2B5EF4-FFF2-40B4-BE49-F238E27FC236}">
                  <a16:creationId xmlns:a16="http://schemas.microsoft.com/office/drawing/2014/main" id="{30AD1F0A-2957-4E78-A7B6-D881DF046321}"/>
                </a:ext>
              </a:extLst>
            </p:cNvPr>
            <p:cNvGrpSpPr/>
            <p:nvPr/>
          </p:nvGrpSpPr>
          <p:grpSpPr>
            <a:xfrm>
              <a:off x="6539080" y="3483569"/>
              <a:ext cx="469642" cy="469642"/>
              <a:chOff x="6770631" y="3483569"/>
              <a:chExt cx="469642" cy="469642"/>
            </a:xfrm>
          </p:grpSpPr>
          <p:sp>
            <p:nvSpPr>
              <p:cNvPr id="37" name="Oval 36">
                <a:extLst>
                  <a:ext uri="{FF2B5EF4-FFF2-40B4-BE49-F238E27FC236}">
                    <a16:creationId xmlns:a16="http://schemas.microsoft.com/office/drawing/2014/main" id="{B02B1129-9220-4E48-9C53-59E1890478B8}"/>
                  </a:ext>
                </a:extLst>
              </p:cNvPr>
              <p:cNvSpPr/>
              <p:nvPr/>
            </p:nvSpPr>
            <p:spPr bwMode="auto">
              <a:xfrm>
                <a:off x="6770631" y="3483569"/>
                <a:ext cx="469642" cy="469642"/>
              </a:xfrm>
              <a:prstGeom prst="ellipse">
                <a:avLst/>
              </a:prstGeom>
              <a:solidFill>
                <a:schemeClr val="tx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chemeClr val="bg1"/>
                  </a:solidFill>
                  <a:effectLst/>
                  <a:latin typeface="Gill Sans" charset="0"/>
                  <a:ea typeface="ヒラギノ角ゴ ProN W3" charset="0"/>
                  <a:cs typeface="ヒラギノ角ゴ ProN W3" charset="0"/>
                  <a:sym typeface="Gill Sans" charset="0"/>
                </a:endParaRPr>
              </a:p>
            </p:txBody>
          </p:sp>
          <p:sp>
            <p:nvSpPr>
              <p:cNvPr id="38" name="Rectangle 21">
                <a:extLst>
                  <a:ext uri="{FF2B5EF4-FFF2-40B4-BE49-F238E27FC236}">
                    <a16:creationId xmlns:a16="http://schemas.microsoft.com/office/drawing/2014/main" id="{77462B37-DCD5-4753-BF20-1D4B8BA4F9FA}"/>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1</a:t>
                </a:r>
              </a:p>
            </p:txBody>
          </p:sp>
        </p:grpSp>
      </p:grpSp>
      <p:grpSp>
        <p:nvGrpSpPr>
          <p:cNvPr id="16" name="Group 15">
            <a:extLst>
              <a:ext uri="{FF2B5EF4-FFF2-40B4-BE49-F238E27FC236}">
                <a16:creationId xmlns:a16="http://schemas.microsoft.com/office/drawing/2014/main" id="{884498E3-1296-4C65-BA3C-07CDAD3A64FE}"/>
              </a:ext>
            </a:extLst>
          </p:cNvPr>
          <p:cNvGrpSpPr/>
          <p:nvPr/>
        </p:nvGrpSpPr>
        <p:grpSpPr>
          <a:xfrm>
            <a:off x="7445230" y="3296973"/>
            <a:ext cx="3728684" cy="469642"/>
            <a:chOff x="6539080" y="3483569"/>
            <a:chExt cx="3728684" cy="469642"/>
          </a:xfrm>
        </p:grpSpPr>
        <p:sp>
          <p:nvSpPr>
            <p:cNvPr id="31" name="Rectangle 21">
              <a:extLst>
                <a:ext uri="{FF2B5EF4-FFF2-40B4-BE49-F238E27FC236}">
                  <a16:creationId xmlns:a16="http://schemas.microsoft.com/office/drawing/2014/main" id="{4D903383-F1F7-4CA3-B837-E7539B0A48FE}"/>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32" name="Group 31">
              <a:extLst>
                <a:ext uri="{FF2B5EF4-FFF2-40B4-BE49-F238E27FC236}">
                  <a16:creationId xmlns:a16="http://schemas.microsoft.com/office/drawing/2014/main" id="{3942125E-7464-4629-9961-5FE227E2547B}"/>
                </a:ext>
              </a:extLst>
            </p:cNvPr>
            <p:cNvGrpSpPr/>
            <p:nvPr/>
          </p:nvGrpSpPr>
          <p:grpSpPr>
            <a:xfrm>
              <a:off x="6539080" y="3483569"/>
              <a:ext cx="469642" cy="469642"/>
              <a:chOff x="6770631" y="3483569"/>
              <a:chExt cx="469642" cy="469642"/>
            </a:xfrm>
          </p:grpSpPr>
          <p:sp>
            <p:nvSpPr>
              <p:cNvPr id="33" name="Oval 32">
                <a:extLst>
                  <a:ext uri="{FF2B5EF4-FFF2-40B4-BE49-F238E27FC236}">
                    <a16:creationId xmlns:a16="http://schemas.microsoft.com/office/drawing/2014/main" id="{93684C5D-EC7B-4E60-9E4B-5863F879E8BB}"/>
                  </a:ext>
                </a:extLst>
              </p:cNvPr>
              <p:cNvSpPr/>
              <p:nvPr/>
            </p:nvSpPr>
            <p:spPr bwMode="auto">
              <a:xfrm>
                <a:off x="6770631" y="3483569"/>
                <a:ext cx="469642" cy="469642"/>
              </a:xfrm>
              <a:prstGeom prst="ellipse">
                <a:avLst/>
              </a:prstGeom>
              <a:solidFill>
                <a:schemeClr val="tx1">
                  <a:lumMod val="50000"/>
                  <a:lumOff val="50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chemeClr val="bg1"/>
                  </a:solidFill>
                  <a:effectLst/>
                  <a:latin typeface="Gill Sans" charset="0"/>
                  <a:ea typeface="ヒラギノ角ゴ ProN W3" charset="0"/>
                  <a:cs typeface="ヒラギノ角ゴ ProN W3" charset="0"/>
                  <a:sym typeface="Gill Sans" charset="0"/>
                </a:endParaRPr>
              </a:p>
            </p:txBody>
          </p:sp>
          <p:sp>
            <p:nvSpPr>
              <p:cNvPr id="34" name="Rectangle 21">
                <a:extLst>
                  <a:ext uri="{FF2B5EF4-FFF2-40B4-BE49-F238E27FC236}">
                    <a16:creationId xmlns:a16="http://schemas.microsoft.com/office/drawing/2014/main" id="{58D41498-8521-442A-8B8E-C9BF44C0A1A5}"/>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2</a:t>
                </a:r>
              </a:p>
            </p:txBody>
          </p:sp>
        </p:grpSp>
      </p:grpSp>
      <p:grpSp>
        <p:nvGrpSpPr>
          <p:cNvPr id="17" name="Group 16">
            <a:extLst>
              <a:ext uri="{FF2B5EF4-FFF2-40B4-BE49-F238E27FC236}">
                <a16:creationId xmlns:a16="http://schemas.microsoft.com/office/drawing/2014/main" id="{E5570913-048F-4BF9-ADC5-73E24FFF0F95}"/>
              </a:ext>
            </a:extLst>
          </p:cNvPr>
          <p:cNvGrpSpPr/>
          <p:nvPr/>
        </p:nvGrpSpPr>
        <p:grpSpPr>
          <a:xfrm>
            <a:off x="7445230" y="4201727"/>
            <a:ext cx="3728684" cy="469642"/>
            <a:chOff x="6539080" y="3483569"/>
            <a:chExt cx="3728684" cy="469642"/>
          </a:xfrm>
        </p:grpSpPr>
        <p:sp>
          <p:nvSpPr>
            <p:cNvPr id="27" name="Rectangle 21">
              <a:extLst>
                <a:ext uri="{FF2B5EF4-FFF2-40B4-BE49-F238E27FC236}">
                  <a16:creationId xmlns:a16="http://schemas.microsoft.com/office/drawing/2014/main" id="{2ECC03FA-FF4C-4ABF-8050-1FE648E21886}"/>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28" name="Group 27">
              <a:extLst>
                <a:ext uri="{FF2B5EF4-FFF2-40B4-BE49-F238E27FC236}">
                  <a16:creationId xmlns:a16="http://schemas.microsoft.com/office/drawing/2014/main" id="{B3A519BF-FEFB-430D-8ED9-32B0FB8900A5}"/>
                </a:ext>
              </a:extLst>
            </p:cNvPr>
            <p:cNvGrpSpPr/>
            <p:nvPr/>
          </p:nvGrpSpPr>
          <p:grpSpPr>
            <a:xfrm>
              <a:off x="6539080" y="3483569"/>
              <a:ext cx="469642" cy="469642"/>
              <a:chOff x="6770631" y="3483569"/>
              <a:chExt cx="469642" cy="469642"/>
            </a:xfrm>
          </p:grpSpPr>
          <p:sp>
            <p:nvSpPr>
              <p:cNvPr id="29" name="Oval 28">
                <a:extLst>
                  <a:ext uri="{FF2B5EF4-FFF2-40B4-BE49-F238E27FC236}">
                    <a16:creationId xmlns:a16="http://schemas.microsoft.com/office/drawing/2014/main" id="{88F8B760-0887-4043-A7FE-77D31905B411}"/>
                  </a:ext>
                </a:extLst>
              </p:cNvPr>
              <p:cNvSpPr/>
              <p:nvPr/>
            </p:nvSpPr>
            <p:spPr bwMode="auto">
              <a:xfrm>
                <a:off x="6770631" y="3483569"/>
                <a:ext cx="469642" cy="469642"/>
              </a:xfrm>
              <a:prstGeom prst="ellipse">
                <a:avLst/>
              </a:prstGeom>
              <a:solidFill>
                <a:schemeClr val="accent2"/>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chemeClr val="bg1"/>
                  </a:solidFill>
                  <a:effectLst/>
                  <a:latin typeface="Gill Sans" charset="0"/>
                  <a:ea typeface="ヒラギノ角ゴ ProN W3" charset="0"/>
                  <a:cs typeface="ヒラギノ角ゴ ProN W3" charset="0"/>
                  <a:sym typeface="Gill Sans" charset="0"/>
                </a:endParaRPr>
              </a:p>
            </p:txBody>
          </p:sp>
          <p:sp>
            <p:nvSpPr>
              <p:cNvPr id="30" name="Rectangle 21">
                <a:extLst>
                  <a:ext uri="{FF2B5EF4-FFF2-40B4-BE49-F238E27FC236}">
                    <a16:creationId xmlns:a16="http://schemas.microsoft.com/office/drawing/2014/main" id="{831B0F3E-5CE1-41F3-BA5F-B81C87D4FF58}"/>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3</a:t>
                </a:r>
              </a:p>
            </p:txBody>
          </p:sp>
        </p:grpSp>
      </p:grpSp>
      <p:grpSp>
        <p:nvGrpSpPr>
          <p:cNvPr id="20" name="Group 19">
            <a:extLst>
              <a:ext uri="{FF2B5EF4-FFF2-40B4-BE49-F238E27FC236}">
                <a16:creationId xmlns:a16="http://schemas.microsoft.com/office/drawing/2014/main" id="{91CEE32A-8C89-4794-BDBE-6D633D967276}"/>
              </a:ext>
            </a:extLst>
          </p:cNvPr>
          <p:cNvGrpSpPr/>
          <p:nvPr/>
        </p:nvGrpSpPr>
        <p:grpSpPr>
          <a:xfrm>
            <a:off x="7445230" y="5106480"/>
            <a:ext cx="3728684" cy="469642"/>
            <a:chOff x="6539080" y="3483569"/>
            <a:chExt cx="3728684" cy="469642"/>
          </a:xfrm>
        </p:grpSpPr>
        <p:sp>
          <p:nvSpPr>
            <p:cNvPr id="21" name="Rectangle 21">
              <a:extLst>
                <a:ext uri="{FF2B5EF4-FFF2-40B4-BE49-F238E27FC236}">
                  <a16:creationId xmlns:a16="http://schemas.microsoft.com/office/drawing/2014/main" id="{333CAACD-61E1-44E2-BD2B-FCE82E7B89A9}"/>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23" name="Group 22">
              <a:extLst>
                <a:ext uri="{FF2B5EF4-FFF2-40B4-BE49-F238E27FC236}">
                  <a16:creationId xmlns:a16="http://schemas.microsoft.com/office/drawing/2014/main" id="{400D3A7B-8C64-43A4-B2DF-F1E85ACB125A}"/>
                </a:ext>
              </a:extLst>
            </p:cNvPr>
            <p:cNvGrpSpPr/>
            <p:nvPr/>
          </p:nvGrpSpPr>
          <p:grpSpPr>
            <a:xfrm>
              <a:off x="6539080" y="3483569"/>
              <a:ext cx="469642" cy="469642"/>
              <a:chOff x="6770631" y="3483569"/>
              <a:chExt cx="469642" cy="469642"/>
            </a:xfrm>
          </p:grpSpPr>
          <p:sp>
            <p:nvSpPr>
              <p:cNvPr id="24" name="Oval 23">
                <a:extLst>
                  <a:ext uri="{FF2B5EF4-FFF2-40B4-BE49-F238E27FC236}">
                    <a16:creationId xmlns:a16="http://schemas.microsoft.com/office/drawing/2014/main" id="{D64E29C8-A598-4900-A5D1-15FD9D807F04}"/>
                  </a:ext>
                </a:extLst>
              </p:cNvPr>
              <p:cNvSpPr/>
              <p:nvPr/>
            </p:nvSpPr>
            <p:spPr bwMode="auto">
              <a:xfrm>
                <a:off x="6770631" y="3483569"/>
                <a:ext cx="469642" cy="469642"/>
              </a:xfrm>
              <a:prstGeom prst="ellipse">
                <a:avLst/>
              </a:prstGeom>
              <a:solidFill>
                <a:schemeClr val="accent3"/>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chemeClr val="bg1"/>
                  </a:solidFill>
                  <a:effectLst/>
                  <a:latin typeface="Gill Sans" charset="0"/>
                  <a:ea typeface="ヒラギノ角ゴ ProN W3" charset="0"/>
                  <a:cs typeface="ヒラギノ角ゴ ProN W3" charset="0"/>
                  <a:sym typeface="Gill Sans" charset="0"/>
                </a:endParaRPr>
              </a:p>
            </p:txBody>
          </p:sp>
          <p:sp>
            <p:nvSpPr>
              <p:cNvPr id="26" name="Rectangle 21">
                <a:extLst>
                  <a:ext uri="{FF2B5EF4-FFF2-40B4-BE49-F238E27FC236}">
                    <a16:creationId xmlns:a16="http://schemas.microsoft.com/office/drawing/2014/main" id="{FE5C04D6-F543-4A1E-89D4-31B8D9A3CB2D}"/>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4</a:t>
                </a:r>
              </a:p>
            </p:txBody>
          </p:sp>
        </p:grpSp>
      </p:grpSp>
      <p:sp>
        <p:nvSpPr>
          <p:cNvPr id="3" name="Picture Placeholder 2">
            <a:extLst>
              <a:ext uri="{FF2B5EF4-FFF2-40B4-BE49-F238E27FC236}">
                <a16:creationId xmlns:a16="http://schemas.microsoft.com/office/drawing/2014/main" id="{873D85D5-7C38-49C9-8001-928C1990A719}"/>
              </a:ext>
            </a:extLst>
          </p:cNvPr>
          <p:cNvSpPr>
            <a:spLocks noGrp="1"/>
          </p:cNvSpPr>
          <p:nvPr>
            <p:ph type="pic" sz="quarter" idx="168"/>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7" name="Rectangle 16">
            <a:extLst>
              <a:ext uri="{FF2B5EF4-FFF2-40B4-BE49-F238E27FC236}">
                <a16:creationId xmlns:a16="http://schemas.microsoft.com/office/drawing/2014/main" id="{5D904BD0-FEE0-4B1E-A5AD-5E45750956DB}"/>
              </a:ext>
            </a:extLst>
          </p:cNvPr>
          <p:cNvSpPr/>
          <p:nvPr/>
        </p:nvSpPr>
        <p:spPr>
          <a:xfrm>
            <a:off x="6096000" y="595084"/>
            <a:ext cx="5384801" cy="5631543"/>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404B4A15-53DD-4C2F-AC1C-4C8DC4979DAF}"/>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24</a:t>
            </a:fld>
            <a:endParaRPr lang="en-US" dirty="0"/>
          </a:p>
        </p:txBody>
      </p:sp>
      <p:sp>
        <p:nvSpPr>
          <p:cNvPr id="2" name="Rectangle 1">
            <a:extLst>
              <a:ext uri="{FF2B5EF4-FFF2-40B4-BE49-F238E27FC236}">
                <a16:creationId xmlns:a16="http://schemas.microsoft.com/office/drawing/2014/main" id="{4FCC3F85-23D9-409A-B619-FFDBC0B074DF}"/>
              </a:ext>
            </a:extLst>
          </p:cNvPr>
          <p:cNvSpPr/>
          <p:nvPr/>
        </p:nvSpPr>
        <p:spPr>
          <a:xfrm>
            <a:off x="711199" y="595085"/>
            <a:ext cx="5384801" cy="5631543"/>
          </a:xfrm>
          <a:prstGeom prst="rect">
            <a:avLst/>
          </a:prstGeom>
          <a:solidFill>
            <a:schemeClr val="accent5">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Oval 2">
            <a:extLst>
              <a:ext uri="{FF2B5EF4-FFF2-40B4-BE49-F238E27FC236}">
                <a16:creationId xmlns:a16="http://schemas.microsoft.com/office/drawing/2014/main" id="{E4761503-F9CC-42FD-BC49-5E25A5588D13}"/>
              </a:ext>
            </a:extLst>
          </p:cNvPr>
          <p:cNvSpPr/>
          <p:nvPr/>
        </p:nvSpPr>
        <p:spPr>
          <a:xfrm>
            <a:off x="1752599" y="1759856"/>
            <a:ext cx="3302001" cy="3302001"/>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Oval 14">
            <a:extLst>
              <a:ext uri="{FF2B5EF4-FFF2-40B4-BE49-F238E27FC236}">
                <a16:creationId xmlns:a16="http://schemas.microsoft.com/office/drawing/2014/main" id="{1CCEC8BF-3DA8-4892-ABFA-764CF4555A14}"/>
              </a:ext>
            </a:extLst>
          </p:cNvPr>
          <p:cNvSpPr/>
          <p:nvPr/>
        </p:nvSpPr>
        <p:spPr>
          <a:xfrm>
            <a:off x="1916140" y="1923397"/>
            <a:ext cx="2974917" cy="2974917"/>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Rectangle 4">
            <a:extLst>
              <a:ext uri="{FF2B5EF4-FFF2-40B4-BE49-F238E27FC236}">
                <a16:creationId xmlns:a16="http://schemas.microsoft.com/office/drawing/2014/main" id="{CB8A2B32-A320-4E10-BF8F-E6D42166C0AD}"/>
              </a:ext>
            </a:extLst>
          </p:cNvPr>
          <p:cNvSpPr/>
          <p:nvPr/>
        </p:nvSpPr>
        <p:spPr>
          <a:xfrm>
            <a:off x="6501848" y="1545782"/>
            <a:ext cx="2375971" cy="861774"/>
          </a:xfrm>
          <a:prstGeom prst="rect">
            <a:avLst/>
          </a:prstGeom>
        </p:spPr>
        <p:txBody>
          <a:bodyPr wrap="none">
            <a:spAutoFit/>
          </a:bodyPr>
          <a:lstStyle/>
          <a:p>
            <a:pPr>
              <a:lnSpc>
                <a:spcPts val="3000"/>
              </a:lnSpc>
            </a:pPr>
            <a:r>
              <a:rPr lang="en-US" sz="3000" b="1" dirty="0">
                <a:latin typeface="Roboto" panose="02000000000000000000" pitchFamily="2" charset="0"/>
                <a:ea typeface="Roboto" panose="02000000000000000000" pitchFamily="2" charset="0"/>
              </a:rPr>
              <a:t>Map Project </a:t>
            </a:r>
          </a:p>
          <a:p>
            <a:pPr>
              <a:lnSpc>
                <a:spcPts val="3000"/>
              </a:lnSpc>
            </a:pPr>
            <a:r>
              <a:rPr lang="en-US" sz="3000" b="1" dirty="0">
                <a:latin typeface="Roboto" panose="02000000000000000000" pitchFamily="2" charset="0"/>
                <a:ea typeface="Roboto" panose="02000000000000000000" pitchFamily="2" charset="0"/>
              </a:rPr>
              <a:t>Location</a:t>
            </a:r>
            <a:endParaRPr lang="en-US" sz="3000" dirty="0">
              <a:latin typeface="Roboto" panose="02000000000000000000" pitchFamily="2" charset="0"/>
              <a:ea typeface="Roboto" panose="02000000000000000000" pitchFamily="2" charset="0"/>
            </a:endParaRPr>
          </a:p>
        </p:txBody>
      </p:sp>
      <p:sp>
        <p:nvSpPr>
          <p:cNvPr id="20" name="Rectangle 19">
            <a:extLst>
              <a:ext uri="{FF2B5EF4-FFF2-40B4-BE49-F238E27FC236}">
                <a16:creationId xmlns:a16="http://schemas.microsoft.com/office/drawing/2014/main" id="{50B7B292-32A3-463D-BF00-3CE2F369AED4}"/>
              </a:ext>
            </a:extLst>
          </p:cNvPr>
          <p:cNvSpPr/>
          <p:nvPr/>
        </p:nvSpPr>
        <p:spPr>
          <a:xfrm>
            <a:off x="6501848" y="2451779"/>
            <a:ext cx="3960720" cy="1599862"/>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grpSp>
        <p:nvGrpSpPr>
          <p:cNvPr id="21" name="Group 20">
            <a:extLst>
              <a:ext uri="{FF2B5EF4-FFF2-40B4-BE49-F238E27FC236}">
                <a16:creationId xmlns:a16="http://schemas.microsoft.com/office/drawing/2014/main" id="{E6717E6D-C197-4A74-BE8E-F7F95D3B263A}"/>
              </a:ext>
            </a:extLst>
          </p:cNvPr>
          <p:cNvGrpSpPr/>
          <p:nvPr/>
        </p:nvGrpSpPr>
        <p:grpSpPr>
          <a:xfrm>
            <a:off x="6501848" y="4592215"/>
            <a:ext cx="3728684" cy="469642"/>
            <a:chOff x="6539080" y="3483569"/>
            <a:chExt cx="3728684" cy="469642"/>
          </a:xfrm>
        </p:grpSpPr>
        <p:sp>
          <p:nvSpPr>
            <p:cNvPr id="22" name="Rectangle 21">
              <a:extLst>
                <a:ext uri="{FF2B5EF4-FFF2-40B4-BE49-F238E27FC236}">
                  <a16:creationId xmlns:a16="http://schemas.microsoft.com/office/drawing/2014/main" id="{112EEDBE-4112-4F4C-BE8B-5562E4524EE7}"/>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24" name="Group 23">
              <a:extLst>
                <a:ext uri="{FF2B5EF4-FFF2-40B4-BE49-F238E27FC236}">
                  <a16:creationId xmlns:a16="http://schemas.microsoft.com/office/drawing/2014/main" id="{2A84DEF6-DA9A-4E33-B1EA-C70B128FB3B9}"/>
                </a:ext>
              </a:extLst>
            </p:cNvPr>
            <p:cNvGrpSpPr/>
            <p:nvPr/>
          </p:nvGrpSpPr>
          <p:grpSpPr>
            <a:xfrm>
              <a:off x="6539080" y="3483569"/>
              <a:ext cx="469642" cy="469642"/>
              <a:chOff x="6770631" y="3483569"/>
              <a:chExt cx="469642" cy="469642"/>
            </a:xfrm>
          </p:grpSpPr>
          <p:sp>
            <p:nvSpPr>
              <p:cNvPr id="26" name="Oval 25">
                <a:extLst>
                  <a:ext uri="{FF2B5EF4-FFF2-40B4-BE49-F238E27FC236}">
                    <a16:creationId xmlns:a16="http://schemas.microsoft.com/office/drawing/2014/main" id="{B6A667E7-D479-4605-B2D8-BF486CFC8BCC}"/>
                  </a:ext>
                </a:extLst>
              </p:cNvPr>
              <p:cNvSpPr/>
              <p:nvPr/>
            </p:nvSpPr>
            <p:spPr bwMode="auto">
              <a:xfrm>
                <a:off x="6770631" y="3483569"/>
                <a:ext cx="469642" cy="469642"/>
              </a:xfrm>
              <a:prstGeom prst="ellipse">
                <a:avLst/>
              </a:prstGeom>
              <a:solidFill>
                <a:schemeClr val="accent3"/>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chemeClr val="bg1"/>
                  </a:solidFill>
                  <a:effectLst/>
                  <a:latin typeface="Gill Sans" charset="0"/>
                  <a:ea typeface="ヒラギノ角ゴ ProN W3" charset="0"/>
                  <a:cs typeface="ヒラギノ角ゴ ProN W3" charset="0"/>
                  <a:sym typeface="Gill Sans" charset="0"/>
                </a:endParaRPr>
              </a:p>
            </p:txBody>
          </p:sp>
          <p:sp>
            <p:nvSpPr>
              <p:cNvPr id="27" name="Rectangle 21">
                <a:extLst>
                  <a:ext uri="{FF2B5EF4-FFF2-40B4-BE49-F238E27FC236}">
                    <a16:creationId xmlns:a16="http://schemas.microsoft.com/office/drawing/2014/main" id="{DF1CE69A-A040-43E4-A28F-4060C05332CB}"/>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4</a:t>
                </a:r>
              </a:p>
            </p:txBody>
          </p:sp>
        </p:grpSp>
      </p:grpSp>
      <p:sp>
        <p:nvSpPr>
          <p:cNvPr id="30" name="Rectangle 29">
            <a:extLst>
              <a:ext uri="{FF2B5EF4-FFF2-40B4-BE49-F238E27FC236}">
                <a16:creationId xmlns:a16="http://schemas.microsoft.com/office/drawing/2014/main" id="{B7DAA1C2-9E01-4766-96EA-A14264B422F8}"/>
              </a:ext>
            </a:extLst>
          </p:cNvPr>
          <p:cNvSpPr/>
          <p:nvPr/>
        </p:nvSpPr>
        <p:spPr>
          <a:xfrm>
            <a:off x="2340393" y="2482684"/>
            <a:ext cx="2126410" cy="1856342"/>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remaining essentially unchanged. </a:t>
            </a:r>
          </a:p>
        </p:txBody>
      </p:sp>
      <p:sp>
        <p:nvSpPr>
          <p:cNvPr id="6" name="Picture Placeholder 5">
            <a:extLst>
              <a:ext uri="{FF2B5EF4-FFF2-40B4-BE49-F238E27FC236}">
                <a16:creationId xmlns:a16="http://schemas.microsoft.com/office/drawing/2014/main" id="{F86B5B92-1D11-4AD1-9564-EE3071D4E2D1}"/>
              </a:ext>
            </a:extLst>
          </p:cNvPr>
          <p:cNvSpPr>
            <a:spLocks noGrp="1"/>
          </p:cNvSpPr>
          <p:nvPr>
            <p:ph type="pic" sz="quarter" idx="25"/>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66" name="Rectangle 65">
            <a:extLst>
              <a:ext uri="{FF2B5EF4-FFF2-40B4-BE49-F238E27FC236}">
                <a16:creationId xmlns:a16="http://schemas.microsoft.com/office/drawing/2014/main" id="{D82A5154-8A23-4F9D-B88E-74B0CAC271B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25</a:t>
            </a:fld>
            <a:endParaRPr lang="en-US"/>
          </a:p>
        </p:txBody>
      </p:sp>
      <p:sp>
        <p:nvSpPr>
          <p:cNvPr id="11" name="Rectangle 10">
            <a:extLst>
              <a:ext uri="{FF2B5EF4-FFF2-40B4-BE49-F238E27FC236}">
                <a16:creationId xmlns:a16="http://schemas.microsoft.com/office/drawing/2014/main" id="{02E48AD5-468B-45DE-88F3-4DD758A361A3}"/>
              </a:ext>
            </a:extLst>
          </p:cNvPr>
          <p:cNvSpPr/>
          <p:nvPr/>
        </p:nvSpPr>
        <p:spPr>
          <a:xfrm>
            <a:off x="0" y="2031363"/>
            <a:ext cx="12192000" cy="2800350"/>
          </a:xfrm>
          <a:prstGeom prst="rect">
            <a:avLst/>
          </a:prstGeom>
          <a:solidFill>
            <a:schemeClr val="accent4">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TextBox 11">
            <a:extLst>
              <a:ext uri="{FF2B5EF4-FFF2-40B4-BE49-F238E27FC236}">
                <a16:creationId xmlns:a16="http://schemas.microsoft.com/office/drawing/2014/main" id="{BE07D810-6148-40F9-BB11-433FE7A61DD4}"/>
              </a:ext>
            </a:extLst>
          </p:cNvPr>
          <p:cNvSpPr txBox="1"/>
          <p:nvPr/>
        </p:nvSpPr>
        <p:spPr>
          <a:xfrm>
            <a:off x="4857750" y="3000651"/>
            <a:ext cx="2476500" cy="861774"/>
          </a:xfrm>
          <a:prstGeom prst="rect">
            <a:avLst/>
          </a:prstGeom>
          <a:noFill/>
        </p:spPr>
        <p:txBody>
          <a:bodyPr wrap="square" rtlCol="0">
            <a:spAutoFit/>
          </a:bodyPr>
          <a:lstStyle/>
          <a:p>
            <a:pPr algn="ctr"/>
            <a:r>
              <a:rPr lang="en-US" sz="5000" b="1" dirty="0">
                <a:solidFill>
                  <a:schemeClr val="bg1"/>
                </a:solidFill>
                <a:latin typeface="Lato" panose="020F0502020204030203" pitchFamily="34" charset="0"/>
                <a:ea typeface="Lato" panose="020F0502020204030203" pitchFamily="34" charset="0"/>
                <a:cs typeface="Lato" panose="020F0502020204030203" pitchFamily="34" charset="0"/>
              </a:rPr>
              <a:t>THE </a:t>
            </a:r>
            <a:r>
              <a:rPr lang="en-US" sz="2000" b="1" dirty="0">
                <a:solidFill>
                  <a:schemeClr val="bg1"/>
                </a:solidFill>
                <a:latin typeface="Lato" panose="020F0502020204030203" pitchFamily="34" charset="0"/>
                <a:ea typeface="Lato" panose="020F0502020204030203" pitchFamily="34" charset="0"/>
                <a:cs typeface="Lato" panose="020F0502020204030203" pitchFamily="34" charset="0"/>
              </a:rPr>
              <a:t>END</a:t>
            </a:r>
          </a:p>
        </p:txBody>
      </p:sp>
      <p:sp>
        <p:nvSpPr>
          <p:cNvPr id="3" name="Picture Placeholder 2">
            <a:extLst>
              <a:ext uri="{FF2B5EF4-FFF2-40B4-BE49-F238E27FC236}">
                <a16:creationId xmlns:a16="http://schemas.microsoft.com/office/drawing/2014/main" id="{A882A150-1833-4FF7-93D5-F3E9550C3275}"/>
              </a:ext>
            </a:extLst>
          </p:cNvPr>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3</a:t>
            </a:fld>
            <a:endParaRPr lang="en-US" dirty="0"/>
          </a:p>
        </p:txBody>
      </p:sp>
      <p:sp>
        <p:nvSpPr>
          <p:cNvPr id="35" name="Rectangle 34">
            <a:extLst>
              <a:ext uri="{FF2B5EF4-FFF2-40B4-BE49-F238E27FC236}">
                <a16:creationId xmlns:a16="http://schemas.microsoft.com/office/drawing/2014/main" id="{6600CBF2-063C-40CD-AEF9-7D158C0BDB01}"/>
              </a:ext>
            </a:extLst>
          </p:cNvPr>
          <p:cNvSpPr/>
          <p:nvPr/>
        </p:nvSpPr>
        <p:spPr>
          <a:xfrm>
            <a:off x="7282942" y="3237658"/>
            <a:ext cx="4147087" cy="1599862"/>
          </a:xfrm>
          <a:prstGeom prst="rect">
            <a:avLst/>
          </a:prstGeom>
        </p:spPr>
        <p:txBody>
          <a:bodyPr wrap="square">
            <a:spAutoFit/>
          </a:bodyPr>
          <a:lstStyle/>
          <a:p>
            <a:pPr>
              <a:lnSpc>
                <a:spcPts val="2000"/>
              </a:lnSpc>
            </a:pPr>
            <a:r>
              <a:rPr lang="en-US" sz="1200" b="1" dirty="0">
                <a:solidFill>
                  <a:sysClr val="windowText" lastClr="000000"/>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ysClr val="windowText" lastClr="000000"/>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sp>
        <p:nvSpPr>
          <p:cNvPr id="17" name="Freeform 10">
            <a:extLst>
              <a:ext uri="{FF2B5EF4-FFF2-40B4-BE49-F238E27FC236}">
                <a16:creationId xmlns:a16="http://schemas.microsoft.com/office/drawing/2014/main" id="{B9AEDB78-1B43-42AB-8FC5-A960D7C52807}"/>
              </a:ext>
            </a:extLst>
          </p:cNvPr>
          <p:cNvSpPr>
            <a:spLocks/>
          </p:cNvSpPr>
          <p:nvPr/>
        </p:nvSpPr>
        <p:spPr bwMode="auto">
          <a:xfrm>
            <a:off x="4492959" y="0"/>
            <a:ext cx="2770934" cy="6858000"/>
          </a:xfrm>
          <a:custGeom>
            <a:avLst/>
            <a:gdLst>
              <a:gd name="T0" fmla="*/ 0 w 1308"/>
              <a:gd name="T1" fmla="*/ 0 h 3199"/>
              <a:gd name="T2" fmla="*/ 1304 w 1308"/>
              <a:gd name="T3" fmla="*/ 3199 h 3199"/>
              <a:gd name="T4" fmla="*/ 1308 w 1308"/>
              <a:gd name="T5" fmla="*/ 3199 h 3199"/>
              <a:gd name="T6" fmla="*/ 709 w 1308"/>
              <a:gd name="T7" fmla="*/ 0 h 3199"/>
              <a:gd name="T8" fmla="*/ 0 w 1308"/>
              <a:gd name="T9" fmla="*/ 0 h 3199"/>
            </a:gdLst>
            <a:ahLst/>
            <a:cxnLst>
              <a:cxn ang="0">
                <a:pos x="T0" y="T1"/>
              </a:cxn>
              <a:cxn ang="0">
                <a:pos x="T2" y="T3"/>
              </a:cxn>
              <a:cxn ang="0">
                <a:pos x="T4" y="T5"/>
              </a:cxn>
              <a:cxn ang="0">
                <a:pos x="T6" y="T7"/>
              </a:cxn>
              <a:cxn ang="0">
                <a:pos x="T8" y="T9"/>
              </a:cxn>
            </a:cxnLst>
            <a:rect l="0" t="0" r="r" b="b"/>
            <a:pathLst>
              <a:path w="1308" h="3199">
                <a:moveTo>
                  <a:pt x="0" y="0"/>
                </a:moveTo>
                <a:lnTo>
                  <a:pt x="1304" y="3199"/>
                </a:lnTo>
                <a:lnTo>
                  <a:pt x="1308" y="3199"/>
                </a:lnTo>
                <a:lnTo>
                  <a:pt x="709" y="0"/>
                </a:lnTo>
                <a:lnTo>
                  <a:pt x="0" y="0"/>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25" name="TextBox 36">
            <a:extLst>
              <a:ext uri="{FF2B5EF4-FFF2-40B4-BE49-F238E27FC236}">
                <a16:creationId xmlns:a16="http://schemas.microsoft.com/office/drawing/2014/main" id="{465BC0D7-0B8A-44C7-BA61-15DC51EDC208}"/>
              </a:ext>
            </a:extLst>
          </p:cNvPr>
          <p:cNvSpPr txBox="1"/>
          <p:nvPr/>
        </p:nvSpPr>
        <p:spPr>
          <a:xfrm>
            <a:off x="7282942" y="1820093"/>
            <a:ext cx="3399905" cy="1260345"/>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4500"/>
              </a:lnSpc>
            </a:pPr>
            <a:r>
              <a:rPr lang="en-US" sz="2500" b="1" dirty="0">
                <a:solidFill>
                  <a:sysClr val="windowText" lastClr="000000"/>
                </a:solidFill>
                <a:latin typeface="Roboto" panose="02000000000000000000" pitchFamily="2" charset="0"/>
                <a:ea typeface="Roboto" panose="02000000000000000000" pitchFamily="2" charset="0"/>
                <a:cs typeface="Open Sans" panose="020B0606030504020204" pitchFamily="34" charset="0"/>
              </a:rPr>
              <a:t>WELCOME</a:t>
            </a:r>
            <a:r>
              <a:rPr lang="en-US" sz="28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 </a:t>
            </a:r>
            <a:r>
              <a:rPr lang="en-US" sz="5000" b="1" dirty="0">
                <a:solidFill>
                  <a:schemeClr val="accent4"/>
                </a:solidFill>
                <a:latin typeface="Roboto" panose="02000000000000000000" pitchFamily="2" charset="0"/>
                <a:ea typeface="Roboto" panose="02000000000000000000" pitchFamily="2" charset="0"/>
                <a:cs typeface="Open Sans Extrabold" panose="020B0906030804020204" pitchFamily="34" charset="0"/>
              </a:rPr>
              <a:t>MESSAGE</a:t>
            </a:r>
          </a:p>
        </p:txBody>
      </p:sp>
      <p:sp>
        <p:nvSpPr>
          <p:cNvPr id="3" name="Picture Placeholder 2">
            <a:extLst>
              <a:ext uri="{FF2B5EF4-FFF2-40B4-BE49-F238E27FC236}">
                <a16:creationId xmlns:a16="http://schemas.microsoft.com/office/drawing/2014/main" id="{58DB7C64-D2EC-4085-82D2-8C3A03FE9F53}"/>
              </a:ext>
            </a:extLst>
          </p:cNvPr>
          <p:cNvSpPr>
            <a:spLocks noGrp="1"/>
          </p:cNvSpPr>
          <p:nvPr>
            <p:ph type="pic" sz="quarter" idx="166"/>
          </p:nvPr>
        </p:nvSpPr>
        <p:spPr/>
      </p:sp>
    </p:spTree>
    <p:extLst>
      <p:ext uri="{BB962C8B-B14F-4D97-AF65-F5344CB8AC3E}">
        <p14:creationId xmlns:p14="http://schemas.microsoft.com/office/powerpoint/2010/main" val="32413924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4</a:t>
            </a:fld>
            <a:endParaRPr lang="en-US" dirty="0"/>
          </a:p>
        </p:txBody>
      </p:sp>
      <p:grpSp>
        <p:nvGrpSpPr>
          <p:cNvPr id="20" name="Group 19">
            <a:extLst>
              <a:ext uri="{FF2B5EF4-FFF2-40B4-BE49-F238E27FC236}">
                <a16:creationId xmlns:a16="http://schemas.microsoft.com/office/drawing/2014/main" id="{094A4EA0-1D6E-484F-8EED-FEBE5963B1FE}"/>
              </a:ext>
            </a:extLst>
          </p:cNvPr>
          <p:cNvGrpSpPr/>
          <p:nvPr/>
        </p:nvGrpSpPr>
        <p:grpSpPr>
          <a:xfrm>
            <a:off x="6461569" y="1733814"/>
            <a:ext cx="4281102" cy="3390372"/>
            <a:chOff x="6887133" y="1636998"/>
            <a:chExt cx="4281102" cy="3390372"/>
          </a:xfrm>
        </p:grpSpPr>
        <p:sp>
          <p:nvSpPr>
            <p:cNvPr id="23" name="TextBox 36">
              <a:extLst>
                <a:ext uri="{FF2B5EF4-FFF2-40B4-BE49-F238E27FC236}">
                  <a16:creationId xmlns:a16="http://schemas.microsoft.com/office/drawing/2014/main" id="{3820F4DF-DEBE-4899-B25D-B71BCC2795A3}"/>
                </a:ext>
              </a:extLst>
            </p:cNvPr>
            <p:cNvSpPr txBox="1"/>
            <p:nvPr/>
          </p:nvSpPr>
          <p:spPr>
            <a:xfrm>
              <a:off x="6887133" y="1636998"/>
              <a:ext cx="3399905" cy="1260345"/>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4500"/>
                </a:lnSpc>
              </a:pPr>
              <a:r>
                <a:rPr lang="en-US" sz="2500" b="1" dirty="0">
                  <a:solidFill>
                    <a:sysClr val="windowText" lastClr="000000"/>
                  </a:solidFill>
                  <a:latin typeface="Roboto" panose="02000000000000000000" pitchFamily="2" charset="0"/>
                  <a:ea typeface="Roboto" panose="02000000000000000000" pitchFamily="2" charset="0"/>
                  <a:cs typeface="Open Sans" panose="020B0606030504020204" pitchFamily="34" charset="0"/>
                </a:rPr>
                <a:t>WELCOME</a:t>
              </a:r>
              <a:r>
                <a:rPr lang="en-US" sz="28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 </a:t>
              </a:r>
              <a:r>
                <a:rPr lang="en-US" sz="5000" b="1" dirty="0">
                  <a:solidFill>
                    <a:sysClr val="windowText" lastClr="000000"/>
                  </a:solidFill>
                  <a:latin typeface="Roboto" panose="02000000000000000000" pitchFamily="2" charset="0"/>
                  <a:ea typeface="Roboto" panose="02000000000000000000" pitchFamily="2" charset="0"/>
                  <a:cs typeface="Open Sans Extrabold" panose="020B0906030804020204" pitchFamily="34" charset="0"/>
                </a:rPr>
                <a:t>MESSAGE</a:t>
              </a:r>
            </a:p>
          </p:txBody>
        </p:sp>
        <p:sp>
          <p:nvSpPr>
            <p:cNvPr id="24" name="Rectangle 23">
              <a:extLst>
                <a:ext uri="{FF2B5EF4-FFF2-40B4-BE49-F238E27FC236}">
                  <a16:creationId xmlns:a16="http://schemas.microsoft.com/office/drawing/2014/main" id="{341CFC9D-8894-4E73-AEED-46B3B1D91F59}"/>
                </a:ext>
              </a:extLst>
            </p:cNvPr>
            <p:cNvSpPr>
              <a:spLocks/>
            </p:cNvSpPr>
            <p:nvPr/>
          </p:nvSpPr>
          <p:spPr bwMode="auto">
            <a:xfrm>
              <a:off x="6980419" y="3055583"/>
              <a:ext cx="4187816" cy="9620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a:t>
              </a:r>
            </a:p>
            <a:p>
              <a:pP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a:t>
              </a:r>
            </a:p>
          </p:txBody>
        </p:sp>
        <p:grpSp>
          <p:nvGrpSpPr>
            <p:cNvPr id="25" name="Group 24">
              <a:extLst>
                <a:ext uri="{FF2B5EF4-FFF2-40B4-BE49-F238E27FC236}">
                  <a16:creationId xmlns:a16="http://schemas.microsoft.com/office/drawing/2014/main" id="{96C6F262-5AF8-4D98-80ED-AE1F11B5DA8B}"/>
                </a:ext>
              </a:extLst>
            </p:cNvPr>
            <p:cNvGrpSpPr/>
            <p:nvPr/>
          </p:nvGrpSpPr>
          <p:grpSpPr>
            <a:xfrm>
              <a:off x="6980420" y="4674222"/>
              <a:ext cx="1170397" cy="353148"/>
              <a:chOff x="5837420" y="4759147"/>
              <a:chExt cx="1170397" cy="353148"/>
            </a:xfrm>
          </p:grpSpPr>
          <p:sp>
            <p:nvSpPr>
              <p:cNvPr id="34" name="Oval 33">
                <a:extLst>
                  <a:ext uri="{FF2B5EF4-FFF2-40B4-BE49-F238E27FC236}">
                    <a16:creationId xmlns:a16="http://schemas.microsoft.com/office/drawing/2014/main" id="{2B76DC48-33E8-408F-B206-7D3E6803A4EA}"/>
                  </a:ext>
                </a:extLst>
              </p:cNvPr>
              <p:cNvSpPr/>
              <p:nvPr/>
            </p:nvSpPr>
            <p:spPr>
              <a:xfrm>
                <a:off x="5837420" y="4759147"/>
                <a:ext cx="353145" cy="353148"/>
              </a:xfrm>
              <a:prstGeom prst="ellipse">
                <a:avLst/>
              </a:prstGeom>
              <a:solidFill>
                <a:schemeClr val="accent4"/>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endParaRPr>
              </a:p>
            </p:txBody>
          </p:sp>
          <p:sp>
            <p:nvSpPr>
              <p:cNvPr id="35" name="AutoShape 1">
                <a:extLst>
                  <a:ext uri="{FF2B5EF4-FFF2-40B4-BE49-F238E27FC236}">
                    <a16:creationId xmlns:a16="http://schemas.microsoft.com/office/drawing/2014/main" id="{961FB6C4-68E5-47EF-9EFC-C25491A13E7E}"/>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ysClr val="windowText" lastClr="000000"/>
                  </a:solidFill>
                </a:endParaRPr>
              </a:p>
            </p:txBody>
          </p:sp>
          <p:sp>
            <p:nvSpPr>
              <p:cNvPr id="36" name="Oval 35">
                <a:extLst>
                  <a:ext uri="{FF2B5EF4-FFF2-40B4-BE49-F238E27FC236}">
                    <a16:creationId xmlns:a16="http://schemas.microsoft.com/office/drawing/2014/main" id="{67D14882-E4EA-4A3C-8972-A659408DEA5B}"/>
                  </a:ext>
                </a:extLst>
              </p:cNvPr>
              <p:cNvSpPr/>
              <p:nvPr/>
            </p:nvSpPr>
            <p:spPr>
              <a:xfrm>
                <a:off x="6246046" y="4759147"/>
                <a:ext cx="353145" cy="353148"/>
              </a:xfrm>
              <a:prstGeom prst="ellipse">
                <a:avLst/>
              </a:prstGeom>
              <a:solidFill>
                <a:schemeClr val="accent5"/>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endParaRPr>
              </a:p>
            </p:txBody>
          </p:sp>
          <p:sp>
            <p:nvSpPr>
              <p:cNvPr id="37" name="AutoShape 21">
                <a:extLst>
                  <a:ext uri="{FF2B5EF4-FFF2-40B4-BE49-F238E27FC236}">
                    <a16:creationId xmlns:a16="http://schemas.microsoft.com/office/drawing/2014/main" id="{B7A65B31-3C3D-4F23-B63A-A5E64282CFB8}"/>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endParaRPr>
              </a:p>
            </p:txBody>
          </p:sp>
          <p:sp>
            <p:nvSpPr>
              <p:cNvPr id="38" name="Oval 37">
                <a:extLst>
                  <a:ext uri="{FF2B5EF4-FFF2-40B4-BE49-F238E27FC236}">
                    <a16:creationId xmlns:a16="http://schemas.microsoft.com/office/drawing/2014/main" id="{710BFF65-09B1-4E94-9B2D-8B313E3968CE}"/>
                  </a:ext>
                </a:extLst>
              </p:cNvPr>
              <p:cNvSpPr/>
              <p:nvPr/>
            </p:nvSpPr>
            <p:spPr>
              <a:xfrm>
                <a:off x="6654672" y="4759147"/>
                <a:ext cx="353145" cy="353148"/>
              </a:xfrm>
              <a:prstGeom prst="ellipse">
                <a:avLst/>
              </a:prstGeom>
              <a:solidFill>
                <a:schemeClr val="accent6"/>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endParaRPr>
              </a:p>
            </p:txBody>
          </p:sp>
          <p:sp>
            <p:nvSpPr>
              <p:cNvPr id="39" name="AutoShape 18">
                <a:extLst>
                  <a:ext uri="{FF2B5EF4-FFF2-40B4-BE49-F238E27FC236}">
                    <a16:creationId xmlns:a16="http://schemas.microsoft.com/office/drawing/2014/main" id="{32685163-76A3-48BC-9519-763959C1534F}"/>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endParaRPr>
              </a:p>
            </p:txBody>
          </p:sp>
        </p:grpSp>
        <p:sp>
          <p:nvSpPr>
            <p:cNvPr id="26" name="TextBox 48">
              <a:extLst>
                <a:ext uri="{FF2B5EF4-FFF2-40B4-BE49-F238E27FC236}">
                  <a16:creationId xmlns:a16="http://schemas.microsoft.com/office/drawing/2014/main" id="{CCBCBFB6-247A-4DC4-94B6-A70F99204584}"/>
                </a:ext>
              </a:extLst>
            </p:cNvPr>
            <p:cNvSpPr txBox="1"/>
            <p:nvPr/>
          </p:nvSpPr>
          <p:spPr>
            <a:xfrm>
              <a:off x="6887133" y="4269761"/>
              <a:ext cx="4133416"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000" spc="200" dirty="0">
                  <a:solidFill>
                    <a:sysClr val="windowText" lastClr="000000"/>
                  </a:solidFill>
                  <a:latin typeface="Lato" panose="020F0502020204030203" pitchFamily="34" charset="0"/>
                  <a:ea typeface="Lato" panose="020F0502020204030203" pitchFamily="34" charset="0"/>
                  <a:cs typeface="Lato" panose="020F0502020204030203" pitchFamily="34" charset="0"/>
                </a:rPr>
                <a:t>www.website/ fb/ you tube/company name.com</a:t>
              </a:r>
            </a:p>
          </p:txBody>
        </p:sp>
        <p:grpSp>
          <p:nvGrpSpPr>
            <p:cNvPr id="27" name="Group 26">
              <a:extLst>
                <a:ext uri="{FF2B5EF4-FFF2-40B4-BE49-F238E27FC236}">
                  <a16:creationId xmlns:a16="http://schemas.microsoft.com/office/drawing/2014/main" id="{1412A7A1-D00B-42F2-A62D-1B6F0A9797C7}"/>
                </a:ext>
              </a:extLst>
            </p:cNvPr>
            <p:cNvGrpSpPr/>
            <p:nvPr/>
          </p:nvGrpSpPr>
          <p:grpSpPr>
            <a:xfrm>
              <a:off x="8403931" y="4674222"/>
              <a:ext cx="1170397" cy="353148"/>
              <a:chOff x="5837420" y="4759147"/>
              <a:chExt cx="1170397" cy="353148"/>
            </a:xfrm>
          </p:grpSpPr>
          <p:sp>
            <p:nvSpPr>
              <p:cNvPr id="28" name="Oval 27">
                <a:extLst>
                  <a:ext uri="{FF2B5EF4-FFF2-40B4-BE49-F238E27FC236}">
                    <a16:creationId xmlns:a16="http://schemas.microsoft.com/office/drawing/2014/main" id="{620A9998-E518-4B72-8EAD-139634D02FBA}"/>
                  </a:ext>
                </a:extLst>
              </p:cNvPr>
              <p:cNvSpPr/>
              <p:nvPr/>
            </p:nvSpPr>
            <p:spPr>
              <a:xfrm>
                <a:off x="5837420" y="4759147"/>
                <a:ext cx="353145" cy="353148"/>
              </a:xfrm>
              <a:prstGeom prst="ellipse">
                <a:avLst/>
              </a:prstGeom>
              <a:solidFill>
                <a:schemeClr val="accent4"/>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endParaRPr>
              </a:p>
            </p:txBody>
          </p:sp>
          <p:sp>
            <p:nvSpPr>
              <p:cNvPr id="29" name="AutoShape 1">
                <a:extLst>
                  <a:ext uri="{FF2B5EF4-FFF2-40B4-BE49-F238E27FC236}">
                    <a16:creationId xmlns:a16="http://schemas.microsoft.com/office/drawing/2014/main" id="{0FA8E595-F55A-48CB-84BF-52F887F254FF}"/>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endParaRPr>
              </a:p>
            </p:txBody>
          </p:sp>
          <p:sp>
            <p:nvSpPr>
              <p:cNvPr id="30" name="Oval 29">
                <a:extLst>
                  <a:ext uri="{FF2B5EF4-FFF2-40B4-BE49-F238E27FC236}">
                    <a16:creationId xmlns:a16="http://schemas.microsoft.com/office/drawing/2014/main" id="{ED712BD3-454A-4CCD-ABDE-33CE560EADF9}"/>
                  </a:ext>
                </a:extLst>
              </p:cNvPr>
              <p:cNvSpPr/>
              <p:nvPr/>
            </p:nvSpPr>
            <p:spPr>
              <a:xfrm>
                <a:off x="6246046" y="4759147"/>
                <a:ext cx="353145" cy="353148"/>
              </a:xfrm>
              <a:prstGeom prst="ellipse">
                <a:avLst/>
              </a:prstGeom>
              <a:solidFill>
                <a:schemeClr val="accent5"/>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endParaRPr>
              </a:p>
            </p:txBody>
          </p:sp>
          <p:sp>
            <p:nvSpPr>
              <p:cNvPr id="31" name="AutoShape 21">
                <a:extLst>
                  <a:ext uri="{FF2B5EF4-FFF2-40B4-BE49-F238E27FC236}">
                    <a16:creationId xmlns:a16="http://schemas.microsoft.com/office/drawing/2014/main" id="{33AA968E-F437-47CF-9901-7CB57571004F}"/>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endParaRPr>
              </a:p>
            </p:txBody>
          </p:sp>
          <p:sp>
            <p:nvSpPr>
              <p:cNvPr id="32" name="Oval 31">
                <a:extLst>
                  <a:ext uri="{FF2B5EF4-FFF2-40B4-BE49-F238E27FC236}">
                    <a16:creationId xmlns:a16="http://schemas.microsoft.com/office/drawing/2014/main" id="{E492AC5E-553C-41E2-A758-084B7C2568AD}"/>
                  </a:ext>
                </a:extLst>
              </p:cNvPr>
              <p:cNvSpPr/>
              <p:nvPr/>
            </p:nvSpPr>
            <p:spPr>
              <a:xfrm>
                <a:off x="6654672" y="4759147"/>
                <a:ext cx="353145" cy="353148"/>
              </a:xfrm>
              <a:prstGeom prst="ellipse">
                <a:avLst/>
              </a:prstGeom>
              <a:solidFill>
                <a:schemeClr val="accent6"/>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endParaRPr>
              </a:p>
            </p:txBody>
          </p:sp>
          <p:sp>
            <p:nvSpPr>
              <p:cNvPr id="33" name="AutoShape 18">
                <a:extLst>
                  <a:ext uri="{FF2B5EF4-FFF2-40B4-BE49-F238E27FC236}">
                    <a16:creationId xmlns:a16="http://schemas.microsoft.com/office/drawing/2014/main" id="{45E97EFF-23D3-436F-B1F4-706B55B4C107}"/>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endParaRPr>
              </a:p>
            </p:txBody>
          </p:sp>
        </p:grpSp>
      </p:grpSp>
      <p:sp>
        <p:nvSpPr>
          <p:cNvPr id="3" name="Picture Placeholder 2">
            <a:extLst>
              <a:ext uri="{FF2B5EF4-FFF2-40B4-BE49-F238E27FC236}">
                <a16:creationId xmlns:a16="http://schemas.microsoft.com/office/drawing/2014/main" id="{5C546665-9160-4B16-88F0-6E6656F07D3A}"/>
              </a:ext>
            </a:extLst>
          </p:cNvPr>
          <p:cNvSpPr>
            <a:spLocks noGrp="1"/>
          </p:cNvSpPr>
          <p:nvPr>
            <p:ph type="pic" sz="quarter" idx="166"/>
          </p:nvPr>
        </p:nvSpPr>
        <p:spPr/>
      </p:sp>
    </p:spTree>
    <p:extLst>
      <p:ext uri="{BB962C8B-B14F-4D97-AF65-F5344CB8AC3E}">
        <p14:creationId xmlns:p14="http://schemas.microsoft.com/office/powerpoint/2010/main" val="25457752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8FEBD2A7-597E-4631-8878-9CFC400DDC25}"/>
              </a:ext>
            </a:extLst>
          </p:cNvPr>
          <p:cNvSpPr/>
          <p:nvPr/>
        </p:nvSpPr>
        <p:spPr>
          <a:xfrm>
            <a:off x="0" y="0"/>
            <a:ext cx="12192000" cy="6858000"/>
          </a:xfrm>
          <a:prstGeom prst="rect">
            <a:avLst/>
          </a:prstGeom>
          <a:solidFill>
            <a:schemeClr val="tx1">
              <a:alpha val="6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5</a:t>
            </a:fld>
            <a:endParaRPr lang="en-US" dirty="0"/>
          </a:p>
        </p:txBody>
      </p:sp>
      <p:sp>
        <p:nvSpPr>
          <p:cNvPr id="34" name="Title 7">
            <a:extLst>
              <a:ext uri="{FF2B5EF4-FFF2-40B4-BE49-F238E27FC236}">
                <a16:creationId xmlns:a16="http://schemas.microsoft.com/office/drawing/2014/main" id="{D47A33A9-5B61-4F26-814B-70B136897ACB}"/>
              </a:ext>
            </a:extLst>
          </p:cNvPr>
          <p:cNvSpPr txBox="1">
            <a:spLocks/>
          </p:cNvSpPr>
          <p:nvPr/>
        </p:nvSpPr>
        <p:spPr>
          <a:xfrm>
            <a:off x="838200" y="509588"/>
            <a:ext cx="10515600" cy="679450"/>
          </a:xfrm>
          <a:prstGeom prst="rect">
            <a:avLst/>
          </a:prstGeom>
        </p:spPr>
        <p:txBody>
          <a:bodyPr vert="horz" lIns="91440" tIns="45720" rIns="91440" bIns="45720" rtlCol="0" anchor="ctr">
            <a:noAutofit/>
          </a:bodyPr>
          <a:lst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a:lstStyle>
          <a:p>
            <a:r>
              <a:rPr lang="en-US" sz="4000" b="1" dirty="0">
                <a:solidFill>
                  <a:schemeClr val="bg1"/>
                </a:solidFill>
              </a:rPr>
              <a:t>About us</a:t>
            </a:r>
          </a:p>
        </p:txBody>
      </p:sp>
      <p:sp>
        <p:nvSpPr>
          <p:cNvPr id="35" name="Subtitle 22">
            <a:extLst>
              <a:ext uri="{FF2B5EF4-FFF2-40B4-BE49-F238E27FC236}">
                <a16:creationId xmlns:a16="http://schemas.microsoft.com/office/drawing/2014/main" id="{88507690-FF6F-4BC7-968A-A55D8EA43CB1}"/>
              </a:ext>
            </a:extLst>
          </p:cNvPr>
          <p:cNvSpPr txBox="1">
            <a:spLocks/>
          </p:cNvSpPr>
          <p:nvPr/>
        </p:nvSpPr>
        <p:spPr>
          <a:xfrm>
            <a:off x="838200" y="1135063"/>
            <a:ext cx="10515600" cy="244475"/>
          </a:xfrm>
          <a:prstGeom prst="rect">
            <a:avLst/>
          </a:prstGeom>
        </p:spPr>
        <p:txBody>
          <a:bodyPr/>
          <a:lst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en-US" sz="1400" dirty="0">
                <a:solidFill>
                  <a:schemeClr val="bg1"/>
                </a:solidFill>
              </a:rPr>
              <a:t>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 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a:t>
            </a:r>
          </a:p>
        </p:txBody>
      </p:sp>
      <p:sp>
        <p:nvSpPr>
          <p:cNvPr id="4" name="Rectangle 3">
            <a:extLst>
              <a:ext uri="{FF2B5EF4-FFF2-40B4-BE49-F238E27FC236}">
                <a16:creationId xmlns:a16="http://schemas.microsoft.com/office/drawing/2014/main" id="{4B8B2066-5CB7-4278-B827-423DFCCC4373}"/>
              </a:ext>
            </a:extLst>
          </p:cNvPr>
          <p:cNvSpPr/>
          <p:nvPr/>
        </p:nvSpPr>
        <p:spPr>
          <a:xfrm>
            <a:off x="1412935" y="2079776"/>
            <a:ext cx="3122043" cy="264954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a:extLst>
              <a:ext uri="{FF2B5EF4-FFF2-40B4-BE49-F238E27FC236}">
                <a16:creationId xmlns:a16="http://schemas.microsoft.com/office/drawing/2014/main" id="{5D936AE5-FEA7-427B-97DA-F99461E31DE5}"/>
              </a:ext>
            </a:extLst>
          </p:cNvPr>
          <p:cNvSpPr/>
          <p:nvPr/>
        </p:nvSpPr>
        <p:spPr>
          <a:xfrm>
            <a:off x="4534978" y="1731460"/>
            <a:ext cx="3122043" cy="3346174"/>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a:extLst>
              <a:ext uri="{FF2B5EF4-FFF2-40B4-BE49-F238E27FC236}">
                <a16:creationId xmlns:a16="http://schemas.microsoft.com/office/drawing/2014/main" id="{43F75F64-6DA0-4D8B-8ABD-5E605B0CB383}"/>
              </a:ext>
            </a:extLst>
          </p:cNvPr>
          <p:cNvSpPr/>
          <p:nvPr/>
        </p:nvSpPr>
        <p:spPr>
          <a:xfrm>
            <a:off x="7657022" y="2079776"/>
            <a:ext cx="3122043" cy="264954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6CC6890C-4CF0-4417-8BC3-63B5C90FC6C4}"/>
              </a:ext>
            </a:extLst>
          </p:cNvPr>
          <p:cNvGrpSpPr/>
          <p:nvPr/>
        </p:nvGrpSpPr>
        <p:grpSpPr>
          <a:xfrm>
            <a:off x="1966076" y="2740060"/>
            <a:ext cx="2015761" cy="1328974"/>
            <a:chOff x="968232" y="7127385"/>
            <a:chExt cx="2015761" cy="1328974"/>
          </a:xfrm>
        </p:grpSpPr>
        <p:grpSp>
          <p:nvGrpSpPr>
            <p:cNvPr id="15" name="Group 14">
              <a:extLst>
                <a:ext uri="{FF2B5EF4-FFF2-40B4-BE49-F238E27FC236}">
                  <a16:creationId xmlns:a16="http://schemas.microsoft.com/office/drawing/2014/main" id="{030E876E-BCC2-4FFE-BF04-8CB5D33651A6}"/>
                </a:ext>
              </a:extLst>
            </p:cNvPr>
            <p:cNvGrpSpPr/>
            <p:nvPr/>
          </p:nvGrpSpPr>
          <p:grpSpPr>
            <a:xfrm>
              <a:off x="968232" y="7681383"/>
              <a:ext cx="2015761" cy="774976"/>
              <a:chOff x="-2331656" y="3626617"/>
              <a:chExt cx="2015761" cy="774976"/>
            </a:xfrm>
          </p:grpSpPr>
          <p:sp>
            <p:nvSpPr>
              <p:cNvPr id="33" name="TextBox 32">
                <a:extLst>
                  <a:ext uri="{FF2B5EF4-FFF2-40B4-BE49-F238E27FC236}">
                    <a16:creationId xmlns:a16="http://schemas.microsoft.com/office/drawing/2014/main" id="{3C8F96BE-AD05-4155-A5CC-0878CE2887CB}"/>
                  </a:ext>
                </a:extLst>
              </p:cNvPr>
              <p:cNvSpPr txBox="1"/>
              <p:nvPr/>
            </p:nvSpPr>
            <p:spPr>
              <a:xfrm>
                <a:off x="-2134132" y="3626617"/>
                <a:ext cx="1620714"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38" name="Rectangle 37">
                <a:extLst>
                  <a:ext uri="{FF2B5EF4-FFF2-40B4-BE49-F238E27FC236}">
                    <a16:creationId xmlns:a16="http://schemas.microsoft.com/office/drawing/2014/main" id="{268ABD1F-5991-49F0-81FB-9B6A341C13AE}"/>
                  </a:ext>
                </a:extLst>
              </p:cNvPr>
              <p:cNvSpPr/>
              <p:nvPr/>
            </p:nvSpPr>
            <p:spPr>
              <a:xfrm>
                <a:off x="-2331656" y="3896134"/>
                <a:ext cx="2015761" cy="505459"/>
              </a:xfrm>
              <a:prstGeom prst="rect">
                <a:avLst/>
              </a:prstGeom>
            </p:spPr>
            <p:txBody>
              <a:bodyPr wrap="square">
                <a:spAutoFit/>
              </a:bodyPr>
              <a:lstStyle/>
              <a:p>
                <a:pPr algn="ctr">
                  <a:lnSpc>
                    <a:spcPts val="17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sp>
          <p:nvSpPr>
            <p:cNvPr id="14" name="TextBox 13">
              <a:extLst>
                <a:ext uri="{FF2B5EF4-FFF2-40B4-BE49-F238E27FC236}">
                  <a16:creationId xmlns:a16="http://schemas.microsoft.com/office/drawing/2014/main" id="{CB3D5DED-ACB3-4685-ABE6-3EE10BF5A542}"/>
                </a:ext>
              </a:extLst>
            </p:cNvPr>
            <p:cNvSpPr txBox="1"/>
            <p:nvPr/>
          </p:nvSpPr>
          <p:spPr>
            <a:xfrm>
              <a:off x="1749928" y="7127385"/>
              <a:ext cx="630301" cy="553998"/>
            </a:xfrm>
            <a:prstGeom prst="rect">
              <a:avLst/>
            </a:prstGeom>
            <a:noFill/>
          </p:spPr>
          <p:txBody>
            <a:bodyPr wrap="none" rtlCol="0">
              <a:spAutoFit/>
            </a:bodyPr>
            <a:lstStyle/>
            <a:p>
              <a:r>
                <a:rPr lang="en-US" sz="3000" b="1" dirty="0">
                  <a:solidFill>
                    <a:schemeClr val="bg1"/>
                  </a:solidFill>
                  <a:latin typeface="FontAwesome" pitchFamily="50" charset="0"/>
                </a:rPr>
                <a:t></a:t>
              </a:r>
              <a:endParaRPr lang="en-US" sz="3000" dirty="0">
                <a:solidFill>
                  <a:schemeClr val="bg1"/>
                </a:solidFill>
                <a:latin typeface="FontAwesome" pitchFamily="50" charset="0"/>
              </a:endParaRPr>
            </a:p>
          </p:txBody>
        </p:sp>
      </p:grpSp>
      <p:grpSp>
        <p:nvGrpSpPr>
          <p:cNvPr id="7" name="Group 6">
            <a:extLst>
              <a:ext uri="{FF2B5EF4-FFF2-40B4-BE49-F238E27FC236}">
                <a16:creationId xmlns:a16="http://schemas.microsoft.com/office/drawing/2014/main" id="{F517756A-141D-4F68-B619-965E216C688E}"/>
              </a:ext>
            </a:extLst>
          </p:cNvPr>
          <p:cNvGrpSpPr/>
          <p:nvPr/>
        </p:nvGrpSpPr>
        <p:grpSpPr>
          <a:xfrm>
            <a:off x="5088119" y="2740060"/>
            <a:ext cx="2015761" cy="1328974"/>
            <a:chOff x="4037568" y="7127385"/>
            <a:chExt cx="2015761" cy="1328974"/>
          </a:xfrm>
        </p:grpSpPr>
        <p:grpSp>
          <p:nvGrpSpPr>
            <p:cNvPr id="77" name="Group 76">
              <a:extLst>
                <a:ext uri="{FF2B5EF4-FFF2-40B4-BE49-F238E27FC236}">
                  <a16:creationId xmlns:a16="http://schemas.microsoft.com/office/drawing/2014/main" id="{1E833AFB-3C89-45F2-A0EB-696C24C5E0A4}"/>
                </a:ext>
              </a:extLst>
            </p:cNvPr>
            <p:cNvGrpSpPr/>
            <p:nvPr/>
          </p:nvGrpSpPr>
          <p:grpSpPr>
            <a:xfrm>
              <a:off x="4037568" y="7681383"/>
              <a:ext cx="2015761" cy="774976"/>
              <a:chOff x="-2331656" y="3626617"/>
              <a:chExt cx="2015761" cy="774976"/>
            </a:xfrm>
          </p:grpSpPr>
          <p:sp>
            <p:nvSpPr>
              <p:cNvPr id="79" name="TextBox 78">
                <a:extLst>
                  <a:ext uri="{FF2B5EF4-FFF2-40B4-BE49-F238E27FC236}">
                    <a16:creationId xmlns:a16="http://schemas.microsoft.com/office/drawing/2014/main" id="{565BCF04-E739-4A90-B227-EFF323E66AAE}"/>
                  </a:ext>
                </a:extLst>
              </p:cNvPr>
              <p:cNvSpPr txBox="1"/>
              <p:nvPr/>
            </p:nvSpPr>
            <p:spPr>
              <a:xfrm>
                <a:off x="-2134132" y="3626617"/>
                <a:ext cx="1620714"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80" name="Rectangle 79">
                <a:extLst>
                  <a:ext uri="{FF2B5EF4-FFF2-40B4-BE49-F238E27FC236}">
                    <a16:creationId xmlns:a16="http://schemas.microsoft.com/office/drawing/2014/main" id="{62CF5D4C-6BBA-451A-A3E0-1FA3FC18F13A}"/>
                  </a:ext>
                </a:extLst>
              </p:cNvPr>
              <p:cNvSpPr/>
              <p:nvPr/>
            </p:nvSpPr>
            <p:spPr>
              <a:xfrm>
                <a:off x="-2331656" y="3896134"/>
                <a:ext cx="2015761" cy="505459"/>
              </a:xfrm>
              <a:prstGeom prst="rect">
                <a:avLst/>
              </a:prstGeom>
            </p:spPr>
            <p:txBody>
              <a:bodyPr wrap="square">
                <a:spAutoFit/>
              </a:bodyPr>
              <a:lstStyle/>
              <a:p>
                <a:pPr algn="ctr">
                  <a:lnSpc>
                    <a:spcPts val="17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sp>
          <p:nvSpPr>
            <p:cNvPr id="78" name="TextBox 77">
              <a:extLst>
                <a:ext uri="{FF2B5EF4-FFF2-40B4-BE49-F238E27FC236}">
                  <a16:creationId xmlns:a16="http://schemas.microsoft.com/office/drawing/2014/main" id="{C58F179F-1889-4225-9205-04DBDA14B325}"/>
                </a:ext>
              </a:extLst>
            </p:cNvPr>
            <p:cNvSpPr txBox="1"/>
            <p:nvPr/>
          </p:nvSpPr>
          <p:spPr>
            <a:xfrm>
              <a:off x="4819264" y="7127385"/>
              <a:ext cx="519694" cy="553998"/>
            </a:xfrm>
            <a:prstGeom prst="rect">
              <a:avLst/>
            </a:prstGeom>
            <a:noFill/>
          </p:spPr>
          <p:txBody>
            <a:bodyPr wrap="none" rtlCol="0">
              <a:spAutoFit/>
            </a:bodyPr>
            <a:lstStyle/>
            <a:p>
              <a:r>
                <a:rPr lang="en-US" sz="3000" b="1" dirty="0">
                  <a:solidFill>
                    <a:schemeClr val="bg1"/>
                  </a:solidFill>
                  <a:latin typeface="FontAwesome" pitchFamily="50" charset="0"/>
                </a:rPr>
                <a:t></a:t>
              </a:r>
              <a:endParaRPr lang="en-US" sz="3000" dirty="0">
                <a:solidFill>
                  <a:schemeClr val="bg1"/>
                </a:solidFill>
                <a:latin typeface="FontAwesome" pitchFamily="50" charset="0"/>
              </a:endParaRPr>
            </a:p>
          </p:txBody>
        </p:sp>
      </p:grpSp>
      <p:grpSp>
        <p:nvGrpSpPr>
          <p:cNvPr id="8" name="Group 7">
            <a:extLst>
              <a:ext uri="{FF2B5EF4-FFF2-40B4-BE49-F238E27FC236}">
                <a16:creationId xmlns:a16="http://schemas.microsoft.com/office/drawing/2014/main" id="{9D874220-D059-46E4-BC7D-9B07FF3DEB21}"/>
              </a:ext>
            </a:extLst>
          </p:cNvPr>
          <p:cNvGrpSpPr/>
          <p:nvPr/>
        </p:nvGrpSpPr>
        <p:grpSpPr>
          <a:xfrm>
            <a:off x="8210163" y="2740060"/>
            <a:ext cx="2015761" cy="1328974"/>
            <a:chOff x="7106904" y="7127385"/>
            <a:chExt cx="2015761" cy="1328974"/>
          </a:xfrm>
        </p:grpSpPr>
        <p:grpSp>
          <p:nvGrpSpPr>
            <p:cNvPr id="82" name="Group 81">
              <a:extLst>
                <a:ext uri="{FF2B5EF4-FFF2-40B4-BE49-F238E27FC236}">
                  <a16:creationId xmlns:a16="http://schemas.microsoft.com/office/drawing/2014/main" id="{CBA92996-33BA-45FC-9E66-659B4FDD0604}"/>
                </a:ext>
              </a:extLst>
            </p:cNvPr>
            <p:cNvGrpSpPr/>
            <p:nvPr/>
          </p:nvGrpSpPr>
          <p:grpSpPr>
            <a:xfrm>
              <a:off x="7106904" y="7681383"/>
              <a:ext cx="2015761" cy="774976"/>
              <a:chOff x="-2331656" y="3626617"/>
              <a:chExt cx="2015761" cy="774976"/>
            </a:xfrm>
          </p:grpSpPr>
          <p:sp>
            <p:nvSpPr>
              <p:cNvPr id="84" name="TextBox 83">
                <a:extLst>
                  <a:ext uri="{FF2B5EF4-FFF2-40B4-BE49-F238E27FC236}">
                    <a16:creationId xmlns:a16="http://schemas.microsoft.com/office/drawing/2014/main" id="{BCBE477A-547A-40B3-9172-1DBEBA8652C7}"/>
                  </a:ext>
                </a:extLst>
              </p:cNvPr>
              <p:cNvSpPr txBox="1"/>
              <p:nvPr/>
            </p:nvSpPr>
            <p:spPr>
              <a:xfrm>
                <a:off x="-2134132" y="3626617"/>
                <a:ext cx="1620714"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85" name="Rectangle 84">
                <a:extLst>
                  <a:ext uri="{FF2B5EF4-FFF2-40B4-BE49-F238E27FC236}">
                    <a16:creationId xmlns:a16="http://schemas.microsoft.com/office/drawing/2014/main" id="{0D444BBD-1E7B-4785-954F-1AB6E977B9DB}"/>
                  </a:ext>
                </a:extLst>
              </p:cNvPr>
              <p:cNvSpPr/>
              <p:nvPr/>
            </p:nvSpPr>
            <p:spPr>
              <a:xfrm>
                <a:off x="-2331656" y="3896134"/>
                <a:ext cx="2015761" cy="505459"/>
              </a:xfrm>
              <a:prstGeom prst="rect">
                <a:avLst/>
              </a:prstGeom>
            </p:spPr>
            <p:txBody>
              <a:bodyPr wrap="square">
                <a:spAutoFit/>
              </a:bodyPr>
              <a:lstStyle/>
              <a:p>
                <a:pPr algn="ctr">
                  <a:lnSpc>
                    <a:spcPts val="17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sp>
          <p:nvSpPr>
            <p:cNvPr id="83" name="TextBox 82">
              <a:extLst>
                <a:ext uri="{FF2B5EF4-FFF2-40B4-BE49-F238E27FC236}">
                  <a16:creationId xmlns:a16="http://schemas.microsoft.com/office/drawing/2014/main" id="{B82E31F8-B867-4E1C-B0BC-5D5A54607571}"/>
                </a:ext>
              </a:extLst>
            </p:cNvPr>
            <p:cNvSpPr txBox="1"/>
            <p:nvPr/>
          </p:nvSpPr>
          <p:spPr>
            <a:xfrm>
              <a:off x="7888600" y="7127385"/>
              <a:ext cx="575799" cy="553998"/>
            </a:xfrm>
            <a:prstGeom prst="rect">
              <a:avLst/>
            </a:prstGeom>
            <a:noFill/>
          </p:spPr>
          <p:txBody>
            <a:bodyPr wrap="none" rtlCol="0">
              <a:spAutoFit/>
            </a:bodyPr>
            <a:lstStyle/>
            <a:p>
              <a:r>
                <a:rPr lang="en-US" sz="3000" b="1" dirty="0">
                  <a:solidFill>
                    <a:schemeClr val="bg1"/>
                  </a:solidFill>
                  <a:latin typeface="FontAwesome" pitchFamily="50" charset="0"/>
                </a:rPr>
                <a:t></a:t>
              </a:r>
              <a:endParaRPr lang="en-US" sz="3000" dirty="0">
                <a:solidFill>
                  <a:schemeClr val="bg1"/>
                </a:solidFill>
                <a:latin typeface="FontAwesome" pitchFamily="50" charset="0"/>
              </a:endParaRPr>
            </a:p>
          </p:txBody>
        </p:sp>
      </p:grpSp>
      <p:sp>
        <p:nvSpPr>
          <p:cNvPr id="27" name="Rectangle 26">
            <a:extLst>
              <a:ext uri="{FF2B5EF4-FFF2-40B4-BE49-F238E27FC236}">
                <a16:creationId xmlns:a16="http://schemas.microsoft.com/office/drawing/2014/main" id="{C4D88A48-29C6-4CB6-B5CA-2A33D8BA3BB8}"/>
              </a:ext>
            </a:extLst>
          </p:cNvPr>
          <p:cNvSpPr/>
          <p:nvPr/>
        </p:nvSpPr>
        <p:spPr>
          <a:xfrm>
            <a:off x="1553905" y="5450948"/>
            <a:ext cx="9084188" cy="573940"/>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electronic typesetting, remaining essentially unchanged. </a:t>
            </a:r>
          </a:p>
        </p:txBody>
      </p:sp>
      <p:sp>
        <p:nvSpPr>
          <p:cNvPr id="3" name="Picture Placeholder 2">
            <a:extLst>
              <a:ext uri="{FF2B5EF4-FFF2-40B4-BE49-F238E27FC236}">
                <a16:creationId xmlns:a16="http://schemas.microsoft.com/office/drawing/2014/main" id="{2BF94EA6-7E25-4E84-85FF-6C7A0C014008}"/>
              </a:ext>
            </a:extLst>
          </p:cNvPr>
          <p:cNvSpPr>
            <a:spLocks noGrp="1"/>
          </p:cNvSpPr>
          <p:nvPr>
            <p:ph type="pic" sz="quarter" idx="25"/>
          </p:nvPr>
        </p:nvSpPr>
        <p:spPr/>
      </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6</a:t>
            </a:fld>
            <a:endParaRPr lang="en-US" dirty="0"/>
          </a:p>
        </p:txBody>
      </p:sp>
      <p:sp>
        <p:nvSpPr>
          <p:cNvPr id="10" name="Title 9">
            <a:extLst>
              <a:ext uri="{FF2B5EF4-FFF2-40B4-BE49-F238E27FC236}">
                <a16:creationId xmlns:a16="http://schemas.microsoft.com/office/drawing/2014/main" id="{03DECB73-5ED7-432B-B6BD-FCD3E886F15E}"/>
              </a:ext>
            </a:extLst>
          </p:cNvPr>
          <p:cNvSpPr>
            <a:spLocks noGrp="1"/>
          </p:cNvSpPr>
          <p:nvPr>
            <p:ph type="title" idx="4294967295"/>
          </p:nvPr>
        </p:nvSpPr>
        <p:spPr>
          <a:xfrm>
            <a:off x="838200" y="481013"/>
            <a:ext cx="10515600" cy="679450"/>
          </a:xfrm>
        </p:spPr>
        <p:txBody>
          <a:bodyPr>
            <a:normAutofit/>
          </a:bodyPr>
          <a:lstStyle/>
          <a:p>
            <a:r>
              <a:rPr lang="en-US" sz="4000" b="1" dirty="0">
                <a:solidFill>
                  <a:sysClr val="windowText" lastClr="000000"/>
                </a:solidFill>
              </a:rPr>
              <a:t>About us</a:t>
            </a:r>
          </a:p>
        </p:txBody>
      </p:sp>
      <p:sp>
        <p:nvSpPr>
          <p:cNvPr id="11" name="Subtitle 10">
            <a:extLst>
              <a:ext uri="{FF2B5EF4-FFF2-40B4-BE49-F238E27FC236}">
                <a16:creationId xmlns:a16="http://schemas.microsoft.com/office/drawing/2014/main" id="{871019AC-2ACC-4613-B8E6-B80C48886B82}"/>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rPr>
              <a:t>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 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a:t>
            </a:r>
          </a:p>
        </p:txBody>
      </p:sp>
      <p:sp>
        <p:nvSpPr>
          <p:cNvPr id="53" name="Rectangle 52">
            <a:extLst>
              <a:ext uri="{FF2B5EF4-FFF2-40B4-BE49-F238E27FC236}">
                <a16:creationId xmlns:a16="http://schemas.microsoft.com/office/drawing/2014/main" id="{C82822AF-1C2B-4205-930A-E50D34FB1DCE}"/>
              </a:ext>
            </a:extLst>
          </p:cNvPr>
          <p:cNvSpPr/>
          <p:nvPr/>
        </p:nvSpPr>
        <p:spPr>
          <a:xfrm>
            <a:off x="736739" y="3176134"/>
            <a:ext cx="2440077" cy="1941894"/>
          </a:xfrm>
          <a:prstGeom prst="rect">
            <a:avLst/>
          </a:prstGeom>
          <a:solidFill>
            <a:schemeClr val="accent3">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 name="Group 4">
            <a:extLst>
              <a:ext uri="{FF2B5EF4-FFF2-40B4-BE49-F238E27FC236}">
                <a16:creationId xmlns:a16="http://schemas.microsoft.com/office/drawing/2014/main" id="{D3A86B40-C000-4E43-AEF1-C89D9468D957}"/>
              </a:ext>
            </a:extLst>
          </p:cNvPr>
          <p:cNvGrpSpPr/>
          <p:nvPr/>
        </p:nvGrpSpPr>
        <p:grpSpPr>
          <a:xfrm>
            <a:off x="948897" y="3482594"/>
            <a:ext cx="2015761" cy="1328974"/>
            <a:chOff x="838200" y="5771546"/>
            <a:chExt cx="2015761" cy="1328974"/>
          </a:xfrm>
        </p:grpSpPr>
        <p:grpSp>
          <p:nvGrpSpPr>
            <p:cNvPr id="24" name="Group 23">
              <a:extLst>
                <a:ext uri="{FF2B5EF4-FFF2-40B4-BE49-F238E27FC236}">
                  <a16:creationId xmlns:a16="http://schemas.microsoft.com/office/drawing/2014/main" id="{1E70784E-45FD-402D-BBC2-D0460AA34635}"/>
                </a:ext>
              </a:extLst>
            </p:cNvPr>
            <p:cNvGrpSpPr/>
            <p:nvPr/>
          </p:nvGrpSpPr>
          <p:grpSpPr>
            <a:xfrm>
              <a:off x="838200" y="6325544"/>
              <a:ext cx="2015761" cy="774976"/>
              <a:chOff x="-2331656" y="3626617"/>
              <a:chExt cx="2015761" cy="774976"/>
            </a:xfrm>
          </p:grpSpPr>
          <p:sp>
            <p:nvSpPr>
              <p:cNvPr id="25" name="TextBox 24">
                <a:extLst>
                  <a:ext uri="{FF2B5EF4-FFF2-40B4-BE49-F238E27FC236}">
                    <a16:creationId xmlns:a16="http://schemas.microsoft.com/office/drawing/2014/main" id="{392342E5-63D9-4787-9AE4-436C7964585B}"/>
                  </a:ext>
                </a:extLst>
              </p:cNvPr>
              <p:cNvSpPr txBox="1"/>
              <p:nvPr/>
            </p:nvSpPr>
            <p:spPr>
              <a:xfrm>
                <a:off x="-2134132" y="3626617"/>
                <a:ext cx="1620714"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26" name="Rectangle 25">
                <a:extLst>
                  <a:ext uri="{FF2B5EF4-FFF2-40B4-BE49-F238E27FC236}">
                    <a16:creationId xmlns:a16="http://schemas.microsoft.com/office/drawing/2014/main" id="{DEAEC581-48DF-4501-9389-BF91921B603B}"/>
                  </a:ext>
                </a:extLst>
              </p:cNvPr>
              <p:cNvSpPr/>
              <p:nvPr/>
            </p:nvSpPr>
            <p:spPr>
              <a:xfrm>
                <a:off x="-2331656" y="3896134"/>
                <a:ext cx="2015761" cy="505459"/>
              </a:xfrm>
              <a:prstGeom prst="rect">
                <a:avLst/>
              </a:prstGeom>
            </p:spPr>
            <p:txBody>
              <a:bodyPr wrap="square">
                <a:spAutoFit/>
              </a:bodyPr>
              <a:lstStyle/>
              <a:p>
                <a:pPr algn="ctr">
                  <a:lnSpc>
                    <a:spcPts val="17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sp>
          <p:nvSpPr>
            <p:cNvPr id="27" name="TextBox 26">
              <a:extLst>
                <a:ext uri="{FF2B5EF4-FFF2-40B4-BE49-F238E27FC236}">
                  <a16:creationId xmlns:a16="http://schemas.microsoft.com/office/drawing/2014/main" id="{A4A6EE32-B95E-472B-A5CB-89B6F827F45D}"/>
                </a:ext>
              </a:extLst>
            </p:cNvPr>
            <p:cNvSpPr txBox="1"/>
            <p:nvPr/>
          </p:nvSpPr>
          <p:spPr>
            <a:xfrm>
              <a:off x="1619896" y="5771546"/>
              <a:ext cx="630301" cy="553998"/>
            </a:xfrm>
            <a:prstGeom prst="rect">
              <a:avLst/>
            </a:prstGeom>
            <a:noFill/>
          </p:spPr>
          <p:txBody>
            <a:bodyPr wrap="none" rtlCol="0">
              <a:spAutoFit/>
            </a:bodyPr>
            <a:lstStyle/>
            <a:p>
              <a:r>
                <a:rPr lang="en-US" sz="3000" b="1" dirty="0">
                  <a:solidFill>
                    <a:schemeClr val="bg1"/>
                  </a:solidFill>
                  <a:latin typeface="FontAwesome" pitchFamily="50" charset="0"/>
                </a:rPr>
                <a:t></a:t>
              </a:r>
              <a:endParaRPr lang="en-US" sz="3000" dirty="0">
                <a:solidFill>
                  <a:schemeClr val="bg1"/>
                </a:solidFill>
                <a:latin typeface="FontAwesome" pitchFamily="50" charset="0"/>
              </a:endParaRPr>
            </a:p>
          </p:txBody>
        </p:sp>
      </p:grpSp>
      <p:sp>
        <p:nvSpPr>
          <p:cNvPr id="54" name="Rectangle 53">
            <a:extLst>
              <a:ext uri="{FF2B5EF4-FFF2-40B4-BE49-F238E27FC236}">
                <a16:creationId xmlns:a16="http://schemas.microsoft.com/office/drawing/2014/main" id="{38DFD4D7-8051-4BC0-BA1A-0B514EC0E4A5}"/>
              </a:ext>
            </a:extLst>
          </p:cNvPr>
          <p:cNvSpPr/>
          <p:nvPr/>
        </p:nvSpPr>
        <p:spPr>
          <a:xfrm>
            <a:off x="3496221" y="3176134"/>
            <a:ext cx="2440077" cy="1941894"/>
          </a:xfrm>
          <a:prstGeom prst="rect">
            <a:avLst/>
          </a:prstGeom>
          <a:solidFill>
            <a:schemeClr val="accent4">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6" name="Group 5">
            <a:extLst>
              <a:ext uri="{FF2B5EF4-FFF2-40B4-BE49-F238E27FC236}">
                <a16:creationId xmlns:a16="http://schemas.microsoft.com/office/drawing/2014/main" id="{BEBC855D-8387-4C79-BFFD-FE66A0BBB86E}"/>
              </a:ext>
            </a:extLst>
          </p:cNvPr>
          <p:cNvGrpSpPr/>
          <p:nvPr/>
        </p:nvGrpSpPr>
        <p:grpSpPr>
          <a:xfrm>
            <a:off x="3708379" y="3482594"/>
            <a:ext cx="2015761" cy="1328974"/>
            <a:chOff x="3907536" y="5771546"/>
            <a:chExt cx="2015761" cy="1328974"/>
          </a:xfrm>
        </p:grpSpPr>
        <p:grpSp>
          <p:nvGrpSpPr>
            <p:cNvPr id="28" name="Group 27">
              <a:extLst>
                <a:ext uri="{FF2B5EF4-FFF2-40B4-BE49-F238E27FC236}">
                  <a16:creationId xmlns:a16="http://schemas.microsoft.com/office/drawing/2014/main" id="{6B4DD3D7-8F60-486A-BDB7-84ABA8853018}"/>
                </a:ext>
              </a:extLst>
            </p:cNvPr>
            <p:cNvGrpSpPr/>
            <p:nvPr/>
          </p:nvGrpSpPr>
          <p:grpSpPr>
            <a:xfrm>
              <a:off x="3907536" y="6325544"/>
              <a:ext cx="2015761" cy="774976"/>
              <a:chOff x="-2331656" y="3626617"/>
              <a:chExt cx="2015761" cy="774976"/>
            </a:xfrm>
          </p:grpSpPr>
          <p:sp>
            <p:nvSpPr>
              <p:cNvPr id="29" name="TextBox 28">
                <a:extLst>
                  <a:ext uri="{FF2B5EF4-FFF2-40B4-BE49-F238E27FC236}">
                    <a16:creationId xmlns:a16="http://schemas.microsoft.com/office/drawing/2014/main" id="{0306E2FA-9687-4495-9C8B-BF935F781D71}"/>
                  </a:ext>
                </a:extLst>
              </p:cNvPr>
              <p:cNvSpPr txBox="1"/>
              <p:nvPr/>
            </p:nvSpPr>
            <p:spPr>
              <a:xfrm>
                <a:off x="-2134132" y="3626617"/>
                <a:ext cx="1620714"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30" name="Rectangle 29">
                <a:extLst>
                  <a:ext uri="{FF2B5EF4-FFF2-40B4-BE49-F238E27FC236}">
                    <a16:creationId xmlns:a16="http://schemas.microsoft.com/office/drawing/2014/main" id="{FFF3E61D-0C35-4956-A5F5-1018068E81DE}"/>
                  </a:ext>
                </a:extLst>
              </p:cNvPr>
              <p:cNvSpPr/>
              <p:nvPr/>
            </p:nvSpPr>
            <p:spPr>
              <a:xfrm>
                <a:off x="-2331656" y="3896134"/>
                <a:ext cx="2015761" cy="505459"/>
              </a:xfrm>
              <a:prstGeom prst="rect">
                <a:avLst/>
              </a:prstGeom>
            </p:spPr>
            <p:txBody>
              <a:bodyPr wrap="square">
                <a:spAutoFit/>
              </a:bodyPr>
              <a:lstStyle/>
              <a:p>
                <a:pPr algn="ctr">
                  <a:lnSpc>
                    <a:spcPts val="17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sp>
          <p:nvSpPr>
            <p:cNvPr id="31" name="TextBox 30">
              <a:extLst>
                <a:ext uri="{FF2B5EF4-FFF2-40B4-BE49-F238E27FC236}">
                  <a16:creationId xmlns:a16="http://schemas.microsoft.com/office/drawing/2014/main" id="{5B7CF896-F689-4574-85DF-E69F7C65336D}"/>
                </a:ext>
              </a:extLst>
            </p:cNvPr>
            <p:cNvSpPr txBox="1"/>
            <p:nvPr/>
          </p:nvSpPr>
          <p:spPr>
            <a:xfrm>
              <a:off x="4689232" y="5771546"/>
              <a:ext cx="519694" cy="553998"/>
            </a:xfrm>
            <a:prstGeom prst="rect">
              <a:avLst/>
            </a:prstGeom>
            <a:noFill/>
          </p:spPr>
          <p:txBody>
            <a:bodyPr wrap="none" rtlCol="0">
              <a:spAutoFit/>
            </a:bodyPr>
            <a:lstStyle/>
            <a:p>
              <a:r>
                <a:rPr lang="en-US" sz="3000" b="1" dirty="0">
                  <a:solidFill>
                    <a:schemeClr val="bg1"/>
                  </a:solidFill>
                  <a:latin typeface="FontAwesome" pitchFamily="50" charset="0"/>
                </a:rPr>
                <a:t></a:t>
              </a:r>
              <a:endParaRPr lang="en-US" sz="3000" dirty="0">
                <a:solidFill>
                  <a:schemeClr val="bg1"/>
                </a:solidFill>
                <a:latin typeface="FontAwesome" pitchFamily="50" charset="0"/>
              </a:endParaRPr>
            </a:p>
          </p:txBody>
        </p:sp>
      </p:grpSp>
      <p:sp>
        <p:nvSpPr>
          <p:cNvPr id="55" name="Rectangle 54">
            <a:extLst>
              <a:ext uri="{FF2B5EF4-FFF2-40B4-BE49-F238E27FC236}">
                <a16:creationId xmlns:a16="http://schemas.microsoft.com/office/drawing/2014/main" id="{4A58E2C9-A68A-4470-A8D4-AE52D3B9B1FA}"/>
              </a:ext>
            </a:extLst>
          </p:cNvPr>
          <p:cNvSpPr/>
          <p:nvPr/>
        </p:nvSpPr>
        <p:spPr>
          <a:xfrm>
            <a:off x="6255703" y="3176134"/>
            <a:ext cx="2440077" cy="1941894"/>
          </a:xfrm>
          <a:prstGeom prst="rect">
            <a:avLst/>
          </a:prstGeom>
          <a:solidFill>
            <a:schemeClr val="accent5">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 name="Group 6">
            <a:extLst>
              <a:ext uri="{FF2B5EF4-FFF2-40B4-BE49-F238E27FC236}">
                <a16:creationId xmlns:a16="http://schemas.microsoft.com/office/drawing/2014/main" id="{5E617B28-1E6D-42A4-9F89-42E8012535A1}"/>
              </a:ext>
            </a:extLst>
          </p:cNvPr>
          <p:cNvGrpSpPr/>
          <p:nvPr/>
        </p:nvGrpSpPr>
        <p:grpSpPr>
          <a:xfrm>
            <a:off x="6467861" y="3482594"/>
            <a:ext cx="2015761" cy="1328974"/>
            <a:chOff x="6976872" y="5771546"/>
            <a:chExt cx="2015761" cy="1328974"/>
          </a:xfrm>
        </p:grpSpPr>
        <p:grpSp>
          <p:nvGrpSpPr>
            <p:cNvPr id="32" name="Group 31">
              <a:extLst>
                <a:ext uri="{FF2B5EF4-FFF2-40B4-BE49-F238E27FC236}">
                  <a16:creationId xmlns:a16="http://schemas.microsoft.com/office/drawing/2014/main" id="{5E0EF3C3-5A14-44F7-858F-2E54ED013F05}"/>
                </a:ext>
              </a:extLst>
            </p:cNvPr>
            <p:cNvGrpSpPr/>
            <p:nvPr/>
          </p:nvGrpSpPr>
          <p:grpSpPr>
            <a:xfrm>
              <a:off x="6976872" y="6325544"/>
              <a:ext cx="2015761" cy="774976"/>
              <a:chOff x="-2331656" y="3626617"/>
              <a:chExt cx="2015761" cy="774976"/>
            </a:xfrm>
          </p:grpSpPr>
          <p:sp>
            <p:nvSpPr>
              <p:cNvPr id="43" name="TextBox 42">
                <a:extLst>
                  <a:ext uri="{FF2B5EF4-FFF2-40B4-BE49-F238E27FC236}">
                    <a16:creationId xmlns:a16="http://schemas.microsoft.com/office/drawing/2014/main" id="{94AADB40-28ED-4B85-9F13-A2A77CCD2C5C}"/>
                  </a:ext>
                </a:extLst>
              </p:cNvPr>
              <p:cNvSpPr txBox="1"/>
              <p:nvPr/>
            </p:nvSpPr>
            <p:spPr>
              <a:xfrm>
                <a:off x="-2134132" y="3626617"/>
                <a:ext cx="1620714"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44" name="Rectangle 43">
                <a:extLst>
                  <a:ext uri="{FF2B5EF4-FFF2-40B4-BE49-F238E27FC236}">
                    <a16:creationId xmlns:a16="http://schemas.microsoft.com/office/drawing/2014/main" id="{ADFF4AF9-5682-41B0-87FF-D7D28250AD1B}"/>
                  </a:ext>
                </a:extLst>
              </p:cNvPr>
              <p:cNvSpPr/>
              <p:nvPr/>
            </p:nvSpPr>
            <p:spPr>
              <a:xfrm>
                <a:off x="-2331656" y="3896134"/>
                <a:ext cx="2015761" cy="505459"/>
              </a:xfrm>
              <a:prstGeom prst="rect">
                <a:avLst/>
              </a:prstGeom>
            </p:spPr>
            <p:txBody>
              <a:bodyPr wrap="square">
                <a:spAutoFit/>
              </a:bodyPr>
              <a:lstStyle/>
              <a:p>
                <a:pPr algn="ctr">
                  <a:lnSpc>
                    <a:spcPts val="17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sp>
          <p:nvSpPr>
            <p:cNvPr id="45" name="TextBox 44">
              <a:extLst>
                <a:ext uri="{FF2B5EF4-FFF2-40B4-BE49-F238E27FC236}">
                  <a16:creationId xmlns:a16="http://schemas.microsoft.com/office/drawing/2014/main" id="{F75C42B8-1815-4FBE-87BB-19BFF8F9986F}"/>
                </a:ext>
              </a:extLst>
            </p:cNvPr>
            <p:cNvSpPr txBox="1"/>
            <p:nvPr/>
          </p:nvSpPr>
          <p:spPr>
            <a:xfrm>
              <a:off x="7758568" y="5771546"/>
              <a:ext cx="575799" cy="553998"/>
            </a:xfrm>
            <a:prstGeom prst="rect">
              <a:avLst/>
            </a:prstGeom>
            <a:noFill/>
          </p:spPr>
          <p:txBody>
            <a:bodyPr wrap="none" rtlCol="0">
              <a:spAutoFit/>
            </a:bodyPr>
            <a:lstStyle/>
            <a:p>
              <a:r>
                <a:rPr lang="en-US" sz="3000" b="1" dirty="0">
                  <a:solidFill>
                    <a:schemeClr val="bg1"/>
                  </a:solidFill>
                  <a:latin typeface="FontAwesome" pitchFamily="50" charset="0"/>
                </a:rPr>
                <a:t></a:t>
              </a:r>
              <a:endParaRPr lang="en-US" sz="3000" dirty="0">
                <a:solidFill>
                  <a:schemeClr val="bg1"/>
                </a:solidFill>
                <a:latin typeface="FontAwesome" pitchFamily="50" charset="0"/>
              </a:endParaRPr>
            </a:p>
          </p:txBody>
        </p:sp>
      </p:grpSp>
      <p:sp>
        <p:nvSpPr>
          <p:cNvPr id="56" name="Rectangle 55">
            <a:extLst>
              <a:ext uri="{FF2B5EF4-FFF2-40B4-BE49-F238E27FC236}">
                <a16:creationId xmlns:a16="http://schemas.microsoft.com/office/drawing/2014/main" id="{4CDAEBBA-8179-49E7-9CA1-24D92A7443EB}"/>
              </a:ext>
            </a:extLst>
          </p:cNvPr>
          <p:cNvSpPr/>
          <p:nvPr/>
        </p:nvSpPr>
        <p:spPr>
          <a:xfrm>
            <a:off x="9015185" y="3176134"/>
            <a:ext cx="2440077" cy="1941894"/>
          </a:xfrm>
          <a:prstGeom prst="rect">
            <a:avLst/>
          </a:prstGeom>
          <a:solidFill>
            <a:schemeClr val="accent6">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8" name="Group 7">
            <a:extLst>
              <a:ext uri="{FF2B5EF4-FFF2-40B4-BE49-F238E27FC236}">
                <a16:creationId xmlns:a16="http://schemas.microsoft.com/office/drawing/2014/main" id="{60BF1A3A-B2B4-46ED-A844-80BBA437BDCD}"/>
              </a:ext>
            </a:extLst>
          </p:cNvPr>
          <p:cNvGrpSpPr/>
          <p:nvPr/>
        </p:nvGrpSpPr>
        <p:grpSpPr>
          <a:xfrm>
            <a:off x="9227343" y="3482594"/>
            <a:ext cx="2015761" cy="1328974"/>
            <a:chOff x="10046207" y="5771546"/>
            <a:chExt cx="2015761" cy="1328974"/>
          </a:xfrm>
        </p:grpSpPr>
        <p:grpSp>
          <p:nvGrpSpPr>
            <p:cNvPr id="46" name="Group 45">
              <a:extLst>
                <a:ext uri="{FF2B5EF4-FFF2-40B4-BE49-F238E27FC236}">
                  <a16:creationId xmlns:a16="http://schemas.microsoft.com/office/drawing/2014/main" id="{64752D3F-FF46-4E4B-BBB4-3F889AD6E27F}"/>
                </a:ext>
              </a:extLst>
            </p:cNvPr>
            <p:cNvGrpSpPr/>
            <p:nvPr/>
          </p:nvGrpSpPr>
          <p:grpSpPr>
            <a:xfrm>
              <a:off x="10046207" y="6325544"/>
              <a:ext cx="2015761" cy="774976"/>
              <a:chOff x="-2331656" y="3626617"/>
              <a:chExt cx="2015761" cy="774976"/>
            </a:xfrm>
          </p:grpSpPr>
          <p:sp>
            <p:nvSpPr>
              <p:cNvPr id="47" name="TextBox 46">
                <a:extLst>
                  <a:ext uri="{FF2B5EF4-FFF2-40B4-BE49-F238E27FC236}">
                    <a16:creationId xmlns:a16="http://schemas.microsoft.com/office/drawing/2014/main" id="{A72AA083-B6C2-47A5-92D5-75508C1ABE11}"/>
                  </a:ext>
                </a:extLst>
              </p:cNvPr>
              <p:cNvSpPr txBox="1"/>
              <p:nvPr/>
            </p:nvSpPr>
            <p:spPr>
              <a:xfrm>
                <a:off x="-2134132" y="3626617"/>
                <a:ext cx="1620714"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48" name="Rectangle 47">
                <a:extLst>
                  <a:ext uri="{FF2B5EF4-FFF2-40B4-BE49-F238E27FC236}">
                    <a16:creationId xmlns:a16="http://schemas.microsoft.com/office/drawing/2014/main" id="{B81C0364-D98A-4779-B3CF-BD71083C0F17}"/>
                  </a:ext>
                </a:extLst>
              </p:cNvPr>
              <p:cNvSpPr/>
              <p:nvPr/>
            </p:nvSpPr>
            <p:spPr>
              <a:xfrm>
                <a:off x="-2331656" y="3896134"/>
                <a:ext cx="2015761" cy="505459"/>
              </a:xfrm>
              <a:prstGeom prst="rect">
                <a:avLst/>
              </a:prstGeom>
            </p:spPr>
            <p:txBody>
              <a:bodyPr wrap="square">
                <a:spAutoFit/>
              </a:bodyPr>
              <a:lstStyle/>
              <a:p>
                <a:pPr algn="ctr">
                  <a:lnSpc>
                    <a:spcPts val="17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sp>
          <p:nvSpPr>
            <p:cNvPr id="49" name="TextBox 48">
              <a:extLst>
                <a:ext uri="{FF2B5EF4-FFF2-40B4-BE49-F238E27FC236}">
                  <a16:creationId xmlns:a16="http://schemas.microsoft.com/office/drawing/2014/main" id="{8D34C3D0-9A54-45DB-A460-78FE85626B60}"/>
                </a:ext>
              </a:extLst>
            </p:cNvPr>
            <p:cNvSpPr txBox="1"/>
            <p:nvPr/>
          </p:nvSpPr>
          <p:spPr>
            <a:xfrm>
              <a:off x="10827903" y="5771546"/>
              <a:ext cx="575799" cy="553998"/>
            </a:xfrm>
            <a:prstGeom prst="rect">
              <a:avLst/>
            </a:prstGeom>
            <a:noFill/>
          </p:spPr>
          <p:txBody>
            <a:bodyPr wrap="none" rtlCol="0">
              <a:spAutoFit/>
            </a:bodyPr>
            <a:lstStyle/>
            <a:p>
              <a:r>
                <a:rPr lang="en-US" sz="3000" b="1" dirty="0">
                  <a:solidFill>
                    <a:schemeClr val="bg1"/>
                  </a:solidFill>
                  <a:latin typeface="FontAwesome" pitchFamily="50" charset="0"/>
                </a:rPr>
                <a:t></a:t>
              </a:r>
              <a:endParaRPr lang="en-US" sz="3000" dirty="0">
                <a:solidFill>
                  <a:schemeClr val="bg1"/>
                </a:solidFill>
                <a:latin typeface="FontAwesome" pitchFamily="50" charset="0"/>
              </a:endParaRPr>
            </a:p>
          </p:txBody>
        </p:sp>
      </p:grpSp>
      <p:sp>
        <p:nvSpPr>
          <p:cNvPr id="3" name="Picture Placeholder 2">
            <a:extLst>
              <a:ext uri="{FF2B5EF4-FFF2-40B4-BE49-F238E27FC236}">
                <a16:creationId xmlns:a16="http://schemas.microsoft.com/office/drawing/2014/main" id="{7638F3EC-3451-4540-963C-F0DEAFF612D6}"/>
              </a:ext>
            </a:extLst>
          </p:cNvPr>
          <p:cNvSpPr>
            <a:spLocks noGrp="1"/>
          </p:cNvSpPr>
          <p:nvPr>
            <p:ph type="pic" sz="quarter" idx="166"/>
          </p:nvPr>
        </p:nvSpPr>
        <p:spPr/>
      </p:sp>
      <p:sp>
        <p:nvSpPr>
          <p:cNvPr id="9" name="Picture Placeholder 8">
            <a:extLst>
              <a:ext uri="{FF2B5EF4-FFF2-40B4-BE49-F238E27FC236}">
                <a16:creationId xmlns:a16="http://schemas.microsoft.com/office/drawing/2014/main" id="{8D3CDA4A-2E5A-40BD-93D5-94348EC9743A}"/>
              </a:ext>
            </a:extLst>
          </p:cNvPr>
          <p:cNvSpPr>
            <a:spLocks noGrp="1"/>
          </p:cNvSpPr>
          <p:nvPr>
            <p:ph type="pic" sz="quarter" idx="168"/>
          </p:nvPr>
        </p:nvSpPr>
        <p:spPr/>
      </p:sp>
      <p:sp>
        <p:nvSpPr>
          <p:cNvPr id="13" name="Picture Placeholder 12">
            <a:extLst>
              <a:ext uri="{FF2B5EF4-FFF2-40B4-BE49-F238E27FC236}">
                <a16:creationId xmlns:a16="http://schemas.microsoft.com/office/drawing/2014/main" id="{AEE86C14-1D54-4017-A9B7-A74D9DF66870}"/>
              </a:ext>
            </a:extLst>
          </p:cNvPr>
          <p:cNvSpPr>
            <a:spLocks noGrp="1"/>
          </p:cNvSpPr>
          <p:nvPr>
            <p:ph type="pic" sz="quarter" idx="169"/>
          </p:nvPr>
        </p:nvSpPr>
        <p:spPr/>
      </p:sp>
      <p:sp>
        <p:nvSpPr>
          <p:cNvPr id="15" name="Picture Placeholder 14">
            <a:extLst>
              <a:ext uri="{FF2B5EF4-FFF2-40B4-BE49-F238E27FC236}">
                <a16:creationId xmlns:a16="http://schemas.microsoft.com/office/drawing/2014/main" id="{3CD02A6C-81F0-42B5-B581-68AFE4025A64}"/>
              </a:ext>
            </a:extLst>
          </p:cNvPr>
          <p:cNvSpPr>
            <a:spLocks noGrp="1"/>
          </p:cNvSpPr>
          <p:nvPr>
            <p:ph type="pic" sz="quarter" idx="167"/>
          </p:nvPr>
        </p:nvSpPr>
        <p:spPr/>
      </p:sp>
    </p:spTree>
    <p:extLst>
      <p:ext uri="{BB962C8B-B14F-4D97-AF65-F5344CB8AC3E}">
        <p14:creationId xmlns:p14="http://schemas.microsoft.com/office/powerpoint/2010/main" val="42296177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3" name="Rectangle 52">
            <a:extLst>
              <a:ext uri="{FF2B5EF4-FFF2-40B4-BE49-F238E27FC236}">
                <a16:creationId xmlns:a16="http://schemas.microsoft.com/office/drawing/2014/main" id="{2CAA82FB-B0F0-4B5A-8723-A197D0FBDE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7</a:t>
            </a:fld>
            <a:endParaRPr lang="en-US"/>
          </a:p>
        </p:txBody>
      </p:sp>
      <p:sp>
        <p:nvSpPr>
          <p:cNvPr id="4" name="Title 3">
            <a:extLst>
              <a:ext uri="{FF2B5EF4-FFF2-40B4-BE49-F238E27FC236}">
                <a16:creationId xmlns:a16="http://schemas.microsoft.com/office/drawing/2014/main" id="{6E8C6A2A-9232-41BA-BDB8-6B0E06510F4D}"/>
              </a:ext>
            </a:extLst>
          </p:cNvPr>
          <p:cNvSpPr>
            <a:spLocks noGrp="1"/>
          </p:cNvSpPr>
          <p:nvPr>
            <p:ph type="title" idx="4294967295"/>
          </p:nvPr>
        </p:nvSpPr>
        <p:spPr>
          <a:xfrm>
            <a:off x="838200" y="481013"/>
            <a:ext cx="10515600" cy="679450"/>
          </a:xfrm>
        </p:spPr>
        <p:txBody>
          <a:bodyPr>
            <a:normAutofit/>
          </a:bodyPr>
          <a:lstStyle/>
          <a:p>
            <a:r>
              <a:rPr lang="en-US" sz="4000" b="1" dirty="0"/>
              <a:t>Our Services</a:t>
            </a:r>
          </a:p>
        </p:txBody>
      </p:sp>
      <p:sp>
        <p:nvSpPr>
          <p:cNvPr id="5" name="Subtitle 4">
            <a:extLst>
              <a:ext uri="{FF2B5EF4-FFF2-40B4-BE49-F238E27FC236}">
                <a16:creationId xmlns:a16="http://schemas.microsoft.com/office/drawing/2014/main" id="{DAAB2EBA-E72C-44A6-BE62-C3FE47F92754}"/>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7" name="Rectangle 26">
            <a:extLst>
              <a:ext uri="{FF2B5EF4-FFF2-40B4-BE49-F238E27FC236}">
                <a16:creationId xmlns:a16="http://schemas.microsoft.com/office/drawing/2014/main" id="{606A2C08-AABE-4906-9D1C-0782DE316FF7}"/>
              </a:ext>
            </a:extLst>
          </p:cNvPr>
          <p:cNvSpPr/>
          <p:nvPr/>
        </p:nvSpPr>
        <p:spPr>
          <a:xfrm>
            <a:off x="452787" y="3932352"/>
            <a:ext cx="2515111" cy="74601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7B3093AF-F8D6-478F-875B-C4D2D6EC3981}"/>
              </a:ext>
            </a:extLst>
          </p:cNvPr>
          <p:cNvSpPr/>
          <p:nvPr/>
        </p:nvSpPr>
        <p:spPr>
          <a:xfrm>
            <a:off x="452787" y="4678362"/>
            <a:ext cx="2515111" cy="1726973"/>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a:extLst>
              <a:ext uri="{FF2B5EF4-FFF2-40B4-BE49-F238E27FC236}">
                <a16:creationId xmlns:a16="http://schemas.microsoft.com/office/drawing/2014/main" id="{44EF6B59-A556-46F5-876D-77E793E32487}"/>
              </a:ext>
            </a:extLst>
          </p:cNvPr>
          <p:cNvSpPr/>
          <p:nvPr/>
        </p:nvSpPr>
        <p:spPr>
          <a:xfrm>
            <a:off x="3376559" y="3932352"/>
            <a:ext cx="2515111" cy="74601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FD9CAEED-8FDA-4F58-A6C2-A051FECBFE4F}"/>
              </a:ext>
            </a:extLst>
          </p:cNvPr>
          <p:cNvSpPr/>
          <p:nvPr/>
        </p:nvSpPr>
        <p:spPr>
          <a:xfrm>
            <a:off x="3376559" y="4678362"/>
            <a:ext cx="2515111" cy="1726973"/>
          </a:xfrm>
          <a:prstGeom prst="rect">
            <a:avLst/>
          </a:prstGeom>
          <a:solidFill>
            <a:schemeClr val="bg2">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Rectangle 35">
            <a:extLst>
              <a:ext uri="{FF2B5EF4-FFF2-40B4-BE49-F238E27FC236}">
                <a16:creationId xmlns:a16="http://schemas.microsoft.com/office/drawing/2014/main" id="{CD368838-A27F-4701-BADD-1772E46A6E32}"/>
              </a:ext>
            </a:extLst>
          </p:cNvPr>
          <p:cNvSpPr/>
          <p:nvPr/>
        </p:nvSpPr>
        <p:spPr>
          <a:xfrm>
            <a:off x="6300331" y="3932352"/>
            <a:ext cx="2515111" cy="74601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Rectangle 36">
            <a:extLst>
              <a:ext uri="{FF2B5EF4-FFF2-40B4-BE49-F238E27FC236}">
                <a16:creationId xmlns:a16="http://schemas.microsoft.com/office/drawing/2014/main" id="{B5FD7593-D674-41D5-BDB9-7F0D2B0C0C62}"/>
              </a:ext>
            </a:extLst>
          </p:cNvPr>
          <p:cNvSpPr/>
          <p:nvPr/>
        </p:nvSpPr>
        <p:spPr>
          <a:xfrm>
            <a:off x="6300331" y="4678362"/>
            <a:ext cx="2515111" cy="1726973"/>
          </a:xfrm>
          <a:prstGeom prst="rect">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a:extLst>
              <a:ext uri="{FF2B5EF4-FFF2-40B4-BE49-F238E27FC236}">
                <a16:creationId xmlns:a16="http://schemas.microsoft.com/office/drawing/2014/main" id="{B01656BE-DB59-4748-98D6-D0FB365B5164}"/>
              </a:ext>
            </a:extLst>
          </p:cNvPr>
          <p:cNvSpPr/>
          <p:nvPr/>
        </p:nvSpPr>
        <p:spPr>
          <a:xfrm>
            <a:off x="9224102" y="3932352"/>
            <a:ext cx="2515111" cy="74601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9">
            <a:extLst>
              <a:ext uri="{FF2B5EF4-FFF2-40B4-BE49-F238E27FC236}">
                <a16:creationId xmlns:a16="http://schemas.microsoft.com/office/drawing/2014/main" id="{ACED27D6-C1FC-4BBB-B2F3-290FD4723A1B}"/>
              </a:ext>
            </a:extLst>
          </p:cNvPr>
          <p:cNvSpPr>
            <a:spLocks noEditPoints="1"/>
          </p:cNvSpPr>
          <p:nvPr/>
        </p:nvSpPr>
        <p:spPr bwMode="auto">
          <a:xfrm>
            <a:off x="1477773" y="4067232"/>
            <a:ext cx="465138" cy="476250"/>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46" name="Rectangle 45">
            <a:extLst>
              <a:ext uri="{FF2B5EF4-FFF2-40B4-BE49-F238E27FC236}">
                <a16:creationId xmlns:a16="http://schemas.microsoft.com/office/drawing/2014/main" id="{74151693-128B-4E0D-903C-C18C5EE9824D}"/>
              </a:ext>
            </a:extLst>
          </p:cNvPr>
          <p:cNvSpPr/>
          <p:nvPr/>
        </p:nvSpPr>
        <p:spPr>
          <a:xfrm>
            <a:off x="9224102" y="4678362"/>
            <a:ext cx="2515111" cy="1726973"/>
          </a:xfrm>
          <a:prstGeom prst="rect">
            <a:avLst/>
          </a:prstGeom>
          <a:solidFill>
            <a:schemeClr val="bg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Freeform 11">
            <a:extLst>
              <a:ext uri="{FF2B5EF4-FFF2-40B4-BE49-F238E27FC236}">
                <a16:creationId xmlns:a16="http://schemas.microsoft.com/office/drawing/2014/main" id="{86B407E2-2CC1-4A1B-AA79-6AA217DF486E}"/>
              </a:ext>
            </a:extLst>
          </p:cNvPr>
          <p:cNvSpPr>
            <a:spLocks/>
          </p:cNvSpPr>
          <p:nvPr/>
        </p:nvSpPr>
        <p:spPr bwMode="auto">
          <a:xfrm>
            <a:off x="7311450" y="4102927"/>
            <a:ext cx="492873" cy="404860"/>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solidFill>
                <a:schemeClr val="bg1"/>
              </a:solidFill>
            </a:endParaRPr>
          </a:p>
        </p:txBody>
      </p:sp>
      <p:grpSp>
        <p:nvGrpSpPr>
          <p:cNvPr id="10" name="Group 9">
            <a:extLst>
              <a:ext uri="{FF2B5EF4-FFF2-40B4-BE49-F238E27FC236}">
                <a16:creationId xmlns:a16="http://schemas.microsoft.com/office/drawing/2014/main" id="{70C9FF09-069F-42EC-94EA-D02F6615CEE9}"/>
              </a:ext>
            </a:extLst>
          </p:cNvPr>
          <p:cNvGrpSpPr/>
          <p:nvPr/>
        </p:nvGrpSpPr>
        <p:grpSpPr>
          <a:xfrm>
            <a:off x="6601123" y="5159619"/>
            <a:ext cx="1913526" cy="764459"/>
            <a:chOff x="6601123" y="5420872"/>
            <a:chExt cx="1913526" cy="764459"/>
          </a:xfrm>
        </p:grpSpPr>
        <p:sp>
          <p:nvSpPr>
            <p:cNvPr id="77" name="TextBox 76">
              <a:extLst>
                <a:ext uri="{FF2B5EF4-FFF2-40B4-BE49-F238E27FC236}">
                  <a16:creationId xmlns:a16="http://schemas.microsoft.com/office/drawing/2014/main" id="{85F55474-E8A8-42FB-959E-56A34F77880C}"/>
                </a:ext>
              </a:extLst>
            </p:cNvPr>
            <p:cNvSpPr txBox="1"/>
            <p:nvPr/>
          </p:nvSpPr>
          <p:spPr>
            <a:xfrm>
              <a:off x="6788629" y="5420872"/>
              <a:ext cx="1538515"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78" name="Rectangle 77">
              <a:extLst>
                <a:ext uri="{FF2B5EF4-FFF2-40B4-BE49-F238E27FC236}">
                  <a16:creationId xmlns:a16="http://schemas.microsoft.com/office/drawing/2014/main" id="{8F7AA01E-F701-4A63-8289-BFA116313887}"/>
                </a:ext>
              </a:extLst>
            </p:cNvPr>
            <p:cNvSpPr/>
            <p:nvPr/>
          </p:nvSpPr>
          <p:spPr>
            <a:xfrm>
              <a:off x="6601123" y="5679872"/>
              <a:ext cx="1913526" cy="505459"/>
            </a:xfrm>
            <a:prstGeom prst="rect">
              <a:avLst/>
            </a:prstGeom>
          </p:spPr>
          <p:txBody>
            <a:bodyPr wrap="square">
              <a:spAutoFit/>
            </a:bodyPr>
            <a:lstStyle/>
            <a:p>
              <a:pPr algn="ctr">
                <a:lnSpc>
                  <a:spcPts val="17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grpSp>
        <p:nvGrpSpPr>
          <p:cNvPr id="47" name="Group 46">
            <a:extLst>
              <a:ext uri="{FF2B5EF4-FFF2-40B4-BE49-F238E27FC236}">
                <a16:creationId xmlns:a16="http://schemas.microsoft.com/office/drawing/2014/main" id="{08BD77D3-C049-4774-98AC-550496FA060B}"/>
              </a:ext>
            </a:extLst>
          </p:cNvPr>
          <p:cNvGrpSpPr/>
          <p:nvPr/>
        </p:nvGrpSpPr>
        <p:grpSpPr>
          <a:xfrm>
            <a:off x="3677351" y="5159619"/>
            <a:ext cx="1913526" cy="764459"/>
            <a:chOff x="6601123" y="5420872"/>
            <a:chExt cx="1913526" cy="764459"/>
          </a:xfrm>
        </p:grpSpPr>
        <p:sp>
          <p:nvSpPr>
            <p:cNvPr id="48" name="TextBox 47">
              <a:extLst>
                <a:ext uri="{FF2B5EF4-FFF2-40B4-BE49-F238E27FC236}">
                  <a16:creationId xmlns:a16="http://schemas.microsoft.com/office/drawing/2014/main" id="{8BD97582-BA17-45A9-A242-73CC851E7769}"/>
                </a:ext>
              </a:extLst>
            </p:cNvPr>
            <p:cNvSpPr txBox="1"/>
            <p:nvPr/>
          </p:nvSpPr>
          <p:spPr>
            <a:xfrm>
              <a:off x="6788629" y="5420872"/>
              <a:ext cx="1538515" cy="338554"/>
            </a:xfrm>
            <a:prstGeom prst="rect">
              <a:avLst/>
            </a:prstGeom>
            <a:noFill/>
          </p:spPr>
          <p:txBody>
            <a:bodyPr wrap="square" rtlCol="0">
              <a:spAutoFit/>
            </a:bodyPr>
            <a:lstStyle/>
            <a:p>
              <a:pPr algn="ctr"/>
              <a:r>
                <a:rPr lang="en-US" sz="1600" b="1" dirty="0">
                  <a:latin typeface="Roboto" panose="02000000000000000000" pitchFamily="2" charset="0"/>
                  <a:ea typeface="Roboto" panose="02000000000000000000" pitchFamily="2" charset="0"/>
                </a:rPr>
                <a:t>Title Text</a:t>
              </a:r>
            </a:p>
          </p:txBody>
        </p:sp>
        <p:sp>
          <p:nvSpPr>
            <p:cNvPr id="49" name="Rectangle 48">
              <a:extLst>
                <a:ext uri="{FF2B5EF4-FFF2-40B4-BE49-F238E27FC236}">
                  <a16:creationId xmlns:a16="http://schemas.microsoft.com/office/drawing/2014/main" id="{83FD78DC-977A-485B-9867-3E03FB4D08D9}"/>
                </a:ext>
              </a:extLst>
            </p:cNvPr>
            <p:cNvSpPr/>
            <p:nvPr/>
          </p:nvSpPr>
          <p:spPr>
            <a:xfrm>
              <a:off x="6601123" y="5679872"/>
              <a:ext cx="1913526" cy="505459"/>
            </a:xfrm>
            <a:prstGeom prst="rect">
              <a:avLst/>
            </a:prstGeom>
          </p:spPr>
          <p:txBody>
            <a:bodyPr wrap="square">
              <a:spAutoFit/>
            </a:bodyPr>
            <a:lstStyle/>
            <a:p>
              <a:pPr algn="ctr">
                <a:lnSpc>
                  <a:spcPts val="1700"/>
                </a:lnSpc>
              </a:pPr>
              <a:r>
                <a:rPr lang="en-US" sz="1000" dirty="0">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grpSp>
        <p:nvGrpSpPr>
          <p:cNvPr id="50" name="Group 49">
            <a:extLst>
              <a:ext uri="{FF2B5EF4-FFF2-40B4-BE49-F238E27FC236}">
                <a16:creationId xmlns:a16="http://schemas.microsoft.com/office/drawing/2014/main" id="{B0717C4F-2076-435E-9894-EF5536B7131A}"/>
              </a:ext>
            </a:extLst>
          </p:cNvPr>
          <p:cNvGrpSpPr/>
          <p:nvPr/>
        </p:nvGrpSpPr>
        <p:grpSpPr>
          <a:xfrm>
            <a:off x="753579" y="5159619"/>
            <a:ext cx="1913526" cy="764459"/>
            <a:chOff x="6601123" y="5420872"/>
            <a:chExt cx="1913526" cy="764459"/>
          </a:xfrm>
        </p:grpSpPr>
        <p:sp>
          <p:nvSpPr>
            <p:cNvPr id="51" name="TextBox 50">
              <a:extLst>
                <a:ext uri="{FF2B5EF4-FFF2-40B4-BE49-F238E27FC236}">
                  <a16:creationId xmlns:a16="http://schemas.microsoft.com/office/drawing/2014/main" id="{9140ED67-D03B-4299-AC98-257008B52C7D}"/>
                </a:ext>
              </a:extLst>
            </p:cNvPr>
            <p:cNvSpPr txBox="1"/>
            <p:nvPr/>
          </p:nvSpPr>
          <p:spPr>
            <a:xfrm>
              <a:off x="6788629" y="5420872"/>
              <a:ext cx="1538515" cy="338554"/>
            </a:xfrm>
            <a:prstGeom prst="rect">
              <a:avLst/>
            </a:prstGeom>
            <a:noFill/>
          </p:spPr>
          <p:txBody>
            <a:bodyPr wrap="square" rtlCol="0">
              <a:spAutoFit/>
            </a:bodyPr>
            <a:lstStyle/>
            <a:p>
              <a:pPr algn="ctr"/>
              <a:r>
                <a:rPr lang="en-US" sz="1600" b="1" dirty="0">
                  <a:latin typeface="Roboto" panose="02000000000000000000" pitchFamily="2" charset="0"/>
                  <a:ea typeface="Roboto" panose="02000000000000000000" pitchFamily="2" charset="0"/>
                </a:rPr>
                <a:t>Title Text</a:t>
              </a:r>
            </a:p>
          </p:txBody>
        </p:sp>
        <p:sp>
          <p:nvSpPr>
            <p:cNvPr id="52" name="Rectangle 51">
              <a:extLst>
                <a:ext uri="{FF2B5EF4-FFF2-40B4-BE49-F238E27FC236}">
                  <a16:creationId xmlns:a16="http://schemas.microsoft.com/office/drawing/2014/main" id="{FFCCFF75-C2B6-4147-B178-E7CDE199A44C}"/>
                </a:ext>
              </a:extLst>
            </p:cNvPr>
            <p:cNvSpPr/>
            <p:nvPr/>
          </p:nvSpPr>
          <p:spPr>
            <a:xfrm>
              <a:off x="6601123" y="5679872"/>
              <a:ext cx="1913526" cy="505459"/>
            </a:xfrm>
            <a:prstGeom prst="rect">
              <a:avLst/>
            </a:prstGeom>
          </p:spPr>
          <p:txBody>
            <a:bodyPr wrap="square">
              <a:spAutoFit/>
            </a:bodyPr>
            <a:lstStyle/>
            <a:p>
              <a:pPr algn="ctr">
                <a:lnSpc>
                  <a:spcPts val="1700"/>
                </a:lnSpc>
              </a:pPr>
              <a:r>
                <a:rPr lang="en-US" sz="1000" dirty="0">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grpSp>
        <p:nvGrpSpPr>
          <p:cNvPr id="57" name="Group 56">
            <a:extLst>
              <a:ext uri="{FF2B5EF4-FFF2-40B4-BE49-F238E27FC236}">
                <a16:creationId xmlns:a16="http://schemas.microsoft.com/office/drawing/2014/main" id="{AE657C53-B8A5-4C2D-9D40-0CCC42D57AA9}"/>
              </a:ext>
            </a:extLst>
          </p:cNvPr>
          <p:cNvGrpSpPr/>
          <p:nvPr/>
        </p:nvGrpSpPr>
        <p:grpSpPr>
          <a:xfrm>
            <a:off x="9524894" y="5159619"/>
            <a:ext cx="1913526" cy="764459"/>
            <a:chOff x="6601123" y="5420872"/>
            <a:chExt cx="1913526" cy="764459"/>
          </a:xfrm>
        </p:grpSpPr>
        <p:sp>
          <p:nvSpPr>
            <p:cNvPr id="58" name="TextBox 57">
              <a:extLst>
                <a:ext uri="{FF2B5EF4-FFF2-40B4-BE49-F238E27FC236}">
                  <a16:creationId xmlns:a16="http://schemas.microsoft.com/office/drawing/2014/main" id="{271A0A5A-99B8-4AB4-BF4C-1F81CFD0E6EE}"/>
                </a:ext>
              </a:extLst>
            </p:cNvPr>
            <p:cNvSpPr txBox="1"/>
            <p:nvPr/>
          </p:nvSpPr>
          <p:spPr>
            <a:xfrm>
              <a:off x="6788629" y="5420872"/>
              <a:ext cx="1538515"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59" name="Rectangle 58">
              <a:extLst>
                <a:ext uri="{FF2B5EF4-FFF2-40B4-BE49-F238E27FC236}">
                  <a16:creationId xmlns:a16="http://schemas.microsoft.com/office/drawing/2014/main" id="{F08B0DB4-7B7A-4C19-92F3-F5B3A95AAB69}"/>
                </a:ext>
              </a:extLst>
            </p:cNvPr>
            <p:cNvSpPr/>
            <p:nvPr/>
          </p:nvSpPr>
          <p:spPr>
            <a:xfrm>
              <a:off x="6601123" y="5679872"/>
              <a:ext cx="1913526" cy="505459"/>
            </a:xfrm>
            <a:prstGeom prst="rect">
              <a:avLst/>
            </a:prstGeom>
          </p:spPr>
          <p:txBody>
            <a:bodyPr wrap="square">
              <a:spAutoFit/>
            </a:bodyPr>
            <a:lstStyle/>
            <a:p>
              <a:pPr algn="ctr">
                <a:lnSpc>
                  <a:spcPts val="17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sp>
        <p:nvSpPr>
          <p:cNvPr id="61" name="TextBox 60">
            <a:extLst>
              <a:ext uri="{FF2B5EF4-FFF2-40B4-BE49-F238E27FC236}">
                <a16:creationId xmlns:a16="http://schemas.microsoft.com/office/drawing/2014/main" id="{F37DFC4A-F4E5-4F50-A3B0-E90650F08137}"/>
              </a:ext>
            </a:extLst>
          </p:cNvPr>
          <p:cNvSpPr txBox="1"/>
          <p:nvPr/>
        </p:nvSpPr>
        <p:spPr>
          <a:xfrm>
            <a:off x="4333391" y="4012970"/>
            <a:ext cx="601447" cy="584775"/>
          </a:xfrm>
          <a:prstGeom prst="rect">
            <a:avLst/>
          </a:prstGeom>
          <a:noFill/>
        </p:spPr>
        <p:txBody>
          <a:bodyPr wrap="none" rtlCol="0">
            <a:spAutoFit/>
          </a:bodyPr>
          <a:lstStyle/>
          <a:p>
            <a:r>
              <a:rPr lang="en-US" sz="3200" b="1" dirty="0">
                <a:solidFill>
                  <a:schemeClr val="bg1"/>
                </a:solidFill>
                <a:latin typeface="FontAwesome" pitchFamily="50" charset="0"/>
              </a:rPr>
              <a:t></a:t>
            </a:r>
            <a:endParaRPr lang="en-US" sz="3200" dirty="0">
              <a:solidFill>
                <a:schemeClr val="bg1"/>
              </a:solidFill>
              <a:latin typeface="FontAwesome" pitchFamily="50" charset="0"/>
            </a:endParaRPr>
          </a:p>
        </p:txBody>
      </p:sp>
      <p:sp>
        <p:nvSpPr>
          <p:cNvPr id="68" name="AutoShape 9">
            <a:extLst>
              <a:ext uri="{FF2B5EF4-FFF2-40B4-BE49-F238E27FC236}">
                <a16:creationId xmlns:a16="http://schemas.microsoft.com/office/drawing/2014/main" id="{C09EAD9C-229A-4FBC-9116-75A26255AD8E}"/>
              </a:ext>
            </a:extLst>
          </p:cNvPr>
          <p:cNvSpPr>
            <a:spLocks/>
          </p:cNvSpPr>
          <p:nvPr/>
        </p:nvSpPr>
        <p:spPr bwMode="auto">
          <a:xfrm>
            <a:off x="10213037" y="4025440"/>
            <a:ext cx="537240" cy="55983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solidFill>
                <a:schemeClr val="bg1"/>
              </a:solidFill>
            </a:endParaRPr>
          </a:p>
        </p:txBody>
      </p:sp>
      <p:sp>
        <p:nvSpPr>
          <p:cNvPr id="3" name="Picture Placeholder 2">
            <a:extLst>
              <a:ext uri="{FF2B5EF4-FFF2-40B4-BE49-F238E27FC236}">
                <a16:creationId xmlns:a16="http://schemas.microsoft.com/office/drawing/2014/main" id="{A4F2689F-A369-4529-975B-A5BCA367D7D6}"/>
              </a:ext>
            </a:extLst>
          </p:cNvPr>
          <p:cNvSpPr>
            <a:spLocks noGrp="1"/>
          </p:cNvSpPr>
          <p:nvPr>
            <p:ph type="pic" sz="quarter" idx="166"/>
          </p:nvPr>
        </p:nvSpPr>
        <p:spPr/>
      </p:sp>
      <p:sp>
        <p:nvSpPr>
          <p:cNvPr id="7" name="Picture Placeholder 6">
            <a:extLst>
              <a:ext uri="{FF2B5EF4-FFF2-40B4-BE49-F238E27FC236}">
                <a16:creationId xmlns:a16="http://schemas.microsoft.com/office/drawing/2014/main" id="{69E990DC-5F8F-4976-A82E-3F48D9CAEE46}"/>
              </a:ext>
            </a:extLst>
          </p:cNvPr>
          <p:cNvSpPr>
            <a:spLocks noGrp="1"/>
          </p:cNvSpPr>
          <p:nvPr>
            <p:ph type="pic" sz="quarter" idx="167"/>
          </p:nvPr>
        </p:nvSpPr>
        <p:spPr/>
      </p:sp>
      <p:sp>
        <p:nvSpPr>
          <p:cNvPr id="9" name="Picture Placeholder 8">
            <a:extLst>
              <a:ext uri="{FF2B5EF4-FFF2-40B4-BE49-F238E27FC236}">
                <a16:creationId xmlns:a16="http://schemas.microsoft.com/office/drawing/2014/main" id="{BA84F12F-F7D5-4407-8762-94055B0EEF24}"/>
              </a:ext>
            </a:extLst>
          </p:cNvPr>
          <p:cNvSpPr>
            <a:spLocks noGrp="1"/>
          </p:cNvSpPr>
          <p:nvPr>
            <p:ph type="pic" sz="quarter" idx="168"/>
          </p:nvPr>
        </p:nvSpPr>
        <p:spPr/>
      </p:sp>
      <p:sp>
        <p:nvSpPr>
          <p:cNvPr id="12" name="Picture Placeholder 11">
            <a:extLst>
              <a:ext uri="{FF2B5EF4-FFF2-40B4-BE49-F238E27FC236}">
                <a16:creationId xmlns:a16="http://schemas.microsoft.com/office/drawing/2014/main" id="{41CE1EB4-280C-4BB3-A73E-F92F62BE2AA7}"/>
              </a:ext>
            </a:extLst>
          </p:cNvPr>
          <p:cNvSpPr>
            <a:spLocks noGrp="1"/>
          </p:cNvSpPr>
          <p:nvPr>
            <p:ph type="pic" sz="quarter" idx="169"/>
          </p:nvPr>
        </p:nvSpPr>
        <p:spPr/>
      </p:sp>
    </p:spTree>
    <p:extLst>
      <p:ext uri="{BB962C8B-B14F-4D97-AF65-F5344CB8AC3E}">
        <p14:creationId xmlns:p14="http://schemas.microsoft.com/office/powerpoint/2010/main" val="105434438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4" name="Rectangle 13">
            <a:extLst>
              <a:ext uri="{FF2B5EF4-FFF2-40B4-BE49-F238E27FC236}">
                <a16:creationId xmlns:a16="http://schemas.microsoft.com/office/drawing/2014/main" id="{681526B5-8EFE-419E-865C-EDEDB16D5A32}"/>
              </a:ext>
            </a:extLst>
          </p:cNvPr>
          <p:cNvSpPr/>
          <p:nvPr/>
        </p:nvSpPr>
        <p:spPr>
          <a:xfrm>
            <a:off x="0" y="1"/>
            <a:ext cx="12192000" cy="6858000"/>
          </a:xfrm>
          <a:prstGeom prst="rect">
            <a:avLst/>
          </a:prstGeom>
          <a:solidFill>
            <a:schemeClr val="tx1">
              <a:alpha val="7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F4F7368E-C6AD-4EB1-BDC4-429A8B386A5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8</a:t>
            </a:fld>
            <a:endParaRPr lang="en-US"/>
          </a:p>
        </p:txBody>
      </p:sp>
      <p:sp>
        <p:nvSpPr>
          <p:cNvPr id="5" name="Subtitle 4"/>
          <p:cNvSpPr>
            <a:spLocks noGrp="1"/>
          </p:cNvSpPr>
          <p:nvPr>
            <p:ph type="subTitle" idx="4294967295"/>
          </p:nvPr>
        </p:nvSpPr>
        <p:spPr>
          <a:xfrm>
            <a:off x="838200" y="1135063"/>
            <a:ext cx="10515600" cy="244475"/>
          </a:xfrm>
          <a:prstGeom prst="rect">
            <a:avLst/>
          </a:prstGeom>
        </p:spPr>
        <p:txBody>
          <a:bodyPr/>
          <a:lstStyle/>
          <a:p>
            <a:r>
              <a:rPr lang="en-US" sz="1400" dirty="0">
                <a:solidFill>
                  <a:schemeClr val="bg1"/>
                </a:solidFill>
              </a:rPr>
              <a:t>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 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a:t>
            </a:r>
          </a:p>
        </p:txBody>
      </p:sp>
      <p:sp>
        <p:nvSpPr>
          <p:cNvPr id="4" name="Title 3"/>
          <p:cNvSpPr>
            <a:spLocks noGrp="1"/>
          </p:cNvSpPr>
          <p:nvPr>
            <p:ph type="title" idx="4294967295"/>
          </p:nvPr>
        </p:nvSpPr>
        <p:spPr>
          <a:xfrm>
            <a:off x="838200" y="481013"/>
            <a:ext cx="10515600" cy="679450"/>
          </a:xfrm>
        </p:spPr>
        <p:txBody>
          <a:bodyPr/>
          <a:lstStyle/>
          <a:p>
            <a:r>
              <a:rPr lang="en-US" b="1" dirty="0">
                <a:solidFill>
                  <a:schemeClr val="bg1"/>
                </a:solidFill>
              </a:rPr>
              <a:t>Our Services</a:t>
            </a:r>
          </a:p>
        </p:txBody>
      </p:sp>
      <p:sp>
        <p:nvSpPr>
          <p:cNvPr id="6" name="Picture Placeholder 5">
            <a:extLst>
              <a:ext uri="{FF2B5EF4-FFF2-40B4-BE49-F238E27FC236}">
                <a16:creationId xmlns:a16="http://schemas.microsoft.com/office/drawing/2014/main" id="{FD31529D-39C0-457C-8603-82DF01605051}"/>
              </a:ext>
            </a:extLst>
          </p:cNvPr>
          <p:cNvSpPr>
            <a:spLocks noGrp="1"/>
          </p:cNvSpPr>
          <p:nvPr>
            <p:ph type="pic" sz="quarter" idx="25"/>
          </p:nvPr>
        </p:nvSpPr>
        <p:spPr>
          <a:xfrm>
            <a:off x="0" y="0"/>
            <a:ext cx="12192000" cy="6858000"/>
          </a:xfrm>
        </p:spPr>
      </p:sp>
      <p:grpSp>
        <p:nvGrpSpPr>
          <p:cNvPr id="11" name="Group 10">
            <a:extLst>
              <a:ext uri="{FF2B5EF4-FFF2-40B4-BE49-F238E27FC236}">
                <a16:creationId xmlns:a16="http://schemas.microsoft.com/office/drawing/2014/main" id="{E3A61FC6-2E50-43D0-84E4-44455948869C}"/>
              </a:ext>
            </a:extLst>
          </p:cNvPr>
          <p:cNvGrpSpPr/>
          <p:nvPr/>
        </p:nvGrpSpPr>
        <p:grpSpPr>
          <a:xfrm>
            <a:off x="1849924" y="2450674"/>
            <a:ext cx="2425148" cy="2878830"/>
            <a:chOff x="1849924" y="2263804"/>
            <a:chExt cx="2425148" cy="2878830"/>
          </a:xfrm>
        </p:grpSpPr>
        <p:sp>
          <p:nvSpPr>
            <p:cNvPr id="2" name="Rectangle 1">
              <a:extLst>
                <a:ext uri="{FF2B5EF4-FFF2-40B4-BE49-F238E27FC236}">
                  <a16:creationId xmlns:a16="http://schemas.microsoft.com/office/drawing/2014/main" id="{9C60A324-86F0-4081-B5BD-D8345AF7B2E5}"/>
                </a:ext>
              </a:extLst>
            </p:cNvPr>
            <p:cNvSpPr/>
            <p:nvPr/>
          </p:nvSpPr>
          <p:spPr>
            <a:xfrm>
              <a:off x="1849924" y="2837705"/>
              <a:ext cx="2425148" cy="230492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Oval 7">
              <a:extLst>
                <a:ext uri="{FF2B5EF4-FFF2-40B4-BE49-F238E27FC236}">
                  <a16:creationId xmlns:a16="http://schemas.microsoft.com/office/drawing/2014/main" id="{A8E8C45F-95E3-4526-9855-18F42231EB5A}"/>
                </a:ext>
              </a:extLst>
            </p:cNvPr>
            <p:cNvSpPr/>
            <p:nvPr/>
          </p:nvSpPr>
          <p:spPr>
            <a:xfrm>
              <a:off x="2560028" y="2263804"/>
              <a:ext cx="1004940" cy="1004940"/>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TextBox 25">
              <a:extLst>
                <a:ext uri="{FF2B5EF4-FFF2-40B4-BE49-F238E27FC236}">
                  <a16:creationId xmlns:a16="http://schemas.microsoft.com/office/drawing/2014/main" id="{ABBC1894-C14A-4F84-9958-884A5439FDD5}"/>
                </a:ext>
              </a:extLst>
            </p:cNvPr>
            <p:cNvSpPr txBox="1"/>
            <p:nvPr/>
          </p:nvSpPr>
          <p:spPr>
            <a:xfrm>
              <a:off x="2748552" y="2467802"/>
              <a:ext cx="630301" cy="553998"/>
            </a:xfrm>
            <a:prstGeom prst="rect">
              <a:avLst/>
            </a:prstGeom>
            <a:noFill/>
          </p:spPr>
          <p:txBody>
            <a:bodyPr wrap="none" rtlCol="0">
              <a:spAutoFit/>
            </a:bodyPr>
            <a:lstStyle/>
            <a:p>
              <a:r>
                <a:rPr lang="en-US" sz="3000" b="1" dirty="0">
                  <a:solidFill>
                    <a:sysClr val="windowText" lastClr="000000"/>
                  </a:solidFill>
                  <a:latin typeface="FontAwesome" pitchFamily="50" charset="0"/>
                </a:rPr>
                <a:t></a:t>
              </a:r>
              <a:endParaRPr lang="en-US" sz="3000" dirty="0">
                <a:solidFill>
                  <a:sysClr val="windowText" lastClr="000000"/>
                </a:solidFill>
                <a:latin typeface="FontAwesome" pitchFamily="50" charset="0"/>
              </a:endParaRPr>
            </a:p>
          </p:txBody>
        </p:sp>
        <p:grpSp>
          <p:nvGrpSpPr>
            <p:cNvPr id="20" name="Group 19">
              <a:extLst>
                <a:ext uri="{FF2B5EF4-FFF2-40B4-BE49-F238E27FC236}">
                  <a16:creationId xmlns:a16="http://schemas.microsoft.com/office/drawing/2014/main" id="{6157E02A-5BF9-4470-AC12-BA179849E88E}"/>
                </a:ext>
              </a:extLst>
            </p:cNvPr>
            <p:cNvGrpSpPr/>
            <p:nvPr/>
          </p:nvGrpSpPr>
          <p:grpSpPr>
            <a:xfrm>
              <a:off x="1986976" y="3595701"/>
              <a:ext cx="2151045" cy="1107996"/>
              <a:chOff x="1375229" y="4030244"/>
              <a:chExt cx="2151045" cy="1107996"/>
            </a:xfrm>
          </p:grpSpPr>
          <p:sp>
            <p:nvSpPr>
              <p:cNvPr id="29" name="Rectangle 28">
                <a:extLst>
                  <a:ext uri="{FF2B5EF4-FFF2-40B4-BE49-F238E27FC236}">
                    <a16:creationId xmlns:a16="http://schemas.microsoft.com/office/drawing/2014/main" id="{799DD686-5106-4E18-8A39-016F18C2A8B6}"/>
                  </a:ext>
                </a:extLst>
              </p:cNvPr>
              <p:cNvSpPr/>
              <p:nvPr/>
            </p:nvSpPr>
            <p:spPr>
              <a:xfrm>
                <a:off x="1375229" y="4430354"/>
                <a:ext cx="2151045" cy="707886"/>
              </a:xfrm>
              <a:prstGeom prst="rect">
                <a:avLst/>
              </a:prstGeom>
            </p:spPr>
            <p:txBody>
              <a:bodyPr wrap="square">
                <a:spAutoFit/>
              </a:bodyP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Lorem sum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dol</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amet</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Lorem </a:t>
                </a:r>
              </a:p>
              <a:p>
                <a:pPr algn="ctr">
                  <a:lnSpc>
                    <a:spcPts val="1600"/>
                  </a:lnSpc>
                </a:pP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consectetur</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adipisi</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Suspen</a:t>
                </a:r>
                <a:endParaRPr lang="en-US" sz="1200" dirty="0">
                  <a:solidFill>
                    <a:schemeClr val="bg1"/>
                  </a:solidFill>
                  <a:latin typeface="Lato" panose="020F0502020204030203" pitchFamily="34" charset="0"/>
                  <a:ea typeface="Lato" panose="020F0502020204030203" pitchFamily="34" charset="0"/>
                  <a:cs typeface="Lato" panose="020F0502020204030203" pitchFamily="34" charset="0"/>
                </a:endParaRPr>
              </a:p>
              <a:p>
                <a:pPr algn="ctr">
                  <a:lnSpc>
                    <a:spcPts val="1600"/>
                  </a:lnSpc>
                </a:pP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ceuismod</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psum</a:t>
                </a:r>
                <a:endParaRPr lang="en-US" sz="12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sp>
            <p:nvSpPr>
              <p:cNvPr id="30" name="TextBox 29">
                <a:extLst>
                  <a:ext uri="{FF2B5EF4-FFF2-40B4-BE49-F238E27FC236}">
                    <a16:creationId xmlns:a16="http://schemas.microsoft.com/office/drawing/2014/main" id="{083531C8-0854-47F2-990A-6F9C74EA416A}"/>
                  </a:ext>
                </a:extLst>
              </p:cNvPr>
              <p:cNvSpPr txBox="1"/>
              <p:nvPr/>
            </p:nvSpPr>
            <p:spPr>
              <a:xfrm>
                <a:off x="1681494" y="4030244"/>
                <a:ext cx="1538515" cy="400110"/>
              </a:xfrm>
              <a:prstGeom prst="rect">
                <a:avLst/>
              </a:prstGeom>
              <a:noFill/>
            </p:spPr>
            <p:txBody>
              <a:bodyPr wrap="square" rtlCol="0">
                <a:spAutoFit/>
              </a:bodyPr>
              <a:lstStyle/>
              <a:p>
                <a:pPr algn="ctr"/>
                <a:r>
                  <a:rPr lang="en-US" sz="2000" b="1" dirty="0">
                    <a:solidFill>
                      <a:schemeClr val="bg1"/>
                    </a:solidFill>
                    <a:latin typeface="Roboto" panose="02000000000000000000" pitchFamily="2" charset="0"/>
                    <a:ea typeface="Roboto" panose="02000000000000000000" pitchFamily="2" charset="0"/>
                  </a:rPr>
                  <a:t>Title Text</a:t>
                </a:r>
              </a:p>
            </p:txBody>
          </p:sp>
        </p:grpSp>
      </p:grpSp>
      <p:grpSp>
        <p:nvGrpSpPr>
          <p:cNvPr id="12" name="Group 11">
            <a:extLst>
              <a:ext uri="{FF2B5EF4-FFF2-40B4-BE49-F238E27FC236}">
                <a16:creationId xmlns:a16="http://schemas.microsoft.com/office/drawing/2014/main" id="{A17990D8-0888-4E36-ACDB-579E7258CF6C}"/>
              </a:ext>
            </a:extLst>
          </p:cNvPr>
          <p:cNvGrpSpPr/>
          <p:nvPr/>
        </p:nvGrpSpPr>
        <p:grpSpPr>
          <a:xfrm>
            <a:off x="4883426" y="2450674"/>
            <a:ext cx="2425148" cy="2878830"/>
            <a:chOff x="4883426" y="2263804"/>
            <a:chExt cx="2425148" cy="2878830"/>
          </a:xfrm>
        </p:grpSpPr>
        <p:sp>
          <p:nvSpPr>
            <p:cNvPr id="28" name="Rectangle 27">
              <a:extLst>
                <a:ext uri="{FF2B5EF4-FFF2-40B4-BE49-F238E27FC236}">
                  <a16:creationId xmlns:a16="http://schemas.microsoft.com/office/drawing/2014/main" id="{76341C2F-51B5-4859-AC79-9E680C157142}"/>
                </a:ext>
              </a:extLst>
            </p:cNvPr>
            <p:cNvSpPr/>
            <p:nvPr/>
          </p:nvSpPr>
          <p:spPr>
            <a:xfrm>
              <a:off x="4883426" y="2837705"/>
              <a:ext cx="2425148" cy="230492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Oval 31">
              <a:extLst>
                <a:ext uri="{FF2B5EF4-FFF2-40B4-BE49-F238E27FC236}">
                  <a16:creationId xmlns:a16="http://schemas.microsoft.com/office/drawing/2014/main" id="{87053438-F711-4BB8-B81E-010BFDE77C76}"/>
                </a:ext>
              </a:extLst>
            </p:cNvPr>
            <p:cNvSpPr/>
            <p:nvPr/>
          </p:nvSpPr>
          <p:spPr>
            <a:xfrm>
              <a:off x="5593530" y="2263804"/>
              <a:ext cx="1004940" cy="1004940"/>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A0C7BAC6-E5B9-42BB-BE0C-963E15134F9F}"/>
                </a:ext>
              </a:extLst>
            </p:cNvPr>
            <p:cNvSpPr txBox="1"/>
            <p:nvPr/>
          </p:nvSpPr>
          <p:spPr>
            <a:xfrm>
              <a:off x="5772648" y="2432503"/>
              <a:ext cx="684803" cy="553998"/>
            </a:xfrm>
            <a:prstGeom prst="rect">
              <a:avLst/>
            </a:prstGeom>
            <a:noFill/>
          </p:spPr>
          <p:txBody>
            <a:bodyPr wrap="none" rtlCol="0">
              <a:spAutoFit/>
            </a:bodyPr>
            <a:lstStyle/>
            <a:p>
              <a:r>
                <a:rPr lang="en-US" sz="3000" b="1" dirty="0">
                  <a:solidFill>
                    <a:sysClr val="windowText" lastClr="000000"/>
                  </a:solidFill>
                  <a:latin typeface="FontAwesome" pitchFamily="50" charset="0"/>
                </a:rPr>
                <a:t></a:t>
              </a:r>
              <a:endParaRPr lang="en-US" sz="3000" dirty="0">
                <a:solidFill>
                  <a:sysClr val="windowText" lastClr="000000"/>
                </a:solidFill>
                <a:latin typeface="FontAwesome" pitchFamily="50" charset="0"/>
              </a:endParaRPr>
            </a:p>
          </p:txBody>
        </p:sp>
        <p:grpSp>
          <p:nvGrpSpPr>
            <p:cNvPr id="34" name="Group 33">
              <a:extLst>
                <a:ext uri="{FF2B5EF4-FFF2-40B4-BE49-F238E27FC236}">
                  <a16:creationId xmlns:a16="http://schemas.microsoft.com/office/drawing/2014/main" id="{9682B214-E0A7-4420-BE12-5B806BC942BE}"/>
                </a:ext>
              </a:extLst>
            </p:cNvPr>
            <p:cNvGrpSpPr/>
            <p:nvPr/>
          </p:nvGrpSpPr>
          <p:grpSpPr>
            <a:xfrm>
              <a:off x="5020478" y="3595701"/>
              <a:ext cx="2151045" cy="1107996"/>
              <a:chOff x="1375229" y="4030244"/>
              <a:chExt cx="2151045" cy="1107996"/>
            </a:xfrm>
          </p:grpSpPr>
          <p:sp>
            <p:nvSpPr>
              <p:cNvPr id="40" name="Rectangle 39">
                <a:extLst>
                  <a:ext uri="{FF2B5EF4-FFF2-40B4-BE49-F238E27FC236}">
                    <a16:creationId xmlns:a16="http://schemas.microsoft.com/office/drawing/2014/main" id="{7249DFA3-C5F5-4F3C-9BB9-CEFC8C867C4E}"/>
                  </a:ext>
                </a:extLst>
              </p:cNvPr>
              <p:cNvSpPr/>
              <p:nvPr/>
            </p:nvSpPr>
            <p:spPr>
              <a:xfrm>
                <a:off x="1375229" y="4430354"/>
                <a:ext cx="2151045" cy="707886"/>
              </a:xfrm>
              <a:prstGeom prst="rect">
                <a:avLst/>
              </a:prstGeom>
            </p:spPr>
            <p:txBody>
              <a:bodyPr wrap="square">
                <a:spAutoFit/>
              </a:bodyP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Lorem sum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dol</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amet</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Lorem </a:t>
                </a:r>
              </a:p>
              <a:p>
                <a:pPr algn="ctr">
                  <a:lnSpc>
                    <a:spcPts val="1600"/>
                  </a:lnSpc>
                </a:pP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consectetur</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adipisi</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Suspen</a:t>
                </a:r>
                <a:endParaRPr lang="en-US" sz="1200" dirty="0">
                  <a:solidFill>
                    <a:schemeClr val="bg1"/>
                  </a:solidFill>
                  <a:latin typeface="Lato" panose="020F0502020204030203" pitchFamily="34" charset="0"/>
                  <a:ea typeface="Lato" panose="020F0502020204030203" pitchFamily="34" charset="0"/>
                  <a:cs typeface="Lato" panose="020F0502020204030203" pitchFamily="34" charset="0"/>
                </a:endParaRPr>
              </a:p>
              <a:p>
                <a:pPr algn="ctr">
                  <a:lnSpc>
                    <a:spcPts val="1600"/>
                  </a:lnSpc>
                </a:pP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ceuismod</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psum</a:t>
                </a:r>
                <a:endParaRPr lang="en-US" sz="12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sp>
            <p:nvSpPr>
              <p:cNvPr id="41" name="TextBox 40">
                <a:extLst>
                  <a:ext uri="{FF2B5EF4-FFF2-40B4-BE49-F238E27FC236}">
                    <a16:creationId xmlns:a16="http://schemas.microsoft.com/office/drawing/2014/main" id="{DFB8DF81-70D7-428B-94B2-050CC774FF09}"/>
                  </a:ext>
                </a:extLst>
              </p:cNvPr>
              <p:cNvSpPr txBox="1"/>
              <p:nvPr/>
            </p:nvSpPr>
            <p:spPr>
              <a:xfrm>
                <a:off x="1681494" y="4030244"/>
                <a:ext cx="1538515" cy="400110"/>
              </a:xfrm>
              <a:prstGeom prst="rect">
                <a:avLst/>
              </a:prstGeom>
              <a:noFill/>
            </p:spPr>
            <p:txBody>
              <a:bodyPr wrap="square" rtlCol="0">
                <a:spAutoFit/>
              </a:bodyPr>
              <a:lstStyle/>
              <a:p>
                <a:pPr algn="ctr"/>
                <a:r>
                  <a:rPr lang="en-US" sz="2000" b="1" dirty="0">
                    <a:solidFill>
                      <a:schemeClr val="bg1"/>
                    </a:solidFill>
                    <a:latin typeface="Roboto" panose="02000000000000000000" pitchFamily="2" charset="0"/>
                    <a:ea typeface="Roboto" panose="02000000000000000000" pitchFamily="2" charset="0"/>
                  </a:rPr>
                  <a:t>Title Text</a:t>
                </a:r>
              </a:p>
            </p:txBody>
          </p:sp>
        </p:grpSp>
      </p:grpSp>
      <p:grpSp>
        <p:nvGrpSpPr>
          <p:cNvPr id="13" name="Group 12">
            <a:extLst>
              <a:ext uri="{FF2B5EF4-FFF2-40B4-BE49-F238E27FC236}">
                <a16:creationId xmlns:a16="http://schemas.microsoft.com/office/drawing/2014/main" id="{80829088-D37A-4BDA-A6D0-DD42DD08E6FC}"/>
              </a:ext>
            </a:extLst>
          </p:cNvPr>
          <p:cNvGrpSpPr/>
          <p:nvPr/>
        </p:nvGrpSpPr>
        <p:grpSpPr>
          <a:xfrm>
            <a:off x="7916927" y="2521201"/>
            <a:ext cx="2425148" cy="2808303"/>
            <a:chOff x="7916927" y="2334331"/>
            <a:chExt cx="2425148" cy="2808303"/>
          </a:xfrm>
        </p:grpSpPr>
        <p:sp>
          <p:nvSpPr>
            <p:cNvPr id="31" name="Rectangle 30">
              <a:extLst>
                <a:ext uri="{FF2B5EF4-FFF2-40B4-BE49-F238E27FC236}">
                  <a16:creationId xmlns:a16="http://schemas.microsoft.com/office/drawing/2014/main" id="{4921480B-E811-46DE-911F-AC3202F2A98B}"/>
                </a:ext>
              </a:extLst>
            </p:cNvPr>
            <p:cNvSpPr/>
            <p:nvPr/>
          </p:nvSpPr>
          <p:spPr>
            <a:xfrm>
              <a:off x="7916927" y="2837705"/>
              <a:ext cx="2425148" cy="230492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Oval 32">
              <a:extLst>
                <a:ext uri="{FF2B5EF4-FFF2-40B4-BE49-F238E27FC236}">
                  <a16:creationId xmlns:a16="http://schemas.microsoft.com/office/drawing/2014/main" id="{45C05E84-2B7E-481F-963B-C3F725C7EAF9}"/>
                </a:ext>
              </a:extLst>
            </p:cNvPr>
            <p:cNvSpPr/>
            <p:nvPr/>
          </p:nvSpPr>
          <p:spPr>
            <a:xfrm>
              <a:off x="8627031" y="2334331"/>
              <a:ext cx="1004940" cy="1004940"/>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TextBox 45">
              <a:extLst>
                <a:ext uri="{FF2B5EF4-FFF2-40B4-BE49-F238E27FC236}">
                  <a16:creationId xmlns:a16="http://schemas.microsoft.com/office/drawing/2014/main" id="{180006C0-04DC-4B85-936E-4821DEF62FF6}"/>
                </a:ext>
              </a:extLst>
            </p:cNvPr>
            <p:cNvSpPr txBox="1"/>
            <p:nvPr/>
          </p:nvSpPr>
          <p:spPr>
            <a:xfrm>
              <a:off x="8790190" y="2481994"/>
              <a:ext cx="546945" cy="553998"/>
            </a:xfrm>
            <a:prstGeom prst="rect">
              <a:avLst/>
            </a:prstGeom>
            <a:noFill/>
          </p:spPr>
          <p:txBody>
            <a:bodyPr wrap="none" rtlCol="0">
              <a:spAutoFit/>
            </a:bodyPr>
            <a:lstStyle/>
            <a:p>
              <a:r>
                <a:rPr lang="en-US" sz="3000" b="1" dirty="0">
                  <a:latin typeface="FontAwesome" pitchFamily="50" charset="0"/>
                </a:rPr>
                <a:t></a:t>
              </a:r>
              <a:endParaRPr lang="en-US" sz="3000" dirty="0">
                <a:latin typeface="FontAwesome" pitchFamily="50" charset="0"/>
              </a:endParaRPr>
            </a:p>
          </p:txBody>
        </p:sp>
        <p:grpSp>
          <p:nvGrpSpPr>
            <p:cNvPr id="47" name="Group 46">
              <a:extLst>
                <a:ext uri="{FF2B5EF4-FFF2-40B4-BE49-F238E27FC236}">
                  <a16:creationId xmlns:a16="http://schemas.microsoft.com/office/drawing/2014/main" id="{EA0E3148-EC85-4B9E-B5D3-75D28893328E}"/>
                </a:ext>
              </a:extLst>
            </p:cNvPr>
            <p:cNvGrpSpPr/>
            <p:nvPr/>
          </p:nvGrpSpPr>
          <p:grpSpPr>
            <a:xfrm>
              <a:off x="8053979" y="3595701"/>
              <a:ext cx="2151045" cy="1107996"/>
              <a:chOff x="1375229" y="4030244"/>
              <a:chExt cx="2151045" cy="1107996"/>
            </a:xfrm>
          </p:grpSpPr>
          <p:sp>
            <p:nvSpPr>
              <p:cNvPr id="48" name="Rectangle 47">
                <a:extLst>
                  <a:ext uri="{FF2B5EF4-FFF2-40B4-BE49-F238E27FC236}">
                    <a16:creationId xmlns:a16="http://schemas.microsoft.com/office/drawing/2014/main" id="{C4D62C3C-CB34-450F-9FC2-6CE6FCAFC875}"/>
                  </a:ext>
                </a:extLst>
              </p:cNvPr>
              <p:cNvSpPr/>
              <p:nvPr/>
            </p:nvSpPr>
            <p:spPr>
              <a:xfrm>
                <a:off x="1375229" y="4430354"/>
                <a:ext cx="2151045" cy="707886"/>
              </a:xfrm>
              <a:prstGeom prst="rect">
                <a:avLst/>
              </a:prstGeom>
            </p:spPr>
            <p:txBody>
              <a:bodyPr wrap="square">
                <a:spAutoFit/>
              </a:bodyP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Lorem sum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dol</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amet</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Lorem </a:t>
                </a:r>
              </a:p>
              <a:p>
                <a:pPr algn="ctr">
                  <a:lnSpc>
                    <a:spcPts val="1600"/>
                  </a:lnSpc>
                </a:pP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consectetur</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adipisi</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Suspen</a:t>
                </a:r>
                <a:endParaRPr lang="en-US" sz="1200" dirty="0">
                  <a:solidFill>
                    <a:schemeClr val="bg1"/>
                  </a:solidFill>
                  <a:latin typeface="Lato" panose="020F0502020204030203" pitchFamily="34" charset="0"/>
                  <a:ea typeface="Lato" panose="020F0502020204030203" pitchFamily="34" charset="0"/>
                  <a:cs typeface="Lato" panose="020F0502020204030203" pitchFamily="34" charset="0"/>
                </a:endParaRPr>
              </a:p>
              <a:p>
                <a:pPr algn="ctr">
                  <a:lnSpc>
                    <a:spcPts val="1600"/>
                  </a:lnSpc>
                </a:pP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ceuismod</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psum</a:t>
                </a:r>
                <a:endParaRPr lang="en-US" sz="12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sp>
            <p:nvSpPr>
              <p:cNvPr id="54" name="TextBox 53">
                <a:extLst>
                  <a:ext uri="{FF2B5EF4-FFF2-40B4-BE49-F238E27FC236}">
                    <a16:creationId xmlns:a16="http://schemas.microsoft.com/office/drawing/2014/main" id="{0A2ACA72-B60C-4E08-90B8-AEC8D0041473}"/>
                  </a:ext>
                </a:extLst>
              </p:cNvPr>
              <p:cNvSpPr txBox="1"/>
              <p:nvPr/>
            </p:nvSpPr>
            <p:spPr>
              <a:xfrm>
                <a:off x="1681494" y="4030244"/>
                <a:ext cx="1538515" cy="400110"/>
              </a:xfrm>
              <a:prstGeom prst="rect">
                <a:avLst/>
              </a:prstGeom>
              <a:noFill/>
            </p:spPr>
            <p:txBody>
              <a:bodyPr wrap="square" rtlCol="0">
                <a:spAutoFit/>
              </a:bodyPr>
              <a:lstStyle/>
              <a:p>
                <a:pPr algn="ctr"/>
                <a:r>
                  <a:rPr lang="en-US" sz="2000" b="1" dirty="0">
                    <a:solidFill>
                      <a:schemeClr val="bg1"/>
                    </a:solidFill>
                    <a:latin typeface="Roboto" panose="02000000000000000000" pitchFamily="2" charset="0"/>
                    <a:ea typeface="Roboto" panose="02000000000000000000" pitchFamily="2" charset="0"/>
                  </a:rPr>
                  <a:t>Title Text</a:t>
                </a:r>
              </a:p>
            </p:txBody>
          </p:sp>
        </p:grpSp>
      </p:grpSp>
    </p:spTree>
    <p:extLst>
      <p:ext uri="{BB962C8B-B14F-4D97-AF65-F5344CB8AC3E}">
        <p14:creationId xmlns:p14="http://schemas.microsoft.com/office/powerpoint/2010/main" val="1084577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5" name="Rectangle 54">
            <a:extLst>
              <a:ext uri="{FF2B5EF4-FFF2-40B4-BE49-F238E27FC236}">
                <a16:creationId xmlns:a16="http://schemas.microsoft.com/office/drawing/2014/main" id="{9F6799BF-AFDA-4D96-A28A-D80CC43C4F6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9</a:t>
            </a:fld>
            <a:endParaRPr lang="en-US"/>
          </a:p>
        </p:txBody>
      </p:sp>
      <p:sp>
        <p:nvSpPr>
          <p:cNvPr id="22" name="Title 21">
            <a:extLst>
              <a:ext uri="{FF2B5EF4-FFF2-40B4-BE49-F238E27FC236}">
                <a16:creationId xmlns:a16="http://schemas.microsoft.com/office/drawing/2014/main" id="{918C39C6-914A-43A8-9893-E85E3D58C720}"/>
              </a:ext>
            </a:extLst>
          </p:cNvPr>
          <p:cNvSpPr>
            <a:spLocks noGrp="1"/>
          </p:cNvSpPr>
          <p:nvPr>
            <p:ph type="title" idx="4294967295"/>
          </p:nvPr>
        </p:nvSpPr>
        <p:spPr>
          <a:xfrm>
            <a:off x="830943" y="481013"/>
            <a:ext cx="10515600" cy="679450"/>
          </a:xfrm>
        </p:spPr>
        <p:txBody>
          <a:bodyPr/>
          <a:lstStyle/>
          <a:p>
            <a:r>
              <a:rPr lang="en-US" b="1" dirty="0"/>
              <a:t>Our Services</a:t>
            </a:r>
          </a:p>
        </p:txBody>
      </p:sp>
      <p:sp>
        <p:nvSpPr>
          <p:cNvPr id="23" name="Subtitle 22">
            <a:extLst>
              <a:ext uri="{FF2B5EF4-FFF2-40B4-BE49-F238E27FC236}">
                <a16:creationId xmlns:a16="http://schemas.microsoft.com/office/drawing/2014/main" id="{EAB95A2E-126E-45BB-8280-1E3535215242}"/>
              </a:ext>
            </a:extLst>
          </p:cNvPr>
          <p:cNvSpPr>
            <a:spLocks noGrp="1"/>
          </p:cNvSpPr>
          <p:nvPr>
            <p:ph type="subTitle" idx="4294967295"/>
          </p:nvPr>
        </p:nvSpPr>
        <p:spPr>
          <a:xfrm>
            <a:off x="830943"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4" name="Rectangle 43"/>
          <p:cNvSpPr/>
          <p:nvPr/>
        </p:nvSpPr>
        <p:spPr>
          <a:xfrm>
            <a:off x="5522686" y="1599297"/>
            <a:ext cx="1146629" cy="807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TextBox 7">
            <a:extLst>
              <a:ext uri="{FF2B5EF4-FFF2-40B4-BE49-F238E27FC236}">
                <a16:creationId xmlns:a16="http://schemas.microsoft.com/office/drawing/2014/main" id="{6F32C1AA-83C9-4D46-B63E-8D0ABBE03FAB}"/>
              </a:ext>
            </a:extLst>
          </p:cNvPr>
          <p:cNvSpPr txBox="1"/>
          <p:nvPr/>
        </p:nvSpPr>
        <p:spPr>
          <a:xfrm>
            <a:off x="1329501" y="1989545"/>
            <a:ext cx="9532998" cy="579069"/>
          </a:xfrm>
          <a:prstGeom prst="rect">
            <a:avLst/>
          </a:prstGeom>
          <a:noFill/>
        </p:spPr>
        <p:txBody>
          <a:bodyPr wrap="square" rtlCol="0">
            <a:spAutoFit/>
          </a:bodyPr>
          <a:lstStyle/>
          <a:p>
            <a:pPr algn="ctr">
              <a:lnSpc>
                <a:spcPts val="2000"/>
              </a:lnSpc>
            </a:pPr>
            <a:r>
              <a:rPr lang="en-US" sz="1200" dirty="0">
                <a:latin typeface="Roboto" panose="02000000000000000000" pitchFamily="2" charset="0"/>
                <a:ea typeface="Roboto" panose="02000000000000000000" pitchFamily="2" charset="0"/>
                <a:cs typeface="Montserrat" charset="0"/>
              </a:rPr>
              <a:t>Have them for one. Living grass to for can't gathered waters had winged. Creepiest don't subdue which I two set had seasons. Fifth you'll, man wherein seas our creeping. Very. Make from for seas place and won't appear.</a:t>
            </a:r>
          </a:p>
        </p:txBody>
      </p:sp>
      <p:grpSp>
        <p:nvGrpSpPr>
          <p:cNvPr id="6" name="Group 5">
            <a:extLst>
              <a:ext uri="{FF2B5EF4-FFF2-40B4-BE49-F238E27FC236}">
                <a16:creationId xmlns:a16="http://schemas.microsoft.com/office/drawing/2014/main" id="{59AAEC5F-C0B5-4B96-90CE-5E8F0D14C92E}"/>
              </a:ext>
            </a:extLst>
          </p:cNvPr>
          <p:cNvGrpSpPr/>
          <p:nvPr/>
        </p:nvGrpSpPr>
        <p:grpSpPr>
          <a:xfrm>
            <a:off x="1487128" y="2999202"/>
            <a:ext cx="9042028" cy="534645"/>
            <a:chOff x="1487128" y="3086286"/>
            <a:chExt cx="9042028" cy="534645"/>
          </a:xfrm>
        </p:grpSpPr>
        <p:sp>
          <p:nvSpPr>
            <p:cNvPr id="9" name="Oval 8">
              <a:extLst>
                <a:ext uri="{FF2B5EF4-FFF2-40B4-BE49-F238E27FC236}">
                  <a16:creationId xmlns:a16="http://schemas.microsoft.com/office/drawing/2014/main" id="{A868F6ED-B7C5-4FE6-A54E-15D62A095F6E}"/>
                </a:ext>
              </a:extLst>
            </p:cNvPr>
            <p:cNvSpPr/>
            <p:nvPr/>
          </p:nvSpPr>
          <p:spPr>
            <a:xfrm>
              <a:off x="1487128" y="3086286"/>
              <a:ext cx="520798" cy="52079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a:extLst>
                <a:ext uri="{FF2B5EF4-FFF2-40B4-BE49-F238E27FC236}">
                  <a16:creationId xmlns:a16="http://schemas.microsoft.com/office/drawing/2014/main" id="{2B610BFC-C91A-4EA5-8E83-7C6CF13848EA}"/>
                </a:ext>
              </a:extLst>
            </p:cNvPr>
            <p:cNvSpPr/>
            <p:nvPr/>
          </p:nvSpPr>
          <p:spPr>
            <a:xfrm>
              <a:off x="4653476" y="3092339"/>
              <a:ext cx="520798" cy="520798"/>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a:extLst>
                <a:ext uri="{FF2B5EF4-FFF2-40B4-BE49-F238E27FC236}">
                  <a16:creationId xmlns:a16="http://schemas.microsoft.com/office/drawing/2014/main" id="{35F5DCC2-DD92-4D96-8C45-C83F34337214}"/>
                </a:ext>
              </a:extLst>
            </p:cNvPr>
            <p:cNvSpPr/>
            <p:nvPr/>
          </p:nvSpPr>
          <p:spPr>
            <a:xfrm>
              <a:off x="7819824" y="3100133"/>
              <a:ext cx="520798" cy="520798"/>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TextBox 11">
              <a:extLst>
                <a:ext uri="{FF2B5EF4-FFF2-40B4-BE49-F238E27FC236}">
                  <a16:creationId xmlns:a16="http://schemas.microsoft.com/office/drawing/2014/main" id="{E8AFEC93-8FE0-4460-B47B-71CC677F0D4C}"/>
                </a:ext>
              </a:extLst>
            </p:cNvPr>
            <p:cNvSpPr txBox="1"/>
            <p:nvPr/>
          </p:nvSpPr>
          <p:spPr>
            <a:xfrm>
              <a:off x="1525524" y="3130412"/>
              <a:ext cx="452672" cy="400110"/>
            </a:xfrm>
            <a:prstGeom prst="rect">
              <a:avLst/>
            </a:prstGeom>
            <a:noFill/>
          </p:spPr>
          <p:txBody>
            <a:bodyPr wrap="square" rtlCol="0" anchor="ctr">
              <a:spAutoFit/>
            </a:bodyPr>
            <a:lstStyle/>
            <a:p>
              <a:pPr algn="ctr"/>
              <a:r>
                <a:rPr lang="en-US" sz="2000" dirty="0">
                  <a:solidFill>
                    <a:srgbClr val="FEFEFE"/>
                  </a:solidFill>
                  <a:latin typeface="FontAwesome" charset="0"/>
                  <a:ea typeface="FontAwesome" charset="0"/>
                  <a:cs typeface="FontAwesome" charset="0"/>
                </a:rPr>
                <a:t></a:t>
              </a:r>
              <a:endParaRPr lang="en-US" sz="2000" b="1" spc="-100" dirty="0">
                <a:solidFill>
                  <a:srgbClr val="FEFEFE"/>
                </a:solidFill>
                <a:latin typeface="FontAwesome" charset="0"/>
                <a:ea typeface="FontAwesome" charset="0"/>
                <a:cs typeface="FontAwesome" charset="0"/>
              </a:endParaRPr>
            </a:p>
          </p:txBody>
        </p:sp>
        <p:sp>
          <p:nvSpPr>
            <p:cNvPr id="13" name="TextBox 12">
              <a:extLst>
                <a:ext uri="{FF2B5EF4-FFF2-40B4-BE49-F238E27FC236}">
                  <a16:creationId xmlns:a16="http://schemas.microsoft.com/office/drawing/2014/main" id="{1DA0AB70-E4DA-4A24-9D65-842D9C093BB9}"/>
                </a:ext>
              </a:extLst>
            </p:cNvPr>
            <p:cNvSpPr txBox="1"/>
            <p:nvPr/>
          </p:nvSpPr>
          <p:spPr>
            <a:xfrm>
              <a:off x="4709838" y="3133963"/>
              <a:ext cx="431608" cy="400110"/>
            </a:xfrm>
            <a:prstGeom prst="rect">
              <a:avLst/>
            </a:prstGeom>
            <a:noFill/>
          </p:spPr>
          <p:txBody>
            <a:bodyPr wrap="square" rtlCol="0" anchor="ctr">
              <a:spAutoFit/>
            </a:bodyPr>
            <a:lstStyle/>
            <a:p>
              <a:pPr algn="ctr"/>
              <a:r>
                <a:rPr lang="en-US" sz="2000" dirty="0">
                  <a:solidFill>
                    <a:srgbClr val="FEFEFE"/>
                  </a:solidFill>
                  <a:latin typeface="FontAwesome" charset="0"/>
                  <a:ea typeface="FontAwesome" charset="0"/>
                  <a:cs typeface="FontAwesome" charset="0"/>
                </a:rPr>
                <a:t></a:t>
              </a:r>
              <a:endParaRPr lang="en-US" sz="2000" b="1" spc="-100" dirty="0">
                <a:solidFill>
                  <a:srgbClr val="FEFEFE"/>
                </a:solidFill>
                <a:latin typeface="FontAwesome" charset="0"/>
                <a:ea typeface="FontAwesome" charset="0"/>
                <a:cs typeface="FontAwesome" charset="0"/>
              </a:endParaRPr>
            </a:p>
          </p:txBody>
        </p:sp>
        <p:sp>
          <p:nvSpPr>
            <p:cNvPr id="14" name="TextBox 13">
              <a:extLst>
                <a:ext uri="{FF2B5EF4-FFF2-40B4-BE49-F238E27FC236}">
                  <a16:creationId xmlns:a16="http://schemas.microsoft.com/office/drawing/2014/main" id="{B33B336E-BC9E-479F-9452-1CE996B359C2}"/>
                </a:ext>
              </a:extLst>
            </p:cNvPr>
            <p:cNvSpPr txBox="1"/>
            <p:nvPr/>
          </p:nvSpPr>
          <p:spPr>
            <a:xfrm>
              <a:off x="7896219" y="3122969"/>
              <a:ext cx="380806" cy="400110"/>
            </a:xfrm>
            <a:prstGeom prst="rect">
              <a:avLst/>
            </a:prstGeom>
            <a:noFill/>
          </p:spPr>
          <p:txBody>
            <a:bodyPr wrap="square" rtlCol="0" anchor="ctr">
              <a:spAutoFit/>
            </a:bodyPr>
            <a:lstStyle/>
            <a:p>
              <a:pPr algn="ctr"/>
              <a:r>
                <a:rPr lang="en-US" sz="2000" dirty="0">
                  <a:solidFill>
                    <a:srgbClr val="FEFEFE"/>
                  </a:solidFill>
                  <a:latin typeface="FontAwesome" charset="0"/>
                  <a:ea typeface="FontAwesome" charset="0"/>
                  <a:cs typeface="FontAwesome" charset="0"/>
                </a:rPr>
                <a:t></a:t>
              </a:r>
              <a:endParaRPr lang="en-US" sz="2000" b="1" spc="-100" dirty="0">
                <a:solidFill>
                  <a:srgbClr val="FEFEFE"/>
                </a:solidFill>
                <a:latin typeface="FontAwesome" charset="0"/>
                <a:ea typeface="FontAwesome" charset="0"/>
                <a:cs typeface="FontAwesome" charset="0"/>
              </a:endParaRPr>
            </a:p>
          </p:txBody>
        </p:sp>
        <p:sp>
          <p:nvSpPr>
            <p:cNvPr id="15" name="TextBox 14">
              <a:extLst>
                <a:ext uri="{FF2B5EF4-FFF2-40B4-BE49-F238E27FC236}">
                  <a16:creationId xmlns:a16="http://schemas.microsoft.com/office/drawing/2014/main" id="{B262BCE5-33B0-4A1A-A632-4F87913732DA}"/>
                </a:ext>
              </a:extLst>
            </p:cNvPr>
            <p:cNvSpPr txBox="1"/>
            <p:nvPr/>
          </p:nvSpPr>
          <p:spPr>
            <a:xfrm>
              <a:off x="2045927" y="3141053"/>
              <a:ext cx="2150533" cy="383503"/>
            </a:xfrm>
            <a:prstGeom prst="rect">
              <a:avLst/>
            </a:prstGeom>
            <a:noFill/>
          </p:spPr>
          <p:txBody>
            <a:bodyPr wrap="square" rtlCol="0">
              <a:spAutoFit/>
            </a:bodyPr>
            <a:lstStyle/>
            <a:p>
              <a:pPr>
                <a:lnSpc>
                  <a:spcPts val="1200"/>
                </a:lnSpc>
              </a:pPr>
              <a:r>
                <a:rPr lang="en-US" sz="800" b="1" dirty="0">
                  <a:latin typeface="Lato" panose="020F0502020204030203" pitchFamily="34" charset="0"/>
                  <a:ea typeface="Lato" panose="020F0502020204030203" pitchFamily="34" charset="0"/>
                  <a:cs typeface="Lato" panose="020F0502020204030203" pitchFamily="34" charset="0"/>
                </a:rPr>
                <a:t>Creeping is signs isn't deep abundantly is fish evening let hath I gathered fly.</a:t>
              </a:r>
            </a:p>
          </p:txBody>
        </p:sp>
        <p:sp>
          <p:nvSpPr>
            <p:cNvPr id="16" name="TextBox 15">
              <a:extLst>
                <a:ext uri="{FF2B5EF4-FFF2-40B4-BE49-F238E27FC236}">
                  <a16:creationId xmlns:a16="http://schemas.microsoft.com/office/drawing/2014/main" id="{C123C3A7-2D9B-474C-A74B-DF384A80DD99}"/>
                </a:ext>
              </a:extLst>
            </p:cNvPr>
            <p:cNvSpPr txBox="1"/>
            <p:nvPr/>
          </p:nvSpPr>
          <p:spPr>
            <a:xfrm>
              <a:off x="5212275" y="3147106"/>
              <a:ext cx="2150533" cy="383503"/>
            </a:xfrm>
            <a:prstGeom prst="rect">
              <a:avLst/>
            </a:prstGeom>
            <a:noFill/>
          </p:spPr>
          <p:txBody>
            <a:bodyPr wrap="square" rtlCol="0">
              <a:spAutoFit/>
            </a:bodyPr>
            <a:lstStyle/>
            <a:p>
              <a:pPr>
                <a:lnSpc>
                  <a:spcPts val="1200"/>
                </a:lnSpc>
              </a:pPr>
              <a:r>
                <a:rPr lang="en-US" sz="800" b="1" dirty="0">
                  <a:latin typeface="Lato" panose="020F0502020204030203" pitchFamily="34" charset="0"/>
                  <a:ea typeface="Lato" panose="020F0502020204030203" pitchFamily="34" charset="0"/>
                  <a:cs typeface="Lato" panose="020F0502020204030203" pitchFamily="34" charset="0"/>
                </a:rPr>
                <a:t>Creeping is signs isn't deep abundantly is fish evening let hath I gathered fly.</a:t>
              </a:r>
            </a:p>
          </p:txBody>
        </p:sp>
        <p:sp>
          <p:nvSpPr>
            <p:cNvPr id="17" name="TextBox 16">
              <a:extLst>
                <a:ext uri="{FF2B5EF4-FFF2-40B4-BE49-F238E27FC236}">
                  <a16:creationId xmlns:a16="http://schemas.microsoft.com/office/drawing/2014/main" id="{1415B4F6-2BA2-4EC8-ADCB-EFA34AE0C6E2}"/>
                </a:ext>
              </a:extLst>
            </p:cNvPr>
            <p:cNvSpPr txBox="1"/>
            <p:nvPr/>
          </p:nvSpPr>
          <p:spPr>
            <a:xfrm>
              <a:off x="8378623" y="3154900"/>
              <a:ext cx="2150533" cy="383503"/>
            </a:xfrm>
            <a:prstGeom prst="rect">
              <a:avLst/>
            </a:prstGeom>
            <a:noFill/>
          </p:spPr>
          <p:txBody>
            <a:bodyPr wrap="square" rtlCol="0">
              <a:spAutoFit/>
            </a:bodyPr>
            <a:lstStyle/>
            <a:p>
              <a:pPr>
                <a:lnSpc>
                  <a:spcPts val="1200"/>
                </a:lnSpc>
              </a:pPr>
              <a:r>
                <a:rPr lang="en-US" sz="800" b="1" dirty="0">
                  <a:latin typeface="Lato" panose="020F0502020204030203" pitchFamily="34" charset="0"/>
                  <a:ea typeface="Lato" panose="020F0502020204030203" pitchFamily="34" charset="0"/>
                  <a:cs typeface="Lato" panose="020F0502020204030203" pitchFamily="34" charset="0"/>
                </a:rPr>
                <a:t>Creeping is signs isn't deep abundantly is fish evening let hath I gathered fly.</a:t>
              </a:r>
            </a:p>
          </p:txBody>
        </p:sp>
      </p:grpSp>
      <p:sp>
        <p:nvSpPr>
          <p:cNvPr id="3" name="Picture Placeholder 2">
            <a:extLst>
              <a:ext uri="{FF2B5EF4-FFF2-40B4-BE49-F238E27FC236}">
                <a16:creationId xmlns:a16="http://schemas.microsoft.com/office/drawing/2014/main" id="{4369CB6E-E948-4384-98C0-3555B176483A}"/>
              </a:ext>
            </a:extLst>
          </p:cNvPr>
          <p:cNvSpPr>
            <a:spLocks noGrp="1"/>
          </p:cNvSpPr>
          <p:nvPr>
            <p:ph type="pic" sz="quarter" idx="166"/>
          </p:nvPr>
        </p:nvSpPr>
        <p:spPr/>
      </p:sp>
    </p:spTree>
    <p:extLst>
      <p:ext uri="{BB962C8B-B14F-4D97-AF65-F5344CB8AC3E}">
        <p14:creationId xmlns:p14="http://schemas.microsoft.com/office/powerpoint/2010/main" val="4172936197"/>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17779</TotalTime>
  <Words>1119</Words>
  <Application>Microsoft Office PowerPoint</Application>
  <PresentationFormat>Widescreen</PresentationFormat>
  <Paragraphs>248</Paragraphs>
  <Slides>25</Slides>
  <Notes>23</Notes>
  <HiddenSlides>0</HiddenSlides>
  <MMClips>0</MMClips>
  <ScaleCrop>false</ScaleCrop>
  <HeadingPairs>
    <vt:vector size="6" baseType="variant">
      <vt:variant>
        <vt:lpstr>Fonts Used</vt:lpstr>
      </vt:variant>
      <vt:variant>
        <vt:i4>13</vt:i4>
      </vt:variant>
      <vt:variant>
        <vt:lpstr>Theme</vt:lpstr>
      </vt:variant>
      <vt:variant>
        <vt:i4>1</vt:i4>
      </vt:variant>
      <vt:variant>
        <vt:lpstr>Slide Titles</vt:lpstr>
      </vt:variant>
      <vt:variant>
        <vt:i4>25</vt:i4>
      </vt:variant>
    </vt:vector>
  </HeadingPairs>
  <TitlesOfParts>
    <vt:vector size="39" baseType="lpstr">
      <vt:lpstr>Arial</vt:lpstr>
      <vt:lpstr>Calibri</vt:lpstr>
      <vt:lpstr>FontAwesome</vt:lpstr>
      <vt:lpstr>Gill Sans</vt:lpstr>
      <vt:lpstr>Lato</vt:lpstr>
      <vt:lpstr>Montserrat</vt:lpstr>
      <vt:lpstr>Montserrat Light</vt:lpstr>
      <vt:lpstr>Montserrat-Regular</vt:lpstr>
      <vt:lpstr>Open Sans</vt:lpstr>
      <vt:lpstr>Open Sans Condensed Light</vt:lpstr>
      <vt:lpstr>Open Sans Extrabold</vt:lpstr>
      <vt:lpstr>Roboto</vt:lpstr>
      <vt:lpstr>ヒラギノ角ゴ ProN W3</vt:lpstr>
      <vt:lpstr>Office Theme</vt:lpstr>
      <vt:lpstr>PowerPoint Presentation</vt:lpstr>
      <vt:lpstr>PowerPoint Presentation</vt:lpstr>
      <vt:lpstr>PowerPoint Presentation</vt:lpstr>
      <vt:lpstr>PowerPoint Presentation</vt:lpstr>
      <vt:lpstr>PowerPoint Presentation</vt:lpstr>
      <vt:lpstr>About us</vt:lpstr>
      <vt:lpstr>Our Services</vt:lpstr>
      <vt:lpstr>Our Services</vt:lpstr>
      <vt:lpstr>Our Services</vt:lpstr>
      <vt:lpstr>Our Team</vt:lpstr>
      <vt:lpstr>Our Team</vt:lpstr>
      <vt:lpstr>Our Portfolilo</vt:lpstr>
      <vt:lpstr>Our Portfolio</vt:lpstr>
      <vt:lpstr>Our Portfolio</vt:lpstr>
      <vt:lpstr>Our Timeline</vt:lpstr>
      <vt:lpstr>Our Timeline</vt:lpstr>
      <vt:lpstr>Our Information</vt:lpstr>
      <vt:lpstr>Our Information</vt:lpstr>
      <vt:lpstr>Our Information</vt:lpstr>
      <vt:lpstr>Text Single Column</vt:lpstr>
      <vt:lpstr>Square Image</vt:lpstr>
      <vt:lpstr>PowerPoint Presentation</vt:lpstr>
      <vt:lpstr>Map Project Location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2809</cp:revision>
  <dcterms:created xsi:type="dcterms:W3CDTF">2017-07-18T09:08:44Z</dcterms:created>
  <dcterms:modified xsi:type="dcterms:W3CDTF">2018-04-09T17:14:38Z</dcterms:modified>
</cp:coreProperties>
</file>

<file path=docProps/thumbnail.jpeg>
</file>