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5" r:id="rId2"/>
    <p:sldId id="256" r:id="rId3"/>
    <p:sldId id="283" r:id="rId4"/>
    <p:sldId id="257" r:id="rId5"/>
    <p:sldId id="279" r:id="rId6"/>
    <p:sldId id="271" r:id="rId7"/>
    <p:sldId id="272" r:id="rId8"/>
    <p:sldId id="280" r:id="rId9"/>
    <p:sldId id="258" r:id="rId10"/>
    <p:sldId id="260" r:id="rId11"/>
    <p:sldId id="273" r:id="rId12"/>
    <p:sldId id="262" r:id="rId13"/>
    <p:sldId id="274" r:id="rId14"/>
    <p:sldId id="284" r:id="rId15"/>
    <p:sldId id="261" r:id="rId16"/>
    <p:sldId id="275" r:id="rId17"/>
    <p:sldId id="265" r:id="rId18"/>
    <p:sldId id="276" r:id="rId19"/>
    <p:sldId id="282" r:id="rId20"/>
    <p:sldId id="268" r:id="rId21"/>
    <p:sldId id="269" r:id="rId22"/>
    <p:sldId id="277" r:id="rId23"/>
    <p:sldId id="266" r:id="rId24"/>
    <p:sldId id="278" r:id="rId25"/>
    <p:sldId id="267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127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829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01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445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81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126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094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04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386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612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855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21FDDF9-FB28-428F-9AA7-BCAAE14F27E3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774242" y="2164217"/>
            <a:ext cx="2104571" cy="1973942"/>
          </a:xfrm>
          <a:custGeom>
            <a:avLst/>
            <a:gdLst>
              <a:gd name="connsiteX0" fmla="*/ 0 w 2104571"/>
              <a:gd name="connsiteY0" fmla="*/ 0 h 1973942"/>
              <a:gd name="connsiteX1" fmla="*/ 2104571 w 2104571"/>
              <a:gd name="connsiteY1" fmla="*/ 0 h 1973942"/>
              <a:gd name="connsiteX2" fmla="*/ 2104571 w 2104571"/>
              <a:gd name="connsiteY2" fmla="*/ 1973942 h 1973942"/>
              <a:gd name="connsiteX3" fmla="*/ 0 w 2104571"/>
              <a:gd name="connsiteY3" fmla="*/ 1973942 h 1973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4571" h="1973942">
                <a:moveTo>
                  <a:pt x="0" y="0"/>
                </a:moveTo>
                <a:lnTo>
                  <a:pt x="2104571" y="0"/>
                </a:lnTo>
                <a:lnTo>
                  <a:pt x="2104571" y="1973942"/>
                </a:lnTo>
                <a:lnTo>
                  <a:pt x="0" y="19739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67D64A7-4C7A-423B-9F38-10901691DF60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3038472" y="2164217"/>
            <a:ext cx="4299857" cy="3873726"/>
          </a:xfrm>
          <a:custGeom>
            <a:avLst/>
            <a:gdLst>
              <a:gd name="connsiteX0" fmla="*/ 0 w 4299857"/>
              <a:gd name="connsiteY0" fmla="*/ 0 h 3873726"/>
              <a:gd name="connsiteX1" fmla="*/ 4299857 w 4299857"/>
              <a:gd name="connsiteY1" fmla="*/ 0 h 3873726"/>
              <a:gd name="connsiteX2" fmla="*/ 4299857 w 4299857"/>
              <a:gd name="connsiteY2" fmla="*/ 3873726 h 3873726"/>
              <a:gd name="connsiteX3" fmla="*/ 0 w 4299857"/>
              <a:gd name="connsiteY3" fmla="*/ 3873726 h 3873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9857" h="3873726">
                <a:moveTo>
                  <a:pt x="0" y="0"/>
                </a:moveTo>
                <a:lnTo>
                  <a:pt x="4299857" y="0"/>
                </a:lnTo>
                <a:lnTo>
                  <a:pt x="4299857" y="3873726"/>
                </a:lnTo>
                <a:lnTo>
                  <a:pt x="0" y="38737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3598FB8-44CC-44E4-A0BA-17B8BB7D5BF4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774242" y="4254275"/>
            <a:ext cx="2104571" cy="1783668"/>
          </a:xfrm>
          <a:custGeom>
            <a:avLst/>
            <a:gdLst>
              <a:gd name="connsiteX0" fmla="*/ 0 w 2104571"/>
              <a:gd name="connsiteY0" fmla="*/ 0 h 1783668"/>
              <a:gd name="connsiteX1" fmla="*/ 2104571 w 2104571"/>
              <a:gd name="connsiteY1" fmla="*/ 0 h 1783668"/>
              <a:gd name="connsiteX2" fmla="*/ 2104571 w 2104571"/>
              <a:gd name="connsiteY2" fmla="*/ 1783668 h 1783668"/>
              <a:gd name="connsiteX3" fmla="*/ 0 w 2104571"/>
              <a:gd name="connsiteY3" fmla="*/ 1783668 h 1783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4571" h="1783668">
                <a:moveTo>
                  <a:pt x="0" y="0"/>
                </a:moveTo>
                <a:lnTo>
                  <a:pt x="2104571" y="0"/>
                </a:lnTo>
                <a:lnTo>
                  <a:pt x="2104571" y="1783668"/>
                </a:lnTo>
                <a:lnTo>
                  <a:pt x="0" y="17836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55371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5119695-B681-4F1F-A8F8-3E5F162B4390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522513" y="2278743"/>
            <a:ext cx="3367317" cy="4098244"/>
          </a:xfrm>
          <a:custGeom>
            <a:avLst/>
            <a:gdLst>
              <a:gd name="connsiteX0" fmla="*/ 0 w 3367317"/>
              <a:gd name="connsiteY0" fmla="*/ 0 h 4098244"/>
              <a:gd name="connsiteX1" fmla="*/ 3367317 w 3367317"/>
              <a:gd name="connsiteY1" fmla="*/ 0 h 4098244"/>
              <a:gd name="connsiteX2" fmla="*/ 3367317 w 3367317"/>
              <a:gd name="connsiteY2" fmla="*/ 4098244 h 4098244"/>
              <a:gd name="connsiteX3" fmla="*/ 0 w 3367317"/>
              <a:gd name="connsiteY3" fmla="*/ 4098244 h 4098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7" h="4098244">
                <a:moveTo>
                  <a:pt x="0" y="0"/>
                </a:moveTo>
                <a:lnTo>
                  <a:pt x="3367317" y="0"/>
                </a:lnTo>
                <a:lnTo>
                  <a:pt x="3367317" y="4098244"/>
                </a:lnTo>
                <a:lnTo>
                  <a:pt x="0" y="4098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AFE8994-F056-487B-841F-9AFB71233652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4005942" y="2278743"/>
            <a:ext cx="3367317" cy="4098244"/>
          </a:xfrm>
          <a:custGeom>
            <a:avLst/>
            <a:gdLst>
              <a:gd name="connsiteX0" fmla="*/ 0 w 3367317"/>
              <a:gd name="connsiteY0" fmla="*/ 0 h 4098244"/>
              <a:gd name="connsiteX1" fmla="*/ 3367317 w 3367317"/>
              <a:gd name="connsiteY1" fmla="*/ 0 h 4098244"/>
              <a:gd name="connsiteX2" fmla="*/ 3367317 w 3367317"/>
              <a:gd name="connsiteY2" fmla="*/ 4098244 h 4098244"/>
              <a:gd name="connsiteX3" fmla="*/ 0 w 3367317"/>
              <a:gd name="connsiteY3" fmla="*/ 4098244 h 4098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7" h="4098244">
                <a:moveTo>
                  <a:pt x="0" y="0"/>
                </a:moveTo>
                <a:lnTo>
                  <a:pt x="3367317" y="0"/>
                </a:lnTo>
                <a:lnTo>
                  <a:pt x="3367317" y="4098244"/>
                </a:lnTo>
                <a:lnTo>
                  <a:pt x="0" y="4098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8767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8872093-3150-49AA-B208-2908C6E3D8C8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667655" y="2033585"/>
            <a:ext cx="3976915" cy="4076927"/>
          </a:xfrm>
          <a:custGeom>
            <a:avLst/>
            <a:gdLst>
              <a:gd name="connsiteX0" fmla="*/ 0 w 3976915"/>
              <a:gd name="connsiteY0" fmla="*/ 0 h 4076927"/>
              <a:gd name="connsiteX1" fmla="*/ 3976915 w 3976915"/>
              <a:gd name="connsiteY1" fmla="*/ 0 h 4076927"/>
              <a:gd name="connsiteX2" fmla="*/ 3976915 w 3976915"/>
              <a:gd name="connsiteY2" fmla="*/ 4076927 h 4076927"/>
              <a:gd name="connsiteX3" fmla="*/ 0 w 3976915"/>
              <a:gd name="connsiteY3" fmla="*/ 4076927 h 4076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915" h="4076927">
                <a:moveTo>
                  <a:pt x="0" y="0"/>
                </a:moveTo>
                <a:lnTo>
                  <a:pt x="3976915" y="0"/>
                </a:lnTo>
                <a:lnTo>
                  <a:pt x="3976915" y="4076927"/>
                </a:lnTo>
                <a:lnTo>
                  <a:pt x="0" y="40769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F6FEC19-BF11-41B8-8197-EAA58F09B76B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4746170" y="2033585"/>
            <a:ext cx="2206173" cy="4076927"/>
          </a:xfrm>
          <a:custGeom>
            <a:avLst/>
            <a:gdLst>
              <a:gd name="connsiteX0" fmla="*/ 0 w 2206173"/>
              <a:gd name="connsiteY0" fmla="*/ 0 h 4076927"/>
              <a:gd name="connsiteX1" fmla="*/ 2206173 w 2206173"/>
              <a:gd name="connsiteY1" fmla="*/ 0 h 4076927"/>
              <a:gd name="connsiteX2" fmla="*/ 2206173 w 2206173"/>
              <a:gd name="connsiteY2" fmla="*/ 4076927 h 4076927"/>
              <a:gd name="connsiteX3" fmla="*/ 0 w 2206173"/>
              <a:gd name="connsiteY3" fmla="*/ 4076927 h 4076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6173" h="4076927">
                <a:moveTo>
                  <a:pt x="0" y="0"/>
                </a:moveTo>
                <a:lnTo>
                  <a:pt x="2206173" y="0"/>
                </a:lnTo>
                <a:lnTo>
                  <a:pt x="2206173" y="4076927"/>
                </a:lnTo>
                <a:lnTo>
                  <a:pt x="0" y="40769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130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7346AF2-303F-4640-98C6-A5C3EC2B1E93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655321" y="2249715"/>
            <a:ext cx="5388429" cy="3918857"/>
          </a:xfrm>
          <a:custGeom>
            <a:avLst/>
            <a:gdLst>
              <a:gd name="connsiteX0" fmla="*/ 0 w 5388429"/>
              <a:gd name="connsiteY0" fmla="*/ 0 h 3918857"/>
              <a:gd name="connsiteX1" fmla="*/ 5388429 w 5388429"/>
              <a:gd name="connsiteY1" fmla="*/ 0 h 3918857"/>
              <a:gd name="connsiteX2" fmla="*/ 5388429 w 5388429"/>
              <a:gd name="connsiteY2" fmla="*/ 3918857 h 3918857"/>
              <a:gd name="connsiteX3" fmla="*/ 0 w 5388429"/>
              <a:gd name="connsiteY3" fmla="*/ 3918857 h 3918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8429" h="3918857">
                <a:moveTo>
                  <a:pt x="0" y="0"/>
                </a:moveTo>
                <a:lnTo>
                  <a:pt x="5388429" y="0"/>
                </a:lnTo>
                <a:lnTo>
                  <a:pt x="5388429" y="3918857"/>
                </a:lnTo>
                <a:lnTo>
                  <a:pt x="0" y="3918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1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C10ED9A-EDD4-4DC4-A133-F06DF112F87C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1657340" y="2033588"/>
            <a:ext cx="3810020" cy="3810020"/>
          </a:xfrm>
          <a:custGeom>
            <a:avLst/>
            <a:gdLst>
              <a:gd name="connsiteX0" fmla="*/ 1905010 w 3810020"/>
              <a:gd name="connsiteY0" fmla="*/ 0 h 3810020"/>
              <a:gd name="connsiteX1" fmla="*/ 3432703 w 3810020"/>
              <a:gd name="connsiteY1" fmla="*/ 754620 h 3810020"/>
              <a:gd name="connsiteX2" fmla="*/ 3810020 w 3810020"/>
              <a:gd name="connsiteY2" fmla="*/ 2450236 h 3810020"/>
              <a:gd name="connsiteX3" fmla="*/ 2752810 w 3810020"/>
              <a:gd name="connsiteY3" fmla="*/ 3810020 h 3810020"/>
              <a:gd name="connsiteX4" fmla="*/ 1057210 w 3810020"/>
              <a:gd name="connsiteY4" fmla="*/ 3810020 h 3810020"/>
              <a:gd name="connsiteX5" fmla="*/ 0 w 3810020"/>
              <a:gd name="connsiteY5" fmla="*/ 2450236 h 3810020"/>
              <a:gd name="connsiteX6" fmla="*/ 377317 w 3810020"/>
              <a:gd name="connsiteY6" fmla="*/ 754620 h 3810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0020" h="3810020">
                <a:moveTo>
                  <a:pt x="1905010" y="0"/>
                </a:moveTo>
                <a:lnTo>
                  <a:pt x="3432703" y="754620"/>
                </a:lnTo>
                <a:lnTo>
                  <a:pt x="3810020" y="2450236"/>
                </a:lnTo>
                <a:lnTo>
                  <a:pt x="2752810" y="3810020"/>
                </a:lnTo>
                <a:lnTo>
                  <a:pt x="1057210" y="3810020"/>
                </a:lnTo>
                <a:lnTo>
                  <a:pt x="0" y="2450236"/>
                </a:lnTo>
                <a:lnTo>
                  <a:pt x="377317" y="7546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123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DA4785B-11B8-41E2-BB05-8D14DA4AAEC3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1313936" y="1136788"/>
            <a:ext cx="4598504" cy="4584424"/>
          </a:xfrm>
          <a:custGeom>
            <a:avLst/>
            <a:gdLst>
              <a:gd name="connsiteX0" fmla="*/ 1146106 w 4598504"/>
              <a:gd name="connsiteY0" fmla="*/ 0 h 4584424"/>
              <a:gd name="connsiteX1" fmla="*/ 4598504 w 4598504"/>
              <a:gd name="connsiteY1" fmla="*/ 0 h 4584424"/>
              <a:gd name="connsiteX2" fmla="*/ 3452398 w 4598504"/>
              <a:gd name="connsiteY2" fmla="*/ 4584424 h 4584424"/>
              <a:gd name="connsiteX3" fmla="*/ 0 w 4598504"/>
              <a:gd name="connsiteY3" fmla="*/ 4584424 h 4584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8504" h="4584424">
                <a:moveTo>
                  <a:pt x="1146106" y="0"/>
                </a:moveTo>
                <a:lnTo>
                  <a:pt x="4598504" y="0"/>
                </a:lnTo>
                <a:lnTo>
                  <a:pt x="3452398" y="4584424"/>
                </a:lnTo>
                <a:lnTo>
                  <a:pt x="0" y="45844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28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92E5C7-D749-4CA7-B146-D1E94C00B8EF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4868355" y="1814519"/>
            <a:ext cx="2455293" cy="2455293"/>
          </a:xfrm>
          <a:custGeom>
            <a:avLst/>
            <a:gdLst>
              <a:gd name="connsiteX0" fmla="*/ 1227647 w 2455293"/>
              <a:gd name="connsiteY0" fmla="*/ 0 h 2455293"/>
              <a:gd name="connsiteX1" fmla="*/ 2455293 w 2455293"/>
              <a:gd name="connsiteY1" fmla="*/ 1227647 h 2455293"/>
              <a:gd name="connsiteX2" fmla="*/ 1227647 w 2455293"/>
              <a:gd name="connsiteY2" fmla="*/ 2455293 h 2455293"/>
              <a:gd name="connsiteX3" fmla="*/ 0 w 2455293"/>
              <a:gd name="connsiteY3" fmla="*/ 1227647 h 2455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5293" h="2455293">
                <a:moveTo>
                  <a:pt x="1227647" y="0"/>
                </a:moveTo>
                <a:lnTo>
                  <a:pt x="2455293" y="1227647"/>
                </a:lnTo>
                <a:lnTo>
                  <a:pt x="1227647" y="2455293"/>
                </a:lnTo>
                <a:lnTo>
                  <a:pt x="0" y="12276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59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46F1F64-0458-4CE1-975C-8D0F8F508073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738222" y="2259951"/>
            <a:ext cx="10715555" cy="3463437"/>
          </a:xfrm>
          <a:custGeom>
            <a:avLst/>
            <a:gdLst>
              <a:gd name="connsiteX0" fmla="*/ 865859 w 10715555"/>
              <a:gd name="connsiteY0" fmla="*/ 0 h 3463437"/>
              <a:gd name="connsiteX1" fmla="*/ 10715555 w 10715555"/>
              <a:gd name="connsiteY1" fmla="*/ 0 h 3463437"/>
              <a:gd name="connsiteX2" fmla="*/ 9849696 w 10715555"/>
              <a:gd name="connsiteY2" fmla="*/ 3463437 h 3463437"/>
              <a:gd name="connsiteX3" fmla="*/ 0 w 10715555"/>
              <a:gd name="connsiteY3" fmla="*/ 3463437 h 3463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15555" h="3463437">
                <a:moveTo>
                  <a:pt x="865859" y="0"/>
                </a:moveTo>
                <a:lnTo>
                  <a:pt x="10715555" y="0"/>
                </a:lnTo>
                <a:lnTo>
                  <a:pt x="9849696" y="3463437"/>
                </a:lnTo>
                <a:lnTo>
                  <a:pt x="0" y="34634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73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8291919-79A0-4D95-A873-BD850D475227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0" y="0"/>
            <a:ext cx="6610350" cy="6096000"/>
          </a:xfrm>
          <a:custGeom>
            <a:avLst/>
            <a:gdLst>
              <a:gd name="connsiteX0" fmla="*/ 0 w 6610350"/>
              <a:gd name="connsiteY0" fmla="*/ 0 h 6096000"/>
              <a:gd name="connsiteX1" fmla="*/ 6610350 w 6610350"/>
              <a:gd name="connsiteY1" fmla="*/ 0 h 6096000"/>
              <a:gd name="connsiteX2" fmla="*/ 0 w 6610350"/>
              <a:gd name="connsiteY2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10350" h="6096000">
                <a:moveTo>
                  <a:pt x="0" y="0"/>
                </a:moveTo>
                <a:lnTo>
                  <a:pt x="6610350" y="0"/>
                </a:lnTo>
                <a:lnTo>
                  <a:pt x="0" y="6096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53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FA86247-53D5-4080-BBA5-E8D54F0B904A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8671408" y="2336801"/>
            <a:ext cx="2894874" cy="3600952"/>
          </a:xfrm>
          <a:custGeom>
            <a:avLst/>
            <a:gdLst>
              <a:gd name="connsiteX0" fmla="*/ 0 w 2894874"/>
              <a:gd name="connsiteY0" fmla="*/ 0 h 3600952"/>
              <a:gd name="connsiteX1" fmla="*/ 2894874 w 2894874"/>
              <a:gd name="connsiteY1" fmla="*/ 0 h 3600952"/>
              <a:gd name="connsiteX2" fmla="*/ 2894874 w 2894874"/>
              <a:gd name="connsiteY2" fmla="*/ 3600952 h 3600952"/>
              <a:gd name="connsiteX3" fmla="*/ 0 w 2894874"/>
              <a:gd name="connsiteY3" fmla="*/ 3600952 h 360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4874" h="3600952">
                <a:moveTo>
                  <a:pt x="0" y="0"/>
                </a:moveTo>
                <a:lnTo>
                  <a:pt x="2894874" y="0"/>
                </a:lnTo>
                <a:lnTo>
                  <a:pt x="2894874" y="3600952"/>
                </a:lnTo>
                <a:lnTo>
                  <a:pt x="0" y="36009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53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6E7837C-E740-48E2-AFCC-A2D6A0A4FF0F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0" y="2632963"/>
            <a:ext cx="8130187" cy="4225037"/>
          </a:xfrm>
          <a:custGeom>
            <a:avLst/>
            <a:gdLst>
              <a:gd name="connsiteX0" fmla="*/ 0 w 8130187"/>
              <a:gd name="connsiteY0" fmla="*/ 0 h 4225037"/>
              <a:gd name="connsiteX1" fmla="*/ 8130187 w 8130187"/>
              <a:gd name="connsiteY1" fmla="*/ 4225037 h 4225037"/>
              <a:gd name="connsiteX2" fmla="*/ 0 w 8130187"/>
              <a:gd name="connsiteY2" fmla="*/ 4225037 h 4225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130187" h="4225037">
                <a:moveTo>
                  <a:pt x="0" y="0"/>
                </a:moveTo>
                <a:lnTo>
                  <a:pt x="8130187" y="4225037"/>
                </a:lnTo>
                <a:lnTo>
                  <a:pt x="0" y="422503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70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E8DF81F-D06F-4C8D-96B2-0117CBCCD5BD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5015478" y="2149702"/>
            <a:ext cx="2161042" cy="2161042"/>
          </a:xfrm>
          <a:custGeom>
            <a:avLst/>
            <a:gdLst>
              <a:gd name="connsiteX0" fmla="*/ 360181 w 2161042"/>
              <a:gd name="connsiteY0" fmla="*/ 0 h 2161042"/>
              <a:gd name="connsiteX1" fmla="*/ 2161042 w 2161042"/>
              <a:gd name="connsiteY1" fmla="*/ 0 h 2161042"/>
              <a:gd name="connsiteX2" fmla="*/ 2161042 w 2161042"/>
              <a:gd name="connsiteY2" fmla="*/ 1800861 h 2161042"/>
              <a:gd name="connsiteX3" fmla="*/ 1800861 w 2161042"/>
              <a:gd name="connsiteY3" fmla="*/ 2161042 h 2161042"/>
              <a:gd name="connsiteX4" fmla="*/ 0 w 2161042"/>
              <a:gd name="connsiteY4" fmla="*/ 2161042 h 2161042"/>
              <a:gd name="connsiteX5" fmla="*/ 0 w 2161042"/>
              <a:gd name="connsiteY5" fmla="*/ 360181 h 2161042"/>
              <a:gd name="connsiteX6" fmla="*/ 360181 w 2161042"/>
              <a:gd name="connsiteY6" fmla="*/ 0 h 216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1042" h="2161042">
                <a:moveTo>
                  <a:pt x="360181" y="0"/>
                </a:moveTo>
                <a:lnTo>
                  <a:pt x="2161042" y="0"/>
                </a:lnTo>
                <a:lnTo>
                  <a:pt x="2161042" y="1800861"/>
                </a:lnTo>
                <a:cubicBezTo>
                  <a:pt x="2161042" y="1999783"/>
                  <a:pt x="1999783" y="2161042"/>
                  <a:pt x="1800861" y="2161042"/>
                </a:cubicBezTo>
                <a:lnTo>
                  <a:pt x="0" y="2161042"/>
                </a:lnTo>
                <a:lnTo>
                  <a:pt x="0" y="360181"/>
                </a:lnTo>
                <a:cubicBezTo>
                  <a:pt x="0" y="161259"/>
                  <a:pt x="161259" y="0"/>
                  <a:pt x="3601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932C583-1144-45DA-9155-296EC1F2AD26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8716468" y="2149702"/>
            <a:ext cx="2161042" cy="2161042"/>
          </a:xfrm>
          <a:custGeom>
            <a:avLst/>
            <a:gdLst>
              <a:gd name="connsiteX0" fmla="*/ 360181 w 2161042"/>
              <a:gd name="connsiteY0" fmla="*/ 0 h 2161042"/>
              <a:gd name="connsiteX1" fmla="*/ 2161042 w 2161042"/>
              <a:gd name="connsiteY1" fmla="*/ 0 h 2161042"/>
              <a:gd name="connsiteX2" fmla="*/ 2161042 w 2161042"/>
              <a:gd name="connsiteY2" fmla="*/ 1800861 h 2161042"/>
              <a:gd name="connsiteX3" fmla="*/ 1800861 w 2161042"/>
              <a:gd name="connsiteY3" fmla="*/ 2161042 h 2161042"/>
              <a:gd name="connsiteX4" fmla="*/ 0 w 2161042"/>
              <a:gd name="connsiteY4" fmla="*/ 2161042 h 2161042"/>
              <a:gd name="connsiteX5" fmla="*/ 0 w 2161042"/>
              <a:gd name="connsiteY5" fmla="*/ 360181 h 2161042"/>
              <a:gd name="connsiteX6" fmla="*/ 360181 w 2161042"/>
              <a:gd name="connsiteY6" fmla="*/ 0 h 216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1042" h="2161042">
                <a:moveTo>
                  <a:pt x="360181" y="0"/>
                </a:moveTo>
                <a:lnTo>
                  <a:pt x="2161042" y="0"/>
                </a:lnTo>
                <a:lnTo>
                  <a:pt x="2161042" y="1800861"/>
                </a:lnTo>
                <a:cubicBezTo>
                  <a:pt x="2161042" y="1999783"/>
                  <a:pt x="1999783" y="2161042"/>
                  <a:pt x="1800861" y="2161042"/>
                </a:cubicBezTo>
                <a:lnTo>
                  <a:pt x="0" y="2161042"/>
                </a:lnTo>
                <a:lnTo>
                  <a:pt x="0" y="360181"/>
                </a:lnTo>
                <a:cubicBezTo>
                  <a:pt x="0" y="161259"/>
                  <a:pt x="161259" y="0"/>
                  <a:pt x="3601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3AEC287-536C-4983-9BF6-D0234A0C7363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1314488" y="2149702"/>
            <a:ext cx="2161042" cy="2161042"/>
          </a:xfrm>
          <a:custGeom>
            <a:avLst/>
            <a:gdLst>
              <a:gd name="connsiteX0" fmla="*/ 360181 w 2161042"/>
              <a:gd name="connsiteY0" fmla="*/ 0 h 2161042"/>
              <a:gd name="connsiteX1" fmla="*/ 2161042 w 2161042"/>
              <a:gd name="connsiteY1" fmla="*/ 0 h 2161042"/>
              <a:gd name="connsiteX2" fmla="*/ 2161042 w 2161042"/>
              <a:gd name="connsiteY2" fmla="*/ 1800861 h 2161042"/>
              <a:gd name="connsiteX3" fmla="*/ 1800861 w 2161042"/>
              <a:gd name="connsiteY3" fmla="*/ 2161042 h 2161042"/>
              <a:gd name="connsiteX4" fmla="*/ 0 w 2161042"/>
              <a:gd name="connsiteY4" fmla="*/ 2161042 h 2161042"/>
              <a:gd name="connsiteX5" fmla="*/ 0 w 2161042"/>
              <a:gd name="connsiteY5" fmla="*/ 360181 h 2161042"/>
              <a:gd name="connsiteX6" fmla="*/ 360181 w 2161042"/>
              <a:gd name="connsiteY6" fmla="*/ 0 h 21610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61042" h="2161042">
                <a:moveTo>
                  <a:pt x="360181" y="0"/>
                </a:moveTo>
                <a:lnTo>
                  <a:pt x="2161042" y="0"/>
                </a:lnTo>
                <a:lnTo>
                  <a:pt x="2161042" y="1800861"/>
                </a:lnTo>
                <a:cubicBezTo>
                  <a:pt x="2161042" y="1999783"/>
                  <a:pt x="1999783" y="2161042"/>
                  <a:pt x="1800861" y="2161042"/>
                </a:cubicBezTo>
                <a:lnTo>
                  <a:pt x="0" y="2161042"/>
                </a:lnTo>
                <a:lnTo>
                  <a:pt x="0" y="360181"/>
                </a:lnTo>
                <a:cubicBezTo>
                  <a:pt x="0" y="161259"/>
                  <a:pt x="161259" y="0"/>
                  <a:pt x="3601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75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AF6A60E-EB16-448F-82DB-5D53C64A369E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3952707" y="2033588"/>
            <a:ext cx="1669144" cy="1669144"/>
          </a:xfrm>
          <a:custGeom>
            <a:avLst/>
            <a:gdLst>
              <a:gd name="connsiteX0" fmla="*/ 834572 w 1669144"/>
              <a:gd name="connsiteY0" fmla="*/ 0 h 1669144"/>
              <a:gd name="connsiteX1" fmla="*/ 1669144 w 1669144"/>
              <a:gd name="connsiteY1" fmla="*/ 834572 h 1669144"/>
              <a:gd name="connsiteX2" fmla="*/ 834572 w 1669144"/>
              <a:gd name="connsiteY2" fmla="*/ 1669144 h 1669144"/>
              <a:gd name="connsiteX3" fmla="*/ 0 w 1669144"/>
              <a:gd name="connsiteY3" fmla="*/ 834572 h 1669144"/>
              <a:gd name="connsiteX4" fmla="*/ 834572 w 1669144"/>
              <a:gd name="connsiteY4" fmla="*/ 0 h 166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9144" h="1669144">
                <a:moveTo>
                  <a:pt x="834572" y="0"/>
                </a:moveTo>
                <a:cubicBezTo>
                  <a:pt x="1295493" y="0"/>
                  <a:pt x="1669144" y="373651"/>
                  <a:pt x="1669144" y="834572"/>
                </a:cubicBezTo>
                <a:cubicBezTo>
                  <a:pt x="1669144" y="1295493"/>
                  <a:pt x="1295493" y="1669144"/>
                  <a:pt x="834572" y="1669144"/>
                </a:cubicBezTo>
                <a:cubicBezTo>
                  <a:pt x="373651" y="1669144"/>
                  <a:pt x="0" y="1295493"/>
                  <a:pt x="0" y="834572"/>
                </a:cubicBezTo>
                <a:cubicBezTo>
                  <a:pt x="0" y="373651"/>
                  <a:pt x="373651" y="0"/>
                  <a:pt x="8345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CC3B141-EAF5-4197-AC9A-1BF09DD4B5B0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6570150" y="2033588"/>
            <a:ext cx="1669144" cy="1669144"/>
          </a:xfrm>
          <a:custGeom>
            <a:avLst/>
            <a:gdLst>
              <a:gd name="connsiteX0" fmla="*/ 834572 w 1669144"/>
              <a:gd name="connsiteY0" fmla="*/ 0 h 1669144"/>
              <a:gd name="connsiteX1" fmla="*/ 1669144 w 1669144"/>
              <a:gd name="connsiteY1" fmla="*/ 834572 h 1669144"/>
              <a:gd name="connsiteX2" fmla="*/ 834572 w 1669144"/>
              <a:gd name="connsiteY2" fmla="*/ 1669144 h 1669144"/>
              <a:gd name="connsiteX3" fmla="*/ 0 w 1669144"/>
              <a:gd name="connsiteY3" fmla="*/ 834572 h 1669144"/>
              <a:gd name="connsiteX4" fmla="*/ 834572 w 1669144"/>
              <a:gd name="connsiteY4" fmla="*/ 0 h 166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9144" h="1669144">
                <a:moveTo>
                  <a:pt x="834572" y="0"/>
                </a:moveTo>
                <a:cubicBezTo>
                  <a:pt x="1295493" y="0"/>
                  <a:pt x="1669144" y="373651"/>
                  <a:pt x="1669144" y="834572"/>
                </a:cubicBezTo>
                <a:cubicBezTo>
                  <a:pt x="1669144" y="1295493"/>
                  <a:pt x="1295493" y="1669144"/>
                  <a:pt x="834572" y="1669144"/>
                </a:cubicBezTo>
                <a:cubicBezTo>
                  <a:pt x="373651" y="1669144"/>
                  <a:pt x="0" y="1295493"/>
                  <a:pt x="0" y="834572"/>
                </a:cubicBezTo>
                <a:cubicBezTo>
                  <a:pt x="0" y="373651"/>
                  <a:pt x="373651" y="0"/>
                  <a:pt x="8345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248CD1D-3142-4F34-A7A3-63B84AEE5A7C}"/>
              </a:ext>
            </a:extLst>
          </p:cNvPr>
          <p:cNvSpPr>
            <a:spLocks noGrp="1"/>
          </p:cNvSpPr>
          <p:nvPr>
            <p:ph type="pic" sz="quarter" idx="169" hasCustomPrompt="1"/>
          </p:nvPr>
        </p:nvSpPr>
        <p:spPr>
          <a:xfrm>
            <a:off x="9187592" y="2033588"/>
            <a:ext cx="1669144" cy="1669144"/>
          </a:xfrm>
          <a:custGeom>
            <a:avLst/>
            <a:gdLst>
              <a:gd name="connsiteX0" fmla="*/ 834572 w 1669144"/>
              <a:gd name="connsiteY0" fmla="*/ 0 h 1669144"/>
              <a:gd name="connsiteX1" fmla="*/ 1669144 w 1669144"/>
              <a:gd name="connsiteY1" fmla="*/ 834572 h 1669144"/>
              <a:gd name="connsiteX2" fmla="*/ 834572 w 1669144"/>
              <a:gd name="connsiteY2" fmla="*/ 1669144 h 1669144"/>
              <a:gd name="connsiteX3" fmla="*/ 0 w 1669144"/>
              <a:gd name="connsiteY3" fmla="*/ 834572 h 1669144"/>
              <a:gd name="connsiteX4" fmla="*/ 834572 w 1669144"/>
              <a:gd name="connsiteY4" fmla="*/ 0 h 166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9144" h="1669144">
                <a:moveTo>
                  <a:pt x="834572" y="0"/>
                </a:moveTo>
                <a:cubicBezTo>
                  <a:pt x="1295493" y="0"/>
                  <a:pt x="1669144" y="373651"/>
                  <a:pt x="1669144" y="834572"/>
                </a:cubicBezTo>
                <a:cubicBezTo>
                  <a:pt x="1669144" y="1295493"/>
                  <a:pt x="1295493" y="1669144"/>
                  <a:pt x="834572" y="1669144"/>
                </a:cubicBezTo>
                <a:cubicBezTo>
                  <a:pt x="373651" y="1669144"/>
                  <a:pt x="0" y="1295493"/>
                  <a:pt x="0" y="834572"/>
                </a:cubicBezTo>
                <a:cubicBezTo>
                  <a:pt x="0" y="373651"/>
                  <a:pt x="373651" y="0"/>
                  <a:pt x="8345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AC8848B-BCF5-460F-86AA-F8DD48382571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1335264" y="2033588"/>
            <a:ext cx="1669144" cy="1669144"/>
          </a:xfrm>
          <a:custGeom>
            <a:avLst/>
            <a:gdLst>
              <a:gd name="connsiteX0" fmla="*/ 834572 w 1669144"/>
              <a:gd name="connsiteY0" fmla="*/ 0 h 1669144"/>
              <a:gd name="connsiteX1" fmla="*/ 1669144 w 1669144"/>
              <a:gd name="connsiteY1" fmla="*/ 834572 h 1669144"/>
              <a:gd name="connsiteX2" fmla="*/ 834572 w 1669144"/>
              <a:gd name="connsiteY2" fmla="*/ 1669144 h 1669144"/>
              <a:gd name="connsiteX3" fmla="*/ 0 w 1669144"/>
              <a:gd name="connsiteY3" fmla="*/ 834572 h 1669144"/>
              <a:gd name="connsiteX4" fmla="*/ 834572 w 1669144"/>
              <a:gd name="connsiteY4" fmla="*/ 0 h 166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9144" h="1669144">
                <a:moveTo>
                  <a:pt x="834572" y="0"/>
                </a:moveTo>
                <a:cubicBezTo>
                  <a:pt x="1295493" y="0"/>
                  <a:pt x="1669144" y="373651"/>
                  <a:pt x="1669144" y="834572"/>
                </a:cubicBezTo>
                <a:cubicBezTo>
                  <a:pt x="1669144" y="1295493"/>
                  <a:pt x="1295493" y="1669144"/>
                  <a:pt x="834572" y="1669144"/>
                </a:cubicBezTo>
                <a:cubicBezTo>
                  <a:pt x="373651" y="1669144"/>
                  <a:pt x="0" y="1295493"/>
                  <a:pt x="0" y="834572"/>
                </a:cubicBezTo>
                <a:cubicBezTo>
                  <a:pt x="0" y="373651"/>
                  <a:pt x="373651" y="0"/>
                  <a:pt x="8345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248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B277CE8-FD12-4998-8D12-659D82FE8C87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4499587" y="2033588"/>
            <a:ext cx="3192829" cy="2882969"/>
          </a:xfrm>
          <a:custGeom>
            <a:avLst/>
            <a:gdLst>
              <a:gd name="connsiteX0" fmla="*/ 480504 w 3192829"/>
              <a:gd name="connsiteY0" fmla="*/ 0 h 2882969"/>
              <a:gd name="connsiteX1" fmla="*/ 3192829 w 3192829"/>
              <a:gd name="connsiteY1" fmla="*/ 0 h 2882969"/>
              <a:gd name="connsiteX2" fmla="*/ 3192829 w 3192829"/>
              <a:gd name="connsiteY2" fmla="*/ 2402465 h 2882969"/>
              <a:gd name="connsiteX3" fmla="*/ 2712325 w 3192829"/>
              <a:gd name="connsiteY3" fmla="*/ 2882969 h 2882969"/>
              <a:gd name="connsiteX4" fmla="*/ 0 w 3192829"/>
              <a:gd name="connsiteY4" fmla="*/ 2882969 h 2882969"/>
              <a:gd name="connsiteX5" fmla="*/ 0 w 3192829"/>
              <a:gd name="connsiteY5" fmla="*/ 480504 h 2882969"/>
              <a:gd name="connsiteX6" fmla="*/ 480504 w 3192829"/>
              <a:gd name="connsiteY6" fmla="*/ 0 h 288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92829" h="2882969">
                <a:moveTo>
                  <a:pt x="480504" y="0"/>
                </a:moveTo>
                <a:lnTo>
                  <a:pt x="3192829" y="0"/>
                </a:lnTo>
                <a:lnTo>
                  <a:pt x="3192829" y="2402465"/>
                </a:lnTo>
                <a:cubicBezTo>
                  <a:pt x="3192829" y="2667840"/>
                  <a:pt x="2977700" y="2882969"/>
                  <a:pt x="2712325" y="2882969"/>
                </a:cubicBezTo>
                <a:lnTo>
                  <a:pt x="0" y="2882969"/>
                </a:lnTo>
                <a:lnTo>
                  <a:pt x="0" y="480504"/>
                </a:lnTo>
                <a:cubicBezTo>
                  <a:pt x="0" y="215129"/>
                  <a:pt x="215129" y="0"/>
                  <a:pt x="48050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A4C4131-A526-4D28-9165-142ECB34A4B3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994168" y="2033588"/>
            <a:ext cx="3192829" cy="2882969"/>
          </a:xfrm>
          <a:custGeom>
            <a:avLst/>
            <a:gdLst>
              <a:gd name="connsiteX0" fmla="*/ 480504 w 3192829"/>
              <a:gd name="connsiteY0" fmla="*/ 0 h 2882969"/>
              <a:gd name="connsiteX1" fmla="*/ 3192829 w 3192829"/>
              <a:gd name="connsiteY1" fmla="*/ 0 h 2882969"/>
              <a:gd name="connsiteX2" fmla="*/ 3192829 w 3192829"/>
              <a:gd name="connsiteY2" fmla="*/ 2402465 h 2882969"/>
              <a:gd name="connsiteX3" fmla="*/ 2712325 w 3192829"/>
              <a:gd name="connsiteY3" fmla="*/ 2882969 h 2882969"/>
              <a:gd name="connsiteX4" fmla="*/ 0 w 3192829"/>
              <a:gd name="connsiteY4" fmla="*/ 2882969 h 2882969"/>
              <a:gd name="connsiteX5" fmla="*/ 0 w 3192829"/>
              <a:gd name="connsiteY5" fmla="*/ 480504 h 2882969"/>
              <a:gd name="connsiteX6" fmla="*/ 480504 w 3192829"/>
              <a:gd name="connsiteY6" fmla="*/ 0 h 288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92829" h="2882969">
                <a:moveTo>
                  <a:pt x="480504" y="0"/>
                </a:moveTo>
                <a:lnTo>
                  <a:pt x="3192829" y="0"/>
                </a:lnTo>
                <a:lnTo>
                  <a:pt x="3192829" y="2402465"/>
                </a:lnTo>
                <a:cubicBezTo>
                  <a:pt x="3192829" y="2667840"/>
                  <a:pt x="2977700" y="2882969"/>
                  <a:pt x="2712325" y="2882969"/>
                </a:cubicBezTo>
                <a:lnTo>
                  <a:pt x="0" y="2882969"/>
                </a:lnTo>
                <a:lnTo>
                  <a:pt x="0" y="480504"/>
                </a:lnTo>
                <a:cubicBezTo>
                  <a:pt x="0" y="215129"/>
                  <a:pt x="215129" y="0"/>
                  <a:pt x="48050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D00E60-133A-4696-836B-A7369ACD7763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8005006" y="2033588"/>
            <a:ext cx="3192829" cy="2882969"/>
          </a:xfrm>
          <a:custGeom>
            <a:avLst/>
            <a:gdLst>
              <a:gd name="connsiteX0" fmla="*/ 480504 w 3192829"/>
              <a:gd name="connsiteY0" fmla="*/ 0 h 2882969"/>
              <a:gd name="connsiteX1" fmla="*/ 3192829 w 3192829"/>
              <a:gd name="connsiteY1" fmla="*/ 0 h 2882969"/>
              <a:gd name="connsiteX2" fmla="*/ 3192829 w 3192829"/>
              <a:gd name="connsiteY2" fmla="*/ 2402465 h 2882969"/>
              <a:gd name="connsiteX3" fmla="*/ 2712325 w 3192829"/>
              <a:gd name="connsiteY3" fmla="*/ 2882969 h 2882969"/>
              <a:gd name="connsiteX4" fmla="*/ 0 w 3192829"/>
              <a:gd name="connsiteY4" fmla="*/ 2882969 h 2882969"/>
              <a:gd name="connsiteX5" fmla="*/ 0 w 3192829"/>
              <a:gd name="connsiteY5" fmla="*/ 480504 h 2882969"/>
              <a:gd name="connsiteX6" fmla="*/ 480504 w 3192829"/>
              <a:gd name="connsiteY6" fmla="*/ 0 h 2882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92829" h="2882969">
                <a:moveTo>
                  <a:pt x="480504" y="0"/>
                </a:moveTo>
                <a:lnTo>
                  <a:pt x="3192829" y="0"/>
                </a:lnTo>
                <a:lnTo>
                  <a:pt x="3192829" y="2402465"/>
                </a:lnTo>
                <a:cubicBezTo>
                  <a:pt x="3192829" y="2667840"/>
                  <a:pt x="2977700" y="2882969"/>
                  <a:pt x="2712325" y="2882969"/>
                </a:cubicBezTo>
                <a:lnTo>
                  <a:pt x="0" y="2882969"/>
                </a:lnTo>
                <a:lnTo>
                  <a:pt x="0" y="480504"/>
                </a:lnTo>
                <a:cubicBezTo>
                  <a:pt x="0" y="215129"/>
                  <a:pt x="215129" y="0"/>
                  <a:pt x="48050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9927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5ED2B18-3442-4A5D-A215-0177E456BCA7}"/>
              </a:ext>
            </a:extLst>
          </p:cNvPr>
          <p:cNvSpPr>
            <a:spLocks noGrp="1"/>
          </p:cNvSpPr>
          <p:nvPr>
            <p:ph type="pic" sz="quarter" idx="166" hasCustomPrompt="1"/>
          </p:nvPr>
        </p:nvSpPr>
        <p:spPr>
          <a:xfrm>
            <a:off x="9234300" y="3818182"/>
            <a:ext cx="2590372" cy="2501822"/>
          </a:xfrm>
          <a:custGeom>
            <a:avLst/>
            <a:gdLst>
              <a:gd name="connsiteX0" fmla="*/ 471921 w 2590372"/>
              <a:gd name="connsiteY0" fmla="*/ 0 h 2501822"/>
              <a:gd name="connsiteX1" fmla="*/ 2590372 w 2590372"/>
              <a:gd name="connsiteY1" fmla="*/ 499222 h 2501822"/>
              <a:gd name="connsiteX2" fmla="*/ 2118451 w 2590372"/>
              <a:gd name="connsiteY2" fmla="*/ 2501822 h 2501822"/>
              <a:gd name="connsiteX3" fmla="*/ 0 w 2590372"/>
              <a:gd name="connsiteY3" fmla="*/ 2002600 h 2501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0372" h="2501822">
                <a:moveTo>
                  <a:pt x="471921" y="0"/>
                </a:moveTo>
                <a:lnTo>
                  <a:pt x="2590372" y="499222"/>
                </a:lnTo>
                <a:lnTo>
                  <a:pt x="2118451" y="2501822"/>
                </a:lnTo>
                <a:lnTo>
                  <a:pt x="0" y="2002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F47D6E8-6A8A-4163-85B5-FF8A1D153730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0" y="3175"/>
            <a:ext cx="12192000" cy="6854824"/>
          </a:xfrm>
          <a:custGeom>
            <a:avLst/>
            <a:gdLst>
              <a:gd name="connsiteX0" fmla="*/ 0 w 12192000"/>
              <a:gd name="connsiteY0" fmla="*/ 0 h 6854824"/>
              <a:gd name="connsiteX1" fmla="*/ 12192000 w 12192000"/>
              <a:gd name="connsiteY1" fmla="*/ 0 h 6854824"/>
              <a:gd name="connsiteX2" fmla="*/ 12192000 w 12192000"/>
              <a:gd name="connsiteY2" fmla="*/ 6854824 h 6854824"/>
              <a:gd name="connsiteX3" fmla="*/ 0 w 12192000"/>
              <a:gd name="connsiteY3" fmla="*/ 6854824 h 6854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4824">
                <a:moveTo>
                  <a:pt x="0" y="0"/>
                </a:moveTo>
                <a:lnTo>
                  <a:pt x="12192000" y="0"/>
                </a:lnTo>
                <a:lnTo>
                  <a:pt x="12192000" y="6854824"/>
                </a:lnTo>
                <a:lnTo>
                  <a:pt x="0" y="68548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56D530B-EB7F-4464-BDA0-F301ACB8DC21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367329" y="4003713"/>
            <a:ext cx="2590372" cy="2501822"/>
          </a:xfrm>
          <a:custGeom>
            <a:avLst/>
            <a:gdLst>
              <a:gd name="connsiteX0" fmla="*/ 471922 w 2590372"/>
              <a:gd name="connsiteY0" fmla="*/ 0 h 2501822"/>
              <a:gd name="connsiteX1" fmla="*/ 2590372 w 2590372"/>
              <a:gd name="connsiteY1" fmla="*/ 499222 h 2501822"/>
              <a:gd name="connsiteX2" fmla="*/ 2118451 w 2590372"/>
              <a:gd name="connsiteY2" fmla="*/ 2501822 h 2501822"/>
              <a:gd name="connsiteX3" fmla="*/ 0 w 2590372"/>
              <a:gd name="connsiteY3" fmla="*/ 2002600 h 2501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0372" h="2501822">
                <a:moveTo>
                  <a:pt x="471922" y="0"/>
                </a:moveTo>
                <a:lnTo>
                  <a:pt x="2590372" y="499222"/>
                </a:lnTo>
                <a:lnTo>
                  <a:pt x="2118451" y="2501822"/>
                </a:lnTo>
                <a:lnTo>
                  <a:pt x="0" y="2002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39783B3-B62E-4318-A333-994F15E05894}"/>
              </a:ext>
            </a:extLst>
          </p:cNvPr>
          <p:cNvSpPr>
            <a:spLocks noGrp="1"/>
          </p:cNvSpPr>
          <p:nvPr>
            <p:ph type="pic" sz="quarter" idx="169" hasCustomPrompt="1"/>
          </p:nvPr>
        </p:nvSpPr>
        <p:spPr>
          <a:xfrm>
            <a:off x="3322986" y="3880026"/>
            <a:ext cx="2590372" cy="2501822"/>
          </a:xfrm>
          <a:custGeom>
            <a:avLst/>
            <a:gdLst>
              <a:gd name="connsiteX0" fmla="*/ 471922 w 2590372"/>
              <a:gd name="connsiteY0" fmla="*/ 0 h 2501822"/>
              <a:gd name="connsiteX1" fmla="*/ 2590372 w 2590372"/>
              <a:gd name="connsiteY1" fmla="*/ 499222 h 2501822"/>
              <a:gd name="connsiteX2" fmla="*/ 2118451 w 2590372"/>
              <a:gd name="connsiteY2" fmla="*/ 2501822 h 2501822"/>
              <a:gd name="connsiteX3" fmla="*/ 0 w 2590372"/>
              <a:gd name="connsiteY3" fmla="*/ 2002600 h 2501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0372" h="2501822">
                <a:moveTo>
                  <a:pt x="471922" y="0"/>
                </a:moveTo>
                <a:lnTo>
                  <a:pt x="2590372" y="499222"/>
                </a:lnTo>
                <a:lnTo>
                  <a:pt x="2118451" y="2501822"/>
                </a:lnTo>
                <a:lnTo>
                  <a:pt x="0" y="2002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751E901-8CEF-478A-B811-BF6753017F8F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6278643" y="3941870"/>
            <a:ext cx="2590372" cy="2501822"/>
          </a:xfrm>
          <a:custGeom>
            <a:avLst/>
            <a:gdLst>
              <a:gd name="connsiteX0" fmla="*/ 471922 w 2590372"/>
              <a:gd name="connsiteY0" fmla="*/ 0 h 2501822"/>
              <a:gd name="connsiteX1" fmla="*/ 2590372 w 2590372"/>
              <a:gd name="connsiteY1" fmla="*/ 499222 h 2501822"/>
              <a:gd name="connsiteX2" fmla="*/ 2118451 w 2590372"/>
              <a:gd name="connsiteY2" fmla="*/ 2501822 h 2501822"/>
              <a:gd name="connsiteX3" fmla="*/ 0 w 2590372"/>
              <a:gd name="connsiteY3" fmla="*/ 2002600 h 2501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0372" h="2501822">
                <a:moveTo>
                  <a:pt x="471922" y="0"/>
                </a:moveTo>
                <a:lnTo>
                  <a:pt x="2590372" y="499222"/>
                </a:lnTo>
                <a:lnTo>
                  <a:pt x="2118451" y="2501822"/>
                </a:lnTo>
                <a:lnTo>
                  <a:pt x="0" y="2002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230492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0C206E4-9D5C-4E1C-95BF-89C7A6AAD834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3165637" y="2064542"/>
            <a:ext cx="2902103" cy="2802894"/>
          </a:xfrm>
          <a:custGeom>
            <a:avLst/>
            <a:gdLst>
              <a:gd name="connsiteX0" fmla="*/ 528713 w 2902103"/>
              <a:gd name="connsiteY0" fmla="*/ 0 h 2802894"/>
              <a:gd name="connsiteX1" fmla="*/ 2902103 w 2902103"/>
              <a:gd name="connsiteY1" fmla="*/ 559300 h 2802894"/>
              <a:gd name="connsiteX2" fmla="*/ 2373390 w 2902103"/>
              <a:gd name="connsiteY2" fmla="*/ 2802894 h 2802894"/>
              <a:gd name="connsiteX3" fmla="*/ 0 w 2902103"/>
              <a:gd name="connsiteY3" fmla="*/ 2243594 h 28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103" h="2802894">
                <a:moveTo>
                  <a:pt x="528713" y="0"/>
                </a:moveTo>
                <a:lnTo>
                  <a:pt x="2902103" y="559300"/>
                </a:lnTo>
                <a:lnTo>
                  <a:pt x="2373390" y="2802894"/>
                </a:lnTo>
                <a:lnTo>
                  <a:pt x="0" y="22435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CB3D0A0-ACB2-4026-A9C7-6F2B91F47B91}"/>
              </a:ext>
            </a:extLst>
          </p:cNvPr>
          <p:cNvSpPr>
            <a:spLocks noGrp="1"/>
          </p:cNvSpPr>
          <p:nvPr>
            <p:ph type="pic" sz="quarter" idx="169" hasCustomPrompt="1"/>
          </p:nvPr>
        </p:nvSpPr>
        <p:spPr>
          <a:xfrm>
            <a:off x="6124262" y="1961536"/>
            <a:ext cx="2902102" cy="2802894"/>
          </a:xfrm>
          <a:custGeom>
            <a:avLst/>
            <a:gdLst>
              <a:gd name="connsiteX0" fmla="*/ 528713 w 2902102"/>
              <a:gd name="connsiteY0" fmla="*/ 0 h 2802894"/>
              <a:gd name="connsiteX1" fmla="*/ 2902102 w 2902102"/>
              <a:gd name="connsiteY1" fmla="*/ 559300 h 2802894"/>
              <a:gd name="connsiteX2" fmla="*/ 2373389 w 2902102"/>
              <a:gd name="connsiteY2" fmla="*/ 2802894 h 2802894"/>
              <a:gd name="connsiteX3" fmla="*/ 0 w 2902102"/>
              <a:gd name="connsiteY3" fmla="*/ 2243594 h 28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102" h="2802894">
                <a:moveTo>
                  <a:pt x="528713" y="0"/>
                </a:moveTo>
                <a:lnTo>
                  <a:pt x="2902102" y="559300"/>
                </a:lnTo>
                <a:lnTo>
                  <a:pt x="2373389" y="2802894"/>
                </a:lnTo>
                <a:lnTo>
                  <a:pt x="0" y="22435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7C88BA8-00F3-4E55-9C2A-9EE6D117BFAD}"/>
              </a:ext>
            </a:extLst>
          </p:cNvPr>
          <p:cNvSpPr>
            <a:spLocks noGrp="1"/>
          </p:cNvSpPr>
          <p:nvPr>
            <p:ph type="pic" sz="quarter" idx="170" hasCustomPrompt="1"/>
          </p:nvPr>
        </p:nvSpPr>
        <p:spPr>
          <a:xfrm>
            <a:off x="9082888" y="2030206"/>
            <a:ext cx="2902102" cy="2802894"/>
          </a:xfrm>
          <a:custGeom>
            <a:avLst/>
            <a:gdLst>
              <a:gd name="connsiteX0" fmla="*/ 528713 w 2902102"/>
              <a:gd name="connsiteY0" fmla="*/ 0 h 2802894"/>
              <a:gd name="connsiteX1" fmla="*/ 2902102 w 2902102"/>
              <a:gd name="connsiteY1" fmla="*/ 559300 h 2802894"/>
              <a:gd name="connsiteX2" fmla="*/ 2373389 w 2902102"/>
              <a:gd name="connsiteY2" fmla="*/ 2802894 h 2802894"/>
              <a:gd name="connsiteX3" fmla="*/ 0 w 2902102"/>
              <a:gd name="connsiteY3" fmla="*/ 2243594 h 28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102" h="2802894">
                <a:moveTo>
                  <a:pt x="528713" y="0"/>
                </a:moveTo>
                <a:lnTo>
                  <a:pt x="2902102" y="559300"/>
                </a:lnTo>
                <a:lnTo>
                  <a:pt x="2373389" y="2802894"/>
                </a:lnTo>
                <a:lnTo>
                  <a:pt x="0" y="22435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CA2F475-729A-45C1-920D-ED6D7EE1D30C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207010" y="1995871"/>
            <a:ext cx="2902102" cy="2802894"/>
          </a:xfrm>
          <a:custGeom>
            <a:avLst/>
            <a:gdLst>
              <a:gd name="connsiteX0" fmla="*/ 528713 w 2902102"/>
              <a:gd name="connsiteY0" fmla="*/ 0 h 2802894"/>
              <a:gd name="connsiteX1" fmla="*/ 2902102 w 2902102"/>
              <a:gd name="connsiteY1" fmla="*/ 559300 h 2802894"/>
              <a:gd name="connsiteX2" fmla="*/ 2373389 w 2902102"/>
              <a:gd name="connsiteY2" fmla="*/ 2802894 h 2802894"/>
              <a:gd name="connsiteX3" fmla="*/ 0 w 2902102"/>
              <a:gd name="connsiteY3" fmla="*/ 2243594 h 280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2102" h="2802894">
                <a:moveTo>
                  <a:pt x="528713" y="0"/>
                </a:moveTo>
                <a:lnTo>
                  <a:pt x="2902102" y="559300"/>
                </a:lnTo>
                <a:lnTo>
                  <a:pt x="2373389" y="2802894"/>
                </a:lnTo>
                <a:lnTo>
                  <a:pt x="0" y="224359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405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6F2A18D-F6D8-4291-86C0-FE82031AB6EC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942771" y="2259159"/>
            <a:ext cx="5789578" cy="3653249"/>
          </a:xfrm>
          <a:custGeom>
            <a:avLst/>
            <a:gdLst>
              <a:gd name="connsiteX0" fmla="*/ 0 w 5789578"/>
              <a:gd name="connsiteY0" fmla="*/ 0 h 3653249"/>
              <a:gd name="connsiteX1" fmla="*/ 5789578 w 5789578"/>
              <a:gd name="connsiteY1" fmla="*/ 0 h 3653249"/>
              <a:gd name="connsiteX2" fmla="*/ 5789578 w 5789578"/>
              <a:gd name="connsiteY2" fmla="*/ 3653249 h 3653249"/>
              <a:gd name="connsiteX3" fmla="*/ 0 w 5789578"/>
              <a:gd name="connsiteY3" fmla="*/ 3653249 h 3653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9578" h="3653249">
                <a:moveTo>
                  <a:pt x="0" y="0"/>
                </a:moveTo>
                <a:lnTo>
                  <a:pt x="5789578" y="0"/>
                </a:lnTo>
                <a:lnTo>
                  <a:pt x="5789578" y="3653249"/>
                </a:lnTo>
                <a:lnTo>
                  <a:pt x="0" y="36532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1156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AECE39F-1DDA-4570-9046-894BD5BA369E}"/>
              </a:ext>
            </a:extLst>
          </p:cNvPr>
          <p:cNvSpPr>
            <a:spLocks noGrp="1"/>
          </p:cNvSpPr>
          <p:nvPr>
            <p:ph type="pic" sz="quarter" idx="167" hasCustomPrompt="1"/>
          </p:nvPr>
        </p:nvSpPr>
        <p:spPr>
          <a:xfrm>
            <a:off x="0" y="3292932"/>
            <a:ext cx="8467270" cy="3565068"/>
          </a:xfrm>
          <a:custGeom>
            <a:avLst/>
            <a:gdLst>
              <a:gd name="connsiteX0" fmla="*/ 0 w 8467270"/>
              <a:gd name="connsiteY0" fmla="*/ 0 h 3565068"/>
              <a:gd name="connsiteX1" fmla="*/ 8467270 w 8467270"/>
              <a:gd name="connsiteY1" fmla="*/ 0 h 3565068"/>
              <a:gd name="connsiteX2" fmla="*/ 8467270 w 8467270"/>
              <a:gd name="connsiteY2" fmla="*/ 3565068 h 3565068"/>
              <a:gd name="connsiteX3" fmla="*/ 0 w 8467270"/>
              <a:gd name="connsiteY3" fmla="*/ 3565068 h 3565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467270" h="3565068">
                <a:moveTo>
                  <a:pt x="0" y="0"/>
                </a:moveTo>
                <a:lnTo>
                  <a:pt x="8467270" y="0"/>
                </a:lnTo>
                <a:lnTo>
                  <a:pt x="8467270" y="3565068"/>
                </a:lnTo>
                <a:lnTo>
                  <a:pt x="0" y="35650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E520B53-F097-41B0-B90C-0AD5E2DB2B5B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8621487" y="2167066"/>
            <a:ext cx="3048000" cy="3827334"/>
          </a:xfrm>
          <a:custGeom>
            <a:avLst/>
            <a:gdLst>
              <a:gd name="connsiteX0" fmla="*/ 0 w 3048000"/>
              <a:gd name="connsiteY0" fmla="*/ 0 h 3827334"/>
              <a:gd name="connsiteX1" fmla="*/ 3048000 w 3048000"/>
              <a:gd name="connsiteY1" fmla="*/ 0 h 3827334"/>
              <a:gd name="connsiteX2" fmla="*/ 3048000 w 3048000"/>
              <a:gd name="connsiteY2" fmla="*/ 3827334 h 3827334"/>
              <a:gd name="connsiteX3" fmla="*/ 0 w 3048000"/>
              <a:gd name="connsiteY3" fmla="*/ 3827334 h 3827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827334">
                <a:moveTo>
                  <a:pt x="0" y="0"/>
                </a:moveTo>
                <a:lnTo>
                  <a:pt x="3048000" y="0"/>
                </a:lnTo>
                <a:lnTo>
                  <a:pt x="3048000" y="3827334"/>
                </a:lnTo>
                <a:lnTo>
                  <a:pt x="0" y="3827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54869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F3E4C85-5AB0-40B3-82C2-B93EC4F6171C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0" y="1670406"/>
            <a:ext cx="12192000" cy="2839587"/>
          </a:xfrm>
          <a:custGeom>
            <a:avLst/>
            <a:gdLst>
              <a:gd name="connsiteX0" fmla="*/ 0 w 12192000"/>
              <a:gd name="connsiteY0" fmla="*/ 0 h 2839587"/>
              <a:gd name="connsiteX1" fmla="*/ 12192000 w 12192000"/>
              <a:gd name="connsiteY1" fmla="*/ 0 h 2839587"/>
              <a:gd name="connsiteX2" fmla="*/ 12192000 w 12192000"/>
              <a:gd name="connsiteY2" fmla="*/ 2839587 h 2839587"/>
              <a:gd name="connsiteX3" fmla="*/ 0 w 12192000"/>
              <a:gd name="connsiteY3" fmla="*/ 2839587 h 2839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39587">
                <a:moveTo>
                  <a:pt x="0" y="0"/>
                </a:moveTo>
                <a:lnTo>
                  <a:pt x="12192000" y="0"/>
                </a:lnTo>
                <a:lnTo>
                  <a:pt x="12192000" y="2839587"/>
                </a:lnTo>
                <a:lnTo>
                  <a:pt x="0" y="28395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367663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DAEB851-61D1-43F1-A334-AC0C53D840E6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398827" y="1722213"/>
            <a:ext cx="11394349" cy="4694918"/>
          </a:xfrm>
          <a:custGeom>
            <a:avLst/>
            <a:gdLst>
              <a:gd name="connsiteX0" fmla="*/ 0 w 11394349"/>
              <a:gd name="connsiteY0" fmla="*/ 0 h 4694918"/>
              <a:gd name="connsiteX1" fmla="*/ 11394349 w 11394349"/>
              <a:gd name="connsiteY1" fmla="*/ 0 h 4694918"/>
              <a:gd name="connsiteX2" fmla="*/ 11394349 w 11394349"/>
              <a:gd name="connsiteY2" fmla="*/ 4694918 h 4694918"/>
              <a:gd name="connsiteX3" fmla="*/ 0 w 11394349"/>
              <a:gd name="connsiteY3" fmla="*/ 4694918 h 469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94349" h="4694918">
                <a:moveTo>
                  <a:pt x="0" y="0"/>
                </a:moveTo>
                <a:lnTo>
                  <a:pt x="11394349" y="0"/>
                </a:lnTo>
                <a:lnTo>
                  <a:pt x="11394349" y="4694918"/>
                </a:lnTo>
                <a:lnTo>
                  <a:pt x="0" y="46949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27229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EDCB87D-5A1C-423F-B8C8-392AB6B07E0A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0" y="832756"/>
            <a:ext cx="9042400" cy="6025245"/>
          </a:xfrm>
          <a:custGeom>
            <a:avLst/>
            <a:gdLst>
              <a:gd name="connsiteX0" fmla="*/ 0 w 9042400"/>
              <a:gd name="connsiteY0" fmla="*/ 0 h 6025245"/>
              <a:gd name="connsiteX1" fmla="*/ 9042400 w 9042400"/>
              <a:gd name="connsiteY1" fmla="*/ 6025245 h 6025245"/>
              <a:gd name="connsiteX2" fmla="*/ 0 w 9042400"/>
              <a:gd name="connsiteY2" fmla="*/ 6025245 h 6025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042400" h="6025245">
                <a:moveTo>
                  <a:pt x="0" y="0"/>
                </a:moveTo>
                <a:lnTo>
                  <a:pt x="9042400" y="6025245"/>
                </a:lnTo>
                <a:lnTo>
                  <a:pt x="0" y="602524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98328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B9B3902-A48D-41A3-A64A-468DD99577F0}"/>
              </a:ext>
            </a:extLst>
          </p:cNvPr>
          <p:cNvSpPr>
            <a:spLocks noGrp="1"/>
          </p:cNvSpPr>
          <p:nvPr>
            <p:ph type="pic" sz="quarter" idx="168" hasCustomPrompt="1"/>
          </p:nvPr>
        </p:nvSpPr>
        <p:spPr>
          <a:xfrm>
            <a:off x="2612232" y="1681846"/>
            <a:ext cx="4572000" cy="4572000"/>
          </a:xfrm>
          <a:custGeom>
            <a:avLst/>
            <a:gdLst>
              <a:gd name="connsiteX0" fmla="*/ 2286000 w 4572000"/>
              <a:gd name="connsiteY0" fmla="*/ 0 h 4572000"/>
              <a:gd name="connsiteX1" fmla="*/ 4572000 w 4572000"/>
              <a:gd name="connsiteY1" fmla="*/ 2286000 h 4572000"/>
              <a:gd name="connsiteX2" fmla="*/ 2286000 w 4572000"/>
              <a:gd name="connsiteY2" fmla="*/ 4572000 h 4572000"/>
              <a:gd name="connsiteX3" fmla="*/ 0 w 4572000"/>
              <a:gd name="connsiteY3" fmla="*/ 2286000 h 4572000"/>
              <a:gd name="connsiteX4" fmla="*/ 2286000 w 4572000"/>
              <a:gd name="connsiteY4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4572000">
                <a:moveTo>
                  <a:pt x="2286000" y="0"/>
                </a:moveTo>
                <a:cubicBezTo>
                  <a:pt x="3548523" y="0"/>
                  <a:pt x="4572000" y="1023477"/>
                  <a:pt x="4572000" y="2286000"/>
                </a:cubicBezTo>
                <a:cubicBezTo>
                  <a:pt x="4572000" y="3548523"/>
                  <a:pt x="3548523" y="4572000"/>
                  <a:pt x="2286000" y="4572000"/>
                </a:cubicBezTo>
                <a:cubicBezTo>
                  <a:pt x="1023477" y="4572000"/>
                  <a:pt x="0" y="3548523"/>
                  <a:pt x="0" y="2286000"/>
                </a:cubicBezTo>
                <a:cubicBezTo>
                  <a:pt x="0" y="1023477"/>
                  <a:pt x="1023477" y="0"/>
                  <a:pt x="2286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9370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D5539DF-B648-40C3-8534-14C24BDC57ED}"/>
              </a:ext>
            </a:extLst>
          </p:cNvPr>
          <p:cNvSpPr>
            <a:spLocks noGrp="1"/>
          </p:cNvSpPr>
          <p:nvPr>
            <p:ph type="pic" sz="quarter" idx="164" hasCustomPrompt="1"/>
          </p:nvPr>
        </p:nvSpPr>
        <p:spPr>
          <a:xfrm>
            <a:off x="5440079" y="1474805"/>
            <a:ext cx="1148316" cy="1148316"/>
          </a:xfrm>
          <a:custGeom>
            <a:avLst/>
            <a:gdLst>
              <a:gd name="connsiteX0" fmla="*/ 574158 w 1148316"/>
              <a:gd name="connsiteY0" fmla="*/ 0 h 1148316"/>
              <a:gd name="connsiteX1" fmla="*/ 1148316 w 1148316"/>
              <a:gd name="connsiteY1" fmla="*/ 574158 h 1148316"/>
              <a:gd name="connsiteX2" fmla="*/ 574158 w 1148316"/>
              <a:gd name="connsiteY2" fmla="*/ 1148316 h 1148316"/>
              <a:gd name="connsiteX3" fmla="*/ 0 w 1148316"/>
              <a:gd name="connsiteY3" fmla="*/ 574158 h 1148316"/>
              <a:gd name="connsiteX4" fmla="*/ 574158 w 1148316"/>
              <a:gd name="connsiteY4" fmla="*/ 0 h 1148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8316" h="1148316">
                <a:moveTo>
                  <a:pt x="574158" y="0"/>
                </a:moveTo>
                <a:cubicBezTo>
                  <a:pt x="891257" y="0"/>
                  <a:pt x="1148316" y="257059"/>
                  <a:pt x="1148316" y="574158"/>
                </a:cubicBezTo>
                <a:cubicBezTo>
                  <a:pt x="1148316" y="891257"/>
                  <a:pt x="891257" y="1148316"/>
                  <a:pt x="574158" y="1148316"/>
                </a:cubicBezTo>
                <a:cubicBezTo>
                  <a:pt x="257059" y="1148316"/>
                  <a:pt x="0" y="891257"/>
                  <a:pt x="0" y="574158"/>
                </a:cubicBezTo>
                <a:cubicBezTo>
                  <a:pt x="0" y="257059"/>
                  <a:pt x="257059" y="0"/>
                  <a:pt x="5741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2348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831F07A-0944-40D1-B550-CE8D2E1FA3F3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4645711" y="2474037"/>
            <a:ext cx="2930172" cy="3330582"/>
          </a:xfrm>
          <a:custGeom>
            <a:avLst/>
            <a:gdLst>
              <a:gd name="connsiteX0" fmla="*/ 0 w 2930172"/>
              <a:gd name="connsiteY0" fmla="*/ 0 h 3330582"/>
              <a:gd name="connsiteX1" fmla="*/ 2930172 w 2930172"/>
              <a:gd name="connsiteY1" fmla="*/ 0 h 3330582"/>
              <a:gd name="connsiteX2" fmla="*/ 2930172 w 2930172"/>
              <a:gd name="connsiteY2" fmla="*/ 3330582 h 3330582"/>
              <a:gd name="connsiteX3" fmla="*/ 0 w 2930172"/>
              <a:gd name="connsiteY3" fmla="*/ 3330582 h 3330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0172" h="3330582">
                <a:moveTo>
                  <a:pt x="0" y="0"/>
                </a:moveTo>
                <a:lnTo>
                  <a:pt x="2930172" y="0"/>
                </a:lnTo>
                <a:lnTo>
                  <a:pt x="2930172" y="3330582"/>
                </a:lnTo>
                <a:lnTo>
                  <a:pt x="0" y="33305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589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98B9EFD-BB98-409B-9A6D-4CC18A886277}"/>
              </a:ext>
            </a:extLst>
          </p:cNvPr>
          <p:cNvSpPr>
            <a:spLocks noGrp="1"/>
          </p:cNvSpPr>
          <p:nvPr>
            <p:ph type="pic" sz="quarter" idx="165" hasCustomPrompt="1"/>
          </p:nvPr>
        </p:nvSpPr>
        <p:spPr>
          <a:xfrm>
            <a:off x="1087196" y="3158050"/>
            <a:ext cx="5257208" cy="3116199"/>
          </a:xfrm>
          <a:custGeom>
            <a:avLst/>
            <a:gdLst>
              <a:gd name="connsiteX0" fmla="*/ 0 w 5257208"/>
              <a:gd name="connsiteY0" fmla="*/ 0 h 3116199"/>
              <a:gd name="connsiteX1" fmla="*/ 5257208 w 5257208"/>
              <a:gd name="connsiteY1" fmla="*/ 0 h 3116199"/>
              <a:gd name="connsiteX2" fmla="*/ 5257208 w 5257208"/>
              <a:gd name="connsiteY2" fmla="*/ 3116199 h 3116199"/>
              <a:gd name="connsiteX3" fmla="*/ 0 w 5257208"/>
              <a:gd name="connsiteY3" fmla="*/ 3116199 h 311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7208" h="3116199">
                <a:moveTo>
                  <a:pt x="0" y="0"/>
                </a:moveTo>
                <a:lnTo>
                  <a:pt x="5257208" y="0"/>
                </a:lnTo>
                <a:lnTo>
                  <a:pt x="5257208" y="3116199"/>
                </a:lnTo>
                <a:lnTo>
                  <a:pt x="0" y="31161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214" r:id="rId7"/>
    <p:sldLayoutId id="2147484215" r:id="rId8"/>
    <p:sldLayoutId id="2147484216" r:id="rId9"/>
    <p:sldLayoutId id="2147484217" r:id="rId10"/>
    <p:sldLayoutId id="2147484218" r:id="rId11"/>
    <p:sldLayoutId id="2147484219" r:id="rId12"/>
    <p:sldLayoutId id="2147484220" r:id="rId13"/>
    <p:sldLayoutId id="2147484221" r:id="rId14"/>
    <p:sldLayoutId id="2147484222" r:id="rId15"/>
    <p:sldLayoutId id="2147484223" r:id="rId16"/>
    <p:sldLayoutId id="2147484224" r:id="rId17"/>
    <p:sldLayoutId id="2147484225" r:id="rId18"/>
    <p:sldLayoutId id="2147484226" r:id="rId19"/>
    <p:sldLayoutId id="2147484227" r:id="rId20"/>
    <p:sldLayoutId id="2147484228" r:id="rId21"/>
    <p:sldLayoutId id="2147484229" r:id="rId22"/>
    <p:sldLayoutId id="2147484230" r:id="rId23"/>
    <p:sldLayoutId id="2147484231" r:id="rId24"/>
    <p:sldLayoutId id="2147484232" r:id="rId25"/>
    <p:sldLayoutId id="2147484233" r:id="rId26"/>
    <p:sldLayoutId id="2147484234" r:id="rId27"/>
    <p:sldLayoutId id="2147484235" r:id="rId28"/>
    <p:sldLayoutId id="2147484236" r:id="rId29"/>
    <p:sldLayoutId id="2147484237" r:id="rId30"/>
    <p:sldLayoutId id="2147484238" r:id="rId3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4EFE2A-2D17-43F2-BBBB-4FD3C1010F9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F2EEA6-A151-433D-A6E5-0C83E148FC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11B77D-4DAD-40A0-8548-495DBD7A5B84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96FDE0B-877A-49E9-9D36-61506DB75EA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85ED15B-BEEA-4AB4-97E8-E31D72560277}"/>
              </a:ext>
            </a:extLst>
          </p:cNvPr>
          <p:cNvGrpSpPr/>
          <p:nvPr/>
        </p:nvGrpSpPr>
        <p:grpSpPr>
          <a:xfrm>
            <a:off x="874463" y="4804123"/>
            <a:ext cx="3041093" cy="1217190"/>
            <a:chOff x="1182564" y="4692480"/>
            <a:chExt cx="3041093" cy="121719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AD3E2A69-0E0C-4E2A-9D94-6DB0B9791C8D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70BF4AE-9D44-4B17-9987-3C3D49D57B17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chemeClr val="accent2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Dr. Jacky Chan</a:t>
                </a:r>
              </a:p>
            </p:txBody>
          </p:sp>
          <p:sp>
            <p:nvSpPr>
              <p:cNvPr id="55" name="Rectangle 9">
                <a:extLst>
                  <a:ext uri="{FF2B5EF4-FFF2-40B4-BE49-F238E27FC236}">
                    <a16:creationId xmlns:a16="http://schemas.microsoft.com/office/drawing/2014/main" id="{3FFC02B2-FF23-4022-83C8-C1B1BCF6A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71733BE5-2B72-4657-BBFD-FC482383DF5D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2CB59E52-0681-4F54-9D9E-4746740FD733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459613DA-DC74-450B-84C8-E3162EBE2EA9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245B222B-84CF-4945-9177-860F548CBD76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52" name="Oval 51">
                    <a:extLst>
                      <a:ext uri="{FF2B5EF4-FFF2-40B4-BE49-F238E27FC236}">
                        <a16:creationId xmlns:a16="http://schemas.microsoft.com/office/drawing/2014/main" id="{E6E2BC2A-3DC3-4A83-9E5A-DEE6DCF7AC42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3" name="AutoShape 1">
                    <a:extLst>
                      <a:ext uri="{FF2B5EF4-FFF2-40B4-BE49-F238E27FC236}">
                        <a16:creationId xmlns:a16="http://schemas.microsoft.com/office/drawing/2014/main" id="{98DF3A9B-4A93-45C8-BEB0-5F47E9887D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ED86AED4-520C-4F39-88BC-575EA45FF06F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46" name="Oval 45">
                    <a:extLst>
                      <a:ext uri="{FF2B5EF4-FFF2-40B4-BE49-F238E27FC236}">
                        <a16:creationId xmlns:a16="http://schemas.microsoft.com/office/drawing/2014/main" id="{D2583E0B-812B-4F93-AD96-ACE81E69D3F3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7" name="AutoShape 21">
                    <a:extLst>
                      <a:ext uri="{FF2B5EF4-FFF2-40B4-BE49-F238E27FC236}">
                        <a16:creationId xmlns:a16="http://schemas.microsoft.com/office/drawing/2014/main" id="{25A24D62-3815-4E3F-B41F-332087FA81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EAC54828-B5FD-4B07-9820-53668AE689B6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65386535-D84A-4950-BF86-8415F8238EC3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5" name="AutoShape 18">
                    <a:extLst>
                      <a:ext uri="{FF2B5EF4-FFF2-40B4-BE49-F238E27FC236}">
                        <a16:creationId xmlns:a16="http://schemas.microsoft.com/office/drawing/2014/main" id="{BDA8BD26-E428-457E-B205-F89EE0B573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62C7AD5-D1F4-46EE-8930-108CCC01BAC3}"/>
              </a:ext>
            </a:extLst>
          </p:cNvPr>
          <p:cNvGrpSpPr/>
          <p:nvPr/>
        </p:nvGrpSpPr>
        <p:grpSpPr>
          <a:xfrm>
            <a:off x="4575453" y="4804123"/>
            <a:ext cx="3041093" cy="1217190"/>
            <a:chOff x="1182564" y="4692480"/>
            <a:chExt cx="3041093" cy="1217190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37FCBE2-C348-485C-85FC-6457DF39AE0B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BEF7F2A4-FA6F-422C-8EB0-7F696AFCE975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b="1" dirty="0" err="1">
                    <a:solidFill>
                      <a:schemeClr val="accent3"/>
                    </a:solidFill>
                    <a:latin typeface="Raleway" panose="020B0503030101060003" pitchFamily="34" charset="0"/>
                    <a:ea typeface="PT Sans" panose="020B0503020203020204" pitchFamily="34" charset="0"/>
                  </a:rPr>
                  <a:t>Jhon</a:t>
                </a:r>
                <a:r>
                  <a:rPr lang="en-US" sz="1500" b="1" dirty="0">
                    <a:solidFill>
                      <a:schemeClr val="accent3"/>
                    </a:solidFill>
                    <a:latin typeface="Raleway" panose="020B0503030101060003" pitchFamily="34" charset="0"/>
                    <a:ea typeface="PT Sans" panose="020B0503020203020204" pitchFamily="34" charset="0"/>
                  </a:rPr>
                  <a:t> Deo</a:t>
                </a:r>
                <a:endParaRPr lang="en-US" sz="1500" b="1" dirty="0">
                  <a:solidFill>
                    <a:schemeClr val="accent3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71" name="Rectangle 9">
                <a:extLst>
                  <a:ext uri="{FF2B5EF4-FFF2-40B4-BE49-F238E27FC236}">
                    <a16:creationId xmlns:a16="http://schemas.microsoft.com/office/drawing/2014/main" id="{D9B68057-CB7D-433D-B7FF-5D38350C1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395F423F-2F1B-4E9B-B776-C21DA2C023B1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D7989D88-EA7A-4BBD-8F5A-2663C72A8448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3CB6FBF5-E0F5-4406-AC7F-914777D6096B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C6DF5BF8-44B5-4AD6-833F-31C877C6B9E3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68" name="Oval 67">
                    <a:extLst>
                      <a:ext uri="{FF2B5EF4-FFF2-40B4-BE49-F238E27FC236}">
                        <a16:creationId xmlns:a16="http://schemas.microsoft.com/office/drawing/2014/main" id="{64E444EC-7288-4239-9186-9497726C981F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9" name="AutoShape 1">
                    <a:extLst>
                      <a:ext uri="{FF2B5EF4-FFF2-40B4-BE49-F238E27FC236}">
                        <a16:creationId xmlns:a16="http://schemas.microsoft.com/office/drawing/2014/main" id="{4BA7D62A-1B0C-46A3-B758-7B120F2433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8C190A1F-61F9-44AA-952B-E26960AFA944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66" name="Oval 65">
                    <a:extLst>
                      <a:ext uri="{FF2B5EF4-FFF2-40B4-BE49-F238E27FC236}">
                        <a16:creationId xmlns:a16="http://schemas.microsoft.com/office/drawing/2014/main" id="{2AEE4AAD-CE8E-4AD5-8EA8-308E2854B014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7" name="AutoShape 21">
                    <a:extLst>
                      <a:ext uri="{FF2B5EF4-FFF2-40B4-BE49-F238E27FC236}">
                        <a16:creationId xmlns:a16="http://schemas.microsoft.com/office/drawing/2014/main" id="{CCECB61E-5633-4FCA-8F3F-FABEAD61E5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C5020A4F-55C3-475F-9813-5630BB422DAB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64" name="Oval 63">
                    <a:extLst>
                      <a:ext uri="{FF2B5EF4-FFF2-40B4-BE49-F238E27FC236}">
                        <a16:creationId xmlns:a16="http://schemas.microsoft.com/office/drawing/2014/main" id="{74689782-445A-4D9F-85C5-C4F7518EB3E3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5" name="AutoShape 18">
                    <a:extLst>
                      <a:ext uri="{FF2B5EF4-FFF2-40B4-BE49-F238E27FC236}">
                        <a16:creationId xmlns:a16="http://schemas.microsoft.com/office/drawing/2014/main" id="{6B98B4BC-A3C4-4AC3-A05E-958FFD7FFE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ABB8726-6B50-4860-8B0C-4E8ABC699205}"/>
              </a:ext>
            </a:extLst>
          </p:cNvPr>
          <p:cNvGrpSpPr/>
          <p:nvPr/>
        </p:nvGrpSpPr>
        <p:grpSpPr>
          <a:xfrm>
            <a:off x="8276443" y="4804123"/>
            <a:ext cx="3041093" cy="1217190"/>
            <a:chOff x="1182564" y="4692480"/>
            <a:chExt cx="3041093" cy="1217190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D7E13FD2-9567-46B5-9B7A-FE6323AA08F9}"/>
                </a:ext>
              </a:extLst>
            </p:cNvPr>
            <p:cNvGrpSpPr/>
            <p:nvPr/>
          </p:nvGrpSpPr>
          <p:grpSpPr>
            <a:xfrm>
              <a:off x="1182564" y="4692480"/>
              <a:ext cx="3041093" cy="716750"/>
              <a:chOff x="1182564" y="4692480"/>
              <a:chExt cx="3041093" cy="716750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B105B7E4-7EFB-488D-A35F-79DC09F49718}"/>
                  </a:ext>
                </a:extLst>
              </p:cNvPr>
              <p:cNvSpPr txBox="1"/>
              <p:nvPr/>
            </p:nvSpPr>
            <p:spPr>
              <a:xfrm>
                <a:off x="1824010" y="4692480"/>
                <a:ext cx="175820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solidFill>
                      <a:schemeClr val="accent4"/>
                    </a:solidFill>
                    <a:latin typeface="Raleway" panose="020B0503030101060003" pitchFamily="34" charset="0"/>
                    <a:ea typeface="PT Sans" panose="020B0503020203020204" pitchFamily="34" charset="0"/>
                  </a:rPr>
                  <a:t>Dr. Jacky Chan</a:t>
                </a:r>
                <a:endParaRPr lang="en-US" sz="1500" b="1" dirty="0">
                  <a:solidFill>
                    <a:schemeClr val="accent4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87" name="Rectangle 9">
                <a:extLst>
                  <a:ext uri="{FF2B5EF4-FFF2-40B4-BE49-F238E27FC236}">
                    <a16:creationId xmlns:a16="http://schemas.microsoft.com/office/drawing/2014/main" id="{6F92C6E6-4F50-458E-875A-153083B30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564" y="5015645"/>
                <a:ext cx="3041093" cy="3935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lorem ipsum your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mejurity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to lorem to text dummy 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heading of and lorem. </a:t>
                </a:r>
              </a:p>
            </p:txBody>
          </p: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1CCA6164-C9FF-460C-8A19-C2C269479A62}"/>
                </a:ext>
              </a:extLst>
            </p:cNvPr>
            <p:cNvGrpSpPr/>
            <p:nvPr/>
          </p:nvGrpSpPr>
          <p:grpSpPr>
            <a:xfrm>
              <a:off x="2157298" y="5613208"/>
              <a:ext cx="1091624" cy="296462"/>
              <a:chOff x="1515100" y="5516154"/>
              <a:chExt cx="1324077" cy="359591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5C1FF762-FBED-4BEA-8BC0-7F55BE23A81A}"/>
                  </a:ext>
                </a:extLst>
              </p:cNvPr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0E4F7ACE-F56B-452E-A739-18151F38BF71}"/>
                  </a:ext>
                </a:extLst>
              </p:cNvPr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id="{5EC815D8-62B5-407F-AEB4-6825B26173BD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84" name="Oval 83">
                    <a:extLst>
                      <a:ext uri="{FF2B5EF4-FFF2-40B4-BE49-F238E27FC236}">
                        <a16:creationId xmlns:a16="http://schemas.microsoft.com/office/drawing/2014/main" id="{8622363E-64F5-48F7-825F-B8D39F9DEC25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5" name="AutoShape 1">
                    <a:extLst>
                      <a:ext uri="{FF2B5EF4-FFF2-40B4-BE49-F238E27FC236}">
                        <a16:creationId xmlns:a16="http://schemas.microsoft.com/office/drawing/2014/main" id="{85EBF505-965B-4A83-B159-A398F6EE12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8" name="Group 77">
                  <a:extLst>
                    <a:ext uri="{FF2B5EF4-FFF2-40B4-BE49-F238E27FC236}">
                      <a16:creationId xmlns:a16="http://schemas.microsoft.com/office/drawing/2014/main" id="{B80D5133-F8E7-4C65-B49A-D99EB59D7908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82" name="Oval 81">
                    <a:extLst>
                      <a:ext uri="{FF2B5EF4-FFF2-40B4-BE49-F238E27FC236}">
                        <a16:creationId xmlns:a16="http://schemas.microsoft.com/office/drawing/2014/main" id="{44FA04B0-9396-4E7C-A31A-FAD82311A73A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3" name="AutoShape 21">
                    <a:extLst>
                      <a:ext uri="{FF2B5EF4-FFF2-40B4-BE49-F238E27FC236}">
                        <a16:creationId xmlns:a16="http://schemas.microsoft.com/office/drawing/2014/main" id="{CEFEF54D-5C2F-41B9-94C6-60F564DCF1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12A0C413-7B3C-4D7D-9C3B-8DB96B6742A5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80" name="Oval 79">
                    <a:extLst>
                      <a:ext uri="{FF2B5EF4-FFF2-40B4-BE49-F238E27FC236}">
                        <a16:creationId xmlns:a16="http://schemas.microsoft.com/office/drawing/2014/main" id="{F9B228E9-6AC4-4658-8296-E23E45741C42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1" name="AutoShape 18">
                    <a:extLst>
                      <a:ext uri="{FF2B5EF4-FFF2-40B4-BE49-F238E27FC236}">
                        <a16:creationId xmlns:a16="http://schemas.microsoft.com/office/drawing/2014/main" id="{29154CE9-D18E-4C07-B94B-671E811F5AA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F98117-55FE-486D-AC0E-2F298DB63C8A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4077E83-C14D-4FEB-9C2E-7B3ADCBC1923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10B981-1392-4347-A3A9-65C503EEB414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</a:t>
            </a:r>
            <a:r>
              <a:rPr lang="en-US" sz="3600" b="1" dirty="0"/>
              <a:t>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8D2B0A9-CF5A-403C-9E5D-E1067E34E07A}"/>
              </a:ext>
            </a:extLst>
          </p:cNvPr>
          <p:cNvGrpSpPr/>
          <p:nvPr/>
        </p:nvGrpSpPr>
        <p:grpSpPr>
          <a:xfrm>
            <a:off x="1077908" y="4029772"/>
            <a:ext cx="2183855" cy="2003163"/>
            <a:chOff x="1315185" y="3879431"/>
            <a:chExt cx="2183855" cy="2003163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11F30408-FE6E-46BF-8ECB-C35CE2ED321B}"/>
                </a:ext>
              </a:extLst>
            </p:cNvPr>
            <p:cNvGrpSpPr/>
            <p:nvPr/>
          </p:nvGrpSpPr>
          <p:grpSpPr>
            <a:xfrm>
              <a:off x="1400653" y="5031823"/>
              <a:ext cx="2012919" cy="850771"/>
              <a:chOff x="892838" y="8466076"/>
              <a:chExt cx="2012919" cy="850771"/>
            </a:xfrm>
          </p:grpSpPr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B0E83597-406B-4280-81B4-09788E8636A7}"/>
                  </a:ext>
                </a:extLst>
              </p:cNvPr>
              <p:cNvGrpSpPr/>
              <p:nvPr/>
            </p:nvGrpSpPr>
            <p:grpSpPr>
              <a:xfrm>
                <a:off x="1496338" y="9059763"/>
                <a:ext cx="805918" cy="257084"/>
                <a:chOff x="2010041" y="5539391"/>
                <a:chExt cx="805918" cy="257084"/>
              </a:xfrm>
            </p:grpSpPr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8BEC8162-5D11-45E3-9A8D-90608B3EB242}"/>
                    </a:ext>
                  </a:extLst>
                </p:cNvPr>
                <p:cNvSpPr/>
                <p:nvPr/>
              </p:nvSpPr>
              <p:spPr>
                <a:xfrm>
                  <a:off x="2010041" y="5539392"/>
                  <a:ext cx="257083" cy="257083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4" name="AutoShape 1">
                  <a:extLst>
                    <a:ext uri="{FF2B5EF4-FFF2-40B4-BE49-F238E27FC236}">
                      <a16:creationId xmlns:a16="http://schemas.microsoft.com/office/drawing/2014/main" id="{91BEBA72-0619-4ABF-9368-F0A93AFEA8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2137" y="5613933"/>
                  <a:ext cx="132891" cy="108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CD3E5D28-2E97-4281-8E3E-564BA87A8210}"/>
                    </a:ext>
                  </a:extLst>
                </p:cNvPr>
                <p:cNvSpPr/>
                <p:nvPr/>
              </p:nvSpPr>
              <p:spPr>
                <a:xfrm>
                  <a:off x="2284458" y="5539392"/>
                  <a:ext cx="257083" cy="257083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6" name="AutoShape 21">
                  <a:extLst>
                    <a:ext uri="{FF2B5EF4-FFF2-40B4-BE49-F238E27FC236}">
                      <a16:creationId xmlns:a16="http://schemas.microsoft.com/office/drawing/2014/main" id="{1542C6D7-E655-4B13-912A-AD27E7AE1F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4140" y="5619075"/>
                  <a:ext cx="97717" cy="9771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7" name="Oval 76">
                  <a:extLst>
                    <a:ext uri="{FF2B5EF4-FFF2-40B4-BE49-F238E27FC236}">
                      <a16:creationId xmlns:a16="http://schemas.microsoft.com/office/drawing/2014/main" id="{438593BC-1C86-4A92-8ED0-B63907C09D17}"/>
                    </a:ext>
                  </a:extLst>
                </p:cNvPr>
                <p:cNvSpPr/>
                <p:nvPr/>
              </p:nvSpPr>
              <p:spPr>
                <a:xfrm>
                  <a:off x="2558876" y="5539391"/>
                  <a:ext cx="257083" cy="257083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8" name="AutoShape 18">
                  <a:extLst>
                    <a:ext uri="{FF2B5EF4-FFF2-40B4-BE49-F238E27FC236}">
                      <a16:creationId xmlns:a16="http://schemas.microsoft.com/office/drawing/2014/main" id="{56272480-CDC5-479C-B95E-78155EE260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4667" y="5621459"/>
                  <a:ext cx="145501" cy="9294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  <p:sp>
            <p:nvSpPr>
              <p:cNvPr id="71" name="Rectangle 9">
                <a:extLst>
                  <a:ext uri="{FF2B5EF4-FFF2-40B4-BE49-F238E27FC236}">
                    <a16:creationId xmlns:a16="http://schemas.microsoft.com/office/drawing/2014/main" id="{28E7DFD7-F27D-43AF-A85D-5FD30B7EE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838" y="8466076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49A86957-0833-4559-910E-DB4556E91568}"/>
                </a:ext>
              </a:extLst>
            </p:cNvPr>
            <p:cNvGrpSpPr/>
            <p:nvPr/>
          </p:nvGrpSpPr>
          <p:grpSpPr>
            <a:xfrm>
              <a:off x="1315185" y="3879431"/>
              <a:ext cx="2183855" cy="857981"/>
              <a:chOff x="1077909" y="3966965"/>
              <a:chExt cx="2183855" cy="857981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FCC67E0F-B2C5-4F4B-B2DC-CB85488C8A71}"/>
                  </a:ext>
                </a:extLst>
              </p:cNvPr>
              <p:cNvSpPr txBox="1"/>
              <p:nvPr/>
            </p:nvSpPr>
            <p:spPr>
              <a:xfrm>
                <a:off x="1303741" y="3966965"/>
                <a:ext cx="1732192" cy="810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800"/>
                  </a:lnSpc>
                </a:pPr>
                <a:r>
                  <a:rPr lang="en-US" sz="1300" dirty="0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JOHN DEO</a:t>
                </a:r>
              </a:p>
              <a:p>
                <a:pPr algn="ctr">
                  <a:lnSpc>
                    <a:spcPts val="2800"/>
                  </a:lnSpc>
                </a:pPr>
                <a:r>
                  <a:rPr lang="en-US" sz="2000" b="1" dirty="0">
                    <a:solidFill>
                      <a:schemeClr val="tx2">
                        <a:lumMod val="75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POST TITLE</a:t>
                </a:r>
              </a:p>
            </p:txBody>
          </p: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1B4BEA8D-334B-46DD-8B81-175294C3041D}"/>
                  </a:ext>
                </a:extLst>
              </p:cNvPr>
              <p:cNvCxnSpPr/>
              <p:nvPr/>
            </p:nvCxnSpPr>
            <p:spPr>
              <a:xfrm flipH="1">
                <a:off x="1077909" y="4224144"/>
                <a:ext cx="479426" cy="0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49D3485-85E4-44A0-8469-EAE061DB6057}"/>
                  </a:ext>
                </a:extLst>
              </p:cNvPr>
              <p:cNvCxnSpPr/>
              <p:nvPr/>
            </p:nvCxnSpPr>
            <p:spPr>
              <a:xfrm flipH="1">
                <a:off x="2782338" y="4224144"/>
                <a:ext cx="479426" cy="0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B0F1898A-7E43-4D67-B124-D8AA90A6B0DA}"/>
                  </a:ext>
                </a:extLst>
              </p:cNvPr>
              <p:cNvCxnSpPr/>
              <p:nvPr/>
            </p:nvCxnSpPr>
            <p:spPr>
              <a:xfrm flipH="1">
                <a:off x="1548081" y="4824946"/>
                <a:ext cx="1243509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2257513-57D7-44B4-BFDD-9C0DBBD8B8C5}"/>
              </a:ext>
            </a:extLst>
          </p:cNvPr>
          <p:cNvGrpSpPr/>
          <p:nvPr/>
        </p:nvGrpSpPr>
        <p:grpSpPr>
          <a:xfrm>
            <a:off x="3695351" y="4029772"/>
            <a:ext cx="2183855" cy="2003163"/>
            <a:chOff x="3932628" y="3879431"/>
            <a:chExt cx="2183855" cy="2003163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8224A6CD-6641-4353-AAD7-73EDB1F087A8}"/>
                </a:ext>
              </a:extLst>
            </p:cNvPr>
            <p:cNvGrpSpPr/>
            <p:nvPr/>
          </p:nvGrpSpPr>
          <p:grpSpPr>
            <a:xfrm>
              <a:off x="3932628" y="3879431"/>
              <a:ext cx="2183855" cy="857981"/>
              <a:chOff x="3695352" y="3966965"/>
              <a:chExt cx="2183855" cy="857981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9B908C86-5FBF-48FF-8B1C-0E9B50648D9F}"/>
                  </a:ext>
                </a:extLst>
              </p:cNvPr>
              <p:cNvSpPr txBox="1"/>
              <p:nvPr/>
            </p:nvSpPr>
            <p:spPr>
              <a:xfrm>
                <a:off x="3921183" y="3966965"/>
                <a:ext cx="1732194" cy="810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800"/>
                  </a:lnSpc>
                </a:pPr>
                <a:r>
                  <a:rPr lang="en-US" sz="1300" dirty="0">
                    <a:solidFill>
                      <a:schemeClr val="accent4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MIKE JOHN</a:t>
                </a:r>
              </a:p>
              <a:p>
                <a:pPr algn="ctr">
                  <a:lnSpc>
                    <a:spcPts val="2800"/>
                  </a:lnSpc>
                </a:pPr>
                <a:r>
                  <a:rPr lang="en-US" sz="2000" b="1" dirty="0">
                    <a:solidFill>
                      <a:schemeClr val="tx2">
                        <a:lumMod val="75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POST TITLE</a:t>
                </a:r>
              </a:p>
            </p:txBody>
          </p: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51DF1CD4-0F62-4B3A-8641-81BED2B2CDAC}"/>
                  </a:ext>
                </a:extLst>
              </p:cNvPr>
              <p:cNvCxnSpPr/>
              <p:nvPr/>
            </p:nvCxnSpPr>
            <p:spPr>
              <a:xfrm flipH="1">
                <a:off x="3695352" y="4224144"/>
                <a:ext cx="479426" cy="0"/>
              </a:xfrm>
              <a:prstGeom prst="line">
                <a:avLst/>
              </a:prstGeom>
              <a:ln w="28575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B3460E98-CF4A-447D-9A03-FD5B04AFE114}"/>
                  </a:ext>
                </a:extLst>
              </p:cNvPr>
              <p:cNvCxnSpPr/>
              <p:nvPr/>
            </p:nvCxnSpPr>
            <p:spPr>
              <a:xfrm flipH="1">
                <a:off x="5399781" y="4224144"/>
                <a:ext cx="479426" cy="0"/>
              </a:xfrm>
              <a:prstGeom prst="line">
                <a:avLst/>
              </a:prstGeom>
              <a:ln w="28575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EF4FAB2E-0661-4B2C-B567-C28663A0CBD3}"/>
                  </a:ext>
                </a:extLst>
              </p:cNvPr>
              <p:cNvCxnSpPr/>
              <p:nvPr/>
            </p:nvCxnSpPr>
            <p:spPr>
              <a:xfrm flipH="1">
                <a:off x="4165524" y="4824946"/>
                <a:ext cx="1243509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B8CEEFBF-ACA6-4D53-8749-45133D46186C}"/>
                </a:ext>
              </a:extLst>
            </p:cNvPr>
            <p:cNvGrpSpPr/>
            <p:nvPr/>
          </p:nvGrpSpPr>
          <p:grpSpPr>
            <a:xfrm>
              <a:off x="4030976" y="5031823"/>
              <a:ext cx="2012919" cy="850771"/>
              <a:chOff x="892838" y="8466076"/>
              <a:chExt cx="2012919" cy="850771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58AB3A0F-FF52-4578-AB4C-43F8A0508F89}"/>
                  </a:ext>
                </a:extLst>
              </p:cNvPr>
              <p:cNvGrpSpPr/>
              <p:nvPr/>
            </p:nvGrpSpPr>
            <p:grpSpPr>
              <a:xfrm>
                <a:off x="1496338" y="9059763"/>
                <a:ext cx="805918" cy="257084"/>
                <a:chOff x="2010041" y="5539391"/>
                <a:chExt cx="805918" cy="257084"/>
              </a:xfrm>
            </p:grpSpPr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554707EA-BFEC-434D-BA21-C00B6D86D4F0}"/>
                    </a:ext>
                  </a:extLst>
                </p:cNvPr>
                <p:cNvSpPr/>
                <p:nvPr/>
              </p:nvSpPr>
              <p:spPr>
                <a:xfrm>
                  <a:off x="2010041" y="5539392"/>
                  <a:ext cx="257083" cy="257083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1" name="AutoShape 1">
                  <a:extLst>
                    <a:ext uri="{FF2B5EF4-FFF2-40B4-BE49-F238E27FC236}">
                      <a16:creationId xmlns:a16="http://schemas.microsoft.com/office/drawing/2014/main" id="{B6727D28-9AD7-4CD2-B1EE-975D04F11B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2137" y="5613933"/>
                  <a:ext cx="132891" cy="108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9BCEF688-B1D0-47D3-9F43-8A8767D4AA37}"/>
                    </a:ext>
                  </a:extLst>
                </p:cNvPr>
                <p:cNvSpPr/>
                <p:nvPr/>
              </p:nvSpPr>
              <p:spPr>
                <a:xfrm>
                  <a:off x="2284458" y="5539392"/>
                  <a:ext cx="257083" cy="257083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3" name="AutoShape 21">
                  <a:extLst>
                    <a:ext uri="{FF2B5EF4-FFF2-40B4-BE49-F238E27FC236}">
                      <a16:creationId xmlns:a16="http://schemas.microsoft.com/office/drawing/2014/main" id="{47AC0CD1-D081-40AF-AF65-30624047D6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4140" y="5619075"/>
                  <a:ext cx="97717" cy="9771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4" name="Oval 103">
                  <a:extLst>
                    <a:ext uri="{FF2B5EF4-FFF2-40B4-BE49-F238E27FC236}">
                      <a16:creationId xmlns:a16="http://schemas.microsoft.com/office/drawing/2014/main" id="{1195414D-30DD-4A48-B2DA-128E93983030}"/>
                    </a:ext>
                  </a:extLst>
                </p:cNvPr>
                <p:cNvSpPr/>
                <p:nvPr/>
              </p:nvSpPr>
              <p:spPr>
                <a:xfrm>
                  <a:off x="2558876" y="5539391"/>
                  <a:ext cx="257083" cy="257083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5" name="AutoShape 18">
                  <a:extLst>
                    <a:ext uri="{FF2B5EF4-FFF2-40B4-BE49-F238E27FC236}">
                      <a16:creationId xmlns:a16="http://schemas.microsoft.com/office/drawing/2014/main" id="{2799A632-9342-4C4E-820F-5C8C2DCB9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4667" y="5621459"/>
                  <a:ext cx="145501" cy="9294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  <p:sp>
            <p:nvSpPr>
              <p:cNvPr id="99" name="Rectangle 9">
                <a:extLst>
                  <a:ext uri="{FF2B5EF4-FFF2-40B4-BE49-F238E27FC236}">
                    <a16:creationId xmlns:a16="http://schemas.microsoft.com/office/drawing/2014/main" id="{849C260E-7D20-4D06-8117-B2ECE44124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838" y="8466076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5E03EEA-B577-4142-9CCA-861507330DE8}"/>
              </a:ext>
            </a:extLst>
          </p:cNvPr>
          <p:cNvGrpSpPr/>
          <p:nvPr/>
        </p:nvGrpSpPr>
        <p:grpSpPr>
          <a:xfrm>
            <a:off x="6312794" y="4029772"/>
            <a:ext cx="2183855" cy="2003163"/>
            <a:chOff x="6550071" y="3879431"/>
            <a:chExt cx="2183855" cy="2003163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B8E2B72C-1F48-4FD7-B5EE-888A2DA0C0E2}"/>
                </a:ext>
              </a:extLst>
            </p:cNvPr>
            <p:cNvSpPr txBox="1"/>
            <p:nvPr/>
          </p:nvSpPr>
          <p:spPr>
            <a:xfrm>
              <a:off x="6725122" y="3879431"/>
              <a:ext cx="1833754" cy="810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en-US" sz="1300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  <a:p>
              <a:pPr algn="ctr">
                <a:lnSpc>
                  <a:spcPts val="2800"/>
                </a:lnSpc>
              </a:pPr>
              <a:r>
                <a:rPr lang="en-US" sz="2000" b="1" dirty="0">
                  <a:solidFill>
                    <a:schemeClr val="tx2">
                      <a:lumMod val="7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</a:t>
              </a:r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5A2DC23-53E2-4136-8ACF-A8EB197D1CFB}"/>
                </a:ext>
              </a:extLst>
            </p:cNvPr>
            <p:cNvCxnSpPr/>
            <p:nvPr/>
          </p:nvCxnSpPr>
          <p:spPr>
            <a:xfrm flipH="1">
              <a:off x="6550071" y="4136610"/>
              <a:ext cx="479426" cy="0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94851F4-3291-4513-975F-67F7C3FE9DAF}"/>
                </a:ext>
              </a:extLst>
            </p:cNvPr>
            <p:cNvCxnSpPr/>
            <p:nvPr/>
          </p:nvCxnSpPr>
          <p:spPr>
            <a:xfrm flipH="1">
              <a:off x="8254500" y="4136610"/>
              <a:ext cx="479426" cy="0"/>
            </a:xfrm>
            <a:prstGeom prst="line">
              <a:avLst/>
            </a:prstGeom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A61183BC-3144-4087-AD58-30AD224EFC90}"/>
                </a:ext>
              </a:extLst>
            </p:cNvPr>
            <p:cNvCxnSpPr/>
            <p:nvPr/>
          </p:nvCxnSpPr>
          <p:spPr>
            <a:xfrm flipH="1">
              <a:off x="7020243" y="4737412"/>
              <a:ext cx="1243509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8AD83AD9-8E66-43B8-B1D5-097A27177757}"/>
                </a:ext>
              </a:extLst>
            </p:cNvPr>
            <p:cNvGrpSpPr/>
            <p:nvPr/>
          </p:nvGrpSpPr>
          <p:grpSpPr>
            <a:xfrm>
              <a:off x="6661299" y="5031823"/>
              <a:ext cx="2012919" cy="850771"/>
              <a:chOff x="892838" y="8466076"/>
              <a:chExt cx="2012919" cy="85077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F07A636F-20A0-43C3-9D52-D463029FE786}"/>
                  </a:ext>
                </a:extLst>
              </p:cNvPr>
              <p:cNvGrpSpPr/>
              <p:nvPr/>
            </p:nvGrpSpPr>
            <p:grpSpPr>
              <a:xfrm>
                <a:off x="1496338" y="9059763"/>
                <a:ext cx="805918" cy="257084"/>
                <a:chOff x="2010041" y="5539391"/>
                <a:chExt cx="805918" cy="257084"/>
              </a:xfrm>
            </p:grpSpPr>
            <p:sp>
              <p:nvSpPr>
                <p:cNvPr id="109" name="Oval 108">
                  <a:extLst>
                    <a:ext uri="{FF2B5EF4-FFF2-40B4-BE49-F238E27FC236}">
                      <a16:creationId xmlns:a16="http://schemas.microsoft.com/office/drawing/2014/main" id="{4FE1373D-A572-4B8D-A19B-D0E525B25249}"/>
                    </a:ext>
                  </a:extLst>
                </p:cNvPr>
                <p:cNvSpPr/>
                <p:nvPr/>
              </p:nvSpPr>
              <p:spPr>
                <a:xfrm>
                  <a:off x="2010041" y="5539392"/>
                  <a:ext cx="257083" cy="25708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0" name="AutoShape 1">
                  <a:extLst>
                    <a:ext uri="{FF2B5EF4-FFF2-40B4-BE49-F238E27FC236}">
                      <a16:creationId xmlns:a16="http://schemas.microsoft.com/office/drawing/2014/main" id="{ACD66CE4-5A70-430F-869B-13839616AB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2137" y="5613933"/>
                  <a:ext cx="132891" cy="108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id="{8D5A3389-B7D1-4D8C-A8A6-B78E70DB9B65}"/>
                    </a:ext>
                  </a:extLst>
                </p:cNvPr>
                <p:cNvSpPr/>
                <p:nvPr/>
              </p:nvSpPr>
              <p:spPr>
                <a:xfrm>
                  <a:off x="2284458" y="5539392"/>
                  <a:ext cx="257083" cy="25708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AutoShape 21">
                  <a:extLst>
                    <a:ext uri="{FF2B5EF4-FFF2-40B4-BE49-F238E27FC236}">
                      <a16:creationId xmlns:a16="http://schemas.microsoft.com/office/drawing/2014/main" id="{B1F640DF-5764-4BD6-9714-DD8FA25E61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4140" y="5619075"/>
                  <a:ext cx="97717" cy="9771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B04410A2-ACDD-4880-8F81-5DF1A5F5159C}"/>
                    </a:ext>
                  </a:extLst>
                </p:cNvPr>
                <p:cNvSpPr/>
                <p:nvPr/>
              </p:nvSpPr>
              <p:spPr>
                <a:xfrm>
                  <a:off x="2558876" y="5539391"/>
                  <a:ext cx="257083" cy="25708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AutoShape 18">
                  <a:extLst>
                    <a:ext uri="{FF2B5EF4-FFF2-40B4-BE49-F238E27FC236}">
                      <a16:creationId xmlns:a16="http://schemas.microsoft.com/office/drawing/2014/main" id="{813C2EB6-4FCA-4CC2-A2AF-5FD9AC8F17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4667" y="5621459"/>
                  <a:ext cx="145501" cy="9294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  <p:sp>
            <p:nvSpPr>
              <p:cNvPr id="108" name="Rectangle 9">
                <a:extLst>
                  <a:ext uri="{FF2B5EF4-FFF2-40B4-BE49-F238E27FC236}">
                    <a16:creationId xmlns:a16="http://schemas.microsoft.com/office/drawing/2014/main" id="{7BF36530-1DCE-45B4-AC5A-55756F5363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838" y="8466076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4B9ACF-19E4-44F9-9231-0B562D45D7C1}"/>
              </a:ext>
            </a:extLst>
          </p:cNvPr>
          <p:cNvGrpSpPr/>
          <p:nvPr/>
        </p:nvGrpSpPr>
        <p:grpSpPr>
          <a:xfrm>
            <a:off x="8930236" y="4029772"/>
            <a:ext cx="2183855" cy="2003163"/>
            <a:chOff x="9167513" y="3879431"/>
            <a:chExt cx="2183855" cy="200316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3A0136C-A790-451F-8639-9266A4A7E7B0}"/>
                </a:ext>
              </a:extLst>
            </p:cNvPr>
            <p:cNvSpPr txBox="1"/>
            <p:nvPr/>
          </p:nvSpPr>
          <p:spPr>
            <a:xfrm>
              <a:off x="9365055" y="3879431"/>
              <a:ext cx="1788772" cy="810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en-US" sz="1300" dirty="0">
                  <a:solidFill>
                    <a:schemeClr val="accent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MIKE JOHN</a:t>
              </a:r>
            </a:p>
            <a:p>
              <a:pPr algn="ctr">
                <a:lnSpc>
                  <a:spcPts val="2800"/>
                </a:lnSpc>
              </a:pPr>
              <a:r>
                <a:rPr lang="en-US" sz="2000" b="1" dirty="0">
                  <a:solidFill>
                    <a:schemeClr val="tx2">
                      <a:lumMod val="7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</a:t>
              </a:r>
            </a:p>
          </p:txBody>
        </p: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46783C87-FA18-44AB-9111-9104E0D15103}"/>
                </a:ext>
              </a:extLst>
            </p:cNvPr>
            <p:cNvCxnSpPr/>
            <p:nvPr/>
          </p:nvCxnSpPr>
          <p:spPr>
            <a:xfrm flipH="1">
              <a:off x="9167513" y="4136610"/>
              <a:ext cx="479426" cy="0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EAD205F7-BFC3-4CDF-A790-5393B7C3D07A}"/>
                </a:ext>
              </a:extLst>
            </p:cNvPr>
            <p:cNvCxnSpPr/>
            <p:nvPr/>
          </p:nvCxnSpPr>
          <p:spPr>
            <a:xfrm flipH="1">
              <a:off x="10871942" y="4136610"/>
              <a:ext cx="479426" cy="0"/>
            </a:xfrm>
            <a:prstGeom prst="line">
              <a:avLst/>
            </a:prstGeom>
            <a:ln w="28575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85301F69-E828-459E-BC0B-62AC149F0EB0}"/>
                </a:ext>
              </a:extLst>
            </p:cNvPr>
            <p:cNvCxnSpPr/>
            <p:nvPr/>
          </p:nvCxnSpPr>
          <p:spPr>
            <a:xfrm flipH="1">
              <a:off x="9637685" y="4737412"/>
              <a:ext cx="1243509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D283C791-5159-4392-8779-4EED5F1DEA11}"/>
                </a:ext>
              </a:extLst>
            </p:cNvPr>
            <p:cNvGrpSpPr/>
            <p:nvPr/>
          </p:nvGrpSpPr>
          <p:grpSpPr>
            <a:xfrm>
              <a:off x="9291623" y="5031823"/>
              <a:ext cx="2012919" cy="850771"/>
              <a:chOff x="892838" y="8466076"/>
              <a:chExt cx="2012919" cy="850771"/>
            </a:xfrm>
          </p:grpSpPr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CD10996B-EA2D-4FF5-951D-EB891FF8150B}"/>
                  </a:ext>
                </a:extLst>
              </p:cNvPr>
              <p:cNvGrpSpPr/>
              <p:nvPr/>
            </p:nvGrpSpPr>
            <p:grpSpPr>
              <a:xfrm>
                <a:off x="1496338" y="9059763"/>
                <a:ext cx="805918" cy="257084"/>
                <a:chOff x="2010041" y="5539391"/>
                <a:chExt cx="805918" cy="257084"/>
              </a:xfrm>
            </p:grpSpPr>
            <p:sp>
              <p:nvSpPr>
                <p:cNvPr id="118" name="Oval 117">
                  <a:extLst>
                    <a:ext uri="{FF2B5EF4-FFF2-40B4-BE49-F238E27FC236}">
                      <a16:creationId xmlns:a16="http://schemas.microsoft.com/office/drawing/2014/main" id="{8A18EC14-DCBE-4FB2-9C68-9573D9EF6F6E}"/>
                    </a:ext>
                  </a:extLst>
                </p:cNvPr>
                <p:cNvSpPr/>
                <p:nvPr/>
              </p:nvSpPr>
              <p:spPr>
                <a:xfrm>
                  <a:off x="2010041" y="5539392"/>
                  <a:ext cx="257083" cy="257083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9" name="AutoShape 1">
                  <a:extLst>
                    <a:ext uri="{FF2B5EF4-FFF2-40B4-BE49-F238E27FC236}">
                      <a16:creationId xmlns:a16="http://schemas.microsoft.com/office/drawing/2014/main" id="{C1163F5D-1E2B-4383-BAF4-BF27D6A67A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2137" y="5613933"/>
                  <a:ext cx="132891" cy="108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6DC8EB9D-6405-4A74-9BE8-193BB7F8ACF3}"/>
                    </a:ext>
                  </a:extLst>
                </p:cNvPr>
                <p:cNvSpPr/>
                <p:nvPr/>
              </p:nvSpPr>
              <p:spPr>
                <a:xfrm>
                  <a:off x="2284458" y="5539392"/>
                  <a:ext cx="257083" cy="257083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1" name="AutoShape 21">
                  <a:extLst>
                    <a:ext uri="{FF2B5EF4-FFF2-40B4-BE49-F238E27FC236}">
                      <a16:creationId xmlns:a16="http://schemas.microsoft.com/office/drawing/2014/main" id="{DB997374-FBCF-4F66-B4BE-4B0AA77B71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4140" y="5619075"/>
                  <a:ext cx="97717" cy="9771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2" name="Oval 121">
                  <a:extLst>
                    <a:ext uri="{FF2B5EF4-FFF2-40B4-BE49-F238E27FC236}">
                      <a16:creationId xmlns:a16="http://schemas.microsoft.com/office/drawing/2014/main" id="{7006E26B-8B2D-4B12-A875-47D50A318145}"/>
                    </a:ext>
                  </a:extLst>
                </p:cNvPr>
                <p:cNvSpPr/>
                <p:nvPr/>
              </p:nvSpPr>
              <p:spPr>
                <a:xfrm>
                  <a:off x="2558876" y="5539391"/>
                  <a:ext cx="257083" cy="257083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3" name="AutoShape 18">
                  <a:extLst>
                    <a:ext uri="{FF2B5EF4-FFF2-40B4-BE49-F238E27FC236}">
                      <a16:creationId xmlns:a16="http://schemas.microsoft.com/office/drawing/2014/main" id="{2CE09F02-B8B0-4A90-8A0B-D0CA47FE10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4667" y="5621459"/>
                  <a:ext cx="145501" cy="92947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  <p:sp>
            <p:nvSpPr>
              <p:cNvPr id="117" name="Rectangle 9">
                <a:extLst>
                  <a:ext uri="{FF2B5EF4-FFF2-40B4-BE49-F238E27FC236}">
                    <a16:creationId xmlns:a16="http://schemas.microsoft.com/office/drawing/2014/main" id="{A03DEF08-3886-47BB-AA6C-5165E92116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838" y="8466076"/>
                <a:ext cx="2012919" cy="390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professionalism and lorem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505CA-7B1E-4C5D-AC5A-4A229CF9BDC3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F6354FE-3692-427D-B547-FF5D5E9702AB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63BD9E7-9867-473E-8B51-6DCBD7DF5A7D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73FA543-2F80-4118-8A89-5120DF97FFE5}"/>
              </a:ext>
            </a:extLst>
          </p:cNvPr>
          <p:cNvSpPr>
            <a:spLocks noGrp="1"/>
          </p:cNvSpPr>
          <p:nvPr>
            <p:ph type="pic" sz="quarter" idx="169"/>
          </p:nvPr>
        </p:nvSpPr>
        <p:spPr/>
      </p:sp>
    </p:spTree>
    <p:extLst>
      <p:ext uri="{BB962C8B-B14F-4D97-AF65-F5344CB8AC3E}">
        <p14:creationId xmlns:p14="http://schemas.microsoft.com/office/powerpoint/2010/main" val="2131344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185B9D7-ED8F-4896-A447-0EC8274177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</a:t>
            </a:r>
            <a:r>
              <a:rPr lang="en-US" sz="4000" b="1" dirty="0" err="1"/>
              <a:t>Portfolilo</a:t>
            </a:r>
            <a:endParaRPr lang="en-US" sz="4000" b="1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7487B7BD-0054-4716-9EDC-5EF0FCF392E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E802CD5-AE05-4FF7-9999-DFA80649FEE5}"/>
              </a:ext>
            </a:extLst>
          </p:cNvPr>
          <p:cNvSpPr/>
          <p:nvPr/>
        </p:nvSpPr>
        <p:spPr>
          <a:xfrm>
            <a:off x="1658061" y="5414075"/>
            <a:ext cx="887587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printer took a galley of type and scrambled it to make a type specimen book. It has survived not only five centuries, but also the leap into electronic typesetting, remaining essentially unchanged. 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324690-7765-424F-AE30-9B0ECCEB9D0F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A5D7B50-28AA-4AC0-8769-34D543639229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DA94BDD-B4DA-4082-90C8-8DBE784205F6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2EE31BC-895B-44EE-95C4-10D6B818A127}"/>
              </a:ext>
            </a:extLst>
          </p:cNvPr>
          <p:cNvSpPr/>
          <p:nvPr/>
        </p:nvSpPr>
        <p:spPr>
          <a:xfrm>
            <a:off x="0" y="3175"/>
            <a:ext cx="12192000" cy="6854825"/>
          </a:xfrm>
          <a:prstGeom prst="rect">
            <a:avLst/>
          </a:prstGeom>
          <a:solidFill>
            <a:schemeClr val="bg2">
              <a:lumMod val="10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5B0C8C-8EA0-4097-9ED9-C0235E727BC8}"/>
              </a:ext>
            </a:extLst>
          </p:cNvPr>
          <p:cNvSpPr/>
          <p:nvPr/>
        </p:nvSpPr>
        <p:spPr>
          <a:xfrm rot="795605">
            <a:off x="443315" y="4102100"/>
            <a:ext cx="2438400" cy="23050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CD0419-2370-4832-A49B-5727CB63846A}"/>
              </a:ext>
            </a:extLst>
          </p:cNvPr>
          <p:cNvSpPr/>
          <p:nvPr/>
        </p:nvSpPr>
        <p:spPr>
          <a:xfrm rot="795605">
            <a:off x="3398972" y="3978413"/>
            <a:ext cx="2438400" cy="23050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6E4B8C-47C3-41C2-A6A8-E7D475140431}"/>
              </a:ext>
            </a:extLst>
          </p:cNvPr>
          <p:cNvSpPr/>
          <p:nvPr/>
        </p:nvSpPr>
        <p:spPr>
          <a:xfrm rot="795605">
            <a:off x="6354629" y="4040257"/>
            <a:ext cx="2438400" cy="23050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BD7B377-21D4-406F-980D-559615BCC5B1}"/>
              </a:ext>
            </a:extLst>
          </p:cNvPr>
          <p:cNvSpPr/>
          <p:nvPr/>
        </p:nvSpPr>
        <p:spPr>
          <a:xfrm rot="795605">
            <a:off x="9310286" y="3916569"/>
            <a:ext cx="2438400" cy="23050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E87D337-C45A-4C48-A38F-821164639C4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Our Portfolio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67363EE5-CEB2-4F83-A528-1B47D53E6B3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agam</a:t>
            </a:r>
            <a:r>
              <a:rPr lang="en-US" sz="1400" dirty="0">
                <a:solidFill>
                  <a:schemeClr val="bg1"/>
                </a:solidFill>
              </a:rPr>
              <a:t> facer </a:t>
            </a:r>
            <a:r>
              <a:rPr lang="en-US" sz="1400" dirty="0" err="1">
                <a:solidFill>
                  <a:schemeClr val="bg1"/>
                </a:solidFill>
              </a:rPr>
              <a:t>modo</a:t>
            </a:r>
            <a:r>
              <a:rPr lang="en-US" sz="1400" dirty="0">
                <a:solidFill>
                  <a:schemeClr val="bg1"/>
                </a:solidFill>
              </a:rPr>
              <a:t> data 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agam</a:t>
            </a:r>
            <a:r>
              <a:rPr lang="en-US" sz="1400" dirty="0">
                <a:solidFill>
                  <a:schemeClr val="bg1"/>
                </a:solidFill>
              </a:rPr>
              <a:t> facer </a:t>
            </a:r>
            <a:r>
              <a:rPr lang="en-US" sz="1400" dirty="0" err="1">
                <a:solidFill>
                  <a:schemeClr val="bg1"/>
                </a:solidFill>
              </a:rPr>
              <a:t>modo</a:t>
            </a:r>
            <a:r>
              <a:rPr lang="en-US" sz="1400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621993-A9A3-4F80-B272-FF5F1BAA0608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CBF45CA-9E47-44E4-8DAF-E2B9F3AACD56}"/>
              </a:ext>
            </a:extLst>
          </p:cNvPr>
          <p:cNvSpPr>
            <a:spLocks noGrp="1"/>
          </p:cNvSpPr>
          <p:nvPr>
            <p:ph type="pic" sz="quarter" idx="169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1931589-7FF3-4DD2-9055-DEB6F0B67C75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83949E2-4E64-42C9-8F1D-6DC4DCF38599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9C4763D-B344-40DF-B5DE-0BD1D4124B13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</p:spTree>
    <p:extLst>
      <p:ext uri="{BB962C8B-B14F-4D97-AF65-F5344CB8AC3E}">
        <p14:creationId xmlns:p14="http://schemas.microsoft.com/office/powerpoint/2010/main" val="1186837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8C3D36-79AE-4B0F-8CBA-826C28009D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Portfolio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340C3B-2B74-4C72-9CB7-0A2CAAC7C636}"/>
              </a:ext>
            </a:extLst>
          </p:cNvPr>
          <p:cNvSpPr/>
          <p:nvPr/>
        </p:nvSpPr>
        <p:spPr>
          <a:xfrm>
            <a:off x="1658061" y="5272451"/>
            <a:ext cx="887587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printer took a galley of type and scrambled it to make a type specimen book. It has survived not only five centuries, but also the leap into electronic typesetting, remaining essentially unchanged. 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23EE2A6-C562-4B31-942B-AA10D0C04899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3392AF3-8DE6-4749-B66F-2C4B0CA9A3AF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35903C4-BE12-4D1D-8F84-C9ACD3D35A5A}"/>
              </a:ext>
            </a:extLst>
          </p:cNvPr>
          <p:cNvSpPr>
            <a:spLocks noGrp="1"/>
          </p:cNvSpPr>
          <p:nvPr>
            <p:ph type="pic" sz="quarter" idx="169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6808546-17FF-4F9C-B306-35DD1AC8B869}"/>
              </a:ext>
            </a:extLst>
          </p:cNvPr>
          <p:cNvSpPr>
            <a:spLocks noGrp="1"/>
          </p:cNvSpPr>
          <p:nvPr>
            <p:ph type="pic" sz="quarter" idx="170"/>
          </p:nvPr>
        </p:nvSpPr>
        <p:spPr/>
      </p:sp>
    </p:spTree>
    <p:extLst>
      <p:ext uri="{BB962C8B-B14F-4D97-AF65-F5344CB8AC3E}">
        <p14:creationId xmlns:p14="http://schemas.microsoft.com/office/powerpoint/2010/main" val="3870670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ADC8F2E-893C-47DB-B681-39A0737BF821}"/>
              </a:ext>
            </a:extLst>
          </p:cNvPr>
          <p:cNvCxnSpPr/>
          <p:nvPr/>
        </p:nvCxnSpPr>
        <p:spPr>
          <a:xfrm>
            <a:off x="6096762" y="4501044"/>
            <a:ext cx="6095238" cy="0"/>
          </a:xfrm>
          <a:prstGeom prst="line">
            <a:avLst/>
          </a:prstGeom>
          <a:ln w="127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A9181F1-96E8-47F2-B537-F25FAB14F656}"/>
              </a:ext>
            </a:extLst>
          </p:cNvPr>
          <p:cNvCxnSpPr/>
          <p:nvPr/>
        </p:nvCxnSpPr>
        <p:spPr>
          <a:xfrm>
            <a:off x="0" y="4501044"/>
            <a:ext cx="6095238" cy="0"/>
          </a:xfrm>
          <a:prstGeom prst="line">
            <a:avLst/>
          </a:prstGeom>
          <a:ln w="12700">
            <a:solidFill>
              <a:schemeClr val="accent4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A699557-0629-4372-A6F0-340ABBE20D7A}"/>
              </a:ext>
            </a:extLst>
          </p:cNvPr>
          <p:cNvCxnSpPr>
            <a:cxnSpLocks/>
          </p:cNvCxnSpPr>
          <p:nvPr/>
        </p:nvCxnSpPr>
        <p:spPr>
          <a:xfrm>
            <a:off x="7570064" y="4485207"/>
            <a:ext cx="9474" cy="913741"/>
          </a:xfrm>
          <a:prstGeom prst="line">
            <a:avLst/>
          </a:prstGeom>
          <a:ln w="1270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0F7CD283-05CC-427D-9144-587E6D2D69EC}"/>
              </a:ext>
            </a:extLst>
          </p:cNvPr>
          <p:cNvSpPr/>
          <p:nvPr/>
        </p:nvSpPr>
        <p:spPr>
          <a:xfrm>
            <a:off x="7114159" y="5398948"/>
            <a:ext cx="930757" cy="930757"/>
          </a:xfrm>
          <a:prstGeom prst="roundRect">
            <a:avLst/>
          </a:prstGeom>
          <a:noFill/>
          <a:ln w="127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9">
            <a:extLst>
              <a:ext uri="{FF2B5EF4-FFF2-40B4-BE49-F238E27FC236}">
                <a16:creationId xmlns:a16="http://schemas.microsoft.com/office/drawing/2014/main" id="{2720BA87-5CBC-4FC7-8223-1783A4A95D01}"/>
              </a:ext>
            </a:extLst>
          </p:cNvPr>
          <p:cNvSpPr>
            <a:spLocks/>
          </p:cNvSpPr>
          <p:nvPr/>
        </p:nvSpPr>
        <p:spPr bwMode="auto">
          <a:xfrm>
            <a:off x="8268896" y="5509522"/>
            <a:ext cx="3084904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C9C0B9EB-7AA0-4968-931B-FCE3B0A4CDD7}"/>
              </a:ext>
            </a:extLst>
          </p:cNvPr>
          <p:cNvSpPr/>
          <p:nvPr/>
        </p:nvSpPr>
        <p:spPr>
          <a:xfrm>
            <a:off x="1364213" y="5398948"/>
            <a:ext cx="930757" cy="930757"/>
          </a:xfrm>
          <a:prstGeom prst="roundRect">
            <a:avLst/>
          </a:prstGeom>
          <a:noFill/>
          <a:ln w="127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FC78DE7-1406-4720-B800-F21FF6E28AFD}"/>
              </a:ext>
            </a:extLst>
          </p:cNvPr>
          <p:cNvCxnSpPr>
            <a:cxnSpLocks/>
            <a:endCxn id="62" idx="0"/>
          </p:cNvCxnSpPr>
          <p:nvPr/>
        </p:nvCxnSpPr>
        <p:spPr>
          <a:xfrm>
            <a:off x="1820118" y="4485207"/>
            <a:ext cx="9474" cy="913741"/>
          </a:xfrm>
          <a:prstGeom prst="line">
            <a:avLst/>
          </a:prstGeom>
          <a:ln w="127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9">
            <a:extLst>
              <a:ext uri="{FF2B5EF4-FFF2-40B4-BE49-F238E27FC236}">
                <a16:creationId xmlns:a16="http://schemas.microsoft.com/office/drawing/2014/main" id="{061FFF37-80F2-4C58-AE10-CBD7230EFBFD}"/>
              </a:ext>
            </a:extLst>
          </p:cNvPr>
          <p:cNvSpPr>
            <a:spLocks/>
          </p:cNvSpPr>
          <p:nvPr/>
        </p:nvSpPr>
        <p:spPr bwMode="auto">
          <a:xfrm>
            <a:off x="2518950" y="5509522"/>
            <a:ext cx="3084904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F011D11-E3F0-48F1-811A-87CB8F2D0FC2}"/>
              </a:ext>
            </a:extLst>
          </p:cNvPr>
          <p:cNvCxnSpPr>
            <a:cxnSpLocks/>
          </p:cNvCxnSpPr>
          <p:nvPr/>
        </p:nvCxnSpPr>
        <p:spPr>
          <a:xfrm>
            <a:off x="6127645" y="2345221"/>
            <a:ext cx="0" cy="2155823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7478968-0D4B-43A3-B4A8-A8E4B0E56C9F}"/>
              </a:ext>
            </a:extLst>
          </p:cNvPr>
          <p:cNvCxnSpPr>
            <a:cxnSpLocks/>
          </p:cNvCxnSpPr>
          <p:nvPr/>
        </p:nvCxnSpPr>
        <p:spPr>
          <a:xfrm>
            <a:off x="6127645" y="2345221"/>
            <a:ext cx="1017397" cy="1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87909222-78E2-4240-BC7B-AC83044BDD62}"/>
              </a:ext>
            </a:extLst>
          </p:cNvPr>
          <p:cNvSpPr/>
          <p:nvPr/>
        </p:nvSpPr>
        <p:spPr>
          <a:xfrm>
            <a:off x="7145042" y="1879843"/>
            <a:ext cx="930757" cy="930757"/>
          </a:xfrm>
          <a:prstGeom prst="roundRect">
            <a:avLst/>
          </a:prstGeom>
          <a:noFill/>
          <a:ln w="127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9">
            <a:extLst>
              <a:ext uri="{FF2B5EF4-FFF2-40B4-BE49-F238E27FC236}">
                <a16:creationId xmlns:a16="http://schemas.microsoft.com/office/drawing/2014/main" id="{76225B92-A221-426D-A2BE-FD99432434C6}"/>
              </a:ext>
            </a:extLst>
          </p:cNvPr>
          <p:cNvSpPr>
            <a:spLocks/>
          </p:cNvSpPr>
          <p:nvPr/>
        </p:nvSpPr>
        <p:spPr bwMode="auto">
          <a:xfrm>
            <a:off x="8299779" y="1990418"/>
            <a:ext cx="3084904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57420FE-C281-47A9-8EA2-5E53764CE25D}"/>
              </a:ext>
            </a:extLst>
          </p:cNvPr>
          <p:cNvCxnSpPr>
            <a:cxnSpLocks/>
          </p:cNvCxnSpPr>
          <p:nvPr/>
        </p:nvCxnSpPr>
        <p:spPr>
          <a:xfrm>
            <a:off x="5108724" y="2872395"/>
            <a:ext cx="1017397" cy="1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4257C80-1EB4-4840-B44B-9914211E93F6}"/>
              </a:ext>
            </a:extLst>
          </p:cNvPr>
          <p:cNvSpPr/>
          <p:nvPr/>
        </p:nvSpPr>
        <p:spPr>
          <a:xfrm>
            <a:off x="4176443" y="2407016"/>
            <a:ext cx="930757" cy="930757"/>
          </a:xfrm>
          <a:prstGeom prst="roundRect">
            <a:avLst/>
          </a:prstGeom>
          <a:noFill/>
          <a:ln w="127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9">
            <a:extLst>
              <a:ext uri="{FF2B5EF4-FFF2-40B4-BE49-F238E27FC236}">
                <a16:creationId xmlns:a16="http://schemas.microsoft.com/office/drawing/2014/main" id="{1CDE0C64-7FD4-4C75-B036-ADA3CA7D6072}"/>
              </a:ext>
            </a:extLst>
          </p:cNvPr>
          <p:cNvSpPr>
            <a:spLocks/>
          </p:cNvSpPr>
          <p:nvPr/>
        </p:nvSpPr>
        <p:spPr bwMode="auto">
          <a:xfrm>
            <a:off x="807317" y="2457589"/>
            <a:ext cx="3084904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B638A30-510B-4272-8920-E8680F297BBA}"/>
              </a:ext>
            </a:extLst>
          </p:cNvPr>
          <p:cNvSpPr txBox="1"/>
          <p:nvPr/>
        </p:nvSpPr>
        <p:spPr>
          <a:xfrm>
            <a:off x="4353922" y="2595395"/>
            <a:ext cx="5757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FontAwesome" pitchFamily="50" charset="0"/>
              </a:rPr>
              <a:t></a:t>
            </a:r>
            <a:endParaRPr lang="en-US" sz="3000" dirty="0">
              <a:latin typeface="FontAwesome" pitchFamily="50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8807BCA-72A2-45AB-9A8D-699AB5C9276A}"/>
              </a:ext>
            </a:extLst>
          </p:cNvPr>
          <p:cNvSpPr txBox="1"/>
          <p:nvPr/>
        </p:nvSpPr>
        <p:spPr>
          <a:xfrm>
            <a:off x="7295270" y="2068222"/>
            <a:ext cx="6303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FontAwesome" pitchFamily="50" charset="0"/>
              </a:rPr>
              <a:t></a:t>
            </a:r>
            <a:endParaRPr lang="en-US" sz="3000" dirty="0">
              <a:latin typeface="FontAwesome" pitchFamily="50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E242A4C-597A-4712-9A05-0688C16D9DD4}"/>
              </a:ext>
            </a:extLst>
          </p:cNvPr>
          <p:cNvSpPr txBox="1"/>
          <p:nvPr/>
        </p:nvSpPr>
        <p:spPr>
          <a:xfrm>
            <a:off x="1569744" y="5587327"/>
            <a:ext cx="5196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latin typeface="FontAwesome" pitchFamily="50" charset="0"/>
              </a:rPr>
              <a:t></a:t>
            </a:r>
            <a:endParaRPr lang="en-US" sz="3000" dirty="0">
              <a:latin typeface="FontAwesome" pitchFamily="50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099A65F-E2DE-418E-B88F-6E61A1759356}"/>
              </a:ext>
            </a:extLst>
          </p:cNvPr>
          <p:cNvSpPr/>
          <p:nvPr/>
        </p:nvSpPr>
        <p:spPr>
          <a:xfrm>
            <a:off x="7386215" y="5587327"/>
            <a:ext cx="386644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000" b="1" dirty="0">
                <a:latin typeface="FontAwesome" pitchFamily="50" charset="0"/>
              </a:rPr>
              <a:t></a:t>
            </a:r>
            <a:endParaRPr lang="en-US" sz="3000" dirty="0">
              <a:latin typeface="FontAwesom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E897396-6CF5-4A51-BA6E-D7B4670137C3}"/>
              </a:ext>
            </a:extLst>
          </p:cNvPr>
          <p:cNvSpPr/>
          <p:nvPr/>
        </p:nvSpPr>
        <p:spPr>
          <a:xfrm>
            <a:off x="0" y="2247038"/>
            <a:ext cx="12192000" cy="35705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0A2D71-C2A0-4A21-A6B3-AABD2461AD54}"/>
              </a:ext>
            </a:extLst>
          </p:cNvPr>
          <p:cNvGrpSpPr/>
          <p:nvPr/>
        </p:nvGrpSpPr>
        <p:grpSpPr>
          <a:xfrm>
            <a:off x="1023076" y="2561304"/>
            <a:ext cx="10145849" cy="2941982"/>
            <a:chOff x="1023076" y="2561304"/>
            <a:chExt cx="10145849" cy="294198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26F1C09-6081-4DD5-8B0C-38A0AB69EF3A}"/>
                </a:ext>
              </a:extLst>
            </p:cNvPr>
            <p:cNvGrpSpPr/>
            <p:nvPr/>
          </p:nvGrpSpPr>
          <p:grpSpPr>
            <a:xfrm>
              <a:off x="1023076" y="2733327"/>
              <a:ext cx="1999650" cy="2729977"/>
              <a:chOff x="1023076" y="2733327"/>
              <a:chExt cx="1999650" cy="2729977"/>
            </a:xfrm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97910F0E-A30C-412D-9680-1837DB2819A5}"/>
                  </a:ext>
                </a:extLst>
              </p:cNvPr>
              <p:cNvSpPr/>
              <p:nvPr/>
            </p:nvSpPr>
            <p:spPr>
              <a:xfrm>
                <a:off x="1557523" y="2733327"/>
                <a:ext cx="930757" cy="930757"/>
              </a:xfrm>
              <a:prstGeom prst="roundRect">
                <a:avLst/>
              </a:prstGeom>
              <a:noFill/>
              <a:ln w="12700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D24942D-D8F8-41F7-BD5C-D7895AA0949F}"/>
                  </a:ext>
                </a:extLst>
              </p:cNvPr>
              <p:cNvSpPr txBox="1"/>
              <p:nvPr/>
            </p:nvSpPr>
            <p:spPr>
              <a:xfrm>
                <a:off x="1735002" y="2921706"/>
                <a:ext cx="575799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 dirty="0">
                    <a:solidFill>
                      <a:schemeClr val="accent2"/>
                    </a:solidFill>
                    <a:latin typeface="FontAwesome" pitchFamily="50" charset="0"/>
                  </a:rPr>
                  <a:t></a:t>
                </a:r>
                <a:endParaRPr lang="en-US" sz="3000" dirty="0">
                  <a:solidFill>
                    <a:schemeClr val="accent2"/>
                  </a:solidFill>
                  <a:latin typeface="FontAwesome" pitchFamily="50" charset="0"/>
                </a:endParaRPr>
              </a:p>
            </p:txBody>
          </p:sp>
          <p:sp>
            <p:nvSpPr>
              <p:cNvPr id="36" name="Rectangle 17">
                <a:extLst>
                  <a:ext uri="{FF2B5EF4-FFF2-40B4-BE49-F238E27FC236}">
                    <a16:creationId xmlns:a16="http://schemas.microsoft.com/office/drawing/2014/main" id="{10C2B393-7F72-4DAE-AD0D-67A8E55943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076" y="4539480"/>
                <a:ext cx="1999650" cy="923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reliability. By using simple alignments have to connect.</a:t>
                </a: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5A07D05-328B-4744-8630-51AF1642E9E3}"/>
                  </a:ext>
                </a:extLst>
              </p:cNvPr>
              <p:cNvSpPr txBox="1"/>
              <p:nvPr/>
            </p:nvSpPr>
            <p:spPr>
              <a:xfrm>
                <a:off x="1559700" y="4000759"/>
                <a:ext cx="926403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accent2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2015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749E133-C819-4605-8A0F-C43CBB6628C4}"/>
                </a:ext>
              </a:extLst>
            </p:cNvPr>
            <p:cNvGrpSpPr/>
            <p:nvPr/>
          </p:nvGrpSpPr>
          <p:grpSpPr>
            <a:xfrm>
              <a:off x="9169275" y="2733327"/>
              <a:ext cx="1999650" cy="2729977"/>
              <a:chOff x="9169275" y="2733327"/>
              <a:chExt cx="1999650" cy="2729977"/>
            </a:xfrm>
          </p:grpSpPr>
          <p:sp>
            <p:nvSpPr>
              <p:cNvPr id="72" name="Rectangle: Rounded Corners 71">
                <a:extLst>
                  <a:ext uri="{FF2B5EF4-FFF2-40B4-BE49-F238E27FC236}">
                    <a16:creationId xmlns:a16="http://schemas.microsoft.com/office/drawing/2014/main" id="{8DB84356-735B-4952-B6E0-8B7E013E7B16}"/>
                  </a:ext>
                </a:extLst>
              </p:cNvPr>
              <p:cNvSpPr/>
              <p:nvPr/>
            </p:nvSpPr>
            <p:spPr>
              <a:xfrm>
                <a:off x="9703722" y="2733327"/>
                <a:ext cx="930757" cy="930757"/>
              </a:xfrm>
              <a:prstGeom prst="roundRect">
                <a:avLst/>
              </a:prstGeom>
              <a:noFill/>
              <a:ln w="12700">
                <a:solidFill>
                  <a:schemeClr val="accent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17">
                <a:extLst>
                  <a:ext uri="{FF2B5EF4-FFF2-40B4-BE49-F238E27FC236}">
                    <a16:creationId xmlns:a16="http://schemas.microsoft.com/office/drawing/2014/main" id="{4FB871A6-C13A-45F8-B39B-41845BF2D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275" y="4539480"/>
                <a:ext cx="1999650" cy="923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reliability. By using simple alignments have to connect.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B2C69654-340E-4D53-B274-CE2EEE7E2192}"/>
                  </a:ext>
                </a:extLst>
              </p:cNvPr>
              <p:cNvSpPr txBox="1"/>
              <p:nvPr/>
            </p:nvSpPr>
            <p:spPr>
              <a:xfrm>
                <a:off x="9705899" y="4000759"/>
                <a:ext cx="926403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accent5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2018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D594838-8A89-44CF-9C62-D1863FD90E27}"/>
                  </a:ext>
                </a:extLst>
              </p:cNvPr>
              <p:cNvSpPr/>
              <p:nvPr/>
            </p:nvSpPr>
            <p:spPr>
              <a:xfrm>
                <a:off x="9975778" y="2921706"/>
                <a:ext cx="386644" cy="553998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accent5"/>
                    </a:solidFill>
                    <a:latin typeface="FontAwesome" pitchFamily="50" charset="0"/>
                  </a:rPr>
                  <a:t></a:t>
                </a:r>
                <a:endParaRPr lang="en-US" sz="3000" dirty="0">
                  <a:solidFill>
                    <a:schemeClr val="accent5"/>
                  </a:solidFill>
                  <a:latin typeface="FontAwesome" pitchFamily="50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49925C8-7EB8-4EF7-A1F1-D5CDDC55664D}"/>
                </a:ext>
              </a:extLst>
            </p:cNvPr>
            <p:cNvGrpSpPr/>
            <p:nvPr/>
          </p:nvGrpSpPr>
          <p:grpSpPr>
            <a:xfrm>
              <a:off x="6453876" y="2733327"/>
              <a:ext cx="1999650" cy="2729977"/>
              <a:chOff x="6453876" y="2733327"/>
              <a:chExt cx="1999650" cy="2729977"/>
            </a:xfrm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F493F7B1-3009-4C0A-9BA2-92EE174D0C17}"/>
                  </a:ext>
                </a:extLst>
              </p:cNvPr>
              <p:cNvSpPr/>
              <p:nvPr/>
            </p:nvSpPr>
            <p:spPr>
              <a:xfrm>
                <a:off x="6988323" y="2733327"/>
                <a:ext cx="930757" cy="930757"/>
              </a:xfrm>
              <a:prstGeom prst="roundRect">
                <a:avLst/>
              </a:prstGeom>
              <a:noFill/>
              <a:ln w="12700">
                <a:solidFill>
                  <a:schemeClr val="accent4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17">
                <a:extLst>
                  <a:ext uri="{FF2B5EF4-FFF2-40B4-BE49-F238E27FC236}">
                    <a16:creationId xmlns:a16="http://schemas.microsoft.com/office/drawing/2014/main" id="{AF92F41C-3D24-4DFB-940E-425A1C614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3876" y="4539480"/>
                <a:ext cx="1999650" cy="923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reliability. By using simple alignments have to connect.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1D96C42C-71E0-476E-A9AE-601E90DA27B7}"/>
                  </a:ext>
                </a:extLst>
              </p:cNvPr>
              <p:cNvSpPr txBox="1"/>
              <p:nvPr/>
            </p:nvSpPr>
            <p:spPr>
              <a:xfrm>
                <a:off x="6990500" y="4000759"/>
                <a:ext cx="926403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accent4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2017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FAD5C872-8E1F-4253-9B9E-52D16E4A0102}"/>
                  </a:ext>
                </a:extLst>
              </p:cNvPr>
              <p:cNvSpPr/>
              <p:nvPr/>
            </p:nvSpPr>
            <p:spPr>
              <a:xfrm>
                <a:off x="7111299" y="2921706"/>
                <a:ext cx="684804" cy="553998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accent4"/>
                    </a:solidFill>
                    <a:latin typeface="FontAwesome" pitchFamily="50" charset="0"/>
                  </a:rPr>
                  <a:t></a:t>
                </a:r>
                <a:endParaRPr lang="en-US" sz="3000" dirty="0">
                  <a:solidFill>
                    <a:schemeClr val="accent4"/>
                  </a:solidFill>
                  <a:latin typeface="FontAwesome" pitchFamily="50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5E9D64B-CE72-4D89-ADBD-51A09DE8059F}"/>
                </a:ext>
              </a:extLst>
            </p:cNvPr>
            <p:cNvGrpSpPr/>
            <p:nvPr/>
          </p:nvGrpSpPr>
          <p:grpSpPr>
            <a:xfrm>
              <a:off x="3738476" y="2733327"/>
              <a:ext cx="1999650" cy="2729977"/>
              <a:chOff x="3738476" y="2733327"/>
              <a:chExt cx="1999650" cy="2729977"/>
            </a:xfrm>
          </p:grpSpPr>
          <p:sp>
            <p:nvSpPr>
              <p:cNvPr id="42" name="Rectangle: Rounded Corners 41">
                <a:extLst>
                  <a:ext uri="{FF2B5EF4-FFF2-40B4-BE49-F238E27FC236}">
                    <a16:creationId xmlns:a16="http://schemas.microsoft.com/office/drawing/2014/main" id="{F23A49C5-8A54-4398-8D9B-A29D49998FA3}"/>
                  </a:ext>
                </a:extLst>
              </p:cNvPr>
              <p:cNvSpPr/>
              <p:nvPr/>
            </p:nvSpPr>
            <p:spPr>
              <a:xfrm>
                <a:off x="4272923" y="2733327"/>
                <a:ext cx="930757" cy="930757"/>
              </a:xfrm>
              <a:prstGeom prst="roundRect">
                <a:avLst/>
              </a:prstGeom>
              <a:noFill/>
              <a:ln w="12700">
                <a:solidFill>
                  <a:schemeClr val="accent3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17">
                <a:extLst>
                  <a:ext uri="{FF2B5EF4-FFF2-40B4-BE49-F238E27FC236}">
                    <a16:creationId xmlns:a16="http://schemas.microsoft.com/office/drawing/2014/main" id="{914C90D4-CDB8-4BDD-80C2-BE58F4190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8476" y="4539480"/>
                <a:ext cx="1999650" cy="923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professionalism and reliability. By using simple alignments have to connect.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F495174-921A-4F91-9ECC-E9528B7DDD8E}"/>
                  </a:ext>
                </a:extLst>
              </p:cNvPr>
              <p:cNvSpPr txBox="1"/>
              <p:nvPr/>
            </p:nvSpPr>
            <p:spPr>
              <a:xfrm>
                <a:off x="4275100" y="4000759"/>
                <a:ext cx="926403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accent3"/>
                    </a:solidFill>
                    <a:latin typeface="Roboto" panose="02000000000000000000" pitchFamily="2" charset="0"/>
                    <a:ea typeface="Roboto" panose="02000000000000000000" pitchFamily="2" charset="0"/>
                  </a:rPr>
                  <a:t>2016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0071C0D-2794-4AF0-AC0C-C9F4C6629FEE}"/>
                  </a:ext>
                </a:extLst>
              </p:cNvPr>
              <p:cNvSpPr/>
              <p:nvPr/>
            </p:nvSpPr>
            <p:spPr>
              <a:xfrm>
                <a:off x="4450402" y="2921706"/>
                <a:ext cx="575799" cy="553998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accent3"/>
                    </a:solidFill>
                    <a:latin typeface="FontAwesome" pitchFamily="50" charset="0"/>
                  </a:rPr>
                  <a:t></a:t>
                </a:r>
                <a:endParaRPr lang="en-US" sz="3000" dirty="0">
                  <a:solidFill>
                    <a:schemeClr val="accent3"/>
                  </a:solidFill>
                  <a:latin typeface="FontAwesome" pitchFamily="50" charset="0"/>
                </a:endParaRPr>
              </a:p>
            </p:txBody>
          </p: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BECDD24-E8F1-4B5D-A430-8A6F815019B5}"/>
                </a:ext>
              </a:extLst>
            </p:cNvPr>
            <p:cNvCxnSpPr/>
            <p:nvPr/>
          </p:nvCxnSpPr>
          <p:spPr>
            <a:xfrm>
              <a:off x="8811401" y="2561304"/>
              <a:ext cx="0" cy="2941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A65BB30-0A56-44FF-BBE8-C791C3FDF68B}"/>
                </a:ext>
              </a:extLst>
            </p:cNvPr>
            <p:cNvCxnSpPr/>
            <p:nvPr/>
          </p:nvCxnSpPr>
          <p:spPr>
            <a:xfrm>
              <a:off x="6096001" y="2561304"/>
              <a:ext cx="0" cy="2941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D8CF25A-0F6B-4CB6-96A6-AFFA3C0FE991}"/>
                </a:ext>
              </a:extLst>
            </p:cNvPr>
            <p:cNvCxnSpPr/>
            <p:nvPr/>
          </p:nvCxnSpPr>
          <p:spPr>
            <a:xfrm>
              <a:off x="3380601" y="2561304"/>
              <a:ext cx="0" cy="2941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64899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955E9AEA-7AF9-4A63-B91D-F206F2F6F10A}"/>
              </a:ext>
            </a:extLst>
          </p:cNvPr>
          <p:cNvGrpSpPr/>
          <p:nvPr/>
        </p:nvGrpSpPr>
        <p:grpSpPr>
          <a:xfrm>
            <a:off x="1441450" y="915638"/>
            <a:ext cx="9309100" cy="5461666"/>
            <a:chOff x="4070805" y="2031095"/>
            <a:chExt cx="2435226" cy="1428751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7" name="Freeform 438">
              <a:extLst>
                <a:ext uri="{FF2B5EF4-FFF2-40B4-BE49-F238E27FC236}">
                  <a16:creationId xmlns:a16="http://schemas.microsoft.com/office/drawing/2014/main" id="{754E3433-1923-49C3-9040-F896F3E641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91568" y="2121583"/>
              <a:ext cx="1273175" cy="1125538"/>
            </a:xfrm>
            <a:custGeom>
              <a:avLst/>
              <a:gdLst>
                <a:gd name="T0" fmla="*/ 242 w 352"/>
                <a:gd name="T1" fmla="*/ 209 h 312"/>
                <a:gd name="T2" fmla="*/ 261 w 352"/>
                <a:gd name="T3" fmla="*/ 191 h 312"/>
                <a:gd name="T4" fmla="*/ 279 w 352"/>
                <a:gd name="T5" fmla="*/ 162 h 312"/>
                <a:gd name="T6" fmla="*/ 281 w 352"/>
                <a:gd name="T7" fmla="*/ 142 h 312"/>
                <a:gd name="T8" fmla="*/ 301 w 352"/>
                <a:gd name="T9" fmla="*/ 122 h 312"/>
                <a:gd name="T10" fmla="*/ 301 w 352"/>
                <a:gd name="T11" fmla="*/ 91 h 312"/>
                <a:gd name="T12" fmla="*/ 293 w 352"/>
                <a:gd name="T13" fmla="*/ 71 h 312"/>
                <a:gd name="T14" fmla="*/ 323 w 352"/>
                <a:gd name="T15" fmla="*/ 52 h 312"/>
                <a:gd name="T16" fmla="*/ 336 w 352"/>
                <a:gd name="T17" fmla="*/ 83 h 312"/>
                <a:gd name="T18" fmla="*/ 339 w 352"/>
                <a:gd name="T19" fmla="*/ 56 h 312"/>
                <a:gd name="T20" fmla="*/ 342 w 352"/>
                <a:gd name="T21" fmla="*/ 20 h 312"/>
                <a:gd name="T22" fmla="*/ 323 w 352"/>
                <a:gd name="T23" fmla="*/ 5 h 312"/>
                <a:gd name="T24" fmla="*/ 273 w 352"/>
                <a:gd name="T25" fmla="*/ 12 h 312"/>
                <a:gd name="T26" fmla="*/ 246 w 352"/>
                <a:gd name="T27" fmla="*/ 19 h 312"/>
                <a:gd name="T28" fmla="*/ 217 w 352"/>
                <a:gd name="T29" fmla="*/ 19 h 312"/>
                <a:gd name="T30" fmla="*/ 200 w 352"/>
                <a:gd name="T31" fmla="*/ 10 h 312"/>
                <a:gd name="T32" fmla="*/ 170 w 352"/>
                <a:gd name="T33" fmla="*/ 14 h 312"/>
                <a:gd name="T34" fmla="*/ 166 w 352"/>
                <a:gd name="T35" fmla="*/ 44 h 312"/>
                <a:gd name="T36" fmla="*/ 150 w 352"/>
                <a:gd name="T37" fmla="*/ 40 h 312"/>
                <a:gd name="T38" fmla="*/ 148 w 352"/>
                <a:gd name="T39" fmla="*/ 45 h 312"/>
                <a:gd name="T40" fmla="*/ 132 w 352"/>
                <a:gd name="T41" fmla="*/ 60 h 312"/>
                <a:gd name="T42" fmla="*/ 104 w 352"/>
                <a:gd name="T43" fmla="*/ 71 h 312"/>
                <a:gd name="T44" fmla="*/ 103 w 352"/>
                <a:gd name="T45" fmla="*/ 67 h 312"/>
                <a:gd name="T46" fmla="*/ 71 w 352"/>
                <a:gd name="T47" fmla="*/ 56 h 312"/>
                <a:gd name="T48" fmla="*/ 60 w 352"/>
                <a:gd name="T49" fmla="*/ 63 h 312"/>
                <a:gd name="T50" fmla="*/ 47 w 352"/>
                <a:gd name="T51" fmla="*/ 85 h 312"/>
                <a:gd name="T52" fmla="*/ 65 w 352"/>
                <a:gd name="T53" fmla="*/ 105 h 312"/>
                <a:gd name="T54" fmla="*/ 73 w 352"/>
                <a:gd name="T55" fmla="*/ 93 h 312"/>
                <a:gd name="T56" fmla="*/ 69 w 352"/>
                <a:gd name="T57" fmla="*/ 111 h 312"/>
                <a:gd name="T58" fmla="*/ 50 w 352"/>
                <a:gd name="T59" fmla="*/ 105 h 312"/>
                <a:gd name="T60" fmla="*/ 23 w 352"/>
                <a:gd name="T61" fmla="*/ 140 h 312"/>
                <a:gd name="T62" fmla="*/ 54 w 352"/>
                <a:gd name="T63" fmla="*/ 140 h 312"/>
                <a:gd name="T64" fmla="*/ 59 w 352"/>
                <a:gd name="T65" fmla="*/ 136 h 312"/>
                <a:gd name="T66" fmla="*/ 83 w 352"/>
                <a:gd name="T67" fmla="*/ 147 h 312"/>
                <a:gd name="T68" fmla="*/ 97 w 352"/>
                <a:gd name="T69" fmla="*/ 169 h 312"/>
                <a:gd name="T70" fmla="*/ 39 w 352"/>
                <a:gd name="T71" fmla="*/ 158 h 312"/>
                <a:gd name="T72" fmla="*/ 2 w 352"/>
                <a:gd name="T73" fmla="*/ 211 h 312"/>
                <a:gd name="T74" fmla="*/ 54 w 352"/>
                <a:gd name="T75" fmla="*/ 234 h 312"/>
                <a:gd name="T76" fmla="*/ 77 w 352"/>
                <a:gd name="T77" fmla="*/ 311 h 312"/>
                <a:gd name="T78" fmla="*/ 119 w 352"/>
                <a:gd name="T79" fmla="*/ 242 h 312"/>
                <a:gd name="T80" fmla="*/ 105 w 352"/>
                <a:gd name="T81" fmla="*/ 178 h 312"/>
                <a:gd name="T82" fmla="*/ 154 w 352"/>
                <a:gd name="T83" fmla="*/ 195 h 312"/>
                <a:gd name="T84" fmla="*/ 146 w 352"/>
                <a:gd name="T85" fmla="*/ 180 h 312"/>
                <a:gd name="T86" fmla="*/ 189 w 352"/>
                <a:gd name="T87" fmla="*/ 208 h 312"/>
                <a:gd name="T88" fmla="*/ 228 w 352"/>
                <a:gd name="T89" fmla="*/ 198 h 312"/>
                <a:gd name="T90" fmla="*/ 336 w 352"/>
                <a:gd name="T91" fmla="*/ 31 h 312"/>
                <a:gd name="T92" fmla="*/ 259 w 352"/>
                <a:gd name="T93" fmla="*/ 115 h 312"/>
                <a:gd name="T94" fmla="*/ 61 w 352"/>
                <a:gd name="T95" fmla="*/ 100 h 312"/>
                <a:gd name="T96" fmla="*/ 79 w 352"/>
                <a:gd name="T97" fmla="*/ 89 h 312"/>
                <a:gd name="T98" fmla="*/ 85 w 352"/>
                <a:gd name="T99" fmla="*/ 83 h 312"/>
                <a:gd name="T100" fmla="*/ 93 w 352"/>
                <a:gd name="T101" fmla="*/ 272 h 312"/>
                <a:gd name="T102" fmla="*/ 99 w 352"/>
                <a:gd name="T103" fmla="*/ 233 h 312"/>
                <a:gd name="T104" fmla="*/ 104 w 352"/>
                <a:gd name="T105" fmla="*/ 241 h 312"/>
                <a:gd name="T106" fmla="*/ 96 w 352"/>
                <a:gd name="T107" fmla="*/ 86 h 312"/>
                <a:gd name="T108" fmla="*/ 91 w 352"/>
                <a:gd name="T109" fmla="*/ 93 h 312"/>
                <a:gd name="T110" fmla="*/ 98 w 352"/>
                <a:gd name="T111" fmla="*/ 135 h 312"/>
                <a:gd name="T112" fmla="*/ 138 w 352"/>
                <a:gd name="T113" fmla="*/ 156 h 312"/>
                <a:gd name="T114" fmla="*/ 139 w 352"/>
                <a:gd name="T115" fmla="*/ 149 h 312"/>
                <a:gd name="T116" fmla="*/ 168 w 352"/>
                <a:gd name="T117" fmla="*/ 47 h 312"/>
                <a:gd name="T118" fmla="*/ 185 w 352"/>
                <a:gd name="T119" fmla="*/ 21 h 312"/>
                <a:gd name="T120" fmla="*/ 196 w 352"/>
                <a:gd name="T121" fmla="*/ 124 h 312"/>
                <a:gd name="T122" fmla="*/ 222 w 352"/>
                <a:gd name="T123" fmla="*/ 95 h 312"/>
                <a:gd name="T124" fmla="*/ 231 w 352"/>
                <a:gd name="T125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2" h="312">
                  <a:moveTo>
                    <a:pt x="234" y="201"/>
                  </a:moveTo>
                  <a:cubicBezTo>
                    <a:pt x="234" y="201"/>
                    <a:pt x="235" y="201"/>
                    <a:pt x="235" y="201"/>
                  </a:cubicBezTo>
                  <a:cubicBezTo>
                    <a:pt x="235" y="202"/>
                    <a:pt x="236" y="202"/>
                    <a:pt x="236" y="203"/>
                  </a:cubicBezTo>
                  <a:cubicBezTo>
                    <a:pt x="236" y="203"/>
                    <a:pt x="236" y="204"/>
                    <a:pt x="236" y="204"/>
                  </a:cubicBezTo>
                  <a:cubicBezTo>
                    <a:pt x="237" y="206"/>
                    <a:pt x="237" y="207"/>
                    <a:pt x="238" y="209"/>
                  </a:cubicBezTo>
                  <a:cubicBezTo>
                    <a:pt x="238" y="209"/>
                    <a:pt x="238" y="209"/>
                    <a:pt x="238" y="210"/>
                  </a:cubicBezTo>
                  <a:cubicBezTo>
                    <a:pt x="238" y="210"/>
                    <a:pt x="238" y="210"/>
                    <a:pt x="238" y="211"/>
                  </a:cubicBezTo>
                  <a:cubicBezTo>
                    <a:pt x="239" y="212"/>
                    <a:pt x="239" y="213"/>
                    <a:pt x="239" y="214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9" y="216"/>
                    <a:pt x="239" y="217"/>
                    <a:pt x="238" y="218"/>
                  </a:cubicBezTo>
                  <a:cubicBezTo>
                    <a:pt x="238" y="219"/>
                    <a:pt x="238" y="220"/>
                    <a:pt x="239" y="220"/>
                  </a:cubicBezTo>
                  <a:cubicBezTo>
                    <a:pt x="239" y="220"/>
                    <a:pt x="239" y="220"/>
                    <a:pt x="239" y="220"/>
                  </a:cubicBezTo>
                  <a:cubicBezTo>
                    <a:pt x="240" y="221"/>
                    <a:pt x="241" y="223"/>
                    <a:pt x="242" y="224"/>
                  </a:cubicBezTo>
                  <a:cubicBezTo>
                    <a:pt x="243" y="225"/>
                    <a:pt x="243" y="225"/>
                    <a:pt x="243" y="226"/>
                  </a:cubicBezTo>
                  <a:cubicBezTo>
                    <a:pt x="243" y="226"/>
                    <a:pt x="243" y="226"/>
                    <a:pt x="243" y="227"/>
                  </a:cubicBezTo>
                  <a:cubicBezTo>
                    <a:pt x="243" y="227"/>
                    <a:pt x="243" y="227"/>
                    <a:pt x="243" y="228"/>
                  </a:cubicBezTo>
                  <a:cubicBezTo>
                    <a:pt x="243" y="228"/>
                    <a:pt x="243" y="229"/>
                    <a:pt x="244" y="229"/>
                  </a:cubicBezTo>
                  <a:cubicBezTo>
                    <a:pt x="244" y="230"/>
                    <a:pt x="245" y="230"/>
                    <a:pt x="245" y="231"/>
                  </a:cubicBezTo>
                  <a:cubicBezTo>
                    <a:pt x="245" y="231"/>
                    <a:pt x="245" y="232"/>
                    <a:pt x="246" y="232"/>
                  </a:cubicBezTo>
                  <a:cubicBezTo>
                    <a:pt x="246" y="232"/>
                    <a:pt x="246" y="232"/>
                    <a:pt x="246" y="232"/>
                  </a:cubicBezTo>
                  <a:cubicBezTo>
                    <a:pt x="247" y="233"/>
                    <a:pt x="247" y="233"/>
                    <a:pt x="248" y="234"/>
                  </a:cubicBezTo>
                  <a:cubicBezTo>
                    <a:pt x="249" y="234"/>
                    <a:pt x="250" y="235"/>
                    <a:pt x="250" y="235"/>
                  </a:cubicBezTo>
                  <a:cubicBezTo>
                    <a:pt x="250" y="235"/>
                    <a:pt x="250" y="235"/>
                    <a:pt x="250" y="235"/>
                  </a:cubicBezTo>
                  <a:cubicBezTo>
                    <a:pt x="250" y="235"/>
                    <a:pt x="250" y="235"/>
                    <a:pt x="251" y="235"/>
                  </a:cubicBezTo>
                  <a:cubicBezTo>
                    <a:pt x="251" y="235"/>
                    <a:pt x="250" y="235"/>
                    <a:pt x="250" y="235"/>
                  </a:cubicBezTo>
                  <a:cubicBezTo>
                    <a:pt x="251" y="235"/>
                    <a:pt x="251" y="235"/>
                    <a:pt x="251" y="235"/>
                  </a:cubicBezTo>
                  <a:cubicBezTo>
                    <a:pt x="251" y="234"/>
                    <a:pt x="251" y="234"/>
                    <a:pt x="251" y="234"/>
                  </a:cubicBezTo>
                  <a:cubicBezTo>
                    <a:pt x="251" y="233"/>
                    <a:pt x="251" y="232"/>
                    <a:pt x="250" y="232"/>
                  </a:cubicBezTo>
                  <a:cubicBezTo>
                    <a:pt x="250" y="231"/>
                    <a:pt x="250" y="230"/>
                    <a:pt x="249" y="229"/>
                  </a:cubicBezTo>
                  <a:cubicBezTo>
                    <a:pt x="249" y="229"/>
                    <a:pt x="249" y="228"/>
                    <a:pt x="249" y="228"/>
                  </a:cubicBezTo>
                  <a:cubicBezTo>
                    <a:pt x="249" y="227"/>
                    <a:pt x="249" y="227"/>
                    <a:pt x="249" y="226"/>
                  </a:cubicBezTo>
                  <a:cubicBezTo>
                    <a:pt x="248" y="226"/>
                    <a:pt x="248" y="225"/>
                    <a:pt x="247" y="224"/>
                  </a:cubicBezTo>
                  <a:cubicBezTo>
                    <a:pt x="246" y="224"/>
                    <a:pt x="245" y="223"/>
                    <a:pt x="244" y="222"/>
                  </a:cubicBezTo>
                  <a:cubicBezTo>
                    <a:pt x="244" y="222"/>
                    <a:pt x="243" y="222"/>
                    <a:pt x="243" y="221"/>
                  </a:cubicBezTo>
                  <a:cubicBezTo>
                    <a:pt x="243" y="220"/>
                    <a:pt x="243" y="220"/>
                    <a:pt x="243" y="219"/>
                  </a:cubicBezTo>
                  <a:cubicBezTo>
                    <a:pt x="242" y="219"/>
                    <a:pt x="242" y="218"/>
                    <a:pt x="241" y="217"/>
                  </a:cubicBezTo>
                  <a:cubicBezTo>
                    <a:pt x="241" y="217"/>
                    <a:pt x="240" y="217"/>
                    <a:pt x="240" y="216"/>
                  </a:cubicBezTo>
                  <a:cubicBezTo>
                    <a:pt x="240" y="216"/>
                    <a:pt x="240" y="215"/>
                    <a:pt x="240" y="215"/>
                  </a:cubicBezTo>
                  <a:cubicBezTo>
                    <a:pt x="241" y="213"/>
                    <a:pt x="242" y="211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2" y="209"/>
                    <a:pt x="242" y="209"/>
                  </a:cubicBezTo>
                  <a:cubicBezTo>
                    <a:pt x="242" y="209"/>
                    <a:pt x="243" y="209"/>
                    <a:pt x="243" y="209"/>
                  </a:cubicBezTo>
                  <a:cubicBezTo>
                    <a:pt x="243" y="209"/>
                    <a:pt x="243" y="209"/>
                    <a:pt x="243" y="209"/>
                  </a:cubicBezTo>
                  <a:cubicBezTo>
                    <a:pt x="243" y="210"/>
                    <a:pt x="244" y="211"/>
                    <a:pt x="244" y="211"/>
                  </a:cubicBezTo>
                  <a:cubicBezTo>
                    <a:pt x="245" y="211"/>
                    <a:pt x="245" y="211"/>
                    <a:pt x="245" y="211"/>
                  </a:cubicBezTo>
                  <a:cubicBezTo>
                    <a:pt x="246" y="211"/>
                    <a:pt x="247" y="212"/>
                    <a:pt x="248" y="213"/>
                  </a:cubicBezTo>
                  <a:cubicBezTo>
                    <a:pt x="248" y="214"/>
                    <a:pt x="249" y="215"/>
                    <a:pt x="250" y="216"/>
                  </a:cubicBezTo>
                  <a:cubicBezTo>
                    <a:pt x="250" y="215"/>
                    <a:pt x="251" y="215"/>
                    <a:pt x="251" y="215"/>
                  </a:cubicBezTo>
                  <a:cubicBezTo>
                    <a:pt x="251" y="216"/>
                    <a:pt x="252" y="216"/>
                    <a:pt x="252" y="217"/>
                  </a:cubicBezTo>
                  <a:cubicBezTo>
                    <a:pt x="252" y="217"/>
                    <a:pt x="252" y="218"/>
                    <a:pt x="252" y="219"/>
                  </a:cubicBezTo>
                  <a:cubicBezTo>
                    <a:pt x="252" y="219"/>
                    <a:pt x="252" y="219"/>
                    <a:pt x="253" y="219"/>
                  </a:cubicBezTo>
                  <a:cubicBezTo>
                    <a:pt x="253" y="219"/>
                    <a:pt x="253" y="219"/>
                    <a:pt x="253" y="219"/>
                  </a:cubicBezTo>
                  <a:cubicBezTo>
                    <a:pt x="254" y="218"/>
                    <a:pt x="255" y="217"/>
                    <a:pt x="256" y="216"/>
                  </a:cubicBezTo>
                  <a:cubicBezTo>
                    <a:pt x="256" y="216"/>
                    <a:pt x="256" y="215"/>
                    <a:pt x="256" y="215"/>
                  </a:cubicBezTo>
                  <a:cubicBezTo>
                    <a:pt x="258" y="215"/>
                    <a:pt x="259" y="214"/>
                    <a:pt x="260" y="213"/>
                  </a:cubicBezTo>
                  <a:cubicBezTo>
                    <a:pt x="260" y="213"/>
                    <a:pt x="260" y="212"/>
                    <a:pt x="261" y="212"/>
                  </a:cubicBezTo>
                  <a:cubicBezTo>
                    <a:pt x="261" y="210"/>
                    <a:pt x="261" y="209"/>
                    <a:pt x="261" y="208"/>
                  </a:cubicBezTo>
                  <a:cubicBezTo>
                    <a:pt x="261" y="208"/>
                    <a:pt x="261" y="208"/>
                    <a:pt x="261" y="208"/>
                  </a:cubicBezTo>
                  <a:cubicBezTo>
                    <a:pt x="260" y="206"/>
                    <a:pt x="260" y="205"/>
                    <a:pt x="259" y="204"/>
                  </a:cubicBezTo>
                  <a:cubicBezTo>
                    <a:pt x="259" y="203"/>
                    <a:pt x="258" y="203"/>
                    <a:pt x="258" y="202"/>
                  </a:cubicBezTo>
                  <a:cubicBezTo>
                    <a:pt x="257" y="201"/>
                    <a:pt x="256" y="201"/>
                    <a:pt x="255" y="200"/>
                  </a:cubicBezTo>
                  <a:cubicBezTo>
                    <a:pt x="255" y="200"/>
                    <a:pt x="254" y="199"/>
                    <a:pt x="254" y="198"/>
                  </a:cubicBezTo>
                  <a:cubicBezTo>
                    <a:pt x="254" y="198"/>
                    <a:pt x="254" y="198"/>
                    <a:pt x="253" y="197"/>
                  </a:cubicBezTo>
                  <a:cubicBezTo>
                    <a:pt x="253" y="197"/>
                    <a:pt x="253" y="197"/>
                    <a:pt x="252" y="197"/>
                  </a:cubicBezTo>
                  <a:cubicBezTo>
                    <a:pt x="252" y="197"/>
                    <a:pt x="252" y="197"/>
                    <a:pt x="252" y="196"/>
                  </a:cubicBezTo>
                  <a:cubicBezTo>
                    <a:pt x="252" y="196"/>
                    <a:pt x="252" y="195"/>
                    <a:pt x="253" y="194"/>
                  </a:cubicBezTo>
                  <a:cubicBezTo>
                    <a:pt x="253" y="194"/>
                    <a:pt x="253" y="193"/>
                    <a:pt x="254" y="193"/>
                  </a:cubicBezTo>
                  <a:cubicBezTo>
                    <a:pt x="254" y="192"/>
                    <a:pt x="254" y="192"/>
                    <a:pt x="254" y="192"/>
                  </a:cubicBezTo>
                  <a:cubicBezTo>
                    <a:pt x="255" y="191"/>
                    <a:pt x="256" y="191"/>
                    <a:pt x="257" y="190"/>
                  </a:cubicBezTo>
                  <a:cubicBezTo>
                    <a:pt x="257" y="190"/>
                    <a:pt x="257" y="190"/>
                    <a:pt x="258" y="190"/>
                  </a:cubicBezTo>
                  <a:cubicBezTo>
                    <a:pt x="258" y="190"/>
                    <a:pt x="258" y="190"/>
                    <a:pt x="258" y="190"/>
                  </a:cubicBezTo>
                  <a:cubicBezTo>
                    <a:pt x="259" y="191"/>
                    <a:pt x="259" y="191"/>
                    <a:pt x="259" y="191"/>
                  </a:cubicBezTo>
                  <a:cubicBezTo>
                    <a:pt x="260" y="192"/>
                    <a:pt x="260" y="192"/>
                    <a:pt x="260" y="193"/>
                  </a:cubicBezTo>
                  <a:cubicBezTo>
                    <a:pt x="261" y="193"/>
                    <a:pt x="261" y="193"/>
                    <a:pt x="261" y="192"/>
                  </a:cubicBezTo>
                  <a:cubicBezTo>
                    <a:pt x="262" y="192"/>
                    <a:pt x="261" y="192"/>
                    <a:pt x="261" y="192"/>
                  </a:cubicBezTo>
                  <a:cubicBezTo>
                    <a:pt x="262" y="192"/>
                    <a:pt x="262" y="192"/>
                    <a:pt x="262" y="192"/>
                  </a:cubicBezTo>
                  <a:cubicBezTo>
                    <a:pt x="262" y="191"/>
                    <a:pt x="262" y="191"/>
                    <a:pt x="262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191"/>
                    <a:pt x="261" y="191"/>
                    <a:pt x="262" y="191"/>
                  </a:cubicBezTo>
                  <a:cubicBezTo>
                    <a:pt x="263" y="191"/>
                    <a:pt x="264" y="190"/>
                    <a:pt x="265" y="190"/>
                  </a:cubicBezTo>
                  <a:cubicBezTo>
                    <a:pt x="266" y="189"/>
                    <a:pt x="267" y="189"/>
                    <a:pt x="267" y="188"/>
                  </a:cubicBezTo>
                  <a:cubicBezTo>
                    <a:pt x="267" y="188"/>
                    <a:pt x="267" y="188"/>
                    <a:pt x="268" y="188"/>
                  </a:cubicBezTo>
                  <a:cubicBezTo>
                    <a:pt x="268" y="188"/>
                    <a:pt x="268" y="188"/>
                    <a:pt x="269" y="188"/>
                  </a:cubicBezTo>
                  <a:cubicBezTo>
                    <a:pt x="269" y="188"/>
                    <a:pt x="270" y="187"/>
                    <a:pt x="271" y="187"/>
                  </a:cubicBezTo>
                  <a:cubicBezTo>
                    <a:pt x="271" y="187"/>
                    <a:pt x="272" y="187"/>
                    <a:pt x="272" y="187"/>
                  </a:cubicBezTo>
                  <a:cubicBezTo>
                    <a:pt x="273" y="187"/>
                    <a:pt x="273" y="186"/>
                    <a:pt x="274" y="186"/>
                  </a:cubicBezTo>
                  <a:cubicBezTo>
                    <a:pt x="274" y="185"/>
                    <a:pt x="274" y="185"/>
                    <a:pt x="274" y="185"/>
                  </a:cubicBezTo>
                  <a:cubicBezTo>
                    <a:pt x="275" y="185"/>
                    <a:pt x="276" y="184"/>
                    <a:pt x="276" y="183"/>
                  </a:cubicBezTo>
                  <a:cubicBezTo>
                    <a:pt x="276" y="183"/>
                    <a:pt x="276" y="183"/>
                    <a:pt x="276" y="183"/>
                  </a:cubicBezTo>
                  <a:cubicBezTo>
                    <a:pt x="277" y="183"/>
                    <a:pt x="277" y="182"/>
                    <a:pt x="278" y="181"/>
                  </a:cubicBezTo>
                  <a:cubicBezTo>
                    <a:pt x="278" y="181"/>
                    <a:pt x="278" y="181"/>
                    <a:pt x="278" y="181"/>
                  </a:cubicBezTo>
                  <a:cubicBezTo>
                    <a:pt x="279" y="181"/>
                    <a:pt x="279" y="180"/>
                    <a:pt x="279" y="180"/>
                  </a:cubicBezTo>
                  <a:cubicBezTo>
                    <a:pt x="278" y="179"/>
                    <a:pt x="278" y="179"/>
                    <a:pt x="278" y="178"/>
                  </a:cubicBezTo>
                  <a:cubicBezTo>
                    <a:pt x="278" y="178"/>
                    <a:pt x="278" y="177"/>
                    <a:pt x="279" y="177"/>
                  </a:cubicBezTo>
                  <a:cubicBezTo>
                    <a:pt x="280" y="177"/>
                    <a:pt x="280" y="176"/>
                    <a:pt x="280" y="175"/>
                  </a:cubicBezTo>
                  <a:cubicBezTo>
                    <a:pt x="280" y="175"/>
                    <a:pt x="280" y="174"/>
                    <a:pt x="281" y="174"/>
                  </a:cubicBezTo>
                  <a:cubicBezTo>
                    <a:pt x="281" y="173"/>
                    <a:pt x="281" y="173"/>
                    <a:pt x="281" y="172"/>
                  </a:cubicBezTo>
                  <a:cubicBezTo>
                    <a:pt x="281" y="172"/>
                    <a:pt x="281" y="171"/>
                    <a:pt x="282" y="171"/>
                  </a:cubicBezTo>
                  <a:cubicBezTo>
                    <a:pt x="282" y="170"/>
                    <a:pt x="282" y="170"/>
                    <a:pt x="281" y="169"/>
                  </a:cubicBezTo>
                  <a:cubicBezTo>
                    <a:pt x="281" y="169"/>
                    <a:pt x="281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79" y="168"/>
                    <a:pt x="279" y="168"/>
                    <a:pt x="279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8"/>
                  </a:cubicBezTo>
                  <a:cubicBezTo>
                    <a:pt x="280" y="168"/>
                    <a:pt x="280" y="168"/>
                    <a:pt x="280" y="167"/>
                  </a:cubicBezTo>
                  <a:cubicBezTo>
                    <a:pt x="280" y="167"/>
                    <a:pt x="280" y="167"/>
                    <a:pt x="281" y="167"/>
                  </a:cubicBezTo>
                  <a:cubicBezTo>
                    <a:pt x="281" y="166"/>
                    <a:pt x="281" y="166"/>
                    <a:pt x="281" y="166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79" y="164"/>
                    <a:pt x="279" y="164"/>
                    <a:pt x="279" y="164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5"/>
                    <a:pt x="280" y="165"/>
                    <a:pt x="280" y="165"/>
                  </a:cubicBezTo>
                  <a:cubicBezTo>
                    <a:pt x="280" y="164"/>
                    <a:pt x="280" y="164"/>
                    <a:pt x="280" y="164"/>
                  </a:cubicBezTo>
                  <a:cubicBezTo>
                    <a:pt x="281" y="164"/>
                    <a:pt x="281" y="164"/>
                    <a:pt x="280" y="163"/>
                  </a:cubicBezTo>
                  <a:cubicBezTo>
                    <a:pt x="280" y="163"/>
                    <a:pt x="280" y="163"/>
                    <a:pt x="279" y="162"/>
                  </a:cubicBezTo>
                  <a:cubicBezTo>
                    <a:pt x="279" y="162"/>
                    <a:pt x="278" y="162"/>
                    <a:pt x="278" y="161"/>
                  </a:cubicBezTo>
                  <a:cubicBezTo>
                    <a:pt x="278" y="160"/>
                    <a:pt x="277" y="159"/>
                    <a:pt x="277" y="158"/>
                  </a:cubicBezTo>
                  <a:cubicBezTo>
                    <a:pt x="277" y="158"/>
                    <a:pt x="276" y="158"/>
                    <a:pt x="276" y="157"/>
                  </a:cubicBezTo>
                  <a:cubicBezTo>
                    <a:pt x="275" y="157"/>
                    <a:pt x="275" y="157"/>
                    <a:pt x="275" y="157"/>
                  </a:cubicBezTo>
                  <a:cubicBezTo>
                    <a:pt x="274" y="156"/>
                    <a:pt x="274" y="156"/>
                    <a:pt x="274" y="155"/>
                  </a:cubicBezTo>
                  <a:cubicBezTo>
                    <a:pt x="274" y="155"/>
                    <a:pt x="274" y="154"/>
                    <a:pt x="274" y="154"/>
                  </a:cubicBezTo>
                  <a:cubicBezTo>
                    <a:pt x="275" y="153"/>
                    <a:pt x="275" y="153"/>
                    <a:pt x="275" y="153"/>
                  </a:cubicBezTo>
                  <a:cubicBezTo>
                    <a:pt x="275" y="152"/>
                    <a:pt x="276" y="151"/>
                    <a:pt x="277" y="151"/>
                  </a:cubicBezTo>
                  <a:cubicBezTo>
                    <a:pt x="277" y="151"/>
                    <a:pt x="278" y="150"/>
                    <a:pt x="279" y="150"/>
                  </a:cubicBezTo>
                  <a:cubicBezTo>
                    <a:pt x="279" y="150"/>
                    <a:pt x="279" y="150"/>
                    <a:pt x="279" y="150"/>
                  </a:cubicBezTo>
                  <a:cubicBezTo>
                    <a:pt x="279" y="150"/>
                    <a:pt x="279" y="149"/>
                    <a:pt x="279" y="149"/>
                  </a:cubicBezTo>
                  <a:cubicBezTo>
                    <a:pt x="279" y="149"/>
                    <a:pt x="279" y="148"/>
                    <a:pt x="278" y="148"/>
                  </a:cubicBezTo>
                  <a:cubicBezTo>
                    <a:pt x="278" y="148"/>
                    <a:pt x="278" y="148"/>
                    <a:pt x="277" y="148"/>
                  </a:cubicBezTo>
                  <a:cubicBezTo>
                    <a:pt x="277" y="148"/>
                    <a:pt x="277" y="148"/>
                    <a:pt x="276" y="148"/>
                  </a:cubicBezTo>
                  <a:cubicBezTo>
                    <a:pt x="276" y="148"/>
                    <a:pt x="276" y="148"/>
                    <a:pt x="275" y="148"/>
                  </a:cubicBezTo>
                  <a:cubicBezTo>
                    <a:pt x="275" y="147"/>
                    <a:pt x="275" y="148"/>
                    <a:pt x="274" y="148"/>
                  </a:cubicBezTo>
                  <a:cubicBezTo>
                    <a:pt x="274" y="148"/>
                    <a:pt x="273" y="149"/>
                    <a:pt x="273" y="149"/>
                  </a:cubicBezTo>
                  <a:cubicBezTo>
                    <a:pt x="273" y="149"/>
                    <a:pt x="273" y="149"/>
                    <a:pt x="272" y="149"/>
                  </a:cubicBezTo>
                  <a:cubicBezTo>
                    <a:pt x="272" y="150"/>
                    <a:pt x="272" y="149"/>
                    <a:pt x="271" y="149"/>
                  </a:cubicBezTo>
                  <a:cubicBezTo>
                    <a:pt x="271" y="148"/>
                    <a:pt x="271" y="148"/>
                    <a:pt x="270" y="148"/>
                  </a:cubicBezTo>
                  <a:cubicBezTo>
                    <a:pt x="269" y="147"/>
                    <a:pt x="269" y="147"/>
                    <a:pt x="268" y="146"/>
                  </a:cubicBezTo>
                  <a:cubicBezTo>
                    <a:pt x="268" y="146"/>
                    <a:pt x="268" y="145"/>
                    <a:pt x="269" y="145"/>
                  </a:cubicBezTo>
                  <a:cubicBezTo>
                    <a:pt x="269" y="145"/>
                    <a:pt x="269" y="145"/>
                    <a:pt x="270" y="145"/>
                  </a:cubicBezTo>
                  <a:cubicBezTo>
                    <a:pt x="270" y="144"/>
                    <a:pt x="271" y="144"/>
                    <a:pt x="271" y="144"/>
                  </a:cubicBezTo>
                  <a:cubicBezTo>
                    <a:pt x="271" y="143"/>
                    <a:pt x="271" y="142"/>
                    <a:pt x="272" y="141"/>
                  </a:cubicBezTo>
                  <a:cubicBezTo>
                    <a:pt x="272" y="141"/>
                    <a:pt x="273" y="141"/>
                    <a:pt x="273" y="140"/>
                  </a:cubicBezTo>
                  <a:cubicBezTo>
                    <a:pt x="273" y="140"/>
                    <a:pt x="273" y="140"/>
                    <a:pt x="273" y="139"/>
                  </a:cubicBezTo>
                  <a:cubicBezTo>
                    <a:pt x="274" y="139"/>
                    <a:pt x="274" y="139"/>
                    <a:pt x="274" y="139"/>
                  </a:cubicBezTo>
                  <a:cubicBezTo>
                    <a:pt x="275" y="139"/>
                    <a:pt x="275" y="139"/>
                    <a:pt x="276" y="139"/>
                  </a:cubicBezTo>
                  <a:cubicBezTo>
                    <a:pt x="276" y="140"/>
                    <a:pt x="276" y="140"/>
                    <a:pt x="276" y="141"/>
                  </a:cubicBezTo>
                  <a:cubicBezTo>
                    <a:pt x="276" y="141"/>
                    <a:pt x="275" y="141"/>
                    <a:pt x="275" y="141"/>
                  </a:cubicBezTo>
                  <a:cubicBezTo>
                    <a:pt x="275" y="142"/>
                    <a:pt x="275" y="142"/>
                    <a:pt x="275" y="143"/>
                  </a:cubicBezTo>
                  <a:cubicBezTo>
                    <a:pt x="275" y="143"/>
                    <a:pt x="275" y="143"/>
                    <a:pt x="276" y="143"/>
                  </a:cubicBezTo>
                  <a:cubicBezTo>
                    <a:pt x="276" y="144"/>
                    <a:pt x="275" y="144"/>
                    <a:pt x="275" y="144"/>
                  </a:cubicBezTo>
                  <a:cubicBezTo>
                    <a:pt x="275" y="144"/>
                    <a:pt x="275" y="144"/>
                    <a:pt x="275" y="144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75" y="145"/>
                    <a:pt x="276" y="145"/>
                    <a:pt x="276" y="145"/>
                  </a:cubicBezTo>
                  <a:cubicBezTo>
                    <a:pt x="276" y="145"/>
                    <a:pt x="277" y="144"/>
                    <a:pt x="277" y="144"/>
                  </a:cubicBezTo>
                  <a:cubicBezTo>
                    <a:pt x="278" y="142"/>
                    <a:pt x="279" y="142"/>
                    <a:pt x="281" y="142"/>
                  </a:cubicBezTo>
                  <a:cubicBezTo>
                    <a:pt x="281" y="142"/>
                    <a:pt x="281" y="142"/>
                    <a:pt x="281" y="142"/>
                  </a:cubicBezTo>
                  <a:cubicBezTo>
                    <a:pt x="281" y="142"/>
                    <a:pt x="282" y="142"/>
                    <a:pt x="282" y="142"/>
                  </a:cubicBezTo>
                  <a:cubicBezTo>
                    <a:pt x="283" y="142"/>
                    <a:pt x="283" y="142"/>
                    <a:pt x="283" y="143"/>
                  </a:cubicBezTo>
                  <a:cubicBezTo>
                    <a:pt x="283" y="144"/>
                    <a:pt x="283" y="145"/>
                    <a:pt x="283" y="146"/>
                  </a:cubicBezTo>
                  <a:cubicBezTo>
                    <a:pt x="283" y="146"/>
                    <a:pt x="283" y="147"/>
                    <a:pt x="283" y="147"/>
                  </a:cubicBezTo>
                  <a:cubicBezTo>
                    <a:pt x="284" y="147"/>
                    <a:pt x="284" y="148"/>
                    <a:pt x="284" y="147"/>
                  </a:cubicBezTo>
                  <a:cubicBezTo>
                    <a:pt x="285" y="147"/>
                    <a:pt x="285" y="147"/>
                    <a:pt x="285" y="147"/>
                  </a:cubicBezTo>
                  <a:cubicBezTo>
                    <a:pt x="285" y="147"/>
                    <a:pt x="286" y="147"/>
                    <a:pt x="286" y="148"/>
                  </a:cubicBezTo>
                  <a:cubicBezTo>
                    <a:pt x="286" y="148"/>
                    <a:pt x="287" y="148"/>
                    <a:pt x="287" y="148"/>
                  </a:cubicBezTo>
                  <a:cubicBezTo>
                    <a:pt x="287" y="149"/>
                    <a:pt x="287" y="149"/>
                    <a:pt x="287" y="149"/>
                  </a:cubicBezTo>
                  <a:cubicBezTo>
                    <a:pt x="287" y="150"/>
                    <a:pt x="286" y="150"/>
                    <a:pt x="287" y="150"/>
                  </a:cubicBezTo>
                  <a:cubicBezTo>
                    <a:pt x="288" y="151"/>
                    <a:pt x="288" y="152"/>
                    <a:pt x="288" y="153"/>
                  </a:cubicBezTo>
                  <a:cubicBezTo>
                    <a:pt x="288" y="154"/>
                    <a:pt x="288" y="154"/>
                    <a:pt x="288" y="154"/>
                  </a:cubicBezTo>
                  <a:cubicBezTo>
                    <a:pt x="288" y="155"/>
                    <a:pt x="288" y="156"/>
                    <a:pt x="288" y="156"/>
                  </a:cubicBezTo>
                  <a:cubicBezTo>
                    <a:pt x="288" y="156"/>
                    <a:pt x="289" y="156"/>
                    <a:pt x="289" y="156"/>
                  </a:cubicBezTo>
                  <a:cubicBezTo>
                    <a:pt x="289" y="156"/>
                    <a:pt x="289" y="156"/>
                    <a:pt x="290" y="156"/>
                  </a:cubicBezTo>
                  <a:cubicBezTo>
                    <a:pt x="290" y="155"/>
                    <a:pt x="291" y="155"/>
                    <a:pt x="291" y="155"/>
                  </a:cubicBezTo>
                  <a:cubicBezTo>
                    <a:pt x="292" y="155"/>
                    <a:pt x="292" y="155"/>
                    <a:pt x="292" y="155"/>
                  </a:cubicBezTo>
                  <a:cubicBezTo>
                    <a:pt x="293" y="155"/>
                    <a:pt x="293" y="155"/>
                    <a:pt x="293" y="154"/>
                  </a:cubicBezTo>
                  <a:cubicBezTo>
                    <a:pt x="294" y="154"/>
                    <a:pt x="294" y="153"/>
                    <a:pt x="294" y="152"/>
                  </a:cubicBezTo>
                  <a:cubicBezTo>
                    <a:pt x="294" y="151"/>
                    <a:pt x="294" y="151"/>
                    <a:pt x="293" y="150"/>
                  </a:cubicBezTo>
                  <a:cubicBezTo>
                    <a:pt x="293" y="148"/>
                    <a:pt x="293" y="148"/>
                    <a:pt x="291" y="147"/>
                  </a:cubicBezTo>
                  <a:cubicBezTo>
                    <a:pt x="291" y="146"/>
                    <a:pt x="290" y="146"/>
                    <a:pt x="290" y="145"/>
                  </a:cubicBezTo>
                  <a:cubicBezTo>
                    <a:pt x="290" y="144"/>
                    <a:pt x="289" y="144"/>
                    <a:pt x="289" y="144"/>
                  </a:cubicBezTo>
                  <a:cubicBezTo>
                    <a:pt x="288" y="143"/>
                    <a:pt x="288" y="143"/>
                    <a:pt x="288" y="143"/>
                  </a:cubicBezTo>
                  <a:cubicBezTo>
                    <a:pt x="287" y="142"/>
                    <a:pt x="287" y="142"/>
                    <a:pt x="287" y="141"/>
                  </a:cubicBezTo>
                  <a:cubicBezTo>
                    <a:pt x="288" y="141"/>
                    <a:pt x="288" y="141"/>
                    <a:pt x="288" y="140"/>
                  </a:cubicBezTo>
                  <a:cubicBezTo>
                    <a:pt x="288" y="140"/>
                    <a:pt x="289" y="140"/>
                    <a:pt x="289" y="139"/>
                  </a:cubicBezTo>
                  <a:cubicBezTo>
                    <a:pt x="290" y="138"/>
                    <a:pt x="291" y="137"/>
                    <a:pt x="290" y="135"/>
                  </a:cubicBezTo>
                  <a:cubicBezTo>
                    <a:pt x="290" y="134"/>
                    <a:pt x="290" y="134"/>
                    <a:pt x="291" y="133"/>
                  </a:cubicBezTo>
                  <a:cubicBezTo>
                    <a:pt x="291" y="133"/>
                    <a:pt x="291" y="132"/>
                    <a:pt x="292" y="132"/>
                  </a:cubicBezTo>
                  <a:cubicBezTo>
                    <a:pt x="292" y="132"/>
                    <a:pt x="292" y="132"/>
                    <a:pt x="292" y="131"/>
                  </a:cubicBezTo>
                  <a:cubicBezTo>
                    <a:pt x="293" y="131"/>
                    <a:pt x="293" y="130"/>
                    <a:pt x="293" y="130"/>
                  </a:cubicBezTo>
                  <a:cubicBezTo>
                    <a:pt x="294" y="130"/>
                    <a:pt x="294" y="131"/>
                    <a:pt x="295" y="131"/>
                  </a:cubicBezTo>
                  <a:cubicBezTo>
                    <a:pt x="295" y="131"/>
                    <a:pt x="296" y="131"/>
                    <a:pt x="296" y="131"/>
                  </a:cubicBezTo>
                  <a:cubicBezTo>
                    <a:pt x="297" y="131"/>
                    <a:pt x="297" y="130"/>
                    <a:pt x="298" y="130"/>
                  </a:cubicBezTo>
                  <a:cubicBezTo>
                    <a:pt x="298" y="129"/>
                    <a:pt x="299" y="128"/>
                    <a:pt x="299" y="127"/>
                  </a:cubicBezTo>
                  <a:cubicBezTo>
                    <a:pt x="300" y="126"/>
                    <a:pt x="301" y="124"/>
                    <a:pt x="301" y="123"/>
                  </a:cubicBezTo>
                  <a:cubicBezTo>
                    <a:pt x="301" y="123"/>
                    <a:pt x="301" y="122"/>
                    <a:pt x="301" y="122"/>
                  </a:cubicBezTo>
                  <a:cubicBezTo>
                    <a:pt x="302" y="121"/>
                    <a:pt x="302" y="119"/>
                    <a:pt x="302" y="117"/>
                  </a:cubicBezTo>
                  <a:cubicBezTo>
                    <a:pt x="303" y="116"/>
                    <a:pt x="303" y="115"/>
                    <a:pt x="303" y="114"/>
                  </a:cubicBezTo>
                  <a:cubicBezTo>
                    <a:pt x="303" y="113"/>
                    <a:pt x="303" y="113"/>
                    <a:pt x="303" y="113"/>
                  </a:cubicBezTo>
                  <a:cubicBezTo>
                    <a:pt x="304" y="112"/>
                    <a:pt x="304" y="111"/>
                    <a:pt x="304" y="110"/>
                  </a:cubicBezTo>
                  <a:cubicBezTo>
                    <a:pt x="303" y="109"/>
                    <a:pt x="303" y="107"/>
                    <a:pt x="302" y="105"/>
                  </a:cubicBezTo>
                  <a:cubicBezTo>
                    <a:pt x="302" y="105"/>
                    <a:pt x="302" y="104"/>
                    <a:pt x="302" y="104"/>
                  </a:cubicBezTo>
                  <a:cubicBezTo>
                    <a:pt x="302" y="102"/>
                    <a:pt x="301" y="101"/>
                    <a:pt x="301" y="99"/>
                  </a:cubicBezTo>
                  <a:cubicBezTo>
                    <a:pt x="301" y="99"/>
                    <a:pt x="302" y="99"/>
                    <a:pt x="302" y="99"/>
                  </a:cubicBezTo>
                  <a:cubicBezTo>
                    <a:pt x="302" y="99"/>
                    <a:pt x="302" y="99"/>
                    <a:pt x="302" y="99"/>
                  </a:cubicBezTo>
                  <a:cubicBezTo>
                    <a:pt x="302" y="100"/>
                    <a:pt x="303" y="101"/>
                    <a:pt x="304" y="101"/>
                  </a:cubicBezTo>
                  <a:cubicBezTo>
                    <a:pt x="304" y="102"/>
                    <a:pt x="304" y="103"/>
                    <a:pt x="305" y="104"/>
                  </a:cubicBezTo>
                  <a:cubicBezTo>
                    <a:pt x="305" y="104"/>
                    <a:pt x="305" y="104"/>
                    <a:pt x="305" y="105"/>
                  </a:cubicBezTo>
                  <a:cubicBezTo>
                    <a:pt x="306" y="106"/>
                    <a:pt x="306" y="107"/>
                    <a:pt x="306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109"/>
                    <a:pt x="306" y="110"/>
                    <a:pt x="307" y="111"/>
                  </a:cubicBezTo>
                  <a:cubicBezTo>
                    <a:pt x="308" y="112"/>
                    <a:pt x="308" y="112"/>
                    <a:pt x="308" y="113"/>
                  </a:cubicBezTo>
                  <a:cubicBezTo>
                    <a:pt x="308" y="114"/>
                    <a:pt x="308" y="115"/>
                    <a:pt x="308" y="115"/>
                  </a:cubicBezTo>
                  <a:cubicBezTo>
                    <a:pt x="309" y="116"/>
                    <a:pt x="309" y="116"/>
                    <a:pt x="309" y="117"/>
                  </a:cubicBezTo>
                  <a:cubicBezTo>
                    <a:pt x="309" y="117"/>
                    <a:pt x="309" y="118"/>
                    <a:pt x="309" y="118"/>
                  </a:cubicBezTo>
                  <a:cubicBezTo>
                    <a:pt x="309" y="118"/>
                    <a:pt x="309" y="119"/>
                    <a:pt x="310" y="119"/>
                  </a:cubicBezTo>
                  <a:cubicBezTo>
                    <a:pt x="310" y="119"/>
                    <a:pt x="310" y="119"/>
                    <a:pt x="310" y="119"/>
                  </a:cubicBezTo>
                  <a:cubicBezTo>
                    <a:pt x="310" y="119"/>
                    <a:pt x="310" y="118"/>
                    <a:pt x="310" y="118"/>
                  </a:cubicBezTo>
                  <a:cubicBezTo>
                    <a:pt x="310" y="117"/>
                    <a:pt x="311" y="117"/>
                    <a:pt x="311" y="117"/>
                  </a:cubicBezTo>
                  <a:cubicBezTo>
                    <a:pt x="312" y="117"/>
                    <a:pt x="312" y="118"/>
                    <a:pt x="312" y="118"/>
                  </a:cubicBezTo>
                  <a:cubicBezTo>
                    <a:pt x="312" y="118"/>
                    <a:pt x="313" y="118"/>
                    <a:pt x="313" y="118"/>
                  </a:cubicBezTo>
                  <a:cubicBezTo>
                    <a:pt x="313" y="118"/>
                    <a:pt x="313" y="118"/>
                    <a:pt x="313" y="118"/>
                  </a:cubicBezTo>
                  <a:cubicBezTo>
                    <a:pt x="313" y="117"/>
                    <a:pt x="313" y="116"/>
                    <a:pt x="312" y="116"/>
                  </a:cubicBezTo>
                  <a:cubicBezTo>
                    <a:pt x="311" y="116"/>
                    <a:pt x="311" y="114"/>
                    <a:pt x="310" y="114"/>
                  </a:cubicBezTo>
                  <a:cubicBezTo>
                    <a:pt x="310" y="113"/>
                    <a:pt x="309" y="113"/>
                    <a:pt x="309" y="112"/>
                  </a:cubicBezTo>
                  <a:cubicBezTo>
                    <a:pt x="309" y="111"/>
                    <a:pt x="309" y="110"/>
                    <a:pt x="309" y="110"/>
                  </a:cubicBezTo>
                  <a:cubicBezTo>
                    <a:pt x="309" y="109"/>
                    <a:pt x="309" y="109"/>
                    <a:pt x="309" y="109"/>
                  </a:cubicBezTo>
                  <a:cubicBezTo>
                    <a:pt x="309" y="109"/>
                    <a:pt x="309" y="108"/>
                    <a:pt x="309" y="108"/>
                  </a:cubicBezTo>
                  <a:cubicBezTo>
                    <a:pt x="310" y="108"/>
                    <a:pt x="310" y="108"/>
                    <a:pt x="310" y="108"/>
                  </a:cubicBezTo>
                  <a:cubicBezTo>
                    <a:pt x="311" y="108"/>
                    <a:pt x="310" y="107"/>
                    <a:pt x="310" y="107"/>
                  </a:cubicBezTo>
                  <a:cubicBezTo>
                    <a:pt x="309" y="104"/>
                    <a:pt x="307" y="102"/>
                    <a:pt x="305" y="99"/>
                  </a:cubicBezTo>
                  <a:cubicBezTo>
                    <a:pt x="305" y="99"/>
                    <a:pt x="304" y="98"/>
                    <a:pt x="304" y="97"/>
                  </a:cubicBezTo>
                  <a:cubicBezTo>
                    <a:pt x="304" y="96"/>
                    <a:pt x="304" y="96"/>
                    <a:pt x="304" y="96"/>
                  </a:cubicBezTo>
                  <a:cubicBezTo>
                    <a:pt x="304" y="94"/>
                    <a:pt x="303" y="93"/>
                    <a:pt x="302" y="92"/>
                  </a:cubicBezTo>
                  <a:cubicBezTo>
                    <a:pt x="302" y="92"/>
                    <a:pt x="302" y="91"/>
                    <a:pt x="301" y="91"/>
                  </a:cubicBezTo>
                  <a:cubicBezTo>
                    <a:pt x="301" y="91"/>
                    <a:pt x="301" y="90"/>
                    <a:pt x="300" y="90"/>
                  </a:cubicBezTo>
                  <a:cubicBezTo>
                    <a:pt x="300" y="90"/>
                    <a:pt x="300" y="90"/>
                    <a:pt x="300" y="90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0" y="91"/>
                    <a:pt x="300" y="91"/>
                    <a:pt x="300" y="91"/>
                  </a:cubicBezTo>
                  <a:cubicBezTo>
                    <a:pt x="301" y="92"/>
                    <a:pt x="301" y="92"/>
                    <a:pt x="300" y="93"/>
                  </a:cubicBezTo>
                  <a:cubicBezTo>
                    <a:pt x="300" y="94"/>
                    <a:pt x="300" y="94"/>
                    <a:pt x="300" y="94"/>
                  </a:cubicBezTo>
                  <a:cubicBezTo>
                    <a:pt x="300" y="94"/>
                    <a:pt x="300" y="95"/>
                    <a:pt x="300" y="95"/>
                  </a:cubicBezTo>
                  <a:cubicBezTo>
                    <a:pt x="301" y="96"/>
                    <a:pt x="301" y="96"/>
                    <a:pt x="301" y="97"/>
                  </a:cubicBezTo>
                  <a:cubicBezTo>
                    <a:pt x="301" y="97"/>
                    <a:pt x="301" y="98"/>
                    <a:pt x="301" y="98"/>
                  </a:cubicBezTo>
                  <a:cubicBezTo>
                    <a:pt x="301" y="98"/>
                    <a:pt x="301" y="98"/>
                    <a:pt x="301" y="97"/>
                  </a:cubicBezTo>
                  <a:cubicBezTo>
                    <a:pt x="300" y="97"/>
                    <a:pt x="300" y="96"/>
                    <a:pt x="300" y="96"/>
                  </a:cubicBezTo>
                  <a:cubicBezTo>
                    <a:pt x="300" y="96"/>
                    <a:pt x="300" y="96"/>
                    <a:pt x="300" y="95"/>
                  </a:cubicBezTo>
                  <a:cubicBezTo>
                    <a:pt x="300" y="94"/>
                    <a:pt x="299" y="94"/>
                    <a:pt x="299" y="94"/>
                  </a:cubicBezTo>
                  <a:cubicBezTo>
                    <a:pt x="298" y="93"/>
                    <a:pt x="297" y="92"/>
                    <a:pt x="296" y="92"/>
                  </a:cubicBezTo>
                  <a:cubicBezTo>
                    <a:pt x="296" y="92"/>
                    <a:pt x="295" y="91"/>
                    <a:pt x="295" y="91"/>
                  </a:cubicBezTo>
                  <a:cubicBezTo>
                    <a:pt x="295" y="91"/>
                    <a:pt x="294" y="92"/>
                    <a:pt x="294" y="92"/>
                  </a:cubicBezTo>
                  <a:cubicBezTo>
                    <a:pt x="293" y="92"/>
                    <a:pt x="293" y="92"/>
                    <a:pt x="293" y="92"/>
                  </a:cubicBezTo>
                  <a:cubicBezTo>
                    <a:pt x="293" y="93"/>
                    <a:pt x="293" y="93"/>
                    <a:pt x="292" y="94"/>
                  </a:cubicBezTo>
                  <a:cubicBezTo>
                    <a:pt x="292" y="94"/>
                    <a:pt x="292" y="94"/>
                    <a:pt x="292" y="94"/>
                  </a:cubicBezTo>
                  <a:cubicBezTo>
                    <a:pt x="292" y="93"/>
                    <a:pt x="291" y="92"/>
                    <a:pt x="291" y="92"/>
                  </a:cubicBezTo>
                  <a:cubicBezTo>
                    <a:pt x="291" y="92"/>
                    <a:pt x="291" y="92"/>
                    <a:pt x="291" y="92"/>
                  </a:cubicBezTo>
                  <a:cubicBezTo>
                    <a:pt x="291" y="92"/>
                    <a:pt x="290" y="92"/>
                    <a:pt x="290" y="92"/>
                  </a:cubicBezTo>
                  <a:cubicBezTo>
                    <a:pt x="290" y="92"/>
                    <a:pt x="290" y="92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89" y="92"/>
                    <a:pt x="289" y="92"/>
                    <a:pt x="289" y="91"/>
                  </a:cubicBezTo>
                  <a:cubicBezTo>
                    <a:pt x="289" y="91"/>
                    <a:pt x="288" y="91"/>
                    <a:pt x="288" y="91"/>
                  </a:cubicBezTo>
                  <a:cubicBezTo>
                    <a:pt x="288" y="91"/>
                    <a:pt x="287" y="91"/>
                    <a:pt x="287" y="91"/>
                  </a:cubicBezTo>
                  <a:cubicBezTo>
                    <a:pt x="287" y="91"/>
                    <a:pt x="287" y="91"/>
                    <a:pt x="286" y="91"/>
                  </a:cubicBezTo>
                  <a:cubicBezTo>
                    <a:pt x="286" y="91"/>
                    <a:pt x="286" y="90"/>
                    <a:pt x="286" y="90"/>
                  </a:cubicBezTo>
                  <a:cubicBezTo>
                    <a:pt x="286" y="90"/>
                    <a:pt x="286" y="90"/>
                    <a:pt x="286" y="89"/>
                  </a:cubicBezTo>
                  <a:cubicBezTo>
                    <a:pt x="286" y="89"/>
                    <a:pt x="287" y="88"/>
                    <a:pt x="287" y="87"/>
                  </a:cubicBezTo>
                  <a:cubicBezTo>
                    <a:pt x="288" y="86"/>
                    <a:pt x="288" y="86"/>
                    <a:pt x="288" y="85"/>
                  </a:cubicBezTo>
                  <a:cubicBezTo>
                    <a:pt x="288" y="83"/>
                    <a:pt x="289" y="81"/>
                    <a:pt x="290" y="80"/>
                  </a:cubicBezTo>
                  <a:cubicBezTo>
                    <a:pt x="290" y="79"/>
                    <a:pt x="290" y="78"/>
                    <a:pt x="290" y="77"/>
                  </a:cubicBezTo>
                  <a:cubicBezTo>
                    <a:pt x="290" y="76"/>
                    <a:pt x="290" y="76"/>
                    <a:pt x="291" y="75"/>
                  </a:cubicBezTo>
                  <a:cubicBezTo>
                    <a:pt x="291" y="74"/>
                    <a:pt x="291" y="74"/>
                    <a:pt x="291" y="73"/>
                  </a:cubicBezTo>
                  <a:cubicBezTo>
                    <a:pt x="291" y="73"/>
                    <a:pt x="291" y="72"/>
                    <a:pt x="291" y="72"/>
                  </a:cubicBezTo>
                  <a:cubicBezTo>
                    <a:pt x="291" y="71"/>
                    <a:pt x="292" y="71"/>
                    <a:pt x="293" y="71"/>
                  </a:cubicBezTo>
                  <a:cubicBezTo>
                    <a:pt x="294" y="71"/>
                    <a:pt x="295" y="70"/>
                    <a:pt x="296" y="70"/>
                  </a:cubicBezTo>
                  <a:cubicBezTo>
                    <a:pt x="296" y="70"/>
                    <a:pt x="296" y="70"/>
                    <a:pt x="297" y="70"/>
                  </a:cubicBezTo>
                  <a:cubicBezTo>
                    <a:pt x="297" y="70"/>
                    <a:pt x="298" y="70"/>
                    <a:pt x="298" y="70"/>
                  </a:cubicBezTo>
                  <a:cubicBezTo>
                    <a:pt x="298" y="69"/>
                    <a:pt x="299" y="69"/>
                    <a:pt x="299" y="69"/>
                  </a:cubicBezTo>
                  <a:cubicBezTo>
                    <a:pt x="300" y="69"/>
                    <a:pt x="301" y="69"/>
                    <a:pt x="302" y="68"/>
                  </a:cubicBezTo>
                  <a:cubicBezTo>
                    <a:pt x="302" y="68"/>
                    <a:pt x="302" y="68"/>
                    <a:pt x="302" y="68"/>
                  </a:cubicBezTo>
                  <a:cubicBezTo>
                    <a:pt x="302" y="68"/>
                    <a:pt x="303" y="67"/>
                    <a:pt x="303" y="67"/>
                  </a:cubicBezTo>
                  <a:cubicBezTo>
                    <a:pt x="303" y="67"/>
                    <a:pt x="303" y="66"/>
                    <a:pt x="304" y="66"/>
                  </a:cubicBezTo>
                  <a:cubicBezTo>
                    <a:pt x="305" y="66"/>
                    <a:pt x="306" y="67"/>
                    <a:pt x="307" y="67"/>
                  </a:cubicBezTo>
                  <a:cubicBezTo>
                    <a:pt x="307" y="67"/>
                    <a:pt x="307" y="67"/>
                    <a:pt x="308" y="67"/>
                  </a:cubicBezTo>
                  <a:cubicBezTo>
                    <a:pt x="308" y="67"/>
                    <a:pt x="308" y="67"/>
                    <a:pt x="308" y="67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7" y="68"/>
                    <a:pt x="307" y="68"/>
                    <a:pt x="308" y="69"/>
                  </a:cubicBezTo>
                  <a:cubicBezTo>
                    <a:pt x="308" y="69"/>
                    <a:pt x="308" y="69"/>
                    <a:pt x="309" y="69"/>
                  </a:cubicBezTo>
                  <a:cubicBezTo>
                    <a:pt x="309" y="68"/>
                    <a:pt x="310" y="68"/>
                    <a:pt x="311" y="67"/>
                  </a:cubicBezTo>
                  <a:cubicBezTo>
                    <a:pt x="311" y="67"/>
                    <a:pt x="312" y="67"/>
                    <a:pt x="312" y="67"/>
                  </a:cubicBezTo>
                  <a:cubicBezTo>
                    <a:pt x="312" y="67"/>
                    <a:pt x="313" y="67"/>
                    <a:pt x="313" y="67"/>
                  </a:cubicBezTo>
                  <a:cubicBezTo>
                    <a:pt x="313" y="66"/>
                    <a:pt x="314" y="66"/>
                    <a:pt x="314" y="66"/>
                  </a:cubicBezTo>
                  <a:cubicBezTo>
                    <a:pt x="313" y="65"/>
                    <a:pt x="313" y="65"/>
                    <a:pt x="312" y="65"/>
                  </a:cubicBezTo>
                  <a:cubicBezTo>
                    <a:pt x="312" y="65"/>
                    <a:pt x="312" y="65"/>
                    <a:pt x="312" y="65"/>
                  </a:cubicBezTo>
                  <a:cubicBezTo>
                    <a:pt x="312" y="65"/>
                    <a:pt x="312" y="65"/>
                    <a:pt x="312" y="64"/>
                  </a:cubicBezTo>
                  <a:cubicBezTo>
                    <a:pt x="311" y="64"/>
                    <a:pt x="311" y="63"/>
                    <a:pt x="312" y="62"/>
                  </a:cubicBezTo>
                  <a:cubicBezTo>
                    <a:pt x="312" y="62"/>
                    <a:pt x="312" y="61"/>
                    <a:pt x="312" y="61"/>
                  </a:cubicBezTo>
                  <a:cubicBezTo>
                    <a:pt x="312" y="61"/>
                    <a:pt x="312" y="60"/>
                    <a:pt x="312" y="59"/>
                  </a:cubicBezTo>
                  <a:cubicBezTo>
                    <a:pt x="312" y="58"/>
                    <a:pt x="312" y="57"/>
                    <a:pt x="312" y="56"/>
                  </a:cubicBezTo>
                  <a:cubicBezTo>
                    <a:pt x="312" y="55"/>
                    <a:pt x="312" y="55"/>
                    <a:pt x="313" y="55"/>
                  </a:cubicBezTo>
                  <a:cubicBezTo>
                    <a:pt x="314" y="54"/>
                    <a:pt x="314" y="54"/>
                    <a:pt x="315" y="54"/>
                  </a:cubicBezTo>
                  <a:cubicBezTo>
                    <a:pt x="315" y="54"/>
                    <a:pt x="316" y="54"/>
                    <a:pt x="316" y="54"/>
                  </a:cubicBezTo>
                  <a:cubicBezTo>
                    <a:pt x="317" y="54"/>
                    <a:pt x="317" y="54"/>
                    <a:pt x="317" y="53"/>
                  </a:cubicBezTo>
                  <a:cubicBezTo>
                    <a:pt x="317" y="53"/>
                    <a:pt x="318" y="53"/>
                    <a:pt x="318" y="54"/>
                  </a:cubicBezTo>
                  <a:cubicBezTo>
                    <a:pt x="318" y="54"/>
                    <a:pt x="318" y="55"/>
                    <a:pt x="318" y="55"/>
                  </a:cubicBezTo>
                  <a:cubicBezTo>
                    <a:pt x="318" y="56"/>
                    <a:pt x="318" y="56"/>
                    <a:pt x="319" y="57"/>
                  </a:cubicBezTo>
                  <a:cubicBezTo>
                    <a:pt x="319" y="57"/>
                    <a:pt x="320" y="57"/>
                    <a:pt x="320" y="57"/>
                  </a:cubicBezTo>
                  <a:cubicBezTo>
                    <a:pt x="320" y="57"/>
                    <a:pt x="321" y="57"/>
                    <a:pt x="321" y="57"/>
                  </a:cubicBezTo>
                  <a:cubicBezTo>
                    <a:pt x="321" y="57"/>
                    <a:pt x="321" y="57"/>
                    <a:pt x="321" y="57"/>
                  </a:cubicBezTo>
                  <a:cubicBezTo>
                    <a:pt x="321" y="56"/>
                    <a:pt x="321" y="55"/>
                    <a:pt x="321" y="54"/>
                  </a:cubicBezTo>
                  <a:cubicBezTo>
                    <a:pt x="322" y="53"/>
                    <a:pt x="322" y="53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3" y="52"/>
                    <a:pt x="323" y="52"/>
                    <a:pt x="323" y="52"/>
                  </a:cubicBezTo>
                  <a:cubicBezTo>
                    <a:pt x="322" y="51"/>
                    <a:pt x="321" y="49"/>
                    <a:pt x="321" y="48"/>
                  </a:cubicBezTo>
                  <a:cubicBezTo>
                    <a:pt x="321" y="48"/>
                    <a:pt x="321" y="48"/>
                    <a:pt x="321" y="48"/>
                  </a:cubicBezTo>
                  <a:cubicBezTo>
                    <a:pt x="321" y="47"/>
                    <a:pt x="322" y="47"/>
                    <a:pt x="323" y="47"/>
                  </a:cubicBezTo>
                  <a:cubicBezTo>
                    <a:pt x="323" y="47"/>
                    <a:pt x="323" y="48"/>
                    <a:pt x="323" y="48"/>
                  </a:cubicBezTo>
                  <a:cubicBezTo>
                    <a:pt x="323" y="49"/>
                    <a:pt x="323" y="49"/>
                    <a:pt x="323" y="50"/>
                  </a:cubicBezTo>
                  <a:cubicBezTo>
                    <a:pt x="324" y="51"/>
                    <a:pt x="324" y="52"/>
                    <a:pt x="324" y="53"/>
                  </a:cubicBezTo>
                  <a:cubicBezTo>
                    <a:pt x="324" y="53"/>
                    <a:pt x="324" y="53"/>
                    <a:pt x="324" y="53"/>
                  </a:cubicBezTo>
                  <a:cubicBezTo>
                    <a:pt x="325" y="54"/>
                    <a:pt x="325" y="55"/>
                    <a:pt x="325" y="56"/>
                  </a:cubicBezTo>
                  <a:cubicBezTo>
                    <a:pt x="325" y="56"/>
                    <a:pt x="324" y="57"/>
                    <a:pt x="324" y="57"/>
                  </a:cubicBezTo>
                  <a:cubicBezTo>
                    <a:pt x="324" y="57"/>
                    <a:pt x="324" y="57"/>
                    <a:pt x="324" y="57"/>
                  </a:cubicBezTo>
                  <a:cubicBezTo>
                    <a:pt x="324" y="58"/>
                    <a:pt x="323" y="58"/>
                    <a:pt x="323" y="59"/>
                  </a:cubicBezTo>
                  <a:cubicBezTo>
                    <a:pt x="324" y="60"/>
                    <a:pt x="324" y="61"/>
                    <a:pt x="323" y="63"/>
                  </a:cubicBezTo>
                  <a:cubicBezTo>
                    <a:pt x="323" y="63"/>
                    <a:pt x="323" y="63"/>
                    <a:pt x="323" y="63"/>
                  </a:cubicBezTo>
                  <a:cubicBezTo>
                    <a:pt x="323" y="65"/>
                    <a:pt x="323" y="66"/>
                    <a:pt x="323" y="67"/>
                  </a:cubicBezTo>
                  <a:cubicBezTo>
                    <a:pt x="323" y="68"/>
                    <a:pt x="323" y="69"/>
                    <a:pt x="322" y="70"/>
                  </a:cubicBezTo>
                  <a:cubicBezTo>
                    <a:pt x="322" y="70"/>
                    <a:pt x="322" y="70"/>
                    <a:pt x="322" y="71"/>
                  </a:cubicBezTo>
                  <a:cubicBezTo>
                    <a:pt x="322" y="71"/>
                    <a:pt x="321" y="71"/>
                    <a:pt x="321" y="71"/>
                  </a:cubicBezTo>
                  <a:cubicBezTo>
                    <a:pt x="321" y="72"/>
                    <a:pt x="321" y="72"/>
                    <a:pt x="321" y="72"/>
                  </a:cubicBezTo>
                  <a:cubicBezTo>
                    <a:pt x="321" y="73"/>
                    <a:pt x="322" y="74"/>
                    <a:pt x="321" y="74"/>
                  </a:cubicBezTo>
                  <a:cubicBezTo>
                    <a:pt x="321" y="75"/>
                    <a:pt x="321" y="75"/>
                    <a:pt x="321" y="76"/>
                  </a:cubicBezTo>
                  <a:cubicBezTo>
                    <a:pt x="321" y="76"/>
                    <a:pt x="321" y="77"/>
                    <a:pt x="321" y="77"/>
                  </a:cubicBezTo>
                  <a:cubicBezTo>
                    <a:pt x="321" y="78"/>
                    <a:pt x="321" y="79"/>
                    <a:pt x="322" y="80"/>
                  </a:cubicBezTo>
                  <a:cubicBezTo>
                    <a:pt x="323" y="83"/>
                    <a:pt x="324" y="86"/>
                    <a:pt x="326" y="89"/>
                  </a:cubicBezTo>
                  <a:cubicBezTo>
                    <a:pt x="327" y="89"/>
                    <a:pt x="327" y="90"/>
                    <a:pt x="328" y="91"/>
                  </a:cubicBezTo>
                  <a:cubicBezTo>
                    <a:pt x="328" y="91"/>
                    <a:pt x="328" y="92"/>
                    <a:pt x="329" y="92"/>
                  </a:cubicBezTo>
                  <a:cubicBezTo>
                    <a:pt x="329" y="93"/>
                    <a:pt x="330" y="94"/>
                    <a:pt x="330" y="94"/>
                  </a:cubicBezTo>
                  <a:cubicBezTo>
                    <a:pt x="330" y="95"/>
                    <a:pt x="330" y="96"/>
                    <a:pt x="331" y="96"/>
                  </a:cubicBezTo>
                  <a:cubicBezTo>
                    <a:pt x="331" y="97"/>
                    <a:pt x="332" y="97"/>
                    <a:pt x="332" y="98"/>
                  </a:cubicBezTo>
                  <a:cubicBezTo>
                    <a:pt x="332" y="98"/>
                    <a:pt x="332" y="98"/>
                    <a:pt x="333" y="98"/>
                  </a:cubicBezTo>
                  <a:cubicBezTo>
                    <a:pt x="333" y="97"/>
                    <a:pt x="333" y="97"/>
                    <a:pt x="333" y="96"/>
                  </a:cubicBezTo>
                  <a:cubicBezTo>
                    <a:pt x="334" y="95"/>
                    <a:pt x="334" y="93"/>
                    <a:pt x="334" y="92"/>
                  </a:cubicBezTo>
                  <a:cubicBezTo>
                    <a:pt x="333" y="91"/>
                    <a:pt x="333" y="90"/>
                    <a:pt x="335" y="89"/>
                  </a:cubicBezTo>
                  <a:cubicBezTo>
                    <a:pt x="335" y="89"/>
                    <a:pt x="335" y="89"/>
                    <a:pt x="335" y="89"/>
                  </a:cubicBezTo>
                  <a:cubicBezTo>
                    <a:pt x="335" y="89"/>
                    <a:pt x="335" y="89"/>
                    <a:pt x="335" y="88"/>
                  </a:cubicBezTo>
                  <a:cubicBezTo>
                    <a:pt x="335" y="88"/>
                    <a:pt x="334" y="88"/>
                    <a:pt x="334" y="87"/>
                  </a:cubicBezTo>
                  <a:cubicBezTo>
                    <a:pt x="334" y="87"/>
                    <a:pt x="334" y="87"/>
                    <a:pt x="334" y="87"/>
                  </a:cubicBezTo>
                  <a:cubicBezTo>
                    <a:pt x="334" y="86"/>
                    <a:pt x="334" y="85"/>
                    <a:pt x="334" y="84"/>
                  </a:cubicBezTo>
                  <a:cubicBezTo>
                    <a:pt x="334" y="84"/>
                    <a:pt x="334" y="83"/>
                    <a:pt x="335" y="83"/>
                  </a:cubicBezTo>
                  <a:cubicBezTo>
                    <a:pt x="335" y="83"/>
                    <a:pt x="336" y="83"/>
                    <a:pt x="336" y="83"/>
                  </a:cubicBezTo>
                  <a:cubicBezTo>
                    <a:pt x="336" y="82"/>
                    <a:pt x="336" y="82"/>
                    <a:pt x="336" y="82"/>
                  </a:cubicBezTo>
                  <a:cubicBezTo>
                    <a:pt x="336" y="81"/>
                    <a:pt x="336" y="81"/>
                    <a:pt x="335" y="80"/>
                  </a:cubicBezTo>
                  <a:cubicBezTo>
                    <a:pt x="334" y="79"/>
                    <a:pt x="334" y="78"/>
                    <a:pt x="334" y="76"/>
                  </a:cubicBezTo>
                  <a:cubicBezTo>
                    <a:pt x="334" y="76"/>
                    <a:pt x="334" y="76"/>
                    <a:pt x="334" y="76"/>
                  </a:cubicBezTo>
                  <a:cubicBezTo>
                    <a:pt x="335" y="76"/>
                    <a:pt x="335" y="76"/>
                    <a:pt x="335" y="76"/>
                  </a:cubicBezTo>
                  <a:cubicBezTo>
                    <a:pt x="335" y="76"/>
                    <a:pt x="336" y="75"/>
                    <a:pt x="336" y="75"/>
                  </a:cubicBezTo>
                  <a:cubicBezTo>
                    <a:pt x="335" y="74"/>
                    <a:pt x="335" y="74"/>
                    <a:pt x="335" y="73"/>
                  </a:cubicBezTo>
                  <a:cubicBezTo>
                    <a:pt x="334" y="73"/>
                    <a:pt x="334" y="73"/>
                    <a:pt x="334" y="73"/>
                  </a:cubicBezTo>
                  <a:cubicBezTo>
                    <a:pt x="333" y="73"/>
                    <a:pt x="333" y="73"/>
                    <a:pt x="333" y="72"/>
                  </a:cubicBezTo>
                  <a:cubicBezTo>
                    <a:pt x="333" y="72"/>
                    <a:pt x="332" y="71"/>
                    <a:pt x="333" y="70"/>
                  </a:cubicBezTo>
                  <a:cubicBezTo>
                    <a:pt x="333" y="70"/>
                    <a:pt x="333" y="70"/>
                    <a:pt x="333" y="70"/>
                  </a:cubicBezTo>
                  <a:cubicBezTo>
                    <a:pt x="333" y="69"/>
                    <a:pt x="333" y="69"/>
                    <a:pt x="333" y="69"/>
                  </a:cubicBezTo>
                  <a:cubicBezTo>
                    <a:pt x="332" y="69"/>
                    <a:pt x="332" y="68"/>
                    <a:pt x="331" y="68"/>
                  </a:cubicBezTo>
                  <a:cubicBezTo>
                    <a:pt x="331" y="68"/>
                    <a:pt x="331" y="68"/>
                    <a:pt x="331" y="68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1" y="69"/>
                    <a:pt x="331" y="69"/>
                    <a:pt x="331" y="69"/>
                  </a:cubicBezTo>
                  <a:cubicBezTo>
                    <a:pt x="331" y="69"/>
                    <a:pt x="331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9"/>
                    <a:pt x="330" y="69"/>
                  </a:cubicBezTo>
                  <a:cubicBezTo>
                    <a:pt x="330" y="69"/>
                    <a:pt x="330" y="68"/>
                    <a:pt x="329" y="68"/>
                  </a:cubicBezTo>
                  <a:cubicBezTo>
                    <a:pt x="329" y="67"/>
                    <a:pt x="329" y="66"/>
                    <a:pt x="329" y="65"/>
                  </a:cubicBezTo>
                  <a:cubicBezTo>
                    <a:pt x="329" y="64"/>
                    <a:pt x="329" y="62"/>
                    <a:pt x="328" y="61"/>
                  </a:cubicBezTo>
                  <a:cubicBezTo>
                    <a:pt x="328" y="61"/>
                    <a:pt x="328" y="61"/>
                    <a:pt x="328" y="61"/>
                  </a:cubicBezTo>
                  <a:cubicBezTo>
                    <a:pt x="328" y="60"/>
                    <a:pt x="328" y="59"/>
                    <a:pt x="329" y="59"/>
                  </a:cubicBezTo>
                  <a:cubicBezTo>
                    <a:pt x="329" y="59"/>
                    <a:pt x="330" y="59"/>
                    <a:pt x="330" y="59"/>
                  </a:cubicBezTo>
                  <a:cubicBezTo>
                    <a:pt x="330" y="59"/>
                    <a:pt x="330" y="59"/>
                    <a:pt x="330" y="58"/>
                  </a:cubicBezTo>
                  <a:cubicBezTo>
                    <a:pt x="330" y="58"/>
                    <a:pt x="330" y="58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3" y="58"/>
                    <a:pt x="333" y="58"/>
                    <a:pt x="333" y="58"/>
                  </a:cubicBezTo>
                  <a:cubicBezTo>
                    <a:pt x="333" y="58"/>
                    <a:pt x="333" y="57"/>
                    <a:pt x="333" y="57"/>
                  </a:cubicBezTo>
                  <a:cubicBezTo>
                    <a:pt x="333" y="56"/>
                    <a:pt x="333" y="56"/>
                    <a:pt x="334" y="55"/>
                  </a:cubicBezTo>
                  <a:cubicBezTo>
                    <a:pt x="334" y="55"/>
                    <a:pt x="335" y="55"/>
                    <a:pt x="336" y="54"/>
                  </a:cubicBezTo>
                  <a:cubicBezTo>
                    <a:pt x="336" y="54"/>
                    <a:pt x="337" y="55"/>
                    <a:pt x="337" y="55"/>
                  </a:cubicBezTo>
                  <a:cubicBezTo>
                    <a:pt x="338" y="55"/>
                    <a:pt x="338" y="56"/>
                    <a:pt x="338" y="56"/>
                  </a:cubicBezTo>
                  <a:cubicBezTo>
                    <a:pt x="339" y="56"/>
                    <a:pt x="339" y="56"/>
                    <a:pt x="339" y="56"/>
                  </a:cubicBezTo>
                  <a:cubicBezTo>
                    <a:pt x="339" y="56"/>
                    <a:pt x="339" y="56"/>
                    <a:pt x="340" y="56"/>
                  </a:cubicBezTo>
                  <a:cubicBezTo>
                    <a:pt x="340" y="56"/>
                    <a:pt x="340" y="56"/>
                    <a:pt x="340" y="56"/>
                  </a:cubicBezTo>
                  <a:cubicBezTo>
                    <a:pt x="340" y="55"/>
                    <a:pt x="340" y="55"/>
                    <a:pt x="340" y="54"/>
                  </a:cubicBezTo>
                  <a:cubicBezTo>
                    <a:pt x="340" y="53"/>
                    <a:pt x="340" y="53"/>
                    <a:pt x="340" y="52"/>
                  </a:cubicBezTo>
                  <a:cubicBezTo>
                    <a:pt x="340" y="52"/>
                    <a:pt x="340" y="51"/>
                    <a:pt x="341" y="50"/>
                  </a:cubicBezTo>
                  <a:cubicBezTo>
                    <a:pt x="341" y="49"/>
                    <a:pt x="341" y="47"/>
                    <a:pt x="342" y="46"/>
                  </a:cubicBezTo>
                  <a:cubicBezTo>
                    <a:pt x="342" y="46"/>
                    <a:pt x="342" y="45"/>
                    <a:pt x="343" y="44"/>
                  </a:cubicBezTo>
                  <a:cubicBezTo>
                    <a:pt x="343" y="43"/>
                    <a:pt x="344" y="42"/>
                    <a:pt x="345" y="42"/>
                  </a:cubicBezTo>
                  <a:cubicBezTo>
                    <a:pt x="345" y="41"/>
                    <a:pt x="345" y="41"/>
                    <a:pt x="346" y="41"/>
                  </a:cubicBezTo>
                  <a:cubicBezTo>
                    <a:pt x="346" y="41"/>
                    <a:pt x="347" y="41"/>
                    <a:pt x="347" y="41"/>
                  </a:cubicBezTo>
                  <a:cubicBezTo>
                    <a:pt x="348" y="41"/>
                    <a:pt x="348" y="41"/>
                    <a:pt x="348" y="41"/>
                  </a:cubicBezTo>
                  <a:cubicBezTo>
                    <a:pt x="348" y="41"/>
                    <a:pt x="349" y="41"/>
                    <a:pt x="349" y="41"/>
                  </a:cubicBezTo>
                  <a:cubicBezTo>
                    <a:pt x="349" y="40"/>
                    <a:pt x="349" y="39"/>
                    <a:pt x="348" y="38"/>
                  </a:cubicBezTo>
                  <a:cubicBezTo>
                    <a:pt x="347" y="38"/>
                    <a:pt x="347" y="37"/>
                    <a:pt x="347" y="37"/>
                  </a:cubicBezTo>
                  <a:cubicBezTo>
                    <a:pt x="347" y="37"/>
                    <a:pt x="347" y="37"/>
                    <a:pt x="347" y="36"/>
                  </a:cubicBezTo>
                  <a:cubicBezTo>
                    <a:pt x="346" y="36"/>
                    <a:pt x="345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5"/>
                    <a:pt x="344" y="35"/>
                  </a:cubicBezTo>
                  <a:cubicBezTo>
                    <a:pt x="344" y="35"/>
                    <a:pt x="344" y="34"/>
                    <a:pt x="344" y="34"/>
                  </a:cubicBezTo>
                  <a:cubicBezTo>
                    <a:pt x="344" y="34"/>
                    <a:pt x="343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3"/>
                    <a:pt x="342" y="33"/>
                    <a:pt x="342" y="33"/>
                  </a:cubicBezTo>
                  <a:cubicBezTo>
                    <a:pt x="342" y="32"/>
                    <a:pt x="341" y="32"/>
                    <a:pt x="341" y="32"/>
                  </a:cubicBezTo>
                  <a:cubicBezTo>
                    <a:pt x="340" y="32"/>
                    <a:pt x="339" y="32"/>
                    <a:pt x="339" y="31"/>
                  </a:cubicBezTo>
                  <a:cubicBezTo>
                    <a:pt x="339" y="31"/>
                    <a:pt x="339" y="30"/>
                    <a:pt x="339" y="30"/>
                  </a:cubicBezTo>
                  <a:cubicBezTo>
                    <a:pt x="339" y="30"/>
                    <a:pt x="340" y="30"/>
                    <a:pt x="340" y="30"/>
                  </a:cubicBezTo>
                  <a:cubicBezTo>
                    <a:pt x="341" y="30"/>
                    <a:pt x="341" y="29"/>
                    <a:pt x="341" y="28"/>
                  </a:cubicBezTo>
                  <a:cubicBezTo>
                    <a:pt x="341" y="27"/>
                    <a:pt x="341" y="26"/>
                    <a:pt x="341" y="25"/>
                  </a:cubicBezTo>
                  <a:cubicBezTo>
                    <a:pt x="341" y="25"/>
                    <a:pt x="341" y="25"/>
                    <a:pt x="341" y="24"/>
                  </a:cubicBezTo>
                  <a:cubicBezTo>
                    <a:pt x="341" y="24"/>
                    <a:pt x="341" y="24"/>
                    <a:pt x="341" y="23"/>
                  </a:cubicBezTo>
                  <a:cubicBezTo>
                    <a:pt x="340" y="23"/>
                    <a:pt x="340" y="22"/>
                    <a:pt x="339" y="22"/>
                  </a:cubicBezTo>
                  <a:cubicBezTo>
                    <a:pt x="339" y="22"/>
                    <a:pt x="338" y="22"/>
                    <a:pt x="338" y="21"/>
                  </a:cubicBezTo>
                  <a:cubicBezTo>
                    <a:pt x="338" y="21"/>
                    <a:pt x="338" y="21"/>
                    <a:pt x="338" y="21"/>
                  </a:cubicBezTo>
                  <a:cubicBezTo>
                    <a:pt x="338" y="20"/>
                    <a:pt x="338" y="20"/>
                    <a:pt x="338" y="20"/>
                  </a:cubicBezTo>
                  <a:cubicBezTo>
                    <a:pt x="338" y="19"/>
                    <a:pt x="339" y="19"/>
                    <a:pt x="339" y="20"/>
                  </a:cubicBezTo>
                  <a:cubicBezTo>
                    <a:pt x="339" y="20"/>
                    <a:pt x="339" y="21"/>
                    <a:pt x="340" y="21"/>
                  </a:cubicBezTo>
                  <a:cubicBezTo>
                    <a:pt x="342" y="22"/>
                    <a:pt x="342" y="22"/>
                    <a:pt x="342" y="20"/>
                  </a:cubicBezTo>
                  <a:cubicBezTo>
                    <a:pt x="342" y="20"/>
                    <a:pt x="343" y="20"/>
                    <a:pt x="343" y="20"/>
                  </a:cubicBezTo>
                  <a:cubicBezTo>
                    <a:pt x="343" y="19"/>
                    <a:pt x="343" y="19"/>
                    <a:pt x="344" y="19"/>
                  </a:cubicBezTo>
                  <a:cubicBezTo>
                    <a:pt x="344" y="19"/>
                    <a:pt x="344" y="19"/>
                    <a:pt x="345" y="19"/>
                  </a:cubicBezTo>
                  <a:cubicBezTo>
                    <a:pt x="345" y="20"/>
                    <a:pt x="345" y="20"/>
                    <a:pt x="346" y="20"/>
                  </a:cubicBezTo>
                  <a:cubicBezTo>
                    <a:pt x="346" y="21"/>
                    <a:pt x="347" y="21"/>
                    <a:pt x="347" y="21"/>
                  </a:cubicBezTo>
                  <a:cubicBezTo>
                    <a:pt x="348" y="20"/>
                    <a:pt x="348" y="20"/>
                    <a:pt x="349" y="20"/>
                  </a:cubicBezTo>
                  <a:cubicBezTo>
                    <a:pt x="349" y="20"/>
                    <a:pt x="350" y="20"/>
                    <a:pt x="350" y="20"/>
                  </a:cubicBezTo>
                  <a:cubicBezTo>
                    <a:pt x="350" y="20"/>
                    <a:pt x="351" y="20"/>
                    <a:pt x="351" y="20"/>
                  </a:cubicBezTo>
                  <a:cubicBezTo>
                    <a:pt x="351" y="20"/>
                    <a:pt x="351" y="20"/>
                    <a:pt x="351" y="20"/>
                  </a:cubicBezTo>
                  <a:cubicBezTo>
                    <a:pt x="351" y="20"/>
                    <a:pt x="352" y="19"/>
                    <a:pt x="352" y="19"/>
                  </a:cubicBezTo>
                  <a:cubicBezTo>
                    <a:pt x="351" y="19"/>
                    <a:pt x="352" y="18"/>
                    <a:pt x="350" y="17"/>
                  </a:cubicBezTo>
                  <a:cubicBezTo>
                    <a:pt x="350" y="17"/>
                    <a:pt x="350" y="17"/>
                    <a:pt x="350" y="17"/>
                  </a:cubicBezTo>
                  <a:cubicBezTo>
                    <a:pt x="350" y="17"/>
                    <a:pt x="350" y="16"/>
                    <a:pt x="350" y="16"/>
                  </a:cubicBezTo>
                  <a:cubicBezTo>
                    <a:pt x="350" y="15"/>
                    <a:pt x="350" y="15"/>
                    <a:pt x="349" y="14"/>
                  </a:cubicBezTo>
                  <a:cubicBezTo>
                    <a:pt x="349" y="14"/>
                    <a:pt x="348" y="14"/>
                    <a:pt x="348" y="13"/>
                  </a:cubicBezTo>
                  <a:cubicBezTo>
                    <a:pt x="348" y="13"/>
                    <a:pt x="348" y="13"/>
                    <a:pt x="348" y="13"/>
                  </a:cubicBezTo>
                  <a:cubicBezTo>
                    <a:pt x="349" y="12"/>
                    <a:pt x="349" y="11"/>
                    <a:pt x="349" y="11"/>
                  </a:cubicBezTo>
                  <a:cubicBezTo>
                    <a:pt x="349" y="10"/>
                    <a:pt x="349" y="10"/>
                    <a:pt x="349" y="10"/>
                  </a:cubicBezTo>
                  <a:cubicBezTo>
                    <a:pt x="348" y="9"/>
                    <a:pt x="348" y="8"/>
                    <a:pt x="348" y="7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46" y="7"/>
                    <a:pt x="345" y="6"/>
                    <a:pt x="345" y="6"/>
                  </a:cubicBezTo>
                  <a:cubicBezTo>
                    <a:pt x="344" y="6"/>
                    <a:pt x="344" y="6"/>
                    <a:pt x="344" y="6"/>
                  </a:cubicBezTo>
                  <a:cubicBezTo>
                    <a:pt x="343" y="6"/>
                    <a:pt x="343" y="6"/>
                    <a:pt x="342" y="6"/>
                  </a:cubicBezTo>
                  <a:cubicBezTo>
                    <a:pt x="342" y="7"/>
                    <a:pt x="341" y="7"/>
                    <a:pt x="340" y="7"/>
                  </a:cubicBezTo>
                  <a:cubicBezTo>
                    <a:pt x="340" y="7"/>
                    <a:pt x="340" y="8"/>
                    <a:pt x="340" y="8"/>
                  </a:cubicBezTo>
                  <a:cubicBezTo>
                    <a:pt x="340" y="8"/>
                    <a:pt x="340" y="8"/>
                    <a:pt x="340" y="9"/>
                  </a:cubicBezTo>
                  <a:cubicBezTo>
                    <a:pt x="340" y="9"/>
                    <a:pt x="341" y="9"/>
                    <a:pt x="341" y="10"/>
                  </a:cubicBezTo>
                  <a:cubicBezTo>
                    <a:pt x="341" y="10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1" y="11"/>
                    <a:pt x="341" y="11"/>
                    <a:pt x="341" y="11"/>
                  </a:cubicBezTo>
                  <a:cubicBezTo>
                    <a:pt x="340" y="10"/>
                    <a:pt x="339" y="9"/>
                    <a:pt x="338" y="8"/>
                  </a:cubicBezTo>
                  <a:cubicBezTo>
                    <a:pt x="337" y="7"/>
                    <a:pt x="337" y="7"/>
                    <a:pt x="335" y="7"/>
                  </a:cubicBezTo>
                  <a:cubicBezTo>
                    <a:pt x="335" y="7"/>
                    <a:pt x="334" y="7"/>
                    <a:pt x="334" y="7"/>
                  </a:cubicBezTo>
                  <a:cubicBezTo>
                    <a:pt x="333" y="7"/>
                    <a:pt x="332" y="7"/>
                    <a:pt x="332" y="7"/>
                  </a:cubicBezTo>
                  <a:cubicBezTo>
                    <a:pt x="331" y="6"/>
                    <a:pt x="330" y="6"/>
                    <a:pt x="329" y="6"/>
                  </a:cubicBezTo>
                  <a:cubicBezTo>
                    <a:pt x="328" y="6"/>
                    <a:pt x="327" y="6"/>
                    <a:pt x="326" y="6"/>
                  </a:cubicBezTo>
                  <a:cubicBezTo>
                    <a:pt x="326" y="6"/>
                    <a:pt x="325" y="6"/>
                    <a:pt x="325" y="6"/>
                  </a:cubicBezTo>
                  <a:cubicBezTo>
                    <a:pt x="324" y="5"/>
                    <a:pt x="324" y="5"/>
                    <a:pt x="323" y="5"/>
                  </a:cubicBezTo>
                  <a:cubicBezTo>
                    <a:pt x="321" y="5"/>
                    <a:pt x="320" y="4"/>
                    <a:pt x="318" y="5"/>
                  </a:cubicBezTo>
                  <a:cubicBezTo>
                    <a:pt x="318" y="5"/>
                    <a:pt x="317" y="5"/>
                    <a:pt x="317" y="4"/>
                  </a:cubicBezTo>
                  <a:cubicBezTo>
                    <a:pt x="316" y="4"/>
                    <a:pt x="315" y="4"/>
                    <a:pt x="314" y="5"/>
                  </a:cubicBezTo>
                  <a:cubicBezTo>
                    <a:pt x="313" y="5"/>
                    <a:pt x="312" y="6"/>
                    <a:pt x="311" y="6"/>
                  </a:cubicBezTo>
                  <a:cubicBezTo>
                    <a:pt x="310" y="6"/>
                    <a:pt x="310" y="6"/>
                    <a:pt x="309" y="6"/>
                  </a:cubicBezTo>
                  <a:cubicBezTo>
                    <a:pt x="308" y="6"/>
                    <a:pt x="308" y="6"/>
                    <a:pt x="307" y="6"/>
                  </a:cubicBezTo>
                  <a:cubicBezTo>
                    <a:pt x="307" y="6"/>
                    <a:pt x="307" y="6"/>
                    <a:pt x="307" y="7"/>
                  </a:cubicBezTo>
                  <a:cubicBezTo>
                    <a:pt x="307" y="7"/>
                    <a:pt x="308" y="8"/>
                    <a:pt x="308" y="9"/>
                  </a:cubicBezTo>
                  <a:cubicBezTo>
                    <a:pt x="308" y="9"/>
                    <a:pt x="308" y="9"/>
                    <a:pt x="308" y="9"/>
                  </a:cubicBezTo>
                  <a:cubicBezTo>
                    <a:pt x="309" y="10"/>
                    <a:pt x="310" y="10"/>
                    <a:pt x="310" y="10"/>
                  </a:cubicBezTo>
                  <a:cubicBezTo>
                    <a:pt x="311" y="11"/>
                    <a:pt x="311" y="11"/>
                    <a:pt x="311" y="12"/>
                  </a:cubicBezTo>
                  <a:cubicBezTo>
                    <a:pt x="312" y="12"/>
                    <a:pt x="312" y="13"/>
                    <a:pt x="311" y="13"/>
                  </a:cubicBezTo>
                  <a:cubicBezTo>
                    <a:pt x="311" y="13"/>
                    <a:pt x="311" y="13"/>
                    <a:pt x="311" y="14"/>
                  </a:cubicBezTo>
                  <a:cubicBezTo>
                    <a:pt x="310" y="14"/>
                    <a:pt x="310" y="14"/>
                    <a:pt x="310" y="14"/>
                  </a:cubicBezTo>
                  <a:cubicBezTo>
                    <a:pt x="309" y="13"/>
                    <a:pt x="308" y="12"/>
                    <a:pt x="307" y="12"/>
                  </a:cubicBezTo>
                  <a:cubicBezTo>
                    <a:pt x="307" y="12"/>
                    <a:pt x="307" y="12"/>
                    <a:pt x="307" y="12"/>
                  </a:cubicBezTo>
                  <a:cubicBezTo>
                    <a:pt x="306" y="12"/>
                    <a:pt x="306" y="12"/>
                    <a:pt x="306" y="12"/>
                  </a:cubicBezTo>
                  <a:cubicBezTo>
                    <a:pt x="306" y="11"/>
                    <a:pt x="306" y="11"/>
                    <a:pt x="306" y="11"/>
                  </a:cubicBezTo>
                  <a:cubicBezTo>
                    <a:pt x="305" y="11"/>
                    <a:pt x="306" y="10"/>
                    <a:pt x="306" y="10"/>
                  </a:cubicBezTo>
                  <a:cubicBezTo>
                    <a:pt x="306" y="10"/>
                    <a:pt x="306" y="9"/>
                    <a:pt x="306" y="9"/>
                  </a:cubicBezTo>
                  <a:cubicBezTo>
                    <a:pt x="305" y="8"/>
                    <a:pt x="305" y="8"/>
                    <a:pt x="304" y="8"/>
                  </a:cubicBezTo>
                  <a:cubicBezTo>
                    <a:pt x="304" y="8"/>
                    <a:pt x="303" y="9"/>
                    <a:pt x="303" y="9"/>
                  </a:cubicBezTo>
                  <a:cubicBezTo>
                    <a:pt x="303" y="10"/>
                    <a:pt x="303" y="10"/>
                    <a:pt x="303" y="11"/>
                  </a:cubicBezTo>
                  <a:cubicBezTo>
                    <a:pt x="303" y="11"/>
                    <a:pt x="303" y="12"/>
                    <a:pt x="303" y="12"/>
                  </a:cubicBezTo>
                  <a:cubicBezTo>
                    <a:pt x="302" y="12"/>
                    <a:pt x="301" y="12"/>
                    <a:pt x="300" y="12"/>
                  </a:cubicBezTo>
                  <a:cubicBezTo>
                    <a:pt x="300" y="12"/>
                    <a:pt x="299" y="13"/>
                    <a:pt x="298" y="12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297" y="13"/>
                    <a:pt x="296" y="13"/>
                    <a:pt x="295" y="14"/>
                  </a:cubicBezTo>
                  <a:cubicBezTo>
                    <a:pt x="294" y="15"/>
                    <a:pt x="292" y="15"/>
                    <a:pt x="291" y="15"/>
                  </a:cubicBezTo>
                  <a:cubicBezTo>
                    <a:pt x="291" y="15"/>
                    <a:pt x="290" y="15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3"/>
                    <a:pt x="289" y="11"/>
                    <a:pt x="287" y="11"/>
                  </a:cubicBezTo>
                  <a:cubicBezTo>
                    <a:pt x="287" y="11"/>
                    <a:pt x="287" y="10"/>
                    <a:pt x="287" y="10"/>
                  </a:cubicBezTo>
                  <a:cubicBezTo>
                    <a:pt x="286" y="9"/>
                    <a:pt x="284" y="9"/>
                    <a:pt x="282" y="10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0" y="11"/>
                    <a:pt x="279" y="11"/>
                    <a:pt x="278" y="12"/>
                  </a:cubicBezTo>
                  <a:cubicBezTo>
                    <a:pt x="277" y="13"/>
                    <a:pt x="277" y="13"/>
                    <a:pt x="276" y="13"/>
                  </a:cubicBezTo>
                  <a:cubicBezTo>
                    <a:pt x="275" y="14"/>
                    <a:pt x="275" y="13"/>
                    <a:pt x="275" y="13"/>
                  </a:cubicBezTo>
                  <a:cubicBezTo>
                    <a:pt x="274" y="12"/>
                    <a:pt x="274" y="12"/>
                    <a:pt x="273" y="12"/>
                  </a:cubicBezTo>
                  <a:cubicBezTo>
                    <a:pt x="273" y="12"/>
                    <a:pt x="273" y="11"/>
                    <a:pt x="272" y="11"/>
                  </a:cubicBezTo>
                  <a:cubicBezTo>
                    <a:pt x="272" y="11"/>
                    <a:pt x="272" y="11"/>
                    <a:pt x="271" y="11"/>
                  </a:cubicBezTo>
                  <a:cubicBezTo>
                    <a:pt x="271" y="12"/>
                    <a:pt x="271" y="12"/>
                    <a:pt x="270" y="12"/>
                  </a:cubicBezTo>
                  <a:cubicBezTo>
                    <a:pt x="270" y="11"/>
                    <a:pt x="270" y="11"/>
                    <a:pt x="270" y="11"/>
                  </a:cubicBezTo>
                  <a:cubicBezTo>
                    <a:pt x="269" y="11"/>
                    <a:pt x="269" y="11"/>
                    <a:pt x="269" y="11"/>
                  </a:cubicBezTo>
                  <a:cubicBezTo>
                    <a:pt x="268" y="11"/>
                    <a:pt x="268" y="11"/>
                    <a:pt x="267" y="11"/>
                  </a:cubicBezTo>
                  <a:cubicBezTo>
                    <a:pt x="267" y="10"/>
                    <a:pt x="267" y="10"/>
                    <a:pt x="267" y="10"/>
                  </a:cubicBezTo>
                  <a:cubicBezTo>
                    <a:pt x="268" y="9"/>
                    <a:pt x="268" y="9"/>
                    <a:pt x="267" y="9"/>
                  </a:cubicBezTo>
                  <a:cubicBezTo>
                    <a:pt x="267" y="9"/>
                    <a:pt x="267" y="9"/>
                    <a:pt x="267" y="8"/>
                  </a:cubicBezTo>
                  <a:cubicBezTo>
                    <a:pt x="266" y="8"/>
                    <a:pt x="265" y="7"/>
                    <a:pt x="264" y="8"/>
                  </a:cubicBezTo>
                  <a:cubicBezTo>
                    <a:pt x="264" y="8"/>
                    <a:pt x="263" y="8"/>
                    <a:pt x="263" y="8"/>
                  </a:cubicBezTo>
                  <a:cubicBezTo>
                    <a:pt x="262" y="8"/>
                    <a:pt x="262" y="8"/>
                    <a:pt x="262" y="9"/>
                  </a:cubicBezTo>
                  <a:cubicBezTo>
                    <a:pt x="261" y="9"/>
                    <a:pt x="261" y="9"/>
                    <a:pt x="260" y="9"/>
                  </a:cubicBezTo>
                  <a:cubicBezTo>
                    <a:pt x="259" y="9"/>
                    <a:pt x="258" y="9"/>
                    <a:pt x="257" y="9"/>
                  </a:cubicBezTo>
                  <a:cubicBezTo>
                    <a:pt x="256" y="9"/>
                    <a:pt x="255" y="9"/>
                    <a:pt x="254" y="9"/>
                  </a:cubicBezTo>
                  <a:cubicBezTo>
                    <a:pt x="253" y="9"/>
                    <a:pt x="252" y="10"/>
                    <a:pt x="251" y="9"/>
                  </a:cubicBezTo>
                  <a:cubicBezTo>
                    <a:pt x="251" y="9"/>
                    <a:pt x="250" y="9"/>
                    <a:pt x="250" y="9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0" y="10"/>
                    <a:pt x="250" y="10"/>
                  </a:cubicBezTo>
                  <a:cubicBezTo>
                    <a:pt x="250" y="10"/>
                    <a:pt x="251" y="10"/>
                    <a:pt x="251" y="10"/>
                  </a:cubicBezTo>
                  <a:cubicBezTo>
                    <a:pt x="251" y="11"/>
                    <a:pt x="251" y="11"/>
                    <a:pt x="251" y="11"/>
                  </a:cubicBezTo>
                  <a:cubicBezTo>
                    <a:pt x="252" y="11"/>
                    <a:pt x="251" y="11"/>
                    <a:pt x="251" y="11"/>
                  </a:cubicBezTo>
                  <a:cubicBezTo>
                    <a:pt x="251" y="12"/>
                    <a:pt x="251" y="12"/>
                    <a:pt x="250" y="12"/>
                  </a:cubicBezTo>
                  <a:cubicBezTo>
                    <a:pt x="250" y="12"/>
                    <a:pt x="250" y="12"/>
                    <a:pt x="250" y="13"/>
                  </a:cubicBezTo>
                  <a:cubicBezTo>
                    <a:pt x="250" y="13"/>
                    <a:pt x="250" y="14"/>
                    <a:pt x="251" y="14"/>
                  </a:cubicBezTo>
                  <a:cubicBezTo>
                    <a:pt x="251" y="14"/>
                    <a:pt x="251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2" y="14"/>
                    <a:pt x="252" y="14"/>
                    <a:pt x="252" y="14"/>
                  </a:cubicBezTo>
                  <a:cubicBezTo>
                    <a:pt x="251" y="14"/>
                    <a:pt x="251" y="15"/>
                    <a:pt x="252" y="15"/>
                  </a:cubicBezTo>
                  <a:cubicBezTo>
                    <a:pt x="252" y="15"/>
                    <a:pt x="253" y="16"/>
                    <a:pt x="253" y="16"/>
                  </a:cubicBezTo>
                  <a:cubicBezTo>
                    <a:pt x="253" y="16"/>
                    <a:pt x="253" y="17"/>
                    <a:pt x="253" y="17"/>
                  </a:cubicBezTo>
                  <a:cubicBezTo>
                    <a:pt x="253" y="17"/>
                    <a:pt x="253" y="17"/>
                    <a:pt x="253" y="17"/>
                  </a:cubicBezTo>
                  <a:cubicBezTo>
                    <a:pt x="252" y="17"/>
                    <a:pt x="251" y="17"/>
                    <a:pt x="251" y="17"/>
                  </a:cubicBezTo>
                  <a:cubicBezTo>
                    <a:pt x="251" y="17"/>
                    <a:pt x="250" y="18"/>
                    <a:pt x="250" y="18"/>
                  </a:cubicBezTo>
                  <a:cubicBezTo>
                    <a:pt x="249" y="18"/>
                    <a:pt x="249" y="18"/>
                    <a:pt x="248" y="18"/>
                  </a:cubicBezTo>
                  <a:cubicBezTo>
                    <a:pt x="248" y="18"/>
                    <a:pt x="248" y="18"/>
                    <a:pt x="247" y="18"/>
                  </a:cubicBezTo>
                  <a:cubicBezTo>
                    <a:pt x="247" y="18"/>
                    <a:pt x="246" y="18"/>
                    <a:pt x="246" y="19"/>
                  </a:cubicBezTo>
                  <a:cubicBezTo>
                    <a:pt x="246" y="20"/>
                    <a:pt x="245" y="20"/>
                    <a:pt x="245" y="20"/>
                  </a:cubicBezTo>
                  <a:cubicBezTo>
                    <a:pt x="243" y="20"/>
                    <a:pt x="242" y="20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19"/>
                    <a:pt x="241" y="19"/>
                    <a:pt x="241" y="19"/>
                  </a:cubicBezTo>
                  <a:cubicBezTo>
                    <a:pt x="241" y="20"/>
                    <a:pt x="241" y="21"/>
                    <a:pt x="241" y="21"/>
                  </a:cubicBezTo>
                  <a:cubicBezTo>
                    <a:pt x="242" y="22"/>
                    <a:pt x="242" y="23"/>
                    <a:pt x="242" y="24"/>
                  </a:cubicBezTo>
                  <a:cubicBezTo>
                    <a:pt x="242" y="24"/>
                    <a:pt x="242" y="25"/>
                    <a:pt x="242" y="25"/>
                  </a:cubicBezTo>
                  <a:cubicBezTo>
                    <a:pt x="241" y="25"/>
                    <a:pt x="241" y="24"/>
                    <a:pt x="240" y="24"/>
                  </a:cubicBezTo>
                  <a:cubicBezTo>
                    <a:pt x="239" y="24"/>
                    <a:pt x="238" y="23"/>
                    <a:pt x="237" y="22"/>
                  </a:cubicBezTo>
                  <a:cubicBezTo>
                    <a:pt x="237" y="22"/>
                    <a:pt x="237" y="22"/>
                    <a:pt x="237" y="22"/>
                  </a:cubicBezTo>
                  <a:cubicBezTo>
                    <a:pt x="237" y="21"/>
                    <a:pt x="237" y="21"/>
                    <a:pt x="236" y="21"/>
                  </a:cubicBezTo>
                  <a:cubicBezTo>
                    <a:pt x="235" y="22"/>
                    <a:pt x="235" y="22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4" y="21"/>
                    <a:pt x="234" y="21"/>
                  </a:cubicBezTo>
                  <a:cubicBezTo>
                    <a:pt x="234" y="21"/>
                    <a:pt x="234" y="21"/>
                    <a:pt x="234" y="20"/>
                  </a:cubicBezTo>
                  <a:cubicBezTo>
                    <a:pt x="234" y="20"/>
                    <a:pt x="234" y="20"/>
                    <a:pt x="234" y="20"/>
                  </a:cubicBezTo>
                  <a:cubicBezTo>
                    <a:pt x="234" y="20"/>
                    <a:pt x="234" y="20"/>
                    <a:pt x="234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1"/>
                    <a:pt x="235" y="21"/>
                    <a:pt x="235" y="21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6" y="20"/>
                    <a:pt x="236" y="20"/>
                  </a:cubicBezTo>
                  <a:cubicBezTo>
                    <a:pt x="235" y="19"/>
                    <a:pt x="235" y="19"/>
                    <a:pt x="235" y="18"/>
                  </a:cubicBezTo>
                  <a:cubicBezTo>
                    <a:pt x="234" y="18"/>
                    <a:pt x="234" y="18"/>
                    <a:pt x="234" y="18"/>
                  </a:cubicBezTo>
                  <a:cubicBezTo>
                    <a:pt x="233" y="18"/>
                    <a:pt x="233" y="18"/>
                    <a:pt x="233" y="17"/>
                  </a:cubicBezTo>
                  <a:cubicBezTo>
                    <a:pt x="233" y="17"/>
                    <a:pt x="233" y="17"/>
                    <a:pt x="233" y="16"/>
                  </a:cubicBezTo>
                  <a:cubicBezTo>
                    <a:pt x="233" y="16"/>
                    <a:pt x="232" y="15"/>
                    <a:pt x="231" y="15"/>
                  </a:cubicBezTo>
                  <a:cubicBezTo>
                    <a:pt x="231" y="14"/>
                    <a:pt x="228" y="13"/>
                    <a:pt x="228" y="14"/>
                  </a:cubicBezTo>
                  <a:cubicBezTo>
                    <a:pt x="228" y="14"/>
                    <a:pt x="227" y="14"/>
                    <a:pt x="227" y="14"/>
                  </a:cubicBezTo>
                  <a:cubicBezTo>
                    <a:pt x="227" y="14"/>
                    <a:pt x="227" y="14"/>
                    <a:pt x="226" y="14"/>
                  </a:cubicBezTo>
                  <a:cubicBezTo>
                    <a:pt x="225" y="14"/>
                    <a:pt x="224" y="13"/>
                    <a:pt x="223" y="14"/>
                  </a:cubicBezTo>
                  <a:cubicBezTo>
                    <a:pt x="223" y="14"/>
                    <a:pt x="222" y="14"/>
                    <a:pt x="222" y="14"/>
                  </a:cubicBezTo>
                  <a:cubicBezTo>
                    <a:pt x="222" y="15"/>
                    <a:pt x="221" y="15"/>
                    <a:pt x="222" y="15"/>
                  </a:cubicBezTo>
                  <a:cubicBezTo>
                    <a:pt x="222" y="16"/>
                    <a:pt x="222" y="17"/>
                    <a:pt x="223" y="17"/>
                  </a:cubicBezTo>
                  <a:cubicBezTo>
                    <a:pt x="223" y="17"/>
                    <a:pt x="223" y="18"/>
                    <a:pt x="223" y="18"/>
                  </a:cubicBezTo>
                  <a:cubicBezTo>
                    <a:pt x="222" y="18"/>
                    <a:pt x="221" y="19"/>
                    <a:pt x="220" y="19"/>
                  </a:cubicBezTo>
                  <a:cubicBezTo>
                    <a:pt x="219" y="19"/>
                    <a:pt x="218" y="19"/>
                    <a:pt x="218" y="19"/>
                  </a:cubicBezTo>
                  <a:cubicBezTo>
                    <a:pt x="217" y="18"/>
                    <a:pt x="217" y="18"/>
                    <a:pt x="217" y="19"/>
                  </a:cubicBezTo>
                  <a:cubicBezTo>
                    <a:pt x="216" y="19"/>
                    <a:pt x="215" y="19"/>
                    <a:pt x="215" y="18"/>
                  </a:cubicBezTo>
                  <a:cubicBezTo>
                    <a:pt x="215" y="18"/>
                    <a:pt x="215" y="17"/>
                    <a:pt x="215" y="17"/>
                  </a:cubicBezTo>
                  <a:cubicBezTo>
                    <a:pt x="214" y="17"/>
                    <a:pt x="214" y="17"/>
                    <a:pt x="214" y="17"/>
                  </a:cubicBezTo>
                  <a:cubicBezTo>
                    <a:pt x="212" y="17"/>
                    <a:pt x="211" y="17"/>
                    <a:pt x="210" y="18"/>
                  </a:cubicBezTo>
                  <a:cubicBezTo>
                    <a:pt x="209" y="18"/>
                    <a:pt x="209" y="18"/>
                    <a:pt x="208" y="18"/>
                  </a:cubicBezTo>
                  <a:cubicBezTo>
                    <a:pt x="208" y="18"/>
                    <a:pt x="207" y="19"/>
                    <a:pt x="207" y="19"/>
                  </a:cubicBezTo>
                  <a:cubicBezTo>
                    <a:pt x="206" y="19"/>
                    <a:pt x="206" y="18"/>
                    <a:pt x="205" y="18"/>
                  </a:cubicBezTo>
                  <a:cubicBezTo>
                    <a:pt x="205" y="18"/>
                    <a:pt x="205" y="18"/>
                    <a:pt x="205" y="18"/>
                  </a:cubicBezTo>
                  <a:cubicBezTo>
                    <a:pt x="205" y="18"/>
                    <a:pt x="205" y="18"/>
                    <a:pt x="205" y="19"/>
                  </a:cubicBezTo>
                  <a:cubicBezTo>
                    <a:pt x="205" y="19"/>
                    <a:pt x="204" y="20"/>
                    <a:pt x="203" y="19"/>
                  </a:cubicBezTo>
                  <a:cubicBezTo>
                    <a:pt x="203" y="19"/>
                    <a:pt x="203" y="19"/>
                    <a:pt x="202" y="18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18"/>
                    <a:pt x="201" y="18"/>
                    <a:pt x="201" y="18"/>
                  </a:cubicBezTo>
                  <a:cubicBezTo>
                    <a:pt x="200" y="18"/>
                    <a:pt x="200" y="18"/>
                    <a:pt x="200" y="19"/>
                  </a:cubicBezTo>
                  <a:cubicBezTo>
                    <a:pt x="200" y="19"/>
                    <a:pt x="200" y="19"/>
                    <a:pt x="200" y="20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200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2" y="20"/>
                    <a:pt x="201" y="20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1" y="20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1" y="21"/>
                    <a:pt x="201" y="21"/>
                    <a:pt x="201" y="21"/>
                  </a:cubicBezTo>
                  <a:cubicBezTo>
                    <a:pt x="200" y="22"/>
                    <a:pt x="200" y="22"/>
                    <a:pt x="200" y="23"/>
                  </a:cubicBezTo>
                  <a:cubicBezTo>
                    <a:pt x="199" y="24"/>
                    <a:pt x="198" y="24"/>
                    <a:pt x="197" y="24"/>
                  </a:cubicBezTo>
                  <a:cubicBezTo>
                    <a:pt x="197" y="24"/>
                    <a:pt x="197" y="24"/>
                    <a:pt x="197" y="24"/>
                  </a:cubicBezTo>
                  <a:cubicBezTo>
                    <a:pt x="197" y="23"/>
                    <a:pt x="197" y="23"/>
                    <a:pt x="197" y="22"/>
                  </a:cubicBezTo>
                  <a:cubicBezTo>
                    <a:pt x="197" y="22"/>
                    <a:pt x="198" y="22"/>
                    <a:pt x="198" y="21"/>
                  </a:cubicBezTo>
                  <a:cubicBezTo>
                    <a:pt x="198" y="21"/>
                    <a:pt x="198" y="21"/>
                    <a:pt x="198" y="20"/>
                  </a:cubicBezTo>
                  <a:cubicBezTo>
                    <a:pt x="198" y="20"/>
                    <a:pt x="198" y="19"/>
                    <a:pt x="199" y="18"/>
                  </a:cubicBezTo>
                  <a:cubicBezTo>
                    <a:pt x="199" y="18"/>
                    <a:pt x="199" y="18"/>
                    <a:pt x="199" y="17"/>
                  </a:cubicBezTo>
                  <a:cubicBezTo>
                    <a:pt x="199" y="17"/>
                    <a:pt x="199" y="17"/>
                    <a:pt x="199" y="16"/>
                  </a:cubicBezTo>
                  <a:cubicBezTo>
                    <a:pt x="199" y="16"/>
                    <a:pt x="200" y="15"/>
                    <a:pt x="200" y="14"/>
                  </a:cubicBezTo>
                  <a:cubicBezTo>
                    <a:pt x="200" y="13"/>
                    <a:pt x="200" y="12"/>
                    <a:pt x="201" y="12"/>
                  </a:cubicBezTo>
                  <a:cubicBezTo>
                    <a:pt x="201" y="11"/>
                    <a:pt x="201" y="10"/>
                    <a:pt x="200" y="10"/>
                  </a:cubicBezTo>
                  <a:cubicBezTo>
                    <a:pt x="200" y="9"/>
                    <a:pt x="200" y="8"/>
                    <a:pt x="199" y="7"/>
                  </a:cubicBezTo>
                  <a:cubicBezTo>
                    <a:pt x="199" y="7"/>
                    <a:pt x="199" y="7"/>
                    <a:pt x="199" y="7"/>
                  </a:cubicBezTo>
                  <a:cubicBezTo>
                    <a:pt x="198" y="6"/>
                    <a:pt x="198" y="6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6" y="5"/>
                    <a:pt x="196" y="6"/>
                    <a:pt x="196" y="5"/>
                  </a:cubicBezTo>
                  <a:cubicBezTo>
                    <a:pt x="196" y="5"/>
                    <a:pt x="195" y="4"/>
                    <a:pt x="194" y="4"/>
                  </a:cubicBezTo>
                  <a:cubicBezTo>
                    <a:pt x="194" y="4"/>
                    <a:pt x="193" y="3"/>
                    <a:pt x="192" y="3"/>
                  </a:cubicBezTo>
                  <a:cubicBezTo>
                    <a:pt x="192" y="3"/>
                    <a:pt x="191" y="3"/>
                    <a:pt x="191" y="3"/>
                  </a:cubicBezTo>
                  <a:cubicBezTo>
                    <a:pt x="190" y="4"/>
                    <a:pt x="189" y="4"/>
                    <a:pt x="188" y="4"/>
                  </a:cubicBezTo>
                  <a:cubicBezTo>
                    <a:pt x="187" y="4"/>
                    <a:pt x="187" y="5"/>
                    <a:pt x="187" y="5"/>
                  </a:cubicBezTo>
                  <a:cubicBezTo>
                    <a:pt x="188" y="5"/>
                    <a:pt x="188" y="5"/>
                    <a:pt x="188" y="6"/>
                  </a:cubicBezTo>
                  <a:cubicBezTo>
                    <a:pt x="188" y="6"/>
                    <a:pt x="188" y="6"/>
                    <a:pt x="187" y="7"/>
                  </a:cubicBezTo>
                  <a:cubicBezTo>
                    <a:pt x="187" y="7"/>
                    <a:pt x="186" y="7"/>
                    <a:pt x="186" y="6"/>
                  </a:cubicBezTo>
                  <a:cubicBezTo>
                    <a:pt x="186" y="6"/>
                    <a:pt x="186" y="5"/>
                    <a:pt x="186" y="5"/>
                  </a:cubicBezTo>
                  <a:cubicBezTo>
                    <a:pt x="186" y="5"/>
                    <a:pt x="186" y="4"/>
                    <a:pt x="186" y="4"/>
                  </a:cubicBezTo>
                  <a:cubicBezTo>
                    <a:pt x="186" y="3"/>
                    <a:pt x="185" y="3"/>
                    <a:pt x="185" y="3"/>
                  </a:cubicBezTo>
                  <a:cubicBezTo>
                    <a:pt x="185" y="3"/>
                    <a:pt x="184" y="3"/>
                    <a:pt x="184" y="3"/>
                  </a:cubicBezTo>
                  <a:cubicBezTo>
                    <a:pt x="184" y="4"/>
                    <a:pt x="183" y="3"/>
                    <a:pt x="183" y="3"/>
                  </a:cubicBezTo>
                  <a:cubicBezTo>
                    <a:pt x="182" y="3"/>
                    <a:pt x="182" y="3"/>
                    <a:pt x="182" y="2"/>
                  </a:cubicBezTo>
                  <a:cubicBezTo>
                    <a:pt x="182" y="2"/>
                    <a:pt x="182" y="1"/>
                    <a:pt x="181" y="1"/>
                  </a:cubicBezTo>
                  <a:cubicBezTo>
                    <a:pt x="180" y="1"/>
                    <a:pt x="180" y="0"/>
                    <a:pt x="179" y="0"/>
                  </a:cubicBezTo>
                  <a:cubicBezTo>
                    <a:pt x="178" y="0"/>
                    <a:pt x="178" y="0"/>
                    <a:pt x="178" y="1"/>
                  </a:cubicBezTo>
                  <a:cubicBezTo>
                    <a:pt x="178" y="1"/>
                    <a:pt x="178" y="1"/>
                    <a:pt x="178" y="1"/>
                  </a:cubicBezTo>
                  <a:cubicBezTo>
                    <a:pt x="177" y="2"/>
                    <a:pt x="177" y="4"/>
                    <a:pt x="177" y="5"/>
                  </a:cubicBezTo>
                  <a:cubicBezTo>
                    <a:pt x="177" y="6"/>
                    <a:pt x="177" y="7"/>
                    <a:pt x="178" y="8"/>
                  </a:cubicBezTo>
                  <a:cubicBezTo>
                    <a:pt x="178" y="8"/>
                    <a:pt x="178" y="9"/>
                    <a:pt x="178" y="9"/>
                  </a:cubicBezTo>
                  <a:cubicBezTo>
                    <a:pt x="179" y="10"/>
                    <a:pt x="179" y="10"/>
                    <a:pt x="178" y="10"/>
                  </a:cubicBezTo>
                  <a:cubicBezTo>
                    <a:pt x="178" y="10"/>
                    <a:pt x="177" y="10"/>
                    <a:pt x="176" y="10"/>
                  </a:cubicBezTo>
                  <a:cubicBezTo>
                    <a:pt x="176" y="10"/>
                    <a:pt x="176" y="11"/>
                    <a:pt x="176" y="11"/>
                  </a:cubicBezTo>
                  <a:cubicBezTo>
                    <a:pt x="176" y="11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3"/>
                  </a:cubicBezTo>
                  <a:cubicBezTo>
                    <a:pt x="175" y="13"/>
                    <a:pt x="175" y="13"/>
                    <a:pt x="175" y="13"/>
                  </a:cubicBezTo>
                  <a:cubicBezTo>
                    <a:pt x="174" y="14"/>
                    <a:pt x="174" y="14"/>
                    <a:pt x="173" y="14"/>
                  </a:cubicBezTo>
                  <a:cubicBezTo>
                    <a:pt x="173" y="14"/>
                    <a:pt x="173" y="14"/>
                    <a:pt x="173" y="14"/>
                  </a:cubicBezTo>
                  <a:cubicBezTo>
                    <a:pt x="173" y="13"/>
                    <a:pt x="173" y="13"/>
                    <a:pt x="174" y="13"/>
                  </a:cubicBezTo>
                  <a:cubicBezTo>
                    <a:pt x="174" y="12"/>
                    <a:pt x="173" y="12"/>
                    <a:pt x="173" y="12"/>
                  </a:cubicBezTo>
                  <a:cubicBezTo>
                    <a:pt x="172" y="12"/>
                    <a:pt x="172" y="12"/>
                    <a:pt x="172" y="13"/>
                  </a:cubicBezTo>
                  <a:cubicBezTo>
                    <a:pt x="172" y="13"/>
                    <a:pt x="172" y="14"/>
                    <a:pt x="171" y="14"/>
                  </a:cubicBezTo>
                  <a:cubicBezTo>
                    <a:pt x="171" y="14"/>
                    <a:pt x="170" y="14"/>
                    <a:pt x="170" y="14"/>
                  </a:cubicBezTo>
                  <a:cubicBezTo>
                    <a:pt x="170" y="14"/>
                    <a:pt x="169" y="14"/>
                    <a:pt x="169" y="14"/>
                  </a:cubicBezTo>
                  <a:cubicBezTo>
                    <a:pt x="169" y="15"/>
                    <a:pt x="168" y="15"/>
                    <a:pt x="169" y="16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8" y="17"/>
                    <a:pt x="168" y="17"/>
                    <a:pt x="167" y="17"/>
                  </a:cubicBezTo>
                  <a:cubicBezTo>
                    <a:pt x="166" y="18"/>
                    <a:pt x="166" y="18"/>
                    <a:pt x="165" y="19"/>
                  </a:cubicBezTo>
                  <a:cubicBezTo>
                    <a:pt x="165" y="19"/>
                    <a:pt x="164" y="19"/>
                    <a:pt x="164" y="20"/>
                  </a:cubicBezTo>
                  <a:cubicBezTo>
                    <a:pt x="164" y="21"/>
                    <a:pt x="164" y="21"/>
                    <a:pt x="163" y="21"/>
                  </a:cubicBezTo>
                  <a:cubicBezTo>
                    <a:pt x="163" y="21"/>
                    <a:pt x="163" y="22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1" y="24"/>
                    <a:pt x="162" y="24"/>
                    <a:pt x="162" y="25"/>
                  </a:cubicBezTo>
                  <a:cubicBezTo>
                    <a:pt x="162" y="25"/>
                    <a:pt x="162" y="26"/>
                    <a:pt x="162" y="26"/>
                  </a:cubicBezTo>
                  <a:cubicBezTo>
                    <a:pt x="163" y="26"/>
                    <a:pt x="163" y="27"/>
                    <a:pt x="164" y="27"/>
                  </a:cubicBezTo>
                  <a:cubicBezTo>
                    <a:pt x="165" y="27"/>
                    <a:pt x="166" y="28"/>
                    <a:pt x="166" y="28"/>
                  </a:cubicBezTo>
                  <a:cubicBezTo>
                    <a:pt x="166" y="28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9"/>
                    <a:pt x="166" y="29"/>
                    <a:pt x="166" y="29"/>
                  </a:cubicBezTo>
                  <a:cubicBezTo>
                    <a:pt x="166" y="28"/>
                    <a:pt x="165" y="28"/>
                    <a:pt x="165" y="28"/>
                  </a:cubicBezTo>
                  <a:cubicBezTo>
                    <a:pt x="165" y="28"/>
                    <a:pt x="164" y="28"/>
                    <a:pt x="164" y="29"/>
                  </a:cubicBezTo>
                  <a:cubicBezTo>
                    <a:pt x="163" y="29"/>
                    <a:pt x="162" y="29"/>
                    <a:pt x="162" y="30"/>
                  </a:cubicBezTo>
                  <a:cubicBezTo>
                    <a:pt x="161" y="30"/>
                    <a:pt x="160" y="31"/>
                    <a:pt x="159" y="31"/>
                  </a:cubicBezTo>
                  <a:cubicBezTo>
                    <a:pt x="158" y="31"/>
                    <a:pt x="158" y="31"/>
                    <a:pt x="158" y="31"/>
                  </a:cubicBezTo>
                  <a:cubicBezTo>
                    <a:pt x="157" y="32"/>
                    <a:pt x="157" y="32"/>
                    <a:pt x="157" y="33"/>
                  </a:cubicBezTo>
                  <a:cubicBezTo>
                    <a:pt x="157" y="34"/>
                    <a:pt x="158" y="34"/>
                    <a:pt x="158" y="34"/>
                  </a:cubicBezTo>
                  <a:cubicBezTo>
                    <a:pt x="158" y="35"/>
                    <a:pt x="158" y="35"/>
                    <a:pt x="159" y="36"/>
                  </a:cubicBezTo>
                  <a:cubicBezTo>
                    <a:pt x="159" y="36"/>
                    <a:pt x="159" y="36"/>
                    <a:pt x="159" y="37"/>
                  </a:cubicBezTo>
                  <a:cubicBezTo>
                    <a:pt x="159" y="37"/>
                    <a:pt x="159" y="37"/>
                    <a:pt x="160" y="37"/>
                  </a:cubicBezTo>
                  <a:cubicBezTo>
                    <a:pt x="160" y="38"/>
                    <a:pt x="161" y="37"/>
                    <a:pt x="162" y="38"/>
                  </a:cubicBezTo>
                  <a:cubicBezTo>
                    <a:pt x="162" y="38"/>
                    <a:pt x="163" y="39"/>
                    <a:pt x="163" y="39"/>
                  </a:cubicBezTo>
                  <a:cubicBezTo>
                    <a:pt x="163" y="39"/>
                    <a:pt x="164" y="39"/>
                    <a:pt x="164" y="39"/>
                  </a:cubicBezTo>
                  <a:cubicBezTo>
                    <a:pt x="164" y="39"/>
                    <a:pt x="164" y="40"/>
                    <a:pt x="165" y="40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6" y="41"/>
                    <a:pt x="166" y="42"/>
                    <a:pt x="167" y="43"/>
                  </a:cubicBezTo>
                  <a:cubicBezTo>
                    <a:pt x="167" y="44"/>
                    <a:pt x="167" y="44"/>
                    <a:pt x="166" y="44"/>
                  </a:cubicBezTo>
                  <a:cubicBezTo>
                    <a:pt x="166" y="44"/>
                    <a:pt x="166" y="44"/>
                    <a:pt x="166" y="44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6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5"/>
                    <a:pt x="165" y="45"/>
                    <a:pt x="166" y="45"/>
                  </a:cubicBezTo>
                  <a:cubicBezTo>
                    <a:pt x="166" y="45"/>
                    <a:pt x="166" y="44"/>
                    <a:pt x="166" y="44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4" y="42"/>
                    <a:pt x="165" y="41"/>
                  </a:cubicBezTo>
                  <a:cubicBezTo>
                    <a:pt x="165" y="41"/>
                    <a:pt x="165" y="41"/>
                    <a:pt x="165" y="41"/>
                  </a:cubicBezTo>
                  <a:cubicBezTo>
                    <a:pt x="165" y="40"/>
                    <a:pt x="165" y="40"/>
                    <a:pt x="164" y="40"/>
                  </a:cubicBezTo>
                  <a:cubicBezTo>
                    <a:pt x="164" y="40"/>
                    <a:pt x="163" y="40"/>
                    <a:pt x="163" y="40"/>
                  </a:cubicBezTo>
                  <a:cubicBezTo>
                    <a:pt x="162" y="40"/>
                    <a:pt x="161" y="40"/>
                    <a:pt x="161" y="40"/>
                  </a:cubicBezTo>
                  <a:cubicBezTo>
                    <a:pt x="160" y="39"/>
                    <a:pt x="160" y="39"/>
                    <a:pt x="160" y="39"/>
                  </a:cubicBezTo>
                  <a:cubicBezTo>
                    <a:pt x="159" y="38"/>
                    <a:pt x="158" y="38"/>
                    <a:pt x="157" y="38"/>
                  </a:cubicBezTo>
                  <a:cubicBezTo>
                    <a:pt x="157" y="38"/>
                    <a:pt x="156" y="37"/>
                    <a:pt x="155" y="37"/>
                  </a:cubicBezTo>
                  <a:cubicBezTo>
                    <a:pt x="155" y="37"/>
                    <a:pt x="154" y="37"/>
                    <a:pt x="154" y="37"/>
                  </a:cubicBezTo>
                  <a:cubicBezTo>
                    <a:pt x="154" y="38"/>
                    <a:pt x="154" y="38"/>
                    <a:pt x="154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4" y="39"/>
                    <a:pt x="154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5" y="39"/>
                    <a:pt x="155" y="39"/>
                    <a:pt x="155" y="40"/>
                  </a:cubicBezTo>
                  <a:cubicBezTo>
                    <a:pt x="155" y="40"/>
                    <a:pt x="156" y="40"/>
                    <a:pt x="156" y="40"/>
                  </a:cubicBezTo>
                  <a:cubicBezTo>
                    <a:pt x="156" y="40"/>
                    <a:pt x="156" y="40"/>
                    <a:pt x="156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5" y="41"/>
                    <a:pt x="155" y="41"/>
                  </a:cubicBezTo>
                  <a:cubicBezTo>
                    <a:pt x="154" y="40"/>
                    <a:pt x="154" y="40"/>
                    <a:pt x="154" y="40"/>
                  </a:cubicBezTo>
                  <a:cubicBezTo>
                    <a:pt x="154" y="40"/>
                    <a:pt x="153" y="40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2"/>
                    <a:pt x="154" y="43"/>
                    <a:pt x="155" y="43"/>
                  </a:cubicBezTo>
                  <a:cubicBezTo>
                    <a:pt x="156" y="44"/>
                    <a:pt x="156" y="44"/>
                    <a:pt x="157" y="44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57" y="44"/>
                    <a:pt x="158" y="44"/>
                    <a:pt x="158" y="44"/>
                  </a:cubicBezTo>
                  <a:cubicBezTo>
                    <a:pt x="158" y="44"/>
                    <a:pt x="157" y="44"/>
                    <a:pt x="157" y="44"/>
                  </a:cubicBezTo>
                  <a:cubicBezTo>
                    <a:pt x="157" y="44"/>
                    <a:pt x="157" y="44"/>
                    <a:pt x="156" y="44"/>
                  </a:cubicBezTo>
                  <a:cubicBezTo>
                    <a:pt x="155" y="44"/>
                    <a:pt x="155" y="44"/>
                    <a:pt x="154" y="44"/>
                  </a:cubicBezTo>
                  <a:cubicBezTo>
                    <a:pt x="153" y="44"/>
                    <a:pt x="153" y="44"/>
                    <a:pt x="153" y="43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52" y="42"/>
                    <a:pt x="152" y="41"/>
                    <a:pt x="152" y="40"/>
                  </a:cubicBezTo>
                  <a:cubicBezTo>
                    <a:pt x="152" y="39"/>
                    <a:pt x="151" y="39"/>
                    <a:pt x="151" y="38"/>
                  </a:cubicBezTo>
                  <a:cubicBezTo>
                    <a:pt x="150" y="38"/>
                    <a:pt x="150" y="38"/>
                    <a:pt x="150" y="37"/>
                  </a:cubicBezTo>
                  <a:cubicBezTo>
                    <a:pt x="150" y="37"/>
                    <a:pt x="150" y="37"/>
                    <a:pt x="150" y="37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38"/>
                    <a:pt x="150" y="39"/>
                    <a:pt x="150" y="40"/>
                  </a:cubicBezTo>
                  <a:cubicBezTo>
                    <a:pt x="150" y="40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49" y="42"/>
                    <a:pt x="149" y="42"/>
                    <a:pt x="149" y="43"/>
                  </a:cubicBezTo>
                  <a:cubicBezTo>
                    <a:pt x="150" y="44"/>
                    <a:pt x="149" y="44"/>
                    <a:pt x="150" y="45"/>
                  </a:cubicBezTo>
                  <a:cubicBezTo>
                    <a:pt x="150" y="45"/>
                    <a:pt x="150" y="46"/>
                    <a:pt x="151" y="46"/>
                  </a:cubicBezTo>
                  <a:cubicBezTo>
                    <a:pt x="151" y="46"/>
                    <a:pt x="151" y="46"/>
                    <a:pt x="152" y="47"/>
                  </a:cubicBezTo>
                  <a:cubicBezTo>
                    <a:pt x="152" y="47"/>
                    <a:pt x="152" y="48"/>
                    <a:pt x="153" y="48"/>
                  </a:cubicBezTo>
                  <a:cubicBezTo>
                    <a:pt x="153" y="49"/>
                    <a:pt x="153" y="50"/>
                    <a:pt x="153" y="50"/>
                  </a:cubicBezTo>
                  <a:cubicBezTo>
                    <a:pt x="153" y="52"/>
                    <a:pt x="154" y="53"/>
                    <a:pt x="154" y="54"/>
                  </a:cubicBezTo>
                  <a:cubicBezTo>
                    <a:pt x="154" y="54"/>
                    <a:pt x="155" y="54"/>
                    <a:pt x="155" y="54"/>
                  </a:cubicBezTo>
                  <a:cubicBezTo>
                    <a:pt x="156" y="54"/>
                    <a:pt x="156" y="54"/>
                    <a:pt x="157" y="53"/>
                  </a:cubicBezTo>
                  <a:cubicBezTo>
                    <a:pt x="157" y="53"/>
                    <a:pt x="158" y="53"/>
                    <a:pt x="158" y="53"/>
                  </a:cubicBezTo>
                  <a:cubicBezTo>
                    <a:pt x="159" y="53"/>
                    <a:pt x="159" y="53"/>
                    <a:pt x="159" y="53"/>
                  </a:cubicBezTo>
                  <a:cubicBezTo>
                    <a:pt x="159" y="53"/>
                    <a:pt x="159" y="53"/>
                    <a:pt x="159" y="54"/>
                  </a:cubicBezTo>
                  <a:cubicBezTo>
                    <a:pt x="158" y="54"/>
                    <a:pt x="157" y="55"/>
                    <a:pt x="157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7" y="57"/>
                    <a:pt x="157" y="58"/>
                    <a:pt x="157" y="58"/>
                  </a:cubicBezTo>
                  <a:cubicBezTo>
                    <a:pt x="157" y="58"/>
                    <a:pt x="158" y="59"/>
                    <a:pt x="157" y="60"/>
                  </a:cubicBezTo>
                  <a:cubicBezTo>
                    <a:pt x="157" y="60"/>
                    <a:pt x="157" y="61"/>
                    <a:pt x="157" y="62"/>
                  </a:cubicBezTo>
                  <a:cubicBezTo>
                    <a:pt x="157" y="62"/>
                    <a:pt x="157" y="63"/>
                    <a:pt x="157" y="63"/>
                  </a:cubicBezTo>
                  <a:cubicBezTo>
                    <a:pt x="156" y="64"/>
                    <a:pt x="156" y="65"/>
                    <a:pt x="155" y="66"/>
                  </a:cubicBezTo>
                  <a:cubicBezTo>
                    <a:pt x="155" y="66"/>
                    <a:pt x="155" y="66"/>
                    <a:pt x="155" y="66"/>
                  </a:cubicBezTo>
                  <a:cubicBezTo>
                    <a:pt x="154" y="66"/>
                    <a:pt x="153" y="66"/>
                    <a:pt x="152" y="66"/>
                  </a:cubicBezTo>
                  <a:cubicBezTo>
                    <a:pt x="152" y="66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1" y="65"/>
                    <a:pt x="151" y="65"/>
                    <a:pt x="152" y="64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2" y="65"/>
                    <a:pt x="152" y="65"/>
                    <a:pt x="152" y="65"/>
                  </a:cubicBezTo>
                  <a:cubicBezTo>
                    <a:pt x="153" y="65"/>
                    <a:pt x="154" y="65"/>
                    <a:pt x="154" y="64"/>
                  </a:cubicBezTo>
                  <a:cubicBezTo>
                    <a:pt x="155" y="63"/>
                    <a:pt x="155" y="61"/>
                    <a:pt x="155" y="60"/>
                  </a:cubicBezTo>
                  <a:cubicBezTo>
                    <a:pt x="155" y="59"/>
                    <a:pt x="155" y="59"/>
                    <a:pt x="155" y="59"/>
                  </a:cubicBezTo>
                  <a:cubicBezTo>
                    <a:pt x="155" y="58"/>
                    <a:pt x="155" y="58"/>
                    <a:pt x="155" y="57"/>
                  </a:cubicBezTo>
                  <a:cubicBezTo>
                    <a:pt x="155" y="57"/>
                    <a:pt x="155" y="56"/>
                    <a:pt x="154" y="56"/>
                  </a:cubicBezTo>
                  <a:cubicBezTo>
                    <a:pt x="154" y="56"/>
                    <a:pt x="154" y="55"/>
                    <a:pt x="153" y="55"/>
                  </a:cubicBezTo>
                  <a:cubicBezTo>
                    <a:pt x="153" y="55"/>
                    <a:pt x="152" y="54"/>
                    <a:pt x="152" y="54"/>
                  </a:cubicBezTo>
                  <a:cubicBezTo>
                    <a:pt x="152" y="52"/>
                    <a:pt x="151" y="50"/>
                    <a:pt x="150" y="48"/>
                  </a:cubicBezTo>
                  <a:cubicBezTo>
                    <a:pt x="150" y="47"/>
                    <a:pt x="149" y="46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8" y="42"/>
                    <a:pt x="147" y="41"/>
                    <a:pt x="147" y="39"/>
                  </a:cubicBezTo>
                  <a:cubicBezTo>
                    <a:pt x="147" y="39"/>
                    <a:pt x="147" y="38"/>
                    <a:pt x="146" y="38"/>
                  </a:cubicBezTo>
                  <a:cubicBezTo>
                    <a:pt x="145" y="38"/>
                    <a:pt x="144" y="37"/>
                    <a:pt x="142" y="38"/>
                  </a:cubicBezTo>
                  <a:cubicBezTo>
                    <a:pt x="142" y="38"/>
                    <a:pt x="142" y="38"/>
                    <a:pt x="141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9"/>
                    <a:pt x="141" y="39"/>
                    <a:pt x="141" y="40"/>
                  </a:cubicBezTo>
                  <a:cubicBezTo>
                    <a:pt x="141" y="41"/>
                    <a:pt x="141" y="42"/>
                    <a:pt x="141" y="44"/>
                  </a:cubicBezTo>
                  <a:cubicBezTo>
                    <a:pt x="141" y="44"/>
                    <a:pt x="141" y="45"/>
                    <a:pt x="141" y="45"/>
                  </a:cubicBezTo>
                  <a:cubicBezTo>
                    <a:pt x="140" y="46"/>
                    <a:pt x="140" y="47"/>
                    <a:pt x="140" y="48"/>
                  </a:cubicBezTo>
                  <a:cubicBezTo>
                    <a:pt x="140" y="48"/>
                    <a:pt x="140" y="49"/>
                    <a:pt x="140" y="49"/>
                  </a:cubicBezTo>
                  <a:cubicBezTo>
                    <a:pt x="141" y="49"/>
                    <a:pt x="141" y="50"/>
                    <a:pt x="141" y="50"/>
                  </a:cubicBezTo>
                  <a:cubicBezTo>
                    <a:pt x="141" y="51"/>
                    <a:pt x="142" y="51"/>
                    <a:pt x="142" y="52"/>
                  </a:cubicBezTo>
                  <a:cubicBezTo>
                    <a:pt x="142" y="52"/>
                    <a:pt x="142" y="53"/>
                    <a:pt x="142" y="53"/>
                  </a:cubicBezTo>
                  <a:cubicBezTo>
                    <a:pt x="142" y="53"/>
                    <a:pt x="142" y="54"/>
                    <a:pt x="143" y="55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4" y="54"/>
                    <a:pt x="144" y="54"/>
                    <a:pt x="144" y="55"/>
                  </a:cubicBezTo>
                  <a:cubicBezTo>
                    <a:pt x="145" y="55"/>
                    <a:pt x="146" y="56"/>
                    <a:pt x="147" y="56"/>
                  </a:cubicBezTo>
                  <a:cubicBezTo>
                    <a:pt x="147" y="56"/>
                    <a:pt x="147" y="57"/>
                    <a:pt x="147" y="57"/>
                  </a:cubicBezTo>
                  <a:cubicBezTo>
                    <a:pt x="147" y="57"/>
                    <a:pt x="147" y="58"/>
                    <a:pt x="147" y="58"/>
                  </a:cubicBezTo>
                  <a:cubicBezTo>
                    <a:pt x="147" y="58"/>
                    <a:pt x="146" y="58"/>
                    <a:pt x="146" y="58"/>
                  </a:cubicBezTo>
                  <a:cubicBezTo>
                    <a:pt x="146" y="58"/>
                    <a:pt x="145" y="58"/>
                    <a:pt x="145" y="57"/>
                  </a:cubicBezTo>
                  <a:cubicBezTo>
                    <a:pt x="144" y="57"/>
                    <a:pt x="144" y="57"/>
                    <a:pt x="144" y="57"/>
                  </a:cubicBezTo>
                  <a:cubicBezTo>
                    <a:pt x="143" y="56"/>
                    <a:pt x="142" y="56"/>
                    <a:pt x="142" y="56"/>
                  </a:cubicBezTo>
                  <a:cubicBezTo>
                    <a:pt x="141" y="56"/>
                    <a:pt x="141" y="56"/>
                    <a:pt x="140" y="55"/>
                  </a:cubicBezTo>
                  <a:cubicBezTo>
                    <a:pt x="139" y="55"/>
                    <a:pt x="139" y="55"/>
                    <a:pt x="139" y="54"/>
                  </a:cubicBezTo>
                  <a:cubicBezTo>
                    <a:pt x="137" y="54"/>
                    <a:pt x="136" y="54"/>
                    <a:pt x="135" y="54"/>
                  </a:cubicBezTo>
                  <a:cubicBezTo>
                    <a:pt x="135" y="54"/>
                    <a:pt x="135" y="54"/>
                    <a:pt x="134" y="54"/>
                  </a:cubicBezTo>
                  <a:cubicBezTo>
                    <a:pt x="133" y="54"/>
                    <a:pt x="132" y="54"/>
                    <a:pt x="130" y="53"/>
                  </a:cubicBezTo>
                  <a:cubicBezTo>
                    <a:pt x="130" y="52"/>
                    <a:pt x="129" y="52"/>
                    <a:pt x="129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8" y="53"/>
                    <a:pt x="128" y="53"/>
                    <a:pt x="128" y="54"/>
                  </a:cubicBezTo>
                  <a:cubicBezTo>
                    <a:pt x="129" y="54"/>
                    <a:pt x="130" y="54"/>
                    <a:pt x="131" y="55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31" y="55"/>
                    <a:pt x="132" y="55"/>
                    <a:pt x="132" y="56"/>
                  </a:cubicBezTo>
                  <a:cubicBezTo>
                    <a:pt x="132" y="56"/>
                    <a:pt x="133" y="57"/>
                    <a:pt x="133" y="57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3" y="59"/>
                    <a:pt x="132" y="59"/>
                    <a:pt x="132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60"/>
                    <a:pt x="131" y="60"/>
                    <a:pt x="131" y="60"/>
                  </a:cubicBezTo>
                  <a:cubicBezTo>
                    <a:pt x="131" y="59"/>
                    <a:pt x="131" y="59"/>
                    <a:pt x="131" y="59"/>
                  </a:cubicBezTo>
                  <a:cubicBezTo>
                    <a:pt x="131" y="58"/>
                    <a:pt x="130" y="58"/>
                    <a:pt x="130" y="58"/>
                  </a:cubicBezTo>
                  <a:cubicBezTo>
                    <a:pt x="129" y="58"/>
                    <a:pt x="129" y="59"/>
                    <a:pt x="128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60"/>
                    <a:pt x="127" y="60"/>
                    <a:pt x="127" y="60"/>
                  </a:cubicBezTo>
                  <a:cubicBezTo>
                    <a:pt x="126" y="60"/>
                    <a:pt x="125" y="60"/>
                    <a:pt x="125" y="60"/>
                  </a:cubicBezTo>
                  <a:cubicBezTo>
                    <a:pt x="125" y="61"/>
                    <a:pt x="124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60"/>
                    <a:pt x="123" y="60"/>
                    <a:pt x="122" y="59"/>
                  </a:cubicBezTo>
                  <a:cubicBezTo>
                    <a:pt x="122" y="59"/>
                    <a:pt x="121" y="59"/>
                    <a:pt x="121" y="60"/>
                  </a:cubicBezTo>
                  <a:cubicBezTo>
                    <a:pt x="121" y="60"/>
                    <a:pt x="121" y="60"/>
                    <a:pt x="121" y="60"/>
                  </a:cubicBezTo>
                  <a:cubicBezTo>
                    <a:pt x="120" y="60"/>
                    <a:pt x="120" y="61"/>
                    <a:pt x="120" y="61"/>
                  </a:cubicBezTo>
                  <a:cubicBezTo>
                    <a:pt x="119" y="61"/>
                    <a:pt x="119" y="61"/>
                    <a:pt x="118" y="61"/>
                  </a:cubicBezTo>
                  <a:cubicBezTo>
                    <a:pt x="118" y="61"/>
                    <a:pt x="117" y="62"/>
                    <a:pt x="117" y="62"/>
                  </a:cubicBezTo>
                  <a:cubicBezTo>
                    <a:pt x="116" y="63"/>
                    <a:pt x="115" y="64"/>
                    <a:pt x="114" y="65"/>
                  </a:cubicBezTo>
                  <a:cubicBezTo>
                    <a:pt x="114" y="65"/>
                    <a:pt x="114" y="65"/>
                    <a:pt x="113" y="66"/>
                  </a:cubicBezTo>
                  <a:cubicBezTo>
                    <a:pt x="113" y="66"/>
                    <a:pt x="113" y="67"/>
                    <a:pt x="113" y="67"/>
                  </a:cubicBezTo>
                  <a:cubicBezTo>
                    <a:pt x="113" y="67"/>
                    <a:pt x="113" y="67"/>
                    <a:pt x="113" y="67"/>
                  </a:cubicBezTo>
                  <a:cubicBezTo>
                    <a:pt x="112" y="68"/>
                    <a:pt x="111" y="68"/>
                    <a:pt x="111" y="68"/>
                  </a:cubicBezTo>
                  <a:cubicBezTo>
                    <a:pt x="110" y="67"/>
                    <a:pt x="110" y="67"/>
                    <a:pt x="109" y="66"/>
                  </a:cubicBezTo>
                  <a:cubicBezTo>
                    <a:pt x="109" y="66"/>
                    <a:pt x="109" y="66"/>
                    <a:pt x="110" y="65"/>
                  </a:cubicBezTo>
                  <a:cubicBezTo>
                    <a:pt x="110" y="65"/>
                    <a:pt x="110" y="65"/>
                    <a:pt x="111" y="65"/>
                  </a:cubicBezTo>
                  <a:cubicBezTo>
                    <a:pt x="111" y="64"/>
                    <a:pt x="111" y="64"/>
                    <a:pt x="111" y="64"/>
                  </a:cubicBezTo>
                  <a:cubicBezTo>
                    <a:pt x="111" y="63"/>
                    <a:pt x="110" y="63"/>
                    <a:pt x="110" y="63"/>
                  </a:cubicBezTo>
                  <a:cubicBezTo>
                    <a:pt x="109" y="62"/>
                    <a:pt x="109" y="61"/>
                    <a:pt x="108" y="62"/>
                  </a:cubicBezTo>
                  <a:cubicBezTo>
                    <a:pt x="107" y="62"/>
                    <a:pt x="106" y="62"/>
                    <a:pt x="106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5" y="62"/>
                    <a:pt x="105" y="62"/>
                    <a:pt x="106" y="62"/>
                  </a:cubicBezTo>
                  <a:cubicBezTo>
                    <a:pt x="107" y="63"/>
                    <a:pt x="107" y="64"/>
                    <a:pt x="107" y="66"/>
                  </a:cubicBezTo>
                  <a:cubicBezTo>
                    <a:pt x="107" y="66"/>
                    <a:pt x="107" y="66"/>
                    <a:pt x="107" y="67"/>
                  </a:cubicBezTo>
                  <a:cubicBezTo>
                    <a:pt x="107" y="67"/>
                    <a:pt x="107" y="67"/>
                    <a:pt x="107" y="68"/>
                  </a:cubicBezTo>
                  <a:cubicBezTo>
                    <a:pt x="108" y="68"/>
                    <a:pt x="108" y="68"/>
                    <a:pt x="108" y="69"/>
                  </a:cubicBezTo>
                  <a:cubicBezTo>
                    <a:pt x="108" y="69"/>
                    <a:pt x="108" y="70"/>
                    <a:pt x="108" y="70"/>
                  </a:cubicBezTo>
                  <a:cubicBezTo>
                    <a:pt x="108" y="70"/>
                    <a:pt x="108" y="71"/>
                    <a:pt x="107" y="70"/>
                  </a:cubicBezTo>
                  <a:cubicBezTo>
                    <a:pt x="107" y="70"/>
                    <a:pt x="106" y="70"/>
                    <a:pt x="106" y="70"/>
                  </a:cubicBezTo>
                  <a:cubicBezTo>
                    <a:pt x="105" y="70"/>
                    <a:pt x="105" y="70"/>
                    <a:pt x="104" y="71"/>
                  </a:cubicBezTo>
                  <a:cubicBezTo>
                    <a:pt x="104" y="71"/>
                    <a:pt x="104" y="71"/>
                    <a:pt x="103" y="72"/>
                  </a:cubicBezTo>
                  <a:cubicBezTo>
                    <a:pt x="103" y="72"/>
                    <a:pt x="102" y="72"/>
                    <a:pt x="102" y="73"/>
                  </a:cubicBezTo>
                  <a:cubicBezTo>
                    <a:pt x="101" y="74"/>
                    <a:pt x="101" y="74"/>
                    <a:pt x="102" y="76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3" y="76"/>
                    <a:pt x="102" y="77"/>
                    <a:pt x="102" y="77"/>
                  </a:cubicBezTo>
                  <a:cubicBezTo>
                    <a:pt x="102" y="77"/>
                    <a:pt x="102" y="77"/>
                    <a:pt x="101" y="77"/>
                  </a:cubicBezTo>
                  <a:cubicBezTo>
                    <a:pt x="100" y="77"/>
                    <a:pt x="99" y="76"/>
                    <a:pt x="98" y="76"/>
                  </a:cubicBezTo>
                  <a:cubicBezTo>
                    <a:pt x="98" y="75"/>
                    <a:pt x="97" y="75"/>
                    <a:pt x="97" y="75"/>
                  </a:cubicBezTo>
                  <a:cubicBezTo>
                    <a:pt x="97" y="75"/>
                    <a:pt x="97" y="75"/>
                    <a:pt x="97" y="76"/>
                  </a:cubicBezTo>
                  <a:cubicBezTo>
                    <a:pt x="96" y="76"/>
                    <a:pt x="96" y="76"/>
                    <a:pt x="96" y="77"/>
                  </a:cubicBezTo>
                  <a:cubicBezTo>
                    <a:pt x="96" y="77"/>
                    <a:pt x="96" y="77"/>
                    <a:pt x="96" y="78"/>
                  </a:cubicBezTo>
                  <a:cubicBezTo>
                    <a:pt x="97" y="78"/>
                    <a:pt x="97" y="79"/>
                    <a:pt x="98" y="79"/>
                  </a:cubicBezTo>
                  <a:cubicBezTo>
                    <a:pt x="98" y="79"/>
                    <a:pt x="99" y="79"/>
                    <a:pt x="99" y="79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9" y="80"/>
                    <a:pt x="99" y="80"/>
                    <a:pt x="98" y="80"/>
                  </a:cubicBezTo>
                  <a:cubicBezTo>
                    <a:pt x="97" y="80"/>
                    <a:pt x="97" y="80"/>
                    <a:pt x="96" y="79"/>
                  </a:cubicBezTo>
                  <a:cubicBezTo>
                    <a:pt x="96" y="79"/>
                    <a:pt x="95" y="79"/>
                    <a:pt x="95" y="79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4" y="77"/>
                    <a:pt x="94" y="76"/>
                    <a:pt x="93" y="76"/>
                  </a:cubicBezTo>
                  <a:cubicBezTo>
                    <a:pt x="93" y="75"/>
                    <a:pt x="93" y="75"/>
                    <a:pt x="93" y="74"/>
                  </a:cubicBezTo>
                  <a:cubicBezTo>
                    <a:pt x="93" y="73"/>
                    <a:pt x="93" y="73"/>
                    <a:pt x="92" y="72"/>
                  </a:cubicBezTo>
                  <a:cubicBezTo>
                    <a:pt x="91" y="72"/>
                    <a:pt x="91" y="72"/>
                    <a:pt x="90" y="71"/>
                  </a:cubicBezTo>
                  <a:cubicBezTo>
                    <a:pt x="90" y="71"/>
                    <a:pt x="89" y="71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90" y="70"/>
                    <a:pt x="91" y="70"/>
                    <a:pt x="91" y="71"/>
                  </a:cubicBezTo>
                  <a:cubicBezTo>
                    <a:pt x="93" y="71"/>
                    <a:pt x="95" y="72"/>
                    <a:pt x="97" y="72"/>
                  </a:cubicBezTo>
                  <a:cubicBezTo>
                    <a:pt x="98" y="72"/>
                    <a:pt x="100" y="72"/>
                    <a:pt x="101" y="72"/>
                  </a:cubicBezTo>
                  <a:cubicBezTo>
                    <a:pt x="101" y="72"/>
                    <a:pt x="101" y="71"/>
                    <a:pt x="102" y="71"/>
                  </a:cubicBezTo>
                  <a:cubicBezTo>
                    <a:pt x="102" y="70"/>
                    <a:pt x="103" y="69"/>
                    <a:pt x="103" y="68"/>
                  </a:cubicBezTo>
                  <a:cubicBezTo>
                    <a:pt x="103" y="68"/>
                    <a:pt x="103" y="67"/>
                    <a:pt x="103" y="67"/>
                  </a:cubicBezTo>
                  <a:cubicBezTo>
                    <a:pt x="102" y="66"/>
                    <a:pt x="102" y="66"/>
                    <a:pt x="101" y="65"/>
                  </a:cubicBezTo>
                  <a:cubicBezTo>
                    <a:pt x="101" y="65"/>
                    <a:pt x="100" y="65"/>
                    <a:pt x="100" y="64"/>
                  </a:cubicBezTo>
                  <a:cubicBezTo>
                    <a:pt x="100" y="64"/>
                    <a:pt x="99" y="64"/>
                    <a:pt x="99" y="64"/>
                  </a:cubicBezTo>
                  <a:cubicBezTo>
                    <a:pt x="98" y="64"/>
                    <a:pt x="97" y="63"/>
                    <a:pt x="97" y="63"/>
                  </a:cubicBezTo>
                  <a:cubicBezTo>
                    <a:pt x="96" y="62"/>
                    <a:pt x="95" y="62"/>
                    <a:pt x="95" y="61"/>
                  </a:cubicBezTo>
                  <a:cubicBezTo>
                    <a:pt x="92" y="60"/>
                    <a:pt x="92" y="60"/>
                    <a:pt x="90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0"/>
                    <a:pt x="87" y="60"/>
                  </a:cubicBezTo>
                  <a:cubicBezTo>
                    <a:pt x="87" y="60"/>
                    <a:pt x="87" y="60"/>
                    <a:pt x="87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9"/>
                    <a:pt x="87" y="58"/>
                    <a:pt x="86" y="58"/>
                  </a:cubicBezTo>
                  <a:cubicBezTo>
                    <a:pt x="86" y="58"/>
                    <a:pt x="86" y="58"/>
                    <a:pt x="85" y="58"/>
                  </a:cubicBezTo>
                  <a:cubicBezTo>
                    <a:pt x="85" y="59"/>
                    <a:pt x="85" y="59"/>
                    <a:pt x="84" y="59"/>
                  </a:cubicBezTo>
                  <a:cubicBezTo>
                    <a:pt x="84" y="59"/>
                    <a:pt x="83" y="59"/>
                    <a:pt x="83" y="59"/>
                  </a:cubicBezTo>
                  <a:cubicBezTo>
                    <a:pt x="82" y="59"/>
                    <a:pt x="82" y="59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2" y="58"/>
                    <a:pt x="83" y="58"/>
                    <a:pt x="83" y="57"/>
                  </a:cubicBezTo>
                  <a:cubicBezTo>
                    <a:pt x="83" y="57"/>
                    <a:pt x="84" y="57"/>
                    <a:pt x="84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3" y="55"/>
                    <a:pt x="82" y="55"/>
                    <a:pt x="81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79" y="55"/>
                    <a:pt x="79" y="56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4"/>
                  </a:cubicBezTo>
                  <a:cubicBezTo>
                    <a:pt x="79" y="54"/>
                    <a:pt x="79" y="54"/>
                    <a:pt x="78" y="54"/>
                  </a:cubicBezTo>
                  <a:cubicBezTo>
                    <a:pt x="78" y="53"/>
                    <a:pt x="78" y="54"/>
                    <a:pt x="78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7" y="55"/>
                    <a:pt x="77" y="56"/>
                    <a:pt x="76" y="56"/>
                  </a:cubicBezTo>
                  <a:cubicBezTo>
                    <a:pt x="76" y="56"/>
                    <a:pt x="76" y="55"/>
                    <a:pt x="76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5" y="55"/>
                    <a:pt x="75" y="54"/>
                    <a:pt x="75" y="54"/>
                  </a:cubicBezTo>
                  <a:cubicBezTo>
                    <a:pt x="75" y="54"/>
                    <a:pt x="75" y="53"/>
                    <a:pt x="74" y="54"/>
                  </a:cubicBezTo>
                  <a:cubicBezTo>
                    <a:pt x="74" y="54"/>
                    <a:pt x="73" y="54"/>
                    <a:pt x="73" y="55"/>
                  </a:cubicBezTo>
                  <a:cubicBezTo>
                    <a:pt x="72" y="55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0" y="56"/>
                    <a:pt x="70" y="56"/>
                  </a:cubicBezTo>
                  <a:cubicBezTo>
                    <a:pt x="69" y="56"/>
                    <a:pt x="69" y="56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57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7" y="59"/>
                    <a:pt x="67" y="59"/>
                    <a:pt x="66" y="59"/>
                  </a:cubicBezTo>
                  <a:cubicBezTo>
                    <a:pt x="66" y="59"/>
                    <a:pt x="66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59"/>
                    <a:pt x="65" y="58"/>
                    <a:pt x="65" y="58"/>
                  </a:cubicBezTo>
                  <a:cubicBezTo>
                    <a:pt x="65" y="58"/>
                    <a:pt x="64" y="59"/>
                    <a:pt x="64" y="59"/>
                  </a:cubicBezTo>
                  <a:cubicBezTo>
                    <a:pt x="64" y="59"/>
                    <a:pt x="65" y="59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5" y="60"/>
                    <a:pt x="65" y="60"/>
                    <a:pt x="65" y="60"/>
                  </a:cubicBezTo>
                  <a:cubicBezTo>
                    <a:pt x="64" y="60"/>
                    <a:pt x="63" y="60"/>
                    <a:pt x="63" y="60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0"/>
                    <a:pt x="63" y="61"/>
                    <a:pt x="63" y="61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61"/>
                    <a:pt x="63" y="60"/>
                    <a:pt x="62" y="61"/>
                  </a:cubicBezTo>
                  <a:cubicBezTo>
                    <a:pt x="62" y="61"/>
                    <a:pt x="62" y="61"/>
                    <a:pt x="62" y="61"/>
                  </a:cubicBezTo>
                  <a:cubicBezTo>
                    <a:pt x="61" y="62"/>
                    <a:pt x="61" y="62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4"/>
                    <a:pt x="62" y="64"/>
                    <a:pt x="61" y="64"/>
                  </a:cubicBezTo>
                  <a:cubicBezTo>
                    <a:pt x="61" y="64"/>
                    <a:pt x="60" y="64"/>
                    <a:pt x="60" y="64"/>
                  </a:cubicBezTo>
                  <a:cubicBezTo>
                    <a:pt x="60" y="64"/>
                    <a:pt x="59" y="63"/>
                    <a:pt x="60" y="63"/>
                  </a:cubicBezTo>
                  <a:cubicBezTo>
                    <a:pt x="60" y="63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60" y="62"/>
                    <a:pt x="60" y="62"/>
                    <a:pt x="60" y="62"/>
                  </a:cubicBezTo>
                  <a:cubicBezTo>
                    <a:pt x="59" y="62"/>
                    <a:pt x="58" y="63"/>
                    <a:pt x="58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65"/>
                    <a:pt x="58" y="65"/>
                    <a:pt x="58" y="65"/>
                  </a:cubicBezTo>
                  <a:cubicBezTo>
                    <a:pt x="58" y="65"/>
                    <a:pt x="58" y="65"/>
                    <a:pt x="58" y="66"/>
                  </a:cubicBezTo>
                  <a:cubicBezTo>
                    <a:pt x="58" y="66"/>
                    <a:pt x="58" y="66"/>
                    <a:pt x="59" y="66"/>
                  </a:cubicBezTo>
                  <a:cubicBezTo>
                    <a:pt x="59" y="65"/>
                    <a:pt x="60" y="65"/>
                    <a:pt x="60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1" y="66"/>
                    <a:pt x="61" y="66"/>
                    <a:pt x="60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59" y="66"/>
                    <a:pt x="59" y="66"/>
                    <a:pt x="60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8"/>
                    <a:pt x="59" y="68"/>
                    <a:pt x="59" y="68"/>
                  </a:cubicBezTo>
                  <a:cubicBezTo>
                    <a:pt x="59" y="68"/>
                    <a:pt x="59" y="69"/>
                    <a:pt x="59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72"/>
                    <a:pt x="56" y="72"/>
                    <a:pt x="56" y="73"/>
                  </a:cubicBezTo>
                  <a:cubicBezTo>
                    <a:pt x="56" y="73"/>
                    <a:pt x="56" y="74"/>
                    <a:pt x="56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6" y="75"/>
                    <a:pt x="56" y="75"/>
                    <a:pt x="55" y="76"/>
                  </a:cubicBezTo>
                  <a:cubicBezTo>
                    <a:pt x="55" y="76"/>
                    <a:pt x="55" y="77"/>
                    <a:pt x="55" y="77"/>
                  </a:cubicBezTo>
                  <a:cubicBezTo>
                    <a:pt x="55" y="78"/>
                    <a:pt x="55" y="78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8"/>
                    <a:pt x="53" y="78"/>
                    <a:pt x="53" y="79"/>
                  </a:cubicBezTo>
                  <a:cubicBezTo>
                    <a:pt x="53" y="79"/>
                    <a:pt x="53" y="79"/>
                    <a:pt x="53" y="80"/>
                  </a:cubicBezTo>
                  <a:cubicBezTo>
                    <a:pt x="52" y="80"/>
                    <a:pt x="52" y="81"/>
                    <a:pt x="51" y="82"/>
                  </a:cubicBezTo>
                  <a:cubicBezTo>
                    <a:pt x="51" y="82"/>
                    <a:pt x="51" y="82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50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48" y="84"/>
                    <a:pt x="48" y="85"/>
                    <a:pt x="47" y="85"/>
                  </a:cubicBezTo>
                  <a:cubicBezTo>
                    <a:pt x="46" y="85"/>
                    <a:pt x="46" y="86"/>
                    <a:pt x="45" y="86"/>
                  </a:cubicBezTo>
                  <a:cubicBezTo>
                    <a:pt x="45" y="86"/>
                    <a:pt x="45" y="86"/>
                    <a:pt x="45" y="87"/>
                  </a:cubicBezTo>
                  <a:cubicBezTo>
                    <a:pt x="46" y="87"/>
                    <a:pt x="45" y="87"/>
                    <a:pt x="45" y="87"/>
                  </a:cubicBezTo>
                  <a:cubicBezTo>
                    <a:pt x="44" y="87"/>
                    <a:pt x="44" y="87"/>
                    <a:pt x="44" y="88"/>
                  </a:cubicBezTo>
                  <a:cubicBezTo>
                    <a:pt x="44" y="88"/>
                    <a:pt x="43" y="88"/>
                    <a:pt x="43" y="88"/>
                  </a:cubicBezTo>
                  <a:cubicBezTo>
                    <a:pt x="43" y="88"/>
                    <a:pt x="43" y="89"/>
                    <a:pt x="43" y="89"/>
                  </a:cubicBezTo>
                  <a:cubicBezTo>
                    <a:pt x="43" y="90"/>
                    <a:pt x="43" y="91"/>
                    <a:pt x="43" y="92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3" y="93"/>
                    <a:pt x="44" y="93"/>
                    <a:pt x="44" y="94"/>
                  </a:cubicBezTo>
                  <a:cubicBezTo>
                    <a:pt x="44" y="94"/>
                    <a:pt x="44" y="94"/>
                    <a:pt x="45" y="95"/>
                  </a:cubicBezTo>
                  <a:cubicBezTo>
                    <a:pt x="45" y="95"/>
                    <a:pt x="44" y="95"/>
                    <a:pt x="44" y="96"/>
                  </a:cubicBezTo>
                  <a:cubicBezTo>
                    <a:pt x="44" y="96"/>
                    <a:pt x="44" y="96"/>
                    <a:pt x="44" y="96"/>
                  </a:cubicBezTo>
                  <a:cubicBezTo>
                    <a:pt x="44" y="96"/>
                    <a:pt x="44" y="97"/>
                    <a:pt x="44" y="97"/>
                  </a:cubicBezTo>
                  <a:cubicBezTo>
                    <a:pt x="44" y="97"/>
                    <a:pt x="44" y="97"/>
                    <a:pt x="45" y="97"/>
                  </a:cubicBezTo>
                  <a:cubicBezTo>
                    <a:pt x="45" y="97"/>
                    <a:pt x="45" y="98"/>
                    <a:pt x="45" y="98"/>
                  </a:cubicBezTo>
                  <a:cubicBezTo>
                    <a:pt x="45" y="98"/>
                    <a:pt x="44" y="98"/>
                    <a:pt x="44" y="99"/>
                  </a:cubicBezTo>
                  <a:cubicBezTo>
                    <a:pt x="44" y="99"/>
                    <a:pt x="44" y="99"/>
                    <a:pt x="44" y="100"/>
                  </a:cubicBezTo>
                  <a:cubicBezTo>
                    <a:pt x="45" y="100"/>
                    <a:pt x="46" y="101"/>
                    <a:pt x="47" y="101"/>
                  </a:cubicBezTo>
                  <a:cubicBezTo>
                    <a:pt x="47" y="101"/>
                    <a:pt x="48" y="101"/>
                    <a:pt x="48" y="101"/>
                  </a:cubicBezTo>
                  <a:cubicBezTo>
                    <a:pt x="49" y="101"/>
                    <a:pt x="50" y="101"/>
                    <a:pt x="50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2" y="98"/>
                    <a:pt x="53" y="98"/>
                    <a:pt x="53" y="97"/>
                  </a:cubicBezTo>
                  <a:cubicBezTo>
                    <a:pt x="53" y="97"/>
                    <a:pt x="53" y="97"/>
                    <a:pt x="54" y="97"/>
                  </a:cubicBezTo>
                  <a:cubicBezTo>
                    <a:pt x="54" y="97"/>
                    <a:pt x="54" y="98"/>
                    <a:pt x="54" y="98"/>
                  </a:cubicBezTo>
                  <a:cubicBezTo>
                    <a:pt x="54" y="98"/>
                    <a:pt x="54" y="99"/>
                    <a:pt x="54" y="99"/>
                  </a:cubicBezTo>
                  <a:cubicBezTo>
                    <a:pt x="55" y="100"/>
                    <a:pt x="55" y="100"/>
                    <a:pt x="55" y="101"/>
                  </a:cubicBezTo>
                  <a:cubicBezTo>
                    <a:pt x="55" y="102"/>
                    <a:pt x="56" y="103"/>
                    <a:pt x="56" y="103"/>
                  </a:cubicBezTo>
                  <a:cubicBezTo>
                    <a:pt x="56" y="104"/>
                    <a:pt x="57" y="105"/>
                    <a:pt x="57" y="106"/>
                  </a:cubicBezTo>
                  <a:cubicBezTo>
                    <a:pt x="58" y="106"/>
                    <a:pt x="57" y="106"/>
                    <a:pt x="57" y="106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8" y="108"/>
                  </a:cubicBezTo>
                  <a:cubicBezTo>
                    <a:pt x="58" y="109"/>
                    <a:pt x="58" y="109"/>
                    <a:pt x="60" y="109"/>
                  </a:cubicBezTo>
                  <a:cubicBezTo>
                    <a:pt x="60" y="109"/>
                    <a:pt x="60" y="108"/>
                    <a:pt x="60" y="108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2" y="107"/>
                    <a:pt x="62" y="107"/>
                    <a:pt x="62" y="107"/>
                  </a:cubicBezTo>
                  <a:cubicBezTo>
                    <a:pt x="63" y="107"/>
                    <a:pt x="64" y="107"/>
                    <a:pt x="64" y="106"/>
                  </a:cubicBezTo>
                  <a:cubicBezTo>
                    <a:pt x="65" y="106"/>
                    <a:pt x="65" y="105"/>
                    <a:pt x="65" y="105"/>
                  </a:cubicBezTo>
                  <a:cubicBezTo>
                    <a:pt x="65" y="105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3"/>
                    <a:pt x="64" y="102"/>
                    <a:pt x="64" y="101"/>
                  </a:cubicBezTo>
                  <a:cubicBezTo>
                    <a:pt x="65" y="101"/>
                    <a:pt x="65" y="100"/>
                    <a:pt x="65" y="100"/>
                  </a:cubicBezTo>
                  <a:cubicBezTo>
                    <a:pt x="65" y="99"/>
                    <a:pt x="65" y="99"/>
                    <a:pt x="66" y="98"/>
                  </a:cubicBezTo>
                  <a:cubicBezTo>
                    <a:pt x="66" y="98"/>
                    <a:pt x="67" y="98"/>
                    <a:pt x="67" y="98"/>
                  </a:cubicBezTo>
                  <a:cubicBezTo>
                    <a:pt x="67" y="97"/>
                    <a:pt x="68" y="97"/>
                    <a:pt x="68" y="96"/>
                  </a:cubicBezTo>
                  <a:cubicBezTo>
                    <a:pt x="68" y="96"/>
                    <a:pt x="68" y="95"/>
                    <a:pt x="68" y="95"/>
                  </a:cubicBezTo>
                  <a:cubicBezTo>
                    <a:pt x="68" y="95"/>
                    <a:pt x="68" y="95"/>
                    <a:pt x="67" y="94"/>
                  </a:cubicBezTo>
                  <a:cubicBezTo>
                    <a:pt x="67" y="94"/>
                    <a:pt x="66" y="93"/>
                    <a:pt x="65" y="92"/>
                  </a:cubicBezTo>
                  <a:cubicBezTo>
                    <a:pt x="65" y="92"/>
                    <a:pt x="65" y="92"/>
                    <a:pt x="65" y="91"/>
                  </a:cubicBezTo>
                  <a:cubicBezTo>
                    <a:pt x="65" y="90"/>
                    <a:pt x="65" y="88"/>
                    <a:pt x="65" y="87"/>
                  </a:cubicBezTo>
                  <a:cubicBezTo>
                    <a:pt x="65" y="87"/>
                    <a:pt x="65" y="87"/>
                    <a:pt x="65" y="86"/>
                  </a:cubicBezTo>
                  <a:cubicBezTo>
                    <a:pt x="66" y="85"/>
                    <a:pt x="66" y="84"/>
                    <a:pt x="68" y="84"/>
                  </a:cubicBezTo>
                  <a:cubicBezTo>
                    <a:pt x="68" y="83"/>
                    <a:pt x="69" y="83"/>
                    <a:pt x="69" y="82"/>
                  </a:cubicBezTo>
                  <a:cubicBezTo>
                    <a:pt x="70" y="81"/>
                    <a:pt x="70" y="81"/>
                    <a:pt x="71" y="80"/>
                  </a:cubicBezTo>
                  <a:cubicBezTo>
                    <a:pt x="71" y="80"/>
                    <a:pt x="71" y="79"/>
                    <a:pt x="71" y="79"/>
                  </a:cubicBezTo>
                  <a:cubicBezTo>
                    <a:pt x="70" y="78"/>
                    <a:pt x="71" y="77"/>
                    <a:pt x="71" y="76"/>
                  </a:cubicBezTo>
                  <a:cubicBezTo>
                    <a:pt x="71" y="75"/>
                    <a:pt x="72" y="75"/>
                    <a:pt x="73" y="75"/>
                  </a:cubicBezTo>
                  <a:cubicBezTo>
                    <a:pt x="74" y="75"/>
                    <a:pt x="75" y="75"/>
                    <a:pt x="76" y="75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5" y="79"/>
                    <a:pt x="74" y="81"/>
                    <a:pt x="73" y="82"/>
                  </a:cubicBezTo>
                  <a:cubicBezTo>
                    <a:pt x="73" y="82"/>
                    <a:pt x="73" y="82"/>
                    <a:pt x="72" y="83"/>
                  </a:cubicBezTo>
                  <a:cubicBezTo>
                    <a:pt x="72" y="83"/>
                    <a:pt x="72" y="83"/>
                    <a:pt x="71" y="83"/>
                  </a:cubicBezTo>
                  <a:cubicBezTo>
                    <a:pt x="71" y="83"/>
                    <a:pt x="71" y="84"/>
                    <a:pt x="71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71" y="85"/>
                    <a:pt x="71" y="86"/>
                    <a:pt x="71" y="86"/>
                  </a:cubicBezTo>
                  <a:cubicBezTo>
                    <a:pt x="71" y="86"/>
                    <a:pt x="71" y="87"/>
                    <a:pt x="71" y="87"/>
                  </a:cubicBezTo>
                  <a:cubicBezTo>
                    <a:pt x="71" y="88"/>
                    <a:pt x="72" y="90"/>
                    <a:pt x="72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2" y="92"/>
                    <a:pt x="72" y="92"/>
                    <a:pt x="72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3" y="93"/>
                    <a:pt x="73" y="93"/>
                  </a:cubicBezTo>
                  <a:cubicBezTo>
                    <a:pt x="73" y="93"/>
                    <a:pt x="74" y="93"/>
                    <a:pt x="74" y="93"/>
                  </a:cubicBezTo>
                  <a:cubicBezTo>
                    <a:pt x="74" y="93"/>
                    <a:pt x="75" y="94"/>
                    <a:pt x="75" y="94"/>
                  </a:cubicBezTo>
                  <a:cubicBezTo>
                    <a:pt x="75" y="95"/>
                    <a:pt x="76" y="95"/>
                    <a:pt x="76" y="94"/>
                  </a:cubicBezTo>
                  <a:cubicBezTo>
                    <a:pt x="77" y="94"/>
                    <a:pt x="77" y="94"/>
                    <a:pt x="78" y="94"/>
                  </a:cubicBezTo>
                  <a:cubicBezTo>
                    <a:pt x="79" y="93"/>
                    <a:pt x="81" y="93"/>
                    <a:pt x="82" y="93"/>
                  </a:cubicBezTo>
                  <a:cubicBezTo>
                    <a:pt x="83" y="93"/>
                    <a:pt x="83" y="93"/>
                    <a:pt x="84" y="92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5" y="93"/>
                    <a:pt x="86" y="93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5" y="95"/>
                    <a:pt x="85" y="95"/>
                    <a:pt x="84" y="95"/>
                  </a:cubicBezTo>
                  <a:cubicBezTo>
                    <a:pt x="84" y="96"/>
                    <a:pt x="83" y="96"/>
                    <a:pt x="82" y="96"/>
                  </a:cubicBezTo>
                  <a:cubicBezTo>
                    <a:pt x="82" y="95"/>
                    <a:pt x="81" y="95"/>
                    <a:pt x="81" y="95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9" y="96"/>
                    <a:pt x="78" y="96"/>
                    <a:pt x="77" y="96"/>
                  </a:cubicBezTo>
                  <a:cubicBezTo>
                    <a:pt x="77" y="96"/>
                    <a:pt x="76" y="97"/>
                    <a:pt x="76" y="98"/>
                  </a:cubicBezTo>
                  <a:cubicBezTo>
                    <a:pt x="76" y="98"/>
                    <a:pt x="76" y="99"/>
                    <a:pt x="75" y="99"/>
                  </a:cubicBezTo>
                  <a:cubicBezTo>
                    <a:pt x="75" y="99"/>
                    <a:pt x="75" y="99"/>
                    <a:pt x="74" y="99"/>
                  </a:cubicBezTo>
                  <a:cubicBezTo>
                    <a:pt x="74" y="99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1"/>
                  </a:cubicBezTo>
                  <a:cubicBezTo>
                    <a:pt x="75" y="100"/>
                    <a:pt x="75" y="100"/>
                    <a:pt x="76" y="100"/>
                  </a:cubicBezTo>
                  <a:cubicBezTo>
                    <a:pt x="76" y="99"/>
                    <a:pt x="76" y="99"/>
                    <a:pt x="77" y="100"/>
                  </a:cubicBezTo>
                  <a:cubicBezTo>
                    <a:pt x="77" y="100"/>
                    <a:pt x="77" y="100"/>
                    <a:pt x="78" y="100"/>
                  </a:cubicBezTo>
                  <a:cubicBezTo>
                    <a:pt x="78" y="100"/>
                    <a:pt x="78" y="100"/>
                    <a:pt x="78" y="101"/>
                  </a:cubicBezTo>
                  <a:cubicBezTo>
                    <a:pt x="78" y="101"/>
                    <a:pt x="78" y="102"/>
                    <a:pt x="78" y="103"/>
                  </a:cubicBezTo>
                  <a:cubicBezTo>
                    <a:pt x="78" y="103"/>
                    <a:pt x="78" y="103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6" y="103"/>
                    <a:pt x="76" y="102"/>
                    <a:pt x="76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74" y="102"/>
                    <a:pt x="73" y="102"/>
                    <a:pt x="73" y="103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2" y="105"/>
                    <a:pt x="72" y="106"/>
                    <a:pt x="72" y="106"/>
                  </a:cubicBezTo>
                  <a:cubicBezTo>
                    <a:pt x="73" y="107"/>
                    <a:pt x="73" y="108"/>
                    <a:pt x="73" y="109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2" y="109"/>
                    <a:pt x="72" y="110"/>
                    <a:pt x="72" y="110"/>
                  </a:cubicBezTo>
                  <a:cubicBezTo>
                    <a:pt x="71" y="110"/>
                    <a:pt x="71" y="110"/>
                    <a:pt x="71" y="111"/>
                  </a:cubicBezTo>
                  <a:cubicBezTo>
                    <a:pt x="71" y="111"/>
                    <a:pt x="69" y="112"/>
                    <a:pt x="69" y="111"/>
                  </a:cubicBezTo>
                  <a:cubicBezTo>
                    <a:pt x="69" y="111"/>
                    <a:pt x="69" y="111"/>
                    <a:pt x="69" y="111"/>
                  </a:cubicBezTo>
                  <a:cubicBezTo>
                    <a:pt x="68" y="110"/>
                    <a:pt x="68" y="110"/>
                    <a:pt x="67" y="110"/>
                  </a:cubicBezTo>
                  <a:cubicBezTo>
                    <a:pt x="67" y="110"/>
                    <a:pt x="66" y="110"/>
                    <a:pt x="65" y="111"/>
                  </a:cubicBezTo>
                  <a:cubicBezTo>
                    <a:pt x="64" y="111"/>
                    <a:pt x="63" y="112"/>
                    <a:pt x="62" y="112"/>
                  </a:cubicBezTo>
                  <a:cubicBezTo>
                    <a:pt x="62" y="113"/>
                    <a:pt x="62" y="113"/>
                    <a:pt x="61" y="113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3"/>
                    <a:pt x="60" y="113"/>
                    <a:pt x="59" y="112"/>
                  </a:cubicBezTo>
                  <a:cubicBezTo>
                    <a:pt x="59" y="112"/>
                    <a:pt x="59" y="112"/>
                    <a:pt x="59" y="111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1"/>
                    <a:pt x="58" y="112"/>
                    <a:pt x="57" y="112"/>
                  </a:cubicBezTo>
                  <a:cubicBezTo>
                    <a:pt x="57" y="112"/>
                    <a:pt x="56" y="112"/>
                    <a:pt x="55" y="113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2"/>
                    <a:pt x="54" y="112"/>
                    <a:pt x="54" y="112"/>
                  </a:cubicBezTo>
                  <a:cubicBezTo>
                    <a:pt x="54" y="112"/>
                    <a:pt x="53" y="112"/>
                    <a:pt x="53" y="111"/>
                  </a:cubicBezTo>
                  <a:cubicBezTo>
                    <a:pt x="53" y="111"/>
                    <a:pt x="53" y="111"/>
                    <a:pt x="52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53" y="110"/>
                    <a:pt x="53" y="110"/>
                  </a:cubicBezTo>
                  <a:cubicBezTo>
                    <a:pt x="53" y="110"/>
                    <a:pt x="54" y="110"/>
                    <a:pt x="55" y="111"/>
                  </a:cubicBezTo>
                  <a:cubicBezTo>
                    <a:pt x="55" y="111"/>
                    <a:pt x="56" y="111"/>
                    <a:pt x="57" y="110"/>
                  </a:cubicBezTo>
                  <a:cubicBezTo>
                    <a:pt x="57" y="109"/>
                    <a:pt x="57" y="108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6" y="107"/>
                    <a:pt x="56" y="107"/>
                    <a:pt x="55" y="108"/>
                  </a:cubicBezTo>
                  <a:cubicBezTo>
                    <a:pt x="55" y="108"/>
                    <a:pt x="55" y="109"/>
                    <a:pt x="55" y="109"/>
                  </a:cubicBezTo>
                  <a:cubicBezTo>
                    <a:pt x="55" y="109"/>
                    <a:pt x="55" y="109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09"/>
                    <a:pt x="54" y="109"/>
                    <a:pt x="53" y="108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3" y="107"/>
                    <a:pt x="54" y="107"/>
                    <a:pt x="54" y="107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5"/>
                    <a:pt x="53" y="104"/>
                  </a:cubicBezTo>
                  <a:cubicBezTo>
                    <a:pt x="54" y="104"/>
                    <a:pt x="54" y="103"/>
                    <a:pt x="54" y="103"/>
                  </a:cubicBezTo>
                  <a:cubicBezTo>
                    <a:pt x="54" y="103"/>
                    <a:pt x="53" y="102"/>
                    <a:pt x="53" y="102"/>
                  </a:cubicBezTo>
                  <a:cubicBezTo>
                    <a:pt x="53" y="102"/>
                    <a:pt x="53" y="102"/>
                    <a:pt x="53" y="103"/>
                  </a:cubicBezTo>
                  <a:cubicBezTo>
                    <a:pt x="52" y="103"/>
                    <a:pt x="51" y="104"/>
                    <a:pt x="50" y="104"/>
                  </a:cubicBezTo>
                  <a:cubicBezTo>
                    <a:pt x="50" y="104"/>
                    <a:pt x="50" y="105"/>
                    <a:pt x="50" y="105"/>
                  </a:cubicBezTo>
                  <a:cubicBezTo>
                    <a:pt x="50" y="106"/>
                    <a:pt x="49" y="107"/>
                    <a:pt x="49" y="108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49" y="108"/>
                    <a:pt x="49" y="109"/>
                    <a:pt x="49" y="109"/>
                  </a:cubicBezTo>
                  <a:cubicBezTo>
                    <a:pt x="50" y="109"/>
                    <a:pt x="50" y="109"/>
                    <a:pt x="50" y="110"/>
                  </a:cubicBezTo>
                  <a:cubicBezTo>
                    <a:pt x="50" y="111"/>
                    <a:pt x="51" y="112"/>
                    <a:pt x="51" y="113"/>
                  </a:cubicBezTo>
                  <a:cubicBezTo>
                    <a:pt x="51" y="113"/>
                    <a:pt x="50" y="114"/>
                    <a:pt x="49" y="114"/>
                  </a:cubicBezTo>
                  <a:cubicBezTo>
                    <a:pt x="49" y="114"/>
                    <a:pt x="48" y="114"/>
                    <a:pt x="47" y="114"/>
                  </a:cubicBezTo>
                  <a:cubicBezTo>
                    <a:pt x="47" y="114"/>
                    <a:pt x="46" y="115"/>
                    <a:pt x="46" y="115"/>
                  </a:cubicBezTo>
                  <a:cubicBezTo>
                    <a:pt x="45" y="115"/>
                    <a:pt x="44" y="115"/>
                    <a:pt x="44" y="116"/>
                  </a:cubicBezTo>
                  <a:cubicBezTo>
                    <a:pt x="43" y="116"/>
                    <a:pt x="43" y="116"/>
                    <a:pt x="43" y="117"/>
                  </a:cubicBezTo>
                  <a:cubicBezTo>
                    <a:pt x="42" y="119"/>
                    <a:pt x="42" y="119"/>
                    <a:pt x="40" y="121"/>
                  </a:cubicBezTo>
                  <a:cubicBezTo>
                    <a:pt x="40" y="121"/>
                    <a:pt x="39" y="121"/>
                    <a:pt x="39" y="121"/>
                  </a:cubicBezTo>
                  <a:cubicBezTo>
                    <a:pt x="39" y="122"/>
                    <a:pt x="38" y="122"/>
                    <a:pt x="38" y="122"/>
                  </a:cubicBezTo>
                  <a:cubicBezTo>
                    <a:pt x="38" y="122"/>
                    <a:pt x="38" y="123"/>
                    <a:pt x="38" y="123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6" y="124"/>
                    <a:pt x="36" y="125"/>
                    <a:pt x="35" y="125"/>
                  </a:cubicBezTo>
                  <a:cubicBezTo>
                    <a:pt x="35" y="126"/>
                    <a:pt x="35" y="126"/>
                    <a:pt x="34" y="126"/>
                  </a:cubicBezTo>
                  <a:cubicBezTo>
                    <a:pt x="34" y="125"/>
                    <a:pt x="33" y="125"/>
                    <a:pt x="33" y="125"/>
                  </a:cubicBezTo>
                  <a:cubicBezTo>
                    <a:pt x="33" y="125"/>
                    <a:pt x="33" y="125"/>
                    <a:pt x="3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2" y="126"/>
                    <a:pt x="32" y="126"/>
                    <a:pt x="32" y="127"/>
                  </a:cubicBezTo>
                  <a:cubicBezTo>
                    <a:pt x="32" y="127"/>
                    <a:pt x="32" y="127"/>
                    <a:pt x="32" y="127"/>
                  </a:cubicBezTo>
                  <a:cubicBezTo>
                    <a:pt x="31" y="127"/>
                    <a:pt x="31" y="127"/>
                    <a:pt x="30" y="127"/>
                  </a:cubicBezTo>
                  <a:cubicBezTo>
                    <a:pt x="30" y="127"/>
                    <a:pt x="29" y="127"/>
                    <a:pt x="29" y="127"/>
                  </a:cubicBezTo>
                  <a:cubicBezTo>
                    <a:pt x="28" y="127"/>
                    <a:pt x="28" y="127"/>
                    <a:pt x="27" y="128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27" y="129"/>
                    <a:pt x="27" y="130"/>
                    <a:pt x="28" y="130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30" y="131"/>
                    <a:pt x="31" y="131"/>
                    <a:pt x="31" y="132"/>
                  </a:cubicBezTo>
                  <a:cubicBezTo>
                    <a:pt x="31" y="133"/>
                    <a:pt x="32" y="133"/>
                    <a:pt x="32" y="134"/>
                  </a:cubicBezTo>
                  <a:cubicBezTo>
                    <a:pt x="33" y="134"/>
                    <a:pt x="33" y="134"/>
                    <a:pt x="33" y="135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3" y="139"/>
                    <a:pt x="33" y="140"/>
                    <a:pt x="32" y="140"/>
                  </a:cubicBezTo>
                  <a:cubicBezTo>
                    <a:pt x="32" y="141"/>
                    <a:pt x="32" y="141"/>
                    <a:pt x="31" y="141"/>
                  </a:cubicBezTo>
                  <a:cubicBezTo>
                    <a:pt x="30" y="141"/>
                    <a:pt x="29" y="141"/>
                    <a:pt x="29" y="141"/>
                  </a:cubicBezTo>
                  <a:cubicBezTo>
                    <a:pt x="28" y="140"/>
                    <a:pt x="28" y="140"/>
                    <a:pt x="28" y="141"/>
                  </a:cubicBezTo>
                  <a:cubicBezTo>
                    <a:pt x="27" y="141"/>
                    <a:pt x="26" y="141"/>
                    <a:pt x="25" y="140"/>
                  </a:cubicBezTo>
                  <a:cubicBezTo>
                    <a:pt x="25" y="140"/>
                    <a:pt x="24" y="140"/>
                    <a:pt x="23" y="140"/>
                  </a:cubicBezTo>
                  <a:cubicBezTo>
                    <a:pt x="23" y="140"/>
                    <a:pt x="22" y="140"/>
                    <a:pt x="22" y="140"/>
                  </a:cubicBezTo>
                  <a:cubicBezTo>
                    <a:pt x="21" y="140"/>
                    <a:pt x="20" y="140"/>
                    <a:pt x="19" y="141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41"/>
                    <a:pt x="18" y="142"/>
                    <a:pt x="18" y="142"/>
                  </a:cubicBezTo>
                  <a:cubicBezTo>
                    <a:pt x="18" y="143"/>
                    <a:pt x="19" y="144"/>
                    <a:pt x="18" y="145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9" y="147"/>
                    <a:pt x="18" y="149"/>
                    <a:pt x="18" y="150"/>
                  </a:cubicBezTo>
                  <a:cubicBezTo>
                    <a:pt x="17" y="151"/>
                    <a:pt x="17" y="151"/>
                    <a:pt x="17" y="152"/>
                  </a:cubicBezTo>
                  <a:cubicBezTo>
                    <a:pt x="17" y="152"/>
                    <a:pt x="17" y="152"/>
                    <a:pt x="17" y="153"/>
                  </a:cubicBezTo>
                  <a:cubicBezTo>
                    <a:pt x="18" y="153"/>
                    <a:pt x="18" y="154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8" y="156"/>
                    <a:pt x="18" y="156"/>
                    <a:pt x="18" y="156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21" y="157"/>
                    <a:pt x="21" y="157"/>
                    <a:pt x="21" y="157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3" y="158"/>
                    <a:pt x="23" y="158"/>
                    <a:pt x="23" y="159"/>
                  </a:cubicBezTo>
                  <a:cubicBezTo>
                    <a:pt x="24" y="159"/>
                    <a:pt x="24" y="159"/>
                    <a:pt x="25" y="159"/>
                  </a:cubicBezTo>
                  <a:cubicBezTo>
                    <a:pt x="25" y="159"/>
                    <a:pt x="26" y="159"/>
                    <a:pt x="26" y="158"/>
                  </a:cubicBezTo>
                  <a:cubicBezTo>
                    <a:pt x="27" y="158"/>
                    <a:pt x="28" y="157"/>
                    <a:pt x="29" y="158"/>
                  </a:cubicBezTo>
                  <a:cubicBezTo>
                    <a:pt x="30" y="158"/>
                    <a:pt x="30" y="158"/>
                    <a:pt x="31" y="157"/>
                  </a:cubicBezTo>
                  <a:cubicBezTo>
                    <a:pt x="32" y="157"/>
                    <a:pt x="32" y="157"/>
                    <a:pt x="32" y="157"/>
                  </a:cubicBezTo>
                  <a:cubicBezTo>
                    <a:pt x="32" y="156"/>
                    <a:pt x="33" y="156"/>
                    <a:pt x="33" y="156"/>
                  </a:cubicBezTo>
                  <a:cubicBezTo>
                    <a:pt x="34" y="156"/>
                    <a:pt x="34" y="156"/>
                    <a:pt x="34" y="155"/>
                  </a:cubicBezTo>
                  <a:cubicBezTo>
                    <a:pt x="34" y="154"/>
                    <a:pt x="35" y="154"/>
                    <a:pt x="35" y="153"/>
                  </a:cubicBezTo>
                  <a:cubicBezTo>
                    <a:pt x="36" y="153"/>
                    <a:pt x="36" y="152"/>
                    <a:pt x="36" y="152"/>
                  </a:cubicBezTo>
                  <a:cubicBezTo>
                    <a:pt x="35" y="151"/>
                    <a:pt x="35" y="150"/>
                    <a:pt x="36" y="149"/>
                  </a:cubicBezTo>
                  <a:cubicBezTo>
                    <a:pt x="36" y="149"/>
                    <a:pt x="36" y="149"/>
                    <a:pt x="37" y="148"/>
                  </a:cubicBezTo>
                  <a:cubicBezTo>
                    <a:pt x="37" y="148"/>
                    <a:pt x="38" y="147"/>
                    <a:pt x="39" y="147"/>
                  </a:cubicBezTo>
                  <a:cubicBezTo>
                    <a:pt x="40" y="146"/>
                    <a:pt x="41" y="146"/>
                    <a:pt x="41" y="144"/>
                  </a:cubicBezTo>
                  <a:cubicBezTo>
                    <a:pt x="41" y="144"/>
                    <a:pt x="41" y="143"/>
                    <a:pt x="41" y="143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41"/>
                    <a:pt x="42" y="141"/>
                    <a:pt x="43" y="141"/>
                  </a:cubicBezTo>
                  <a:cubicBezTo>
                    <a:pt x="44" y="141"/>
                    <a:pt x="45" y="141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8" y="141"/>
                    <a:pt x="49" y="140"/>
                    <a:pt x="50" y="140"/>
                  </a:cubicBezTo>
                  <a:cubicBezTo>
                    <a:pt x="50" y="140"/>
                    <a:pt x="50" y="140"/>
                    <a:pt x="51" y="139"/>
                  </a:cubicBezTo>
                  <a:cubicBezTo>
                    <a:pt x="51" y="139"/>
                    <a:pt x="52" y="139"/>
                    <a:pt x="53" y="139"/>
                  </a:cubicBezTo>
                  <a:cubicBezTo>
                    <a:pt x="53" y="139"/>
                    <a:pt x="54" y="140"/>
                    <a:pt x="54" y="140"/>
                  </a:cubicBezTo>
                  <a:cubicBezTo>
                    <a:pt x="55" y="141"/>
                    <a:pt x="55" y="141"/>
                    <a:pt x="55" y="142"/>
                  </a:cubicBezTo>
                  <a:cubicBezTo>
                    <a:pt x="56" y="143"/>
                    <a:pt x="57" y="144"/>
                    <a:pt x="58" y="145"/>
                  </a:cubicBezTo>
                  <a:cubicBezTo>
                    <a:pt x="59" y="146"/>
                    <a:pt x="60" y="146"/>
                    <a:pt x="61" y="147"/>
                  </a:cubicBezTo>
                  <a:cubicBezTo>
                    <a:pt x="62" y="147"/>
                    <a:pt x="63" y="148"/>
                    <a:pt x="64" y="148"/>
                  </a:cubicBezTo>
                  <a:cubicBezTo>
                    <a:pt x="64" y="149"/>
                    <a:pt x="64" y="149"/>
                    <a:pt x="65" y="150"/>
                  </a:cubicBezTo>
                  <a:cubicBezTo>
                    <a:pt x="65" y="150"/>
                    <a:pt x="65" y="150"/>
                    <a:pt x="66" y="150"/>
                  </a:cubicBezTo>
                  <a:cubicBezTo>
                    <a:pt x="66" y="151"/>
                    <a:pt x="66" y="151"/>
                    <a:pt x="66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3"/>
                    <a:pt x="66" y="154"/>
                    <a:pt x="65" y="154"/>
                  </a:cubicBezTo>
                  <a:cubicBezTo>
                    <a:pt x="63" y="154"/>
                    <a:pt x="62" y="155"/>
                    <a:pt x="60" y="154"/>
                  </a:cubicBezTo>
                  <a:cubicBezTo>
                    <a:pt x="60" y="154"/>
                    <a:pt x="60" y="154"/>
                    <a:pt x="60" y="155"/>
                  </a:cubicBezTo>
                  <a:cubicBezTo>
                    <a:pt x="60" y="155"/>
                    <a:pt x="59" y="155"/>
                    <a:pt x="59" y="155"/>
                  </a:cubicBezTo>
                  <a:cubicBezTo>
                    <a:pt x="59" y="155"/>
                    <a:pt x="59" y="155"/>
                    <a:pt x="60" y="155"/>
                  </a:cubicBezTo>
                  <a:cubicBezTo>
                    <a:pt x="60" y="156"/>
                    <a:pt x="61" y="156"/>
                    <a:pt x="61" y="156"/>
                  </a:cubicBezTo>
                  <a:cubicBezTo>
                    <a:pt x="62" y="157"/>
                    <a:pt x="63" y="157"/>
                    <a:pt x="64" y="158"/>
                  </a:cubicBezTo>
                  <a:cubicBezTo>
                    <a:pt x="64" y="158"/>
                    <a:pt x="65" y="158"/>
                    <a:pt x="65" y="158"/>
                  </a:cubicBezTo>
                  <a:cubicBezTo>
                    <a:pt x="65" y="157"/>
                    <a:pt x="65" y="157"/>
                    <a:pt x="65" y="157"/>
                  </a:cubicBezTo>
                  <a:cubicBezTo>
                    <a:pt x="65" y="157"/>
                    <a:pt x="65" y="156"/>
                    <a:pt x="65" y="156"/>
                  </a:cubicBezTo>
                  <a:cubicBezTo>
                    <a:pt x="65" y="155"/>
                    <a:pt x="65" y="155"/>
                    <a:pt x="66" y="155"/>
                  </a:cubicBezTo>
                  <a:cubicBezTo>
                    <a:pt x="66" y="155"/>
                    <a:pt x="67" y="155"/>
                    <a:pt x="67" y="154"/>
                  </a:cubicBezTo>
                  <a:cubicBezTo>
                    <a:pt x="67" y="154"/>
                    <a:pt x="68" y="153"/>
                    <a:pt x="68" y="152"/>
                  </a:cubicBezTo>
                  <a:cubicBezTo>
                    <a:pt x="68" y="152"/>
                    <a:pt x="68" y="151"/>
                    <a:pt x="68" y="151"/>
                  </a:cubicBezTo>
                  <a:cubicBezTo>
                    <a:pt x="68" y="151"/>
                    <a:pt x="68" y="150"/>
                    <a:pt x="68" y="150"/>
                  </a:cubicBezTo>
                  <a:cubicBezTo>
                    <a:pt x="68" y="150"/>
                    <a:pt x="68" y="149"/>
                    <a:pt x="68" y="149"/>
                  </a:cubicBezTo>
                  <a:cubicBezTo>
                    <a:pt x="68" y="149"/>
                    <a:pt x="69" y="148"/>
                    <a:pt x="69" y="149"/>
                  </a:cubicBezTo>
                  <a:cubicBezTo>
                    <a:pt x="69" y="149"/>
                    <a:pt x="70" y="149"/>
                    <a:pt x="70" y="150"/>
                  </a:cubicBezTo>
                  <a:cubicBezTo>
                    <a:pt x="70" y="150"/>
                    <a:pt x="71" y="150"/>
                    <a:pt x="71" y="150"/>
                  </a:cubicBezTo>
                  <a:cubicBezTo>
                    <a:pt x="71" y="149"/>
                    <a:pt x="71" y="148"/>
                    <a:pt x="71" y="148"/>
                  </a:cubicBezTo>
                  <a:cubicBezTo>
                    <a:pt x="69" y="147"/>
                    <a:pt x="68" y="146"/>
                    <a:pt x="67" y="146"/>
                  </a:cubicBezTo>
                  <a:cubicBezTo>
                    <a:pt x="66" y="146"/>
                    <a:pt x="66" y="145"/>
                    <a:pt x="66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65" y="145"/>
                    <a:pt x="65" y="144"/>
                    <a:pt x="65" y="144"/>
                  </a:cubicBezTo>
                  <a:cubicBezTo>
                    <a:pt x="64" y="144"/>
                    <a:pt x="63" y="144"/>
                    <a:pt x="63" y="143"/>
                  </a:cubicBezTo>
                  <a:cubicBezTo>
                    <a:pt x="62" y="143"/>
                    <a:pt x="62" y="143"/>
                    <a:pt x="62" y="142"/>
                  </a:cubicBezTo>
                  <a:cubicBezTo>
                    <a:pt x="61" y="141"/>
                    <a:pt x="61" y="140"/>
                    <a:pt x="60" y="140"/>
                  </a:cubicBezTo>
                  <a:cubicBezTo>
                    <a:pt x="60" y="139"/>
                    <a:pt x="59" y="139"/>
                    <a:pt x="59" y="139"/>
                  </a:cubicBezTo>
                  <a:cubicBezTo>
                    <a:pt x="59" y="139"/>
                    <a:pt x="58" y="138"/>
                    <a:pt x="58" y="138"/>
                  </a:cubicBezTo>
                  <a:cubicBezTo>
                    <a:pt x="58" y="137"/>
                    <a:pt x="58" y="137"/>
                    <a:pt x="58" y="136"/>
                  </a:cubicBezTo>
                  <a:cubicBezTo>
                    <a:pt x="58" y="136"/>
                    <a:pt x="59" y="136"/>
                    <a:pt x="59" y="136"/>
                  </a:cubicBezTo>
                  <a:cubicBezTo>
                    <a:pt x="59" y="136"/>
                    <a:pt x="60" y="136"/>
                    <a:pt x="60" y="135"/>
                  </a:cubicBezTo>
                  <a:cubicBezTo>
                    <a:pt x="60" y="135"/>
                    <a:pt x="60" y="136"/>
                    <a:pt x="60" y="136"/>
                  </a:cubicBezTo>
                  <a:cubicBezTo>
                    <a:pt x="61" y="136"/>
                    <a:pt x="61" y="136"/>
                    <a:pt x="61" y="137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2" y="137"/>
                    <a:pt x="62" y="138"/>
                    <a:pt x="63" y="138"/>
                  </a:cubicBezTo>
                  <a:cubicBezTo>
                    <a:pt x="63" y="138"/>
                    <a:pt x="63" y="138"/>
                    <a:pt x="64" y="138"/>
                  </a:cubicBezTo>
                  <a:cubicBezTo>
                    <a:pt x="64" y="139"/>
                    <a:pt x="65" y="140"/>
                    <a:pt x="66" y="141"/>
                  </a:cubicBezTo>
                  <a:cubicBezTo>
                    <a:pt x="66" y="141"/>
                    <a:pt x="67" y="142"/>
                    <a:pt x="68" y="142"/>
                  </a:cubicBezTo>
                  <a:cubicBezTo>
                    <a:pt x="68" y="142"/>
                    <a:pt x="69" y="142"/>
                    <a:pt x="69" y="143"/>
                  </a:cubicBezTo>
                  <a:cubicBezTo>
                    <a:pt x="70" y="143"/>
                    <a:pt x="70" y="143"/>
                    <a:pt x="71" y="143"/>
                  </a:cubicBezTo>
                  <a:cubicBezTo>
                    <a:pt x="71" y="144"/>
                    <a:pt x="72" y="144"/>
                    <a:pt x="72" y="145"/>
                  </a:cubicBezTo>
                  <a:cubicBezTo>
                    <a:pt x="72" y="145"/>
                    <a:pt x="72" y="145"/>
                    <a:pt x="72" y="146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8"/>
                    <a:pt x="72" y="149"/>
                    <a:pt x="73" y="150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3" y="150"/>
                    <a:pt x="74" y="151"/>
                    <a:pt x="74" y="151"/>
                  </a:cubicBezTo>
                  <a:cubicBezTo>
                    <a:pt x="75" y="151"/>
                    <a:pt x="75" y="152"/>
                    <a:pt x="75" y="152"/>
                  </a:cubicBezTo>
                  <a:cubicBezTo>
                    <a:pt x="75" y="153"/>
                    <a:pt x="76" y="153"/>
                    <a:pt x="76" y="154"/>
                  </a:cubicBezTo>
                  <a:cubicBezTo>
                    <a:pt x="76" y="154"/>
                    <a:pt x="76" y="154"/>
                    <a:pt x="76" y="154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7" y="155"/>
                    <a:pt x="77" y="156"/>
                    <a:pt x="78" y="157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9" y="158"/>
                    <a:pt x="79" y="158"/>
                    <a:pt x="80" y="158"/>
                  </a:cubicBezTo>
                  <a:cubicBezTo>
                    <a:pt x="80" y="158"/>
                    <a:pt x="81" y="158"/>
                    <a:pt x="80" y="157"/>
                  </a:cubicBezTo>
                  <a:cubicBezTo>
                    <a:pt x="80" y="156"/>
                    <a:pt x="81" y="156"/>
                    <a:pt x="81" y="155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2" y="155"/>
                    <a:pt x="82" y="155"/>
                    <a:pt x="83" y="155"/>
                  </a:cubicBezTo>
                  <a:cubicBezTo>
                    <a:pt x="83" y="155"/>
                    <a:pt x="83" y="155"/>
                    <a:pt x="83" y="154"/>
                  </a:cubicBezTo>
                  <a:cubicBezTo>
                    <a:pt x="83" y="154"/>
                    <a:pt x="82" y="153"/>
                    <a:pt x="82" y="153"/>
                  </a:cubicBezTo>
                  <a:cubicBezTo>
                    <a:pt x="82" y="153"/>
                    <a:pt x="81" y="152"/>
                    <a:pt x="81" y="152"/>
                  </a:cubicBezTo>
                  <a:cubicBezTo>
                    <a:pt x="80" y="151"/>
                    <a:pt x="80" y="150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79" y="149"/>
                  </a:cubicBezTo>
                  <a:cubicBezTo>
                    <a:pt x="79" y="149"/>
                    <a:pt x="79" y="149"/>
                    <a:pt x="80" y="149"/>
                  </a:cubicBezTo>
                  <a:cubicBezTo>
                    <a:pt x="80" y="149"/>
                    <a:pt x="80" y="149"/>
                    <a:pt x="80" y="149"/>
                  </a:cubicBezTo>
                  <a:cubicBezTo>
                    <a:pt x="81" y="150"/>
                    <a:pt x="81" y="149"/>
                    <a:pt x="82" y="149"/>
                  </a:cubicBezTo>
                  <a:cubicBezTo>
                    <a:pt x="82" y="148"/>
                    <a:pt x="82" y="148"/>
                    <a:pt x="82" y="148"/>
                  </a:cubicBezTo>
                  <a:cubicBezTo>
                    <a:pt x="82" y="148"/>
                    <a:pt x="82" y="147"/>
                    <a:pt x="82" y="147"/>
                  </a:cubicBezTo>
                  <a:cubicBezTo>
                    <a:pt x="83" y="148"/>
                    <a:pt x="83" y="148"/>
                    <a:pt x="83" y="147"/>
                  </a:cubicBezTo>
                  <a:cubicBezTo>
                    <a:pt x="84" y="147"/>
                    <a:pt x="84" y="147"/>
                    <a:pt x="85" y="147"/>
                  </a:cubicBezTo>
                  <a:cubicBezTo>
                    <a:pt x="86" y="147"/>
                    <a:pt x="86" y="148"/>
                    <a:pt x="86" y="149"/>
                  </a:cubicBezTo>
                  <a:cubicBezTo>
                    <a:pt x="86" y="150"/>
                    <a:pt x="86" y="150"/>
                    <a:pt x="86" y="151"/>
                  </a:cubicBezTo>
                  <a:cubicBezTo>
                    <a:pt x="86" y="152"/>
                    <a:pt x="86" y="152"/>
                    <a:pt x="86" y="152"/>
                  </a:cubicBezTo>
                  <a:cubicBezTo>
                    <a:pt x="86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2"/>
                  </a:cubicBezTo>
                  <a:cubicBezTo>
                    <a:pt x="87" y="152"/>
                    <a:pt x="87" y="152"/>
                    <a:pt x="87" y="153"/>
                  </a:cubicBezTo>
                  <a:cubicBezTo>
                    <a:pt x="87" y="153"/>
                    <a:pt x="87" y="153"/>
                    <a:pt x="86" y="153"/>
                  </a:cubicBezTo>
                  <a:cubicBezTo>
                    <a:pt x="86" y="153"/>
                    <a:pt x="86" y="153"/>
                    <a:pt x="86" y="153"/>
                  </a:cubicBezTo>
                  <a:cubicBezTo>
                    <a:pt x="86" y="154"/>
                    <a:pt x="86" y="154"/>
                    <a:pt x="86" y="154"/>
                  </a:cubicBezTo>
                  <a:cubicBezTo>
                    <a:pt x="86" y="154"/>
                    <a:pt x="87" y="154"/>
                    <a:pt x="87" y="154"/>
                  </a:cubicBezTo>
                  <a:cubicBezTo>
                    <a:pt x="87" y="154"/>
                    <a:pt x="87" y="154"/>
                    <a:pt x="88" y="155"/>
                  </a:cubicBezTo>
                  <a:cubicBezTo>
                    <a:pt x="88" y="155"/>
                    <a:pt x="87" y="155"/>
                    <a:pt x="88" y="155"/>
                  </a:cubicBezTo>
                  <a:cubicBezTo>
                    <a:pt x="88" y="156"/>
                    <a:pt x="88" y="156"/>
                    <a:pt x="89" y="156"/>
                  </a:cubicBezTo>
                  <a:cubicBezTo>
                    <a:pt x="89" y="157"/>
                    <a:pt x="89" y="157"/>
                    <a:pt x="90" y="157"/>
                  </a:cubicBezTo>
                  <a:cubicBezTo>
                    <a:pt x="90" y="158"/>
                    <a:pt x="90" y="158"/>
                    <a:pt x="91" y="158"/>
                  </a:cubicBezTo>
                  <a:cubicBezTo>
                    <a:pt x="91" y="158"/>
                    <a:pt x="92" y="158"/>
                    <a:pt x="92" y="158"/>
                  </a:cubicBezTo>
                  <a:cubicBezTo>
                    <a:pt x="92" y="159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4" y="159"/>
                    <a:pt x="95" y="159"/>
                    <a:pt x="96" y="158"/>
                  </a:cubicBezTo>
                  <a:cubicBezTo>
                    <a:pt x="96" y="157"/>
                    <a:pt x="97" y="157"/>
                    <a:pt x="97" y="158"/>
                  </a:cubicBezTo>
                  <a:cubicBezTo>
                    <a:pt x="98" y="158"/>
                    <a:pt x="98" y="158"/>
                    <a:pt x="99" y="158"/>
                  </a:cubicBezTo>
                  <a:cubicBezTo>
                    <a:pt x="99" y="159"/>
                    <a:pt x="100" y="159"/>
                    <a:pt x="101" y="159"/>
                  </a:cubicBezTo>
                  <a:cubicBezTo>
                    <a:pt x="102" y="159"/>
                    <a:pt x="103" y="158"/>
                    <a:pt x="103" y="158"/>
                  </a:cubicBezTo>
                  <a:cubicBezTo>
                    <a:pt x="103" y="157"/>
                    <a:pt x="104" y="157"/>
                    <a:pt x="104" y="157"/>
                  </a:cubicBezTo>
                  <a:cubicBezTo>
                    <a:pt x="105" y="158"/>
                    <a:pt x="105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106" y="158"/>
                    <a:pt x="106" y="159"/>
                    <a:pt x="106" y="160"/>
                  </a:cubicBezTo>
                  <a:cubicBezTo>
                    <a:pt x="106" y="161"/>
                    <a:pt x="106" y="162"/>
                    <a:pt x="106" y="163"/>
                  </a:cubicBezTo>
                  <a:cubicBezTo>
                    <a:pt x="106" y="163"/>
                    <a:pt x="106" y="164"/>
                    <a:pt x="105" y="165"/>
                  </a:cubicBezTo>
                  <a:cubicBezTo>
                    <a:pt x="105" y="165"/>
                    <a:pt x="105" y="166"/>
                    <a:pt x="104" y="167"/>
                  </a:cubicBezTo>
                  <a:cubicBezTo>
                    <a:pt x="104" y="168"/>
                    <a:pt x="104" y="169"/>
                    <a:pt x="103" y="169"/>
                  </a:cubicBezTo>
                  <a:cubicBezTo>
                    <a:pt x="103" y="170"/>
                    <a:pt x="103" y="170"/>
                    <a:pt x="102" y="170"/>
                  </a:cubicBezTo>
                  <a:cubicBezTo>
                    <a:pt x="101" y="170"/>
                    <a:pt x="100" y="170"/>
                    <a:pt x="99" y="170"/>
                  </a:cubicBezTo>
                  <a:cubicBezTo>
                    <a:pt x="98" y="169"/>
                    <a:pt x="98" y="169"/>
                    <a:pt x="97" y="169"/>
                  </a:cubicBezTo>
                  <a:cubicBezTo>
                    <a:pt x="96" y="169"/>
                    <a:pt x="95" y="170"/>
                    <a:pt x="94" y="170"/>
                  </a:cubicBezTo>
                  <a:cubicBezTo>
                    <a:pt x="94" y="170"/>
                    <a:pt x="93" y="170"/>
                    <a:pt x="93" y="170"/>
                  </a:cubicBezTo>
                  <a:cubicBezTo>
                    <a:pt x="91" y="170"/>
                    <a:pt x="89" y="169"/>
                    <a:pt x="87" y="169"/>
                  </a:cubicBezTo>
                  <a:cubicBezTo>
                    <a:pt x="87" y="169"/>
                    <a:pt x="86" y="169"/>
                    <a:pt x="86" y="169"/>
                  </a:cubicBezTo>
                  <a:cubicBezTo>
                    <a:pt x="85" y="168"/>
                    <a:pt x="84" y="168"/>
                    <a:pt x="83" y="168"/>
                  </a:cubicBezTo>
                  <a:cubicBezTo>
                    <a:pt x="82" y="168"/>
                    <a:pt x="82" y="168"/>
                    <a:pt x="81" y="167"/>
                  </a:cubicBezTo>
                  <a:cubicBezTo>
                    <a:pt x="81" y="167"/>
                    <a:pt x="80" y="167"/>
                    <a:pt x="80" y="167"/>
                  </a:cubicBezTo>
                  <a:cubicBezTo>
                    <a:pt x="79" y="166"/>
                    <a:pt x="77" y="166"/>
                    <a:pt x="76" y="167"/>
                  </a:cubicBezTo>
                  <a:cubicBezTo>
                    <a:pt x="75" y="167"/>
                    <a:pt x="74" y="169"/>
                    <a:pt x="75" y="170"/>
                  </a:cubicBezTo>
                  <a:cubicBezTo>
                    <a:pt x="75" y="170"/>
                    <a:pt x="75" y="170"/>
                    <a:pt x="75" y="171"/>
                  </a:cubicBezTo>
                  <a:cubicBezTo>
                    <a:pt x="75" y="171"/>
                    <a:pt x="75" y="171"/>
                    <a:pt x="75" y="172"/>
                  </a:cubicBezTo>
                  <a:cubicBezTo>
                    <a:pt x="75" y="172"/>
                    <a:pt x="74" y="172"/>
                    <a:pt x="74" y="172"/>
                  </a:cubicBezTo>
                  <a:cubicBezTo>
                    <a:pt x="74" y="172"/>
                    <a:pt x="73" y="173"/>
                    <a:pt x="73" y="172"/>
                  </a:cubicBezTo>
                  <a:cubicBezTo>
                    <a:pt x="72" y="172"/>
                    <a:pt x="72" y="172"/>
                    <a:pt x="72" y="172"/>
                  </a:cubicBezTo>
                  <a:cubicBezTo>
                    <a:pt x="71" y="171"/>
                    <a:pt x="71" y="171"/>
                    <a:pt x="71" y="171"/>
                  </a:cubicBezTo>
                  <a:cubicBezTo>
                    <a:pt x="69" y="170"/>
                    <a:pt x="68" y="170"/>
                    <a:pt x="67" y="170"/>
                  </a:cubicBezTo>
                  <a:cubicBezTo>
                    <a:pt x="67" y="170"/>
                    <a:pt x="66" y="170"/>
                    <a:pt x="66" y="169"/>
                  </a:cubicBezTo>
                  <a:cubicBezTo>
                    <a:pt x="66" y="169"/>
                    <a:pt x="66" y="169"/>
                    <a:pt x="66" y="168"/>
                  </a:cubicBezTo>
                  <a:cubicBezTo>
                    <a:pt x="66" y="168"/>
                    <a:pt x="65" y="167"/>
                    <a:pt x="65" y="167"/>
                  </a:cubicBezTo>
                  <a:cubicBezTo>
                    <a:pt x="63" y="167"/>
                    <a:pt x="62" y="166"/>
                    <a:pt x="60" y="166"/>
                  </a:cubicBezTo>
                  <a:cubicBezTo>
                    <a:pt x="59" y="167"/>
                    <a:pt x="59" y="166"/>
                    <a:pt x="58" y="166"/>
                  </a:cubicBezTo>
                  <a:cubicBezTo>
                    <a:pt x="58" y="166"/>
                    <a:pt x="58" y="166"/>
                    <a:pt x="58" y="166"/>
                  </a:cubicBezTo>
                  <a:cubicBezTo>
                    <a:pt x="57" y="165"/>
                    <a:pt x="56" y="165"/>
                    <a:pt x="56" y="165"/>
                  </a:cubicBezTo>
                  <a:cubicBezTo>
                    <a:pt x="55" y="164"/>
                    <a:pt x="55" y="164"/>
                    <a:pt x="55" y="163"/>
                  </a:cubicBezTo>
                  <a:cubicBezTo>
                    <a:pt x="56" y="163"/>
                    <a:pt x="56" y="163"/>
                    <a:pt x="56" y="162"/>
                  </a:cubicBezTo>
                  <a:cubicBezTo>
                    <a:pt x="57" y="162"/>
                    <a:pt x="57" y="161"/>
                    <a:pt x="57" y="160"/>
                  </a:cubicBezTo>
                  <a:cubicBezTo>
                    <a:pt x="56" y="160"/>
                    <a:pt x="56" y="160"/>
                    <a:pt x="56" y="159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6" y="159"/>
                    <a:pt x="56" y="158"/>
                    <a:pt x="56" y="158"/>
                  </a:cubicBezTo>
                  <a:cubicBezTo>
                    <a:pt x="57" y="157"/>
                    <a:pt x="56" y="157"/>
                    <a:pt x="56" y="157"/>
                  </a:cubicBezTo>
                  <a:cubicBezTo>
                    <a:pt x="56" y="157"/>
                    <a:pt x="55" y="157"/>
                    <a:pt x="55" y="157"/>
                  </a:cubicBezTo>
                  <a:cubicBezTo>
                    <a:pt x="54" y="156"/>
                    <a:pt x="54" y="156"/>
                    <a:pt x="53" y="157"/>
                  </a:cubicBezTo>
                  <a:cubicBezTo>
                    <a:pt x="52" y="157"/>
                    <a:pt x="52" y="157"/>
                    <a:pt x="51" y="157"/>
                  </a:cubicBezTo>
                  <a:cubicBezTo>
                    <a:pt x="51" y="157"/>
                    <a:pt x="50" y="157"/>
                    <a:pt x="50" y="157"/>
                  </a:cubicBezTo>
                  <a:cubicBezTo>
                    <a:pt x="49" y="157"/>
                    <a:pt x="49" y="157"/>
                    <a:pt x="48" y="157"/>
                  </a:cubicBezTo>
                  <a:cubicBezTo>
                    <a:pt x="47" y="157"/>
                    <a:pt x="47" y="157"/>
                    <a:pt x="46" y="157"/>
                  </a:cubicBezTo>
                  <a:cubicBezTo>
                    <a:pt x="46" y="157"/>
                    <a:pt x="45" y="157"/>
                    <a:pt x="45" y="157"/>
                  </a:cubicBezTo>
                  <a:cubicBezTo>
                    <a:pt x="43" y="157"/>
                    <a:pt x="42" y="157"/>
                    <a:pt x="41" y="158"/>
                  </a:cubicBezTo>
                  <a:cubicBezTo>
                    <a:pt x="40" y="158"/>
                    <a:pt x="40" y="158"/>
                    <a:pt x="39" y="158"/>
                  </a:cubicBezTo>
                  <a:cubicBezTo>
                    <a:pt x="38" y="158"/>
                    <a:pt x="38" y="158"/>
                    <a:pt x="37" y="158"/>
                  </a:cubicBezTo>
                  <a:cubicBezTo>
                    <a:pt x="36" y="159"/>
                    <a:pt x="36" y="159"/>
                    <a:pt x="35" y="160"/>
                  </a:cubicBezTo>
                  <a:cubicBezTo>
                    <a:pt x="34" y="160"/>
                    <a:pt x="33" y="160"/>
                    <a:pt x="33" y="161"/>
                  </a:cubicBezTo>
                  <a:cubicBezTo>
                    <a:pt x="32" y="161"/>
                    <a:pt x="31" y="162"/>
                    <a:pt x="30" y="161"/>
                  </a:cubicBezTo>
                  <a:cubicBezTo>
                    <a:pt x="30" y="161"/>
                    <a:pt x="29" y="161"/>
                    <a:pt x="29" y="161"/>
                  </a:cubicBezTo>
                  <a:cubicBezTo>
                    <a:pt x="28" y="161"/>
                    <a:pt x="27" y="161"/>
                    <a:pt x="27" y="161"/>
                  </a:cubicBezTo>
                  <a:cubicBezTo>
                    <a:pt x="26" y="161"/>
                    <a:pt x="26" y="161"/>
                    <a:pt x="26" y="161"/>
                  </a:cubicBezTo>
                  <a:cubicBezTo>
                    <a:pt x="26" y="160"/>
                    <a:pt x="25" y="160"/>
                    <a:pt x="25" y="160"/>
                  </a:cubicBezTo>
                  <a:cubicBezTo>
                    <a:pt x="25" y="160"/>
                    <a:pt x="24" y="160"/>
                    <a:pt x="24" y="161"/>
                  </a:cubicBezTo>
                  <a:cubicBezTo>
                    <a:pt x="24" y="161"/>
                    <a:pt x="23" y="162"/>
                    <a:pt x="23" y="162"/>
                  </a:cubicBezTo>
                  <a:cubicBezTo>
                    <a:pt x="23" y="163"/>
                    <a:pt x="22" y="164"/>
                    <a:pt x="21" y="164"/>
                  </a:cubicBezTo>
                  <a:cubicBezTo>
                    <a:pt x="20" y="165"/>
                    <a:pt x="20" y="165"/>
                    <a:pt x="19" y="166"/>
                  </a:cubicBezTo>
                  <a:cubicBezTo>
                    <a:pt x="18" y="166"/>
                    <a:pt x="17" y="167"/>
                    <a:pt x="17" y="168"/>
                  </a:cubicBezTo>
                  <a:cubicBezTo>
                    <a:pt x="17" y="169"/>
                    <a:pt x="17" y="169"/>
                    <a:pt x="17" y="169"/>
                  </a:cubicBezTo>
                  <a:cubicBezTo>
                    <a:pt x="16" y="170"/>
                    <a:pt x="16" y="170"/>
                    <a:pt x="16" y="171"/>
                  </a:cubicBezTo>
                  <a:cubicBezTo>
                    <a:pt x="16" y="172"/>
                    <a:pt x="16" y="172"/>
                    <a:pt x="16" y="173"/>
                  </a:cubicBezTo>
                  <a:cubicBezTo>
                    <a:pt x="16" y="173"/>
                    <a:pt x="16" y="173"/>
                    <a:pt x="16" y="174"/>
                  </a:cubicBezTo>
                  <a:cubicBezTo>
                    <a:pt x="15" y="174"/>
                    <a:pt x="15" y="175"/>
                    <a:pt x="15" y="175"/>
                  </a:cubicBezTo>
                  <a:cubicBezTo>
                    <a:pt x="15" y="175"/>
                    <a:pt x="14" y="176"/>
                    <a:pt x="14" y="176"/>
                  </a:cubicBezTo>
                  <a:cubicBezTo>
                    <a:pt x="14" y="176"/>
                    <a:pt x="13" y="176"/>
                    <a:pt x="13" y="177"/>
                  </a:cubicBezTo>
                  <a:cubicBezTo>
                    <a:pt x="12" y="177"/>
                    <a:pt x="12" y="177"/>
                    <a:pt x="11" y="177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79"/>
                    <a:pt x="9" y="179"/>
                    <a:pt x="9" y="179"/>
                  </a:cubicBezTo>
                  <a:cubicBezTo>
                    <a:pt x="9" y="180"/>
                    <a:pt x="8" y="180"/>
                    <a:pt x="8" y="181"/>
                  </a:cubicBezTo>
                  <a:cubicBezTo>
                    <a:pt x="7" y="181"/>
                    <a:pt x="7" y="182"/>
                    <a:pt x="6" y="182"/>
                  </a:cubicBezTo>
                  <a:cubicBezTo>
                    <a:pt x="6" y="183"/>
                    <a:pt x="5" y="185"/>
                    <a:pt x="4" y="186"/>
                  </a:cubicBezTo>
                  <a:cubicBezTo>
                    <a:pt x="4" y="186"/>
                    <a:pt x="4" y="186"/>
                    <a:pt x="4" y="186"/>
                  </a:cubicBezTo>
                  <a:cubicBezTo>
                    <a:pt x="3" y="188"/>
                    <a:pt x="2" y="189"/>
                    <a:pt x="2" y="190"/>
                  </a:cubicBezTo>
                  <a:cubicBezTo>
                    <a:pt x="1" y="191"/>
                    <a:pt x="1" y="191"/>
                    <a:pt x="1" y="192"/>
                  </a:cubicBezTo>
                  <a:cubicBezTo>
                    <a:pt x="1" y="193"/>
                    <a:pt x="1" y="193"/>
                    <a:pt x="2" y="194"/>
                  </a:cubicBezTo>
                  <a:cubicBezTo>
                    <a:pt x="2" y="194"/>
                    <a:pt x="3" y="194"/>
                    <a:pt x="2" y="195"/>
                  </a:cubicBezTo>
                  <a:cubicBezTo>
                    <a:pt x="2" y="196"/>
                    <a:pt x="2" y="196"/>
                    <a:pt x="2" y="197"/>
                  </a:cubicBezTo>
                  <a:cubicBezTo>
                    <a:pt x="3" y="198"/>
                    <a:pt x="3" y="200"/>
                    <a:pt x="2" y="201"/>
                  </a:cubicBezTo>
                  <a:cubicBezTo>
                    <a:pt x="2" y="201"/>
                    <a:pt x="2" y="201"/>
                    <a:pt x="2" y="202"/>
                  </a:cubicBezTo>
                  <a:cubicBezTo>
                    <a:pt x="2" y="203"/>
                    <a:pt x="1" y="204"/>
                    <a:pt x="0" y="20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1" y="208"/>
                    <a:pt x="2" y="208"/>
                    <a:pt x="1" y="209"/>
                  </a:cubicBezTo>
                  <a:cubicBezTo>
                    <a:pt x="1" y="209"/>
                    <a:pt x="1" y="210"/>
                    <a:pt x="2" y="211"/>
                  </a:cubicBezTo>
                  <a:cubicBezTo>
                    <a:pt x="2" y="211"/>
                    <a:pt x="2" y="212"/>
                    <a:pt x="3" y="212"/>
                  </a:cubicBezTo>
                  <a:cubicBezTo>
                    <a:pt x="3" y="212"/>
                    <a:pt x="4" y="212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2"/>
                    <a:pt x="4" y="212"/>
                    <a:pt x="4" y="212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3"/>
                    <a:pt x="4" y="213"/>
                  </a:cubicBezTo>
                  <a:cubicBezTo>
                    <a:pt x="4" y="213"/>
                    <a:pt x="4" y="214"/>
                    <a:pt x="5" y="214"/>
                  </a:cubicBezTo>
                  <a:cubicBezTo>
                    <a:pt x="5" y="214"/>
                    <a:pt x="6" y="214"/>
                    <a:pt x="6" y="215"/>
                  </a:cubicBezTo>
                  <a:cubicBezTo>
                    <a:pt x="6" y="215"/>
                    <a:pt x="6" y="215"/>
                    <a:pt x="6" y="216"/>
                  </a:cubicBezTo>
                  <a:cubicBezTo>
                    <a:pt x="7" y="216"/>
                    <a:pt x="8" y="216"/>
                    <a:pt x="8" y="217"/>
                  </a:cubicBezTo>
                  <a:cubicBezTo>
                    <a:pt x="8" y="217"/>
                    <a:pt x="9" y="218"/>
                    <a:pt x="9" y="218"/>
                  </a:cubicBezTo>
                  <a:cubicBezTo>
                    <a:pt x="9" y="219"/>
                    <a:pt x="9" y="220"/>
                    <a:pt x="10" y="221"/>
                  </a:cubicBezTo>
                  <a:cubicBezTo>
                    <a:pt x="10" y="222"/>
                    <a:pt x="11" y="222"/>
                    <a:pt x="12" y="223"/>
                  </a:cubicBezTo>
                  <a:cubicBezTo>
                    <a:pt x="13" y="223"/>
                    <a:pt x="13" y="223"/>
                    <a:pt x="14" y="224"/>
                  </a:cubicBezTo>
                  <a:cubicBezTo>
                    <a:pt x="15" y="225"/>
                    <a:pt x="16" y="226"/>
                    <a:pt x="18" y="227"/>
                  </a:cubicBezTo>
                  <a:cubicBezTo>
                    <a:pt x="19" y="227"/>
                    <a:pt x="19" y="228"/>
                    <a:pt x="20" y="228"/>
                  </a:cubicBezTo>
                  <a:cubicBezTo>
                    <a:pt x="20" y="228"/>
                    <a:pt x="21" y="228"/>
                    <a:pt x="21" y="228"/>
                  </a:cubicBezTo>
                  <a:cubicBezTo>
                    <a:pt x="21" y="228"/>
                    <a:pt x="22" y="227"/>
                    <a:pt x="23" y="227"/>
                  </a:cubicBezTo>
                  <a:cubicBezTo>
                    <a:pt x="23" y="227"/>
                    <a:pt x="24" y="226"/>
                    <a:pt x="25" y="226"/>
                  </a:cubicBezTo>
                  <a:cubicBezTo>
                    <a:pt x="26" y="226"/>
                    <a:pt x="27" y="226"/>
                    <a:pt x="27" y="226"/>
                  </a:cubicBezTo>
                  <a:cubicBezTo>
                    <a:pt x="28" y="226"/>
                    <a:pt x="29" y="226"/>
                    <a:pt x="30" y="227"/>
                  </a:cubicBezTo>
                  <a:cubicBezTo>
                    <a:pt x="30" y="227"/>
                    <a:pt x="31" y="227"/>
                    <a:pt x="31" y="227"/>
                  </a:cubicBezTo>
                  <a:cubicBezTo>
                    <a:pt x="31" y="227"/>
                    <a:pt x="32" y="227"/>
                    <a:pt x="32" y="227"/>
                  </a:cubicBezTo>
                  <a:cubicBezTo>
                    <a:pt x="33" y="227"/>
                    <a:pt x="34" y="227"/>
                    <a:pt x="34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6" y="225"/>
                    <a:pt x="37" y="225"/>
                    <a:pt x="37" y="225"/>
                  </a:cubicBezTo>
                  <a:cubicBezTo>
                    <a:pt x="38" y="225"/>
                    <a:pt x="39" y="224"/>
                    <a:pt x="40" y="224"/>
                  </a:cubicBezTo>
                  <a:cubicBezTo>
                    <a:pt x="41" y="224"/>
                    <a:pt x="42" y="223"/>
                    <a:pt x="43" y="224"/>
                  </a:cubicBezTo>
                  <a:cubicBezTo>
                    <a:pt x="43" y="224"/>
                    <a:pt x="43" y="224"/>
                    <a:pt x="44" y="224"/>
                  </a:cubicBezTo>
                  <a:cubicBezTo>
                    <a:pt x="44" y="224"/>
                    <a:pt x="45" y="225"/>
                    <a:pt x="46" y="226"/>
                  </a:cubicBezTo>
                  <a:cubicBezTo>
                    <a:pt x="46" y="226"/>
                    <a:pt x="46" y="227"/>
                    <a:pt x="46" y="227"/>
                  </a:cubicBezTo>
                  <a:cubicBezTo>
                    <a:pt x="47" y="228"/>
                    <a:pt x="47" y="228"/>
                    <a:pt x="48" y="228"/>
                  </a:cubicBezTo>
                  <a:cubicBezTo>
                    <a:pt x="48" y="228"/>
                    <a:pt x="49" y="228"/>
                    <a:pt x="49" y="228"/>
                  </a:cubicBezTo>
                  <a:cubicBezTo>
                    <a:pt x="50" y="228"/>
                    <a:pt x="51" y="228"/>
                    <a:pt x="52" y="228"/>
                  </a:cubicBezTo>
                  <a:cubicBezTo>
                    <a:pt x="53" y="228"/>
                    <a:pt x="53" y="228"/>
                    <a:pt x="54" y="228"/>
                  </a:cubicBezTo>
                  <a:cubicBezTo>
                    <a:pt x="54" y="228"/>
                    <a:pt x="54" y="229"/>
                    <a:pt x="54" y="229"/>
                  </a:cubicBezTo>
                  <a:cubicBezTo>
                    <a:pt x="55" y="229"/>
                    <a:pt x="55" y="230"/>
                    <a:pt x="55" y="231"/>
                  </a:cubicBezTo>
                  <a:cubicBezTo>
                    <a:pt x="55" y="232"/>
                    <a:pt x="55" y="232"/>
                    <a:pt x="55" y="233"/>
                  </a:cubicBezTo>
                  <a:cubicBezTo>
                    <a:pt x="55" y="233"/>
                    <a:pt x="55" y="234"/>
                    <a:pt x="54" y="234"/>
                  </a:cubicBezTo>
                  <a:cubicBezTo>
                    <a:pt x="54" y="235"/>
                    <a:pt x="55" y="235"/>
                    <a:pt x="54" y="236"/>
                  </a:cubicBezTo>
                  <a:cubicBezTo>
                    <a:pt x="54" y="237"/>
                    <a:pt x="54" y="238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54" y="242"/>
                    <a:pt x="55" y="243"/>
                    <a:pt x="57" y="244"/>
                  </a:cubicBezTo>
                  <a:cubicBezTo>
                    <a:pt x="57" y="245"/>
                    <a:pt x="58" y="245"/>
                    <a:pt x="58" y="246"/>
                  </a:cubicBezTo>
                  <a:cubicBezTo>
                    <a:pt x="59" y="246"/>
                    <a:pt x="59" y="247"/>
                    <a:pt x="60" y="248"/>
                  </a:cubicBezTo>
                  <a:cubicBezTo>
                    <a:pt x="60" y="248"/>
                    <a:pt x="60" y="248"/>
                    <a:pt x="60" y="249"/>
                  </a:cubicBezTo>
                  <a:cubicBezTo>
                    <a:pt x="60" y="250"/>
                    <a:pt x="61" y="251"/>
                    <a:pt x="61" y="251"/>
                  </a:cubicBezTo>
                  <a:cubicBezTo>
                    <a:pt x="62" y="252"/>
                    <a:pt x="62" y="254"/>
                    <a:pt x="62" y="255"/>
                  </a:cubicBezTo>
                  <a:cubicBezTo>
                    <a:pt x="62" y="255"/>
                    <a:pt x="62" y="255"/>
                    <a:pt x="62" y="255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2" y="257"/>
                    <a:pt x="62" y="258"/>
                    <a:pt x="63" y="258"/>
                  </a:cubicBezTo>
                  <a:cubicBezTo>
                    <a:pt x="63" y="259"/>
                    <a:pt x="63" y="259"/>
                    <a:pt x="63" y="259"/>
                  </a:cubicBezTo>
                  <a:cubicBezTo>
                    <a:pt x="63" y="261"/>
                    <a:pt x="63" y="262"/>
                    <a:pt x="62" y="263"/>
                  </a:cubicBezTo>
                  <a:cubicBezTo>
                    <a:pt x="62" y="264"/>
                    <a:pt x="61" y="264"/>
                    <a:pt x="61" y="265"/>
                  </a:cubicBezTo>
                  <a:cubicBezTo>
                    <a:pt x="60" y="265"/>
                    <a:pt x="60" y="266"/>
                    <a:pt x="60" y="266"/>
                  </a:cubicBezTo>
                  <a:cubicBezTo>
                    <a:pt x="60" y="267"/>
                    <a:pt x="59" y="268"/>
                    <a:pt x="59" y="269"/>
                  </a:cubicBezTo>
                  <a:cubicBezTo>
                    <a:pt x="59" y="270"/>
                    <a:pt x="59" y="271"/>
                    <a:pt x="59" y="271"/>
                  </a:cubicBezTo>
                  <a:cubicBezTo>
                    <a:pt x="59" y="272"/>
                    <a:pt x="59" y="273"/>
                    <a:pt x="59" y="274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60" y="276"/>
                    <a:pt x="61" y="278"/>
                    <a:pt x="61" y="279"/>
                  </a:cubicBezTo>
                  <a:cubicBezTo>
                    <a:pt x="62" y="280"/>
                    <a:pt x="62" y="281"/>
                    <a:pt x="63" y="283"/>
                  </a:cubicBezTo>
                  <a:cubicBezTo>
                    <a:pt x="63" y="284"/>
                    <a:pt x="64" y="284"/>
                    <a:pt x="64" y="286"/>
                  </a:cubicBezTo>
                  <a:cubicBezTo>
                    <a:pt x="64" y="287"/>
                    <a:pt x="64" y="288"/>
                    <a:pt x="64" y="289"/>
                  </a:cubicBezTo>
                  <a:cubicBezTo>
                    <a:pt x="64" y="289"/>
                    <a:pt x="64" y="290"/>
                    <a:pt x="64" y="290"/>
                  </a:cubicBezTo>
                  <a:cubicBezTo>
                    <a:pt x="64" y="291"/>
                    <a:pt x="65" y="292"/>
                    <a:pt x="65" y="293"/>
                  </a:cubicBezTo>
                  <a:cubicBezTo>
                    <a:pt x="65" y="295"/>
                    <a:pt x="66" y="296"/>
                    <a:pt x="67" y="297"/>
                  </a:cubicBezTo>
                  <a:cubicBezTo>
                    <a:pt x="67" y="297"/>
                    <a:pt x="67" y="298"/>
                    <a:pt x="68" y="298"/>
                  </a:cubicBezTo>
                  <a:cubicBezTo>
                    <a:pt x="68" y="299"/>
                    <a:pt x="69" y="299"/>
                    <a:pt x="69" y="300"/>
                  </a:cubicBezTo>
                  <a:cubicBezTo>
                    <a:pt x="69" y="301"/>
                    <a:pt x="69" y="303"/>
                    <a:pt x="70" y="304"/>
                  </a:cubicBezTo>
                  <a:cubicBezTo>
                    <a:pt x="70" y="304"/>
                    <a:pt x="70" y="304"/>
                    <a:pt x="70" y="305"/>
                  </a:cubicBezTo>
                  <a:cubicBezTo>
                    <a:pt x="71" y="305"/>
                    <a:pt x="71" y="306"/>
                    <a:pt x="70" y="307"/>
                  </a:cubicBezTo>
                  <a:cubicBezTo>
                    <a:pt x="70" y="307"/>
                    <a:pt x="70" y="307"/>
                    <a:pt x="70" y="308"/>
                  </a:cubicBezTo>
                  <a:cubicBezTo>
                    <a:pt x="71" y="308"/>
                    <a:pt x="71" y="309"/>
                    <a:pt x="71" y="310"/>
                  </a:cubicBezTo>
                  <a:cubicBezTo>
                    <a:pt x="71" y="310"/>
                    <a:pt x="71" y="310"/>
                    <a:pt x="71" y="310"/>
                  </a:cubicBezTo>
                  <a:cubicBezTo>
                    <a:pt x="72" y="311"/>
                    <a:pt x="73" y="311"/>
                    <a:pt x="74" y="312"/>
                  </a:cubicBezTo>
                  <a:cubicBezTo>
                    <a:pt x="74" y="312"/>
                    <a:pt x="74" y="312"/>
                    <a:pt x="74" y="312"/>
                  </a:cubicBezTo>
                  <a:cubicBezTo>
                    <a:pt x="75" y="311"/>
                    <a:pt x="76" y="311"/>
                    <a:pt x="77" y="311"/>
                  </a:cubicBezTo>
                  <a:cubicBezTo>
                    <a:pt x="77" y="311"/>
                    <a:pt x="78" y="311"/>
                    <a:pt x="78" y="311"/>
                  </a:cubicBezTo>
                  <a:cubicBezTo>
                    <a:pt x="79" y="310"/>
                    <a:pt x="79" y="310"/>
                    <a:pt x="80" y="310"/>
                  </a:cubicBezTo>
                  <a:cubicBezTo>
                    <a:pt x="81" y="310"/>
                    <a:pt x="82" y="310"/>
                    <a:pt x="83" y="310"/>
                  </a:cubicBezTo>
                  <a:cubicBezTo>
                    <a:pt x="83" y="311"/>
                    <a:pt x="83" y="311"/>
                    <a:pt x="83" y="310"/>
                  </a:cubicBezTo>
                  <a:cubicBezTo>
                    <a:pt x="84" y="310"/>
                    <a:pt x="85" y="311"/>
                    <a:pt x="86" y="310"/>
                  </a:cubicBezTo>
                  <a:cubicBezTo>
                    <a:pt x="86" y="310"/>
                    <a:pt x="86" y="310"/>
                    <a:pt x="86" y="309"/>
                  </a:cubicBezTo>
                  <a:cubicBezTo>
                    <a:pt x="88" y="309"/>
                    <a:pt x="89" y="309"/>
                    <a:pt x="90" y="308"/>
                  </a:cubicBezTo>
                  <a:cubicBezTo>
                    <a:pt x="91" y="307"/>
                    <a:pt x="92" y="306"/>
                    <a:pt x="93" y="305"/>
                  </a:cubicBezTo>
                  <a:cubicBezTo>
                    <a:pt x="94" y="304"/>
                    <a:pt x="95" y="303"/>
                    <a:pt x="95" y="303"/>
                  </a:cubicBezTo>
                  <a:cubicBezTo>
                    <a:pt x="96" y="302"/>
                    <a:pt x="97" y="301"/>
                    <a:pt x="97" y="300"/>
                  </a:cubicBezTo>
                  <a:cubicBezTo>
                    <a:pt x="98" y="299"/>
                    <a:pt x="98" y="299"/>
                    <a:pt x="99" y="299"/>
                  </a:cubicBezTo>
                  <a:cubicBezTo>
                    <a:pt x="100" y="298"/>
                    <a:pt x="100" y="297"/>
                    <a:pt x="100" y="296"/>
                  </a:cubicBezTo>
                  <a:cubicBezTo>
                    <a:pt x="101" y="295"/>
                    <a:pt x="101" y="294"/>
                    <a:pt x="101" y="293"/>
                  </a:cubicBezTo>
                  <a:cubicBezTo>
                    <a:pt x="101" y="293"/>
                    <a:pt x="101" y="293"/>
                    <a:pt x="101" y="292"/>
                  </a:cubicBezTo>
                  <a:cubicBezTo>
                    <a:pt x="101" y="292"/>
                    <a:pt x="101" y="291"/>
                    <a:pt x="101" y="291"/>
                  </a:cubicBezTo>
                  <a:cubicBezTo>
                    <a:pt x="102" y="290"/>
                    <a:pt x="103" y="290"/>
                    <a:pt x="103" y="290"/>
                  </a:cubicBezTo>
                  <a:cubicBezTo>
                    <a:pt x="104" y="290"/>
                    <a:pt x="105" y="289"/>
                    <a:pt x="106" y="289"/>
                  </a:cubicBezTo>
                  <a:cubicBezTo>
                    <a:pt x="106" y="289"/>
                    <a:pt x="107" y="288"/>
                    <a:pt x="107" y="287"/>
                  </a:cubicBezTo>
                  <a:cubicBezTo>
                    <a:pt x="107" y="287"/>
                    <a:pt x="107" y="286"/>
                    <a:pt x="107" y="285"/>
                  </a:cubicBezTo>
                  <a:cubicBezTo>
                    <a:pt x="107" y="285"/>
                    <a:pt x="107" y="284"/>
                    <a:pt x="107" y="284"/>
                  </a:cubicBezTo>
                  <a:cubicBezTo>
                    <a:pt x="107" y="282"/>
                    <a:pt x="106" y="281"/>
                    <a:pt x="106" y="280"/>
                  </a:cubicBezTo>
                  <a:cubicBezTo>
                    <a:pt x="106" y="279"/>
                    <a:pt x="106" y="279"/>
                    <a:pt x="106" y="279"/>
                  </a:cubicBezTo>
                  <a:cubicBezTo>
                    <a:pt x="108" y="277"/>
                    <a:pt x="110" y="276"/>
                    <a:pt x="112" y="274"/>
                  </a:cubicBezTo>
                  <a:cubicBezTo>
                    <a:pt x="112" y="274"/>
                    <a:pt x="113" y="274"/>
                    <a:pt x="113" y="273"/>
                  </a:cubicBezTo>
                  <a:cubicBezTo>
                    <a:pt x="114" y="273"/>
                    <a:pt x="115" y="273"/>
                    <a:pt x="115" y="272"/>
                  </a:cubicBezTo>
                  <a:cubicBezTo>
                    <a:pt x="117" y="271"/>
                    <a:pt x="118" y="270"/>
                    <a:pt x="118" y="269"/>
                  </a:cubicBezTo>
                  <a:cubicBezTo>
                    <a:pt x="119" y="268"/>
                    <a:pt x="119" y="267"/>
                    <a:pt x="119" y="267"/>
                  </a:cubicBezTo>
                  <a:cubicBezTo>
                    <a:pt x="118" y="266"/>
                    <a:pt x="119" y="265"/>
                    <a:pt x="119" y="264"/>
                  </a:cubicBezTo>
                  <a:cubicBezTo>
                    <a:pt x="119" y="264"/>
                    <a:pt x="119" y="263"/>
                    <a:pt x="119" y="263"/>
                  </a:cubicBezTo>
                  <a:cubicBezTo>
                    <a:pt x="118" y="262"/>
                    <a:pt x="118" y="261"/>
                    <a:pt x="119" y="260"/>
                  </a:cubicBezTo>
                  <a:cubicBezTo>
                    <a:pt x="119" y="259"/>
                    <a:pt x="119" y="259"/>
                    <a:pt x="118" y="258"/>
                  </a:cubicBezTo>
                  <a:cubicBezTo>
                    <a:pt x="117" y="258"/>
                    <a:pt x="117" y="257"/>
                    <a:pt x="117" y="256"/>
                  </a:cubicBezTo>
                  <a:cubicBezTo>
                    <a:pt x="116" y="255"/>
                    <a:pt x="117" y="254"/>
                    <a:pt x="116" y="253"/>
                  </a:cubicBezTo>
                  <a:cubicBezTo>
                    <a:pt x="116" y="252"/>
                    <a:pt x="116" y="252"/>
                    <a:pt x="116" y="252"/>
                  </a:cubicBezTo>
                  <a:cubicBezTo>
                    <a:pt x="117" y="251"/>
                    <a:pt x="117" y="251"/>
                    <a:pt x="116" y="251"/>
                  </a:cubicBezTo>
                  <a:cubicBezTo>
                    <a:pt x="115" y="250"/>
                    <a:pt x="115" y="249"/>
                    <a:pt x="116" y="248"/>
                  </a:cubicBezTo>
                  <a:cubicBezTo>
                    <a:pt x="116" y="247"/>
                    <a:pt x="116" y="247"/>
                    <a:pt x="117" y="246"/>
                  </a:cubicBezTo>
                  <a:cubicBezTo>
                    <a:pt x="118" y="245"/>
                    <a:pt x="118" y="244"/>
                    <a:pt x="118" y="243"/>
                  </a:cubicBezTo>
                  <a:cubicBezTo>
                    <a:pt x="119" y="243"/>
                    <a:pt x="119" y="243"/>
                    <a:pt x="119" y="242"/>
                  </a:cubicBezTo>
                  <a:cubicBezTo>
                    <a:pt x="120" y="242"/>
                    <a:pt x="121" y="241"/>
                    <a:pt x="121" y="241"/>
                  </a:cubicBezTo>
                  <a:cubicBezTo>
                    <a:pt x="123" y="239"/>
                    <a:pt x="124" y="237"/>
                    <a:pt x="126" y="235"/>
                  </a:cubicBezTo>
                  <a:cubicBezTo>
                    <a:pt x="127" y="234"/>
                    <a:pt x="128" y="233"/>
                    <a:pt x="130" y="233"/>
                  </a:cubicBezTo>
                  <a:cubicBezTo>
                    <a:pt x="130" y="233"/>
                    <a:pt x="130" y="233"/>
                    <a:pt x="130" y="232"/>
                  </a:cubicBezTo>
                  <a:cubicBezTo>
                    <a:pt x="133" y="230"/>
                    <a:pt x="136" y="227"/>
                    <a:pt x="137" y="223"/>
                  </a:cubicBezTo>
                  <a:cubicBezTo>
                    <a:pt x="138" y="222"/>
                    <a:pt x="138" y="221"/>
                    <a:pt x="139" y="219"/>
                  </a:cubicBezTo>
                  <a:cubicBezTo>
                    <a:pt x="140" y="219"/>
                    <a:pt x="140" y="218"/>
                    <a:pt x="141" y="217"/>
                  </a:cubicBezTo>
                  <a:cubicBezTo>
                    <a:pt x="141" y="215"/>
                    <a:pt x="141" y="214"/>
                    <a:pt x="141" y="213"/>
                  </a:cubicBezTo>
                  <a:cubicBezTo>
                    <a:pt x="141" y="212"/>
                    <a:pt x="140" y="212"/>
                    <a:pt x="140" y="212"/>
                  </a:cubicBezTo>
                  <a:cubicBezTo>
                    <a:pt x="140" y="212"/>
                    <a:pt x="140" y="212"/>
                    <a:pt x="140" y="212"/>
                  </a:cubicBezTo>
                  <a:cubicBezTo>
                    <a:pt x="139" y="213"/>
                    <a:pt x="138" y="213"/>
                    <a:pt x="136" y="213"/>
                  </a:cubicBezTo>
                  <a:cubicBezTo>
                    <a:pt x="135" y="214"/>
                    <a:pt x="133" y="214"/>
                    <a:pt x="132" y="214"/>
                  </a:cubicBezTo>
                  <a:cubicBezTo>
                    <a:pt x="131" y="214"/>
                    <a:pt x="131" y="214"/>
                    <a:pt x="131" y="214"/>
                  </a:cubicBezTo>
                  <a:cubicBezTo>
                    <a:pt x="130" y="214"/>
                    <a:pt x="129" y="215"/>
                    <a:pt x="128" y="215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26" y="215"/>
                    <a:pt x="126" y="215"/>
                    <a:pt x="126" y="215"/>
                  </a:cubicBezTo>
                  <a:cubicBezTo>
                    <a:pt x="125" y="214"/>
                    <a:pt x="125" y="214"/>
                    <a:pt x="124" y="213"/>
                  </a:cubicBezTo>
                  <a:cubicBezTo>
                    <a:pt x="124" y="213"/>
                    <a:pt x="124" y="213"/>
                    <a:pt x="124" y="212"/>
                  </a:cubicBezTo>
                  <a:cubicBezTo>
                    <a:pt x="125" y="211"/>
                    <a:pt x="125" y="211"/>
                    <a:pt x="124" y="211"/>
                  </a:cubicBezTo>
                  <a:cubicBezTo>
                    <a:pt x="124" y="210"/>
                    <a:pt x="123" y="210"/>
                    <a:pt x="123" y="209"/>
                  </a:cubicBezTo>
                  <a:cubicBezTo>
                    <a:pt x="122" y="208"/>
                    <a:pt x="121" y="208"/>
                    <a:pt x="120" y="207"/>
                  </a:cubicBezTo>
                  <a:cubicBezTo>
                    <a:pt x="120" y="206"/>
                    <a:pt x="119" y="206"/>
                    <a:pt x="118" y="205"/>
                  </a:cubicBezTo>
                  <a:cubicBezTo>
                    <a:pt x="117" y="205"/>
                    <a:pt x="116" y="204"/>
                    <a:pt x="116" y="203"/>
                  </a:cubicBezTo>
                  <a:cubicBezTo>
                    <a:pt x="116" y="202"/>
                    <a:pt x="115" y="201"/>
                    <a:pt x="115" y="200"/>
                  </a:cubicBezTo>
                  <a:cubicBezTo>
                    <a:pt x="115" y="200"/>
                    <a:pt x="114" y="199"/>
                    <a:pt x="114" y="199"/>
                  </a:cubicBezTo>
                  <a:cubicBezTo>
                    <a:pt x="113" y="198"/>
                    <a:pt x="113" y="198"/>
                    <a:pt x="112" y="197"/>
                  </a:cubicBezTo>
                  <a:cubicBezTo>
                    <a:pt x="112" y="197"/>
                    <a:pt x="112" y="197"/>
                    <a:pt x="112" y="196"/>
                  </a:cubicBezTo>
                  <a:cubicBezTo>
                    <a:pt x="112" y="195"/>
                    <a:pt x="111" y="193"/>
                    <a:pt x="111" y="192"/>
                  </a:cubicBezTo>
                  <a:cubicBezTo>
                    <a:pt x="111" y="191"/>
                    <a:pt x="110" y="190"/>
                    <a:pt x="109" y="189"/>
                  </a:cubicBezTo>
                  <a:cubicBezTo>
                    <a:pt x="109" y="189"/>
                    <a:pt x="108" y="189"/>
                    <a:pt x="108" y="189"/>
                  </a:cubicBezTo>
                  <a:cubicBezTo>
                    <a:pt x="108" y="189"/>
                    <a:pt x="108" y="188"/>
                    <a:pt x="108" y="188"/>
                  </a:cubicBezTo>
                  <a:cubicBezTo>
                    <a:pt x="108" y="188"/>
                    <a:pt x="108" y="188"/>
                    <a:pt x="108" y="187"/>
                  </a:cubicBezTo>
                  <a:cubicBezTo>
                    <a:pt x="108" y="187"/>
                    <a:pt x="107" y="186"/>
                    <a:pt x="107" y="185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2"/>
                    <a:pt x="104" y="181"/>
                    <a:pt x="104" y="179"/>
                  </a:cubicBezTo>
                  <a:cubicBezTo>
                    <a:pt x="104" y="179"/>
                    <a:pt x="103" y="179"/>
                    <a:pt x="103" y="178"/>
                  </a:cubicBezTo>
                  <a:cubicBezTo>
                    <a:pt x="103" y="178"/>
                    <a:pt x="103" y="178"/>
                    <a:pt x="104" y="178"/>
                  </a:cubicBezTo>
                  <a:cubicBezTo>
                    <a:pt x="104" y="178"/>
                    <a:pt x="104" y="178"/>
                    <a:pt x="105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6" y="177"/>
                    <a:pt x="106" y="177"/>
                    <a:pt x="106" y="178"/>
                  </a:cubicBezTo>
                  <a:cubicBezTo>
                    <a:pt x="107" y="178"/>
                    <a:pt x="107" y="178"/>
                    <a:pt x="107" y="179"/>
                  </a:cubicBezTo>
                  <a:cubicBezTo>
                    <a:pt x="108" y="180"/>
                    <a:pt x="109" y="181"/>
                    <a:pt x="110" y="182"/>
                  </a:cubicBezTo>
                  <a:cubicBezTo>
                    <a:pt x="110" y="183"/>
                    <a:pt x="110" y="184"/>
                    <a:pt x="111" y="185"/>
                  </a:cubicBezTo>
                  <a:cubicBezTo>
                    <a:pt x="111" y="185"/>
                    <a:pt x="111" y="185"/>
                    <a:pt x="112" y="186"/>
                  </a:cubicBezTo>
                  <a:cubicBezTo>
                    <a:pt x="113" y="186"/>
                    <a:pt x="113" y="187"/>
                    <a:pt x="114" y="188"/>
                  </a:cubicBezTo>
                  <a:cubicBezTo>
                    <a:pt x="114" y="188"/>
                    <a:pt x="114" y="188"/>
                    <a:pt x="114" y="189"/>
                  </a:cubicBezTo>
                  <a:cubicBezTo>
                    <a:pt x="114" y="189"/>
                    <a:pt x="114" y="190"/>
                    <a:pt x="114" y="190"/>
                  </a:cubicBezTo>
                  <a:cubicBezTo>
                    <a:pt x="114" y="190"/>
                    <a:pt x="114" y="191"/>
                    <a:pt x="114" y="191"/>
                  </a:cubicBezTo>
                  <a:cubicBezTo>
                    <a:pt x="115" y="192"/>
                    <a:pt x="115" y="193"/>
                    <a:pt x="116" y="194"/>
                  </a:cubicBezTo>
                  <a:cubicBezTo>
                    <a:pt x="117" y="194"/>
                    <a:pt x="117" y="195"/>
                    <a:pt x="118" y="195"/>
                  </a:cubicBezTo>
                  <a:cubicBezTo>
                    <a:pt x="118" y="195"/>
                    <a:pt x="119" y="196"/>
                    <a:pt x="119" y="197"/>
                  </a:cubicBezTo>
                  <a:cubicBezTo>
                    <a:pt x="119" y="198"/>
                    <a:pt x="120" y="199"/>
                    <a:pt x="121" y="199"/>
                  </a:cubicBezTo>
                  <a:cubicBezTo>
                    <a:pt x="121" y="200"/>
                    <a:pt x="122" y="201"/>
                    <a:pt x="122" y="201"/>
                  </a:cubicBezTo>
                  <a:cubicBezTo>
                    <a:pt x="123" y="202"/>
                    <a:pt x="123" y="203"/>
                    <a:pt x="123" y="204"/>
                  </a:cubicBezTo>
                  <a:cubicBezTo>
                    <a:pt x="123" y="204"/>
                    <a:pt x="123" y="205"/>
                    <a:pt x="123" y="205"/>
                  </a:cubicBezTo>
                  <a:cubicBezTo>
                    <a:pt x="123" y="206"/>
                    <a:pt x="124" y="207"/>
                    <a:pt x="124" y="209"/>
                  </a:cubicBezTo>
                  <a:cubicBezTo>
                    <a:pt x="124" y="209"/>
                    <a:pt x="124" y="210"/>
                    <a:pt x="125" y="210"/>
                  </a:cubicBezTo>
                  <a:cubicBezTo>
                    <a:pt x="125" y="210"/>
                    <a:pt x="125" y="211"/>
                    <a:pt x="126" y="211"/>
                  </a:cubicBezTo>
                  <a:cubicBezTo>
                    <a:pt x="126" y="211"/>
                    <a:pt x="126" y="211"/>
                    <a:pt x="127" y="210"/>
                  </a:cubicBezTo>
                  <a:cubicBezTo>
                    <a:pt x="127" y="210"/>
                    <a:pt x="128" y="210"/>
                    <a:pt x="128" y="210"/>
                  </a:cubicBezTo>
                  <a:cubicBezTo>
                    <a:pt x="129" y="209"/>
                    <a:pt x="130" y="209"/>
                    <a:pt x="130" y="209"/>
                  </a:cubicBezTo>
                  <a:cubicBezTo>
                    <a:pt x="131" y="209"/>
                    <a:pt x="132" y="209"/>
                    <a:pt x="133" y="208"/>
                  </a:cubicBezTo>
                  <a:cubicBezTo>
                    <a:pt x="133" y="208"/>
                    <a:pt x="134" y="208"/>
                    <a:pt x="135" y="208"/>
                  </a:cubicBezTo>
                  <a:cubicBezTo>
                    <a:pt x="135" y="208"/>
                    <a:pt x="136" y="208"/>
                    <a:pt x="136" y="207"/>
                  </a:cubicBezTo>
                  <a:cubicBezTo>
                    <a:pt x="136" y="207"/>
                    <a:pt x="137" y="206"/>
                    <a:pt x="137" y="206"/>
                  </a:cubicBezTo>
                  <a:cubicBezTo>
                    <a:pt x="138" y="206"/>
                    <a:pt x="139" y="206"/>
                    <a:pt x="140" y="205"/>
                  </a:cubicBezTo>
                  <a:cubicBezTo>
                    <a:pt x="141" y="205"/>
                    <a:pt x="141" y="205"/>
                    <a:pt x="142" y="205"/>
                  </a:cubicBezTo>
                  <a:cubicBezTo>
                    <a:pt x="142" y="204"/>
                    <a:pt x="143" y="204"/>
                    <a:pt x="143" y="204"/>
                  </a:cubicBezTo>
                  <a:cubicBezTo>
                    <a:pt x="143" y="203"/>
                    <a:pt x="143" y="203"/>
                    <a:pt x="144" y="202"/>
                  </a:cubicBezTo>
                  <a:cubicBezTo>
                    <a:pt x="145" y="202"/>
                    <a:pt x="146" y="202"/>
                    <a:pt x="147" y="201"/>
                  </a:cubicBezTo>
                  <a:cubicBezTo>
                    <a:pt x="148" y="201"/>
                    <a:pt x="148" y="201"/>
                    <a:pt x="149" y="200"/>
                  </a:cubicBezTo>
                  <a:cubicBezTo>
                    <a:pt x="149" y="200"/>
                    <a:pt x="149" y="200"/>
                    <a:pt x="149" y="199"/>
                  </a:cubicBezTo>
                  <a:cubicBezTo>
                    <a:pt x="150" y="199"/>
                    <a:pt x="151" y="199"/>
                    <a:pt x="151" y="198"/>
                  </a:cubicBezTo>
                  <a:cubicBezTo>
                    <a:pt x="151" y="198"/>
                    <a:pt x="152" y="197"/>
                    <a:pt x="152" y="197"/>
                  </a:cubicBezTo>
                  <a:cubicBezTo>
                    <a:pt x="153" y="197"/>
                    <a:pt x="153" y="197"/>
                    <a:pt x="153" y="197"/>
                  </a:cubicBezTo>
                  <a:cubicBezTo>
                    <a:pt x="153" y="197"/>
                    <a:pt x="154" y="197"/>
                    <a:pt x="154" y="196"/>
                  </a:cubicBezTo>
                  <a:cubicBezTo>
                    <a:pt x="154" y="196"/>
                    <a:pt x="154" y="195"/>
                    <a:pt x="154" y="195"/>
                  </a:cubicBezTo>
                  <a:cubicBezTo>
                    <a:pt x="154" y="194"/>
                    <a:pt x="154" y="194"/>
                    <a:pt x="154" y="194"/>
                  </a:cubicBezTo>
                  <a:cubicBezTo>
                    <a:pt x="155" y="193"/>
                    <a:pt x="156" y="192"/>
                    <a:pt x="157" y="191"/>
                  </a:cubicBezTo>
                  <a:cubicBezTo>
                    <a:pt x="157" y="190"/>
                    <a:pt x="157" y="189"/>
                    <a:pt x="156" y="189"/>
                  </a:cubicBezTo>
                  <a:cubicBezTo>
                    <a:pt x="156" y="188"/>
                    <a:pt x="156" y="188"/>
                    <a:pt x="155" y="187"/>
                  </a:cubicBezTo>
                  <a:cubicBezTo>
                    <a:pt x="155" y="187"/>
                    <a:pt x="155" y="186"/>
                    <a:pt x="154" y="186"/>
                  </a:cubicBezTo>
                  <a:cubicBezTo>
                    <a:pt x="153" y="186"/>
                    <a:pt x="153" y="186"/>
                    <a:pt x="152" y="186"/>
                  </a:cubicBezTo>
                  <a:cubicBezTo>
                    <a:pt x="152" y="186"/>
                    <a:pt x="151" y="186"/>
                    <a:pt x="151" y="185"/>
                  </a:cubicBezTo>
                  <a:cubicBezTo>
                    <a:pt x="150" y="185"/>
                    <a:pt x="150" y="184"/>
                    <a:pt x="150" y="183"/>
                  </a:cubicBezTo>
                  <a:cubicBezTo>
                    <a:pt x="150" y="183"/>
                    <a:pt x="150" y="182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1"/>
                  </a:cubicBezTo>
                  <a:cubicBezTo>
                    <a:pt x="148" y="182"/>
                    <a:pt x="147" y="183"/>
                    <a:pt x="146" y="184"/>
                  </a:cubicBezTo>
                  <a:cubicBezTo>
                    <a:pt x="146" y="185"/>
                    <a:pt x="145" y="186"/>
                    <a:pt x="144" y="185"/>
                  </a:cubicBezTo>
                  <a:cubicBezTo>
                    <a:pt x="143" y="185"/>
                    <a:pt x="142" y="185"/>
                    <a:pt x="141" y="186"/>
                  </a:cubicBezTo>
                  <a:cubicBezTo>
                    <a:pt x="141" y="186"/>
                    <a:pt x="141" y="186"/>
                    <a:pt x="140" y="185"/>
                  </a:cubicBezTo>
                  <a:cubicBezTo>
                    <a:pt x="140" y="185"/>
                    <a:pt x="140" y="185"/>
                    <a:pt x="140" y="184"/>
                  </a:cubicBezTo>
                  <a:cubicBezTo>
                    <a:pt x="140" y="184"/>
                    <a:pt x="140" y="183"/>
                    <a:pt x="140" y="182"/>
                  </a:cubicBezTo>
                  <a:cubicBezTo>
                    <a:pt x="140" y="182"/>
                    <a:pt x="139" y="182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9" y="181"/>
                    <a:pt x="139" y="181"/>
                    <a:pt x="139" y="181"/>
                  </a:cubicBezTo>
                  <a:cubicBezTo>
                    <a:pt x="138" y="182"/>
                    <a:pt x="138" y="182"/>
                    <a:pt x="138" y="182"/>
                  </a:cubicBezTo>
                  <a:cubicBezTo>
                    <a:pt x="138" y="183"/>
                    <a:pt x="138" y="183"/>
                    <a:pt x="137" y="182"/>
                  </a:cubicBezTo>
                  <a:cubicBezTo>
                    <a:pt x="137" y="182"/>
                    <a:pt x="137" y="181"/>
                    <a:pt x="137" y="181"/>
                  </a:cubicBezTo>
                  <a:cubicBezTo>
                    <a:pt x="137" y="180"/>
                    <a:pt x="136" y="179"/>
                    <a:pt x="136" y="179"/>
                  </a:cubicBezTo>
                  <a:cubicBezTo>
                    <a:pt x="135" y="178"/>
                    <a:pt x="135" y="178"/>
                    <a:pt x="134" y="178"/>
                  </a:cubicBezTo>
                  <a:cubicBezTo>
                    <a:pt x="134" y="177"/>
                    <a:pt x="134" y="177"/>
                    <a:pt x="134" y="177"/>
                  </a:cubicBezTo>
                  <a:cubicBezTo>
                    <a:pt x="133" y="176"/>
                    <a:pt x="133" y="175"/>
                    <a:pt x="132" y="174"/>
                  </a:cubicBezTo>
                  <a:cubicBezTo>
                    <a:pt x="132" y="174"/>
                    <a:pt x="132" y="174"/>
                    <a:pt x="132" y="174"/>
                  </a:cubicBezTo>
                  <a:cubicBezTo>
                    <a:pt x="132" y="173"/>
                    <a:pt x="132" y="173"/>
                    <a:pt x="132" y="173"/>
                  </a:cubicBezTo>
                  <a:cubicBezTo>
                    <a:pt x="133" y="173"/>
                    <a:pt x="133" y="172"/>
                    <a:pt x="133" y="172"/>
                  </a:cubicBezTo>
                  <a:cubicBezTo>
                    <a:pt x="133" y="172"/>
                    <a:pt x="134" y="172"/>
                    <a:pt x="134" y="172"/>
                  </a:cubicBezTo>
                  <a:cubicBezTo>
                    <a:pt x="135" y="172"/>
                    <a:pt x="135" y="172"/>
                    <a:pt x="136" y="173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7" y="174"/>
                    <a:pt x="138" y="175"/>
                    <a:pt x="138" y="176"/>
                  </a:cubicBezTo>
                  <a:cubicBezTo>
                    <a:pt x="139" y="177"/>
                    <a:pt x="139" y="177"/>
                    <a:pt x="139" y="177"/>
                  </a:cubicBezTo>
                  <a:cubicBezTo>
                    <a:pt x="140" y="177"/>
                    <a:pt x="140" y="177"/>
                    <a:pt x="140" y="178"/>
                  </a:cubicBezTo>
                  <a:cubicBezTo>
                    <a:pt x="141" y="178"/>
                    <a:pt x="141" y="178"/>
                    <a:pt x="142" y="178"/>
                  </a:cubicBezTo>
                  <a:cubicBezTo>
                    <a:pt x="142" y="179"/>
                    <a:pt x="142" y="179"/>
                    <a:pt x="143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6" y="180"/>
                    <a:pt x="146" y="180"/>
                    <a:pt x="147" y="180"/>
                  </a:cubicBezTo>
                  <a:cubicBezTo>
                    <a:pt x="147" y="180"/>
                    <a:pt x="148" y="179"/>
                    <a:pt x="149" y="179"/>
                  </a:cubicBezTo>
                  <a:cubicBezTo>
                    <a:pt x="149" y="179"/>
                    <a:pt x="150" y="179"/>
                    <a:pt x="150" y="180"/>
                  </a:cubicBezTo>
                  <a:cubicBezTo>
                    <a:pt x="151" y="180"/>
                    <a:pt x="151" y="181"/>
                    <a:pt x="151" y="181"/>
                  </a:cubicBezTo>
                  <a:cubicBezTo>
                    <a:pt x="151" y="182"/>
                    <a:pt x="152" y="182"/>
                    <a:pt x="152" y="182"/>
                  </a:cubicBezTo>
                  <a:cubicBezTo>
                    <a:pt x="154" y="182"/>
                    <a:pt x="157" y="183"/>
                    <a:pt x="159" y="183"/>
                  </a:cubicBezTo>
                  <a:cubicBezTo>
                    <a:pt x="160" y="183"/>
                    <a:pt x="161" y="183"/>
                    <a:pt x="162" y="183"/>
                  </a:cubicBezTo>
                  <a:cubicBezTo>
                    <a:pt x="163" y="183"/>
                    <a:pt x="164" y="183"/>
                    <a:pt x="166" y="183"/>
                  </a:cubicBezTo>
                  <a:cubicBezTo>
                    <a:pt x="166" y="183"/>
                    <a:pt x="166" y="183"/>
                    <a:pt x="167" y="183"/>
                  </a:cubicBezTo>
                  <a:cubicBezTo>
                    <a:pt x="168" y="183"/>
                    <a:pt x="169" y="183"/>
                    <a:pt x="170" y="183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71" y="183"/>
                    <a:pt x="171" y="184"/>
                    <a:pt x="171" y="184"/>
                  </a:cubicBezTo>
                  <a:cubicBezTo>
                    <a:pt x="171" y="184"/>
                    <a:pt x="172" y="184"/>
                    <a:pt x="172" y="185"/>
                  </a:cubicBezTo>
                  <a:cubicBezTo>
                    <a:pt x="172" y="186"/>
                    <a:pt x="172" y="186"/>
                    <a:pt x="173" y="186"/>
                  </a:cubicBezTo>
                  <a:cubicBezTo>
                    <a:pt x="174" y="186"/>
                    <a:pt x="174" y="187"/>
                    <a:pt x="175" y="187"/>
                  </a:cubicBezTo>
                  <a:cubicBezTo>
                    <a:pt x="175" y="188"/>
                    <a:pt x="176" y="188"/>
                    <a:pt x="177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8"/>
                  </a:cubicBezTo>
                  <a:cubicBezTo>
                    <a:pt x="178" y="188"/>
                    <a:pt x="178" y="188"/>
                    <a:pt x="178" y="188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8" y="189"/>
                    <a:pt x="178" y="189"/>
                  </a:cubicBezTo>
                  <a:cubicBezTo>
                    <a:pt x="178" y="189"/>
                    <a:pt x="177" y="189"/>
                    <a:pt x="176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76" y="189"/>
                    <a:pt x="176" y="190"/>
                    <a:pt x="176" y="190"/>
                  </a:cubicBezTo>
                  <a:cubicBezTo>
                    <a:pt x="177" y="191"/>
                    <a:pt x="177" y="191"/>
                    <a:pt x="178" y="192"/>
                  </a:cubicBezTo>
                  <a:cubicBezTo>
                    <a:pt x="180" y="193"/>
                    <a:pt x="180" y="193"/>
                    <a:pt x="182" y="192"/>
                  </a:cubicBezTo>
                  <a:cubicBezTo>
                    <a:pt x="183" y="192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0"/>
                    <a:pt x="183" y="190"/>
                    <a:pt x="183" y="190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3" y="191"/>
                    <a:pt x="183" y="191"/>
                    <a:pt x="183" y="191"/>
                  </a:cubicBezTo>
                  <a:cubicBezTo>
                    <a:pt x="184" y="192"/>
                    <a:pt x="184" y="193"/>
                    <a:pt x="184" y="194"/>
                  </a:cubicBezTo>
                  <a:cubicBezTo>
                    <a:pt x="184" y="195"/>
                    <a:pt x="184" y="195"/>
                    <a:pt x="184" y="196"/>
                  </a:cubicBezTo>
                  <a:cubicBezTo>
                    <a:pt x="185" y="197"/>
                    <a:pt x="185" y="198"/>
                    <a:pt x="185" y="199"/>
                  </a:cubicBezTo>
                  <a:cubicBezTo>
                    <a:pt x="185" y="200"/>
                    <a:pt x="186" y="201"/>
                    <a:pt x="186" y="203"/>
                  </a:cubicBezTo>
                  <a:cubicBezTo>
                    <a:pt x="186" y="203"/>
                    <a:pt x="186" y="203"/>
                    <a:pt x="186" y="203"/>
                  </a:cubicBezTo>
                  <a:cubicBezTo>
                    <a:pt x="187" y="204"/>
                    <a:pt x="187" y="205"/>
                    <a:pt x="188" y="206"/>
                  </a:cubicBezTo>
                  <a:cubicBezTo>
                    <a:pt x="188" y="206"/>
                    <a:pt x="188" y="207"/>
                    <a:pt x="189" y="208"/>
                  </a:cubicBezTo>
                  <a:cubicBezTo>
                    <a:pt x="189" y="209"/>
                    <a:pt x="189" y="209"/>
                    <a:pt x="189" y="210"/>
                  </a:cubicBezTo>
                  <a:cubicBezTo>
                    <a:pt x="190" y="211"/>
                    <a:pt x="190" y="212"/>
                    <a:pt x="191" y="212"/>
                  </a:cubicBezTo>
                  <a:cubicBezTo>
                    <a:pt x="191" y="213"/>
                    <a:pt x="192" y="213"/>
                    <a:pt x="192" y="214"/>
                  </a:cubicBezTo>
                  <a:cubicBezTo>
                    <a:pt x="192" y="215"/>
                    <a:pt x="193" y="216"/>
                    <a:pt x="193" y="217"/>
                  </a:cubicBezTo>
                  <a:cubicBezTo>
                    <a:pt x="193" y="218"/>
                    <a:pt x="193" y="219"/>
                    <a:pt x="194" y="219"/>
                  </a:cubicBezTo>
                  <a:cubicBezTo>
                    <a:pt x="194" y="219"/>
                    <a:pt x="194" y="220"/>
                    <a:pt x="195" y="220"/>
                  </a:cubicBezTo>
                  <a:cubicBezTo>
                    <a:pt x="195" y="220"/>
                    <a:pt x="196" y="220"/>
                    <a:pt x="197" y="220"/>
                  </a:cubicBezTo>
                  <a:cubicBezTo>
                    <a:pt x="197" y="219"/>
                    <a:pt x="197" y="219"/>
                    <a:pt x="197" y="219"/>
                  </a:cubicBezTo>
                  <a:cubicBezTo>
                    <a:pt x="197" y="219"/>
                    <a:pt x="197" y="218"/>
                    <a:pt x="198" y="218"/>
                  </a:cubicBezTo>
                  <a:cubicBezTo>
                    <a:pt x="198" y="218"/>
                    <a:pt x="199" y="218"/>
                    <a:pt x="199" y="217"/>
                  </a:cubicBezTo>
                  <a:cubicBezTo>
                    <a:pt x="199" y="216"/>
                    <a:pt x="199" y="216"/>
                    <a:pt x="200" y="216"/>
                  </a:cubicBezTo>
                  <a:cubicBezTo>
                    <a:pt x="200" y="215"/>
                    <a:pt x="200" y="215"/>
                    <a:pt x="200" y="215"/>
                  </a:cubicBezTo>
                  <a:cubicBezTo>
                    <a:pt x="200" y="214"/>
                    <a:pt x="200" y="214"/>
                    <a:pt x="200" y="213"/>
                  </a:cubicBezTo>
                  <a:cubicBezTo>
                    <a:pt x="200" y="213"/>
                    <a:pt x="200" y="212"/>
                    <a:pt x="200" y="212"/>
                  </a:cubicBezTo>
                  <a:cubicBezTo>
                    <a:pt x="201" y="212"/>
                    <a:pt x="201" y="211"/>
                    <a:pt x="201" y="211"/>
                  </a:cubicBezTo>
                  <a:cubicBezTo>
                    <a:pt x="201" y="210"/>
                    <a:pt x="201" y="209"/>
                    <a:pt x="201" y="209"/>
                  </a:cubicBezTo>
                  <a:cubicBezTo>
                    <a:pt x="201" y="208"/>
                    <a:pt x="201" y="208"/>
                    <a:pt x="201" y="208"/>
                  </a:cubicBezTo>
                  <a:cubicBezTo>
                    <a:pt x="201" y="207"/>
                    <a:pt x="201" y="206"/>
                    <a:pt x="201" y="205"/>
                  </a:cubicBezTo>
                  <a:cubicBezTo>
                    <a:pt x="201" y="204"/>
                    <a:pt x="201" y="204"/>
                    <a:pt x="201" y="204"/>
                  </a:cubicBezTo>
                  <a:cubicBezTo>
                    <a:pt x="202" y="204"/>
                    <a:pt x="202" y="204"/>
                    <a:pt x="202" y="203"/>
                  </a:cubicBezTo>
                  <a:cubicBezTo>
                    <a:pt x="203" y="203"/>
                    <a:pt x="203" y="203"/>
                    <a:pt x="204" y="202"/>
                  </a:cubicBezTo>
                  <a:cubicBezTo>
                    <a:pt x="204" y="202"/>
                    <a:pt x="204" y="202"/>
                    <a:pt x="205" y="202"/>
                  </a:cubicBezTo>
                  <a:cubicBezTo>
                    <a:pt x="205" y="201"/>
                    <a:pt x="205" y="201"/>
                    <a:pt x="205" y="200"/>
                  </a:cubicBezTo>
                  <a:cubicBezTo>
                    <a:pt x="206" y="200"/>
                    <a:pt x="207" y="199"/>
                    <a:pt x="208" y="198"/>
                  </a:cubicBezTo>
                  <a:cubicBezTo>
                    <a:pt x="208" y="198"/>
                    <a:pt x="208" y="198"/>
                    <a:pt x="209" y="197"/>
                  </a:cubicBezTo>
                  <a:cubicBezTo>
                    <a:pt x="209" y="197"/>
                    <a:pt x="209" y="196"/>
                    <a:pt x="210" y="196"/>
                  </a:cubicBezTo>
                  <a:cubicBezTo>
                    <a:pt x="210" y="195"/>
                    <a:pt x="210" y="195"/>
                    <a:pt x="211" y="195"/>
                  </a:cubicBezTo>
                  <a:cubicBezTo>
                    <a:pt x="212" y="194"/>
                    <a:pt x="213" y="193"/>
                    <a:pt x="213" y="192"/>
                  </a:cubicBezTo>
                  <a:cubicBezTo>
                    <a:pt x="213" y="191"/>
                    <a:pt x="213" y="191"/>
                    <a:pt x="214" y="191"/>
                  </a:cubicBezTo>
                  <a:cubicBezTo>
                    <a:pt x="214" y="191"/>
                    <a:pt x="215" y="190"/>
                    <a:pt x="216" y="190"/>
                  </a:cubicBezTo>
                  <a:cubicBezTo>
                    <a:pt x="217" y="191"/>
                    <a:pt x="219" y="190"/>
                    <a:pt x="220" y="189"/>
                  </a:cubicBezTo>
                  <a:cubicBezTo>
                    <a:pt x="221" y="189"/>
                    <a:pt x="221" y="189"/>
                    <a:pt x="222" y="188"/>
                  </a:cubicBezTo>
                  <a:cubicBezTo>
                    <a:pt x="222" y="188"/>
                    <a:pt x="222" y="189"/>
                    <a:pt x="222" y="189"/>
                  </a:cubicBezTo>
                  <a:cubicBezTo>
                    <a:pt x="222" y="189"/>
                    <a:pt x="223" y="190"/>
                    <a:pt x="223" y="190"/>
                  </a:cubicBezTo>
                  <a:cubicBezTo>
                    <a:pt x="223" y="192"/>
                    <a:pt x="224" y="193"/>
                    <a:pt x="226" y="194"/>
                  </a:cubicBezTo>
                  <a:cubicBezTo>
                    <a:pt x="226" y="194"/>
                    <a:pt x="226" y="194"/>
                    <a:pt x="226" y="194"/>
                  </a:cubicBezTo>
                  <a:cubicBezTo>
                    <a:pt x="227" y="194"/>
                    <a:pt x="227" y="195"/>
                    <a:pt x="227" y="195"/>
                  </a:cubicBezTo>
                  <a:cubicBezTo>
                    <a:pt x="227" y="196"/>
                    <a:pt x="227" y="196"/>
                    <a:pt x="227" y="197"/>
                  </a:cubicBezTo>
                  <a:cubicBezTo>
                    <a:pt x="228" y="197"/>
                    <a:pt x="228" y="197"/>
                    <a:pt x="228" y="198"/>
                  </a:cubicBezTo>
                  <a:cubicBezTo>
                    <a:pt x="228" y="198"/>
                    <a:pt x="229" y="198"/>
                    <a:pt x="229" y="198"/>
                  </a:cubicBezTo>
                  <a:cubicBezTo>
                    <a:pt x="229" y="199"/>
                    <a:pt x="229" y="200"/>
                    <a:pt x="229" y="201"/>
                  </a:cubicBezTo>
                  <a:cubicBezTo>
                    <a:pt x="229" y="202"/>
                    <a:pt x="229" y="202"/>
                    <a:pt x="229" y="202"/>
                  </a:cubicBezTo>
                  <a:cubicBezTo>
                    <a:pt x="229" y="203"/>
                    <a:pt x="229" y="203"/>
                    <a:pt x="230" y="203"/>
                  </a:cubicBezTo>
                  <a:cubicBezTo>
                    <a:pt x="231" y="203"/>
                    <a:pt x="232" y="203"/>
                    <a:pt x="232" y="203"/>
                  </a:cubicBezTo>
                  <a:cubicBezTo>
                    <a:pt x="233" y="202"/>
                    <a:pt x="234" y="202"/>
                    <a:pt x="234" y="201"/>
                  </a:cubicBezTo>
                  <a:close/>
                  <a:moveTo>
                    <a:pt x="277" y="165"/>
                  </a:moveTo>
                  <a:cubicBezTo>
                    <a:pt x="277" y="165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8" y="166"/>
                    <a:pt x="278" y="166"/>
                    <a:pt x="278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6"/>
                    <a:pt x="277" y="166"/>
                  </a:cubicBezTo>
                  <a:cubicBezTo>
                    <a:pt x="277" y="166"/>
                    <a:pt x="277" y="165"/>
                    <a:pt x="277" y="165"/>
                  </a:cubicBezTo>
                  <a:close/>
                  <a:moveTo>
                    <a:pt x="273" y="160"/>
                  </a:move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ubicBezTo>
                    <a:pt x="273" y="160"/>
                    <a:pt x="273" y="160"/>
                    <a:pt x="273" y="160"/>
                  </a:cubicBezTo>
                  <a:close/>
                  <a:moveTo>
                    <a:pt x="271" y="171"/>
                  </a:moveTo>
                  <a:cubicBezTo>
                    <a:pt x="271" y="171"/>
                    <a:pt x="271" y="171"/>
                    <a:pt x="271" y="171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1" y="172"/>
                  </a:cubicBezTo>
                  <a:cubicBezTo>
                    <a:pt x="271" y="172"/>
                    <a:pt x="271" y="172"/>
                    <a:pt x="270" y="171"/>
                  </a:cubicBezTo>
                  <a:cubicBezTo>
                    <a:pt x="270" y="171"/>
                    <a:pt x="271" y="171"/>
                    <a:pt x="271" y="171"/>
                  </a:cubicBezTo>
                  <a:close/>
                  <a:moveTo>
                    <a:pt x="292" y="123"/>
                  </a:moveTo>
                  <a:cubicBezTo>
                    <a:pt x="292" y="123"/>
                    <a:pt x="293" y="124"/>
                    <a:pt x="293" y="124"/>
                  </a:cubicBezTo>
                  <a:cubicBezTo>
                    <a:pt x="293" y="124"/>
                    <a:pt x="293" y="124"/>
                    <a:pt x="293" y="125"/>
                  </a:cubicBezTo>
                  <a:cubicBezTo>
                    <a:pt x="293" y="125"/>
                    <a:pt x="293" y="125"/>
                    <a:pt x="293" y="125"/>
                  </a:cubicBezTo>
                  <a:cubicBezTo>
                    <a:pt x="293" y="125"/>
                    <a:pt x="292" y="125"/>
                    <a:pt x="292" y="125"/>
                  </a:cubicBezTo>
                  <a:cubicBezTo>
                    <a:pt x="292" y="125"/>
                    <a:pt x="292" y="125"/>
                    <a:pt x="292" y="124"/>
                  </a:cubicBezTo>
                  <a:cubicBezTo>
                    <a:pt x="292" y="124"/>
                    <a:pt x="292" y="123"/>
                    <a:pt x="292" y="123"/>
                  </a:cubicBezTo>
                  <a:close/>
                  <a:moveTo>
                    <a:pt x="336" y="30"/>
                  </a:moveTo>
                  <a:cubicBezTo>
                    <a:pt x="337" y="30"/>
                    <a:pt x="337" y="30"/>
                    <a:pt x="337" y="30"/>
                  </a:cubicBezTo>
                  <a:cubicBezTo>
                    <a:pt x="337" y="30"/>
                    <a:pt x="338" y="30"/>
                    <a:pt x="338" y="30"/>
                  </a:cubicBezTo>
                  <a:cubicBezTo>
                    <a:pt x="338" y="30"/>
                    <a:pt x="338" y="30"/>
                    <a:pt x="338" y="30"/>
                  </a:cubicBezTo>
                  <a:cubicBezTo>
                    <a:pt x="337" y="31"/>
                    <a:pt x="337" y="31"/>
                    <a:pt x="337" y="31"/>
                  </a:cubicBezTo>
                  <a:cubicBezTo>
                    <a:pt x="337" y="31"/>
                    <a:pt x="336" y="31"/>
                    <a:pt x="336" y="31"/>
                  </a:cubicBezTo>
                  <a:cubicBezTo>
                    <a:pt x="336" y="30"/>
                    <a:pt x="336" y="30"/>
                    <a:pt x="336" y="30"/>
                  </a:cubicBezTo>
                  <a:close/>
                  <a:moveTo>
                    <a:pt x="295" y="16"/>
                  </a:move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5" y="16"/>
                    <a:pt x="295" y="16"/>
                  </a:cubicBezTo>
                  <a:cubicBezTo>
                    <a:pt x="295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4" y="16"/>
                  </a:cubicBezTo>
                  <a:cubicBezTo>
                    <a:pt x="294" y="16"/>
                    <a:pt x="294" y="16"/>
                    <a:pt x="295" y="16"/>
                  </a:cubicBezTo>
                  <a:close/>
                  <a:moveTo>
                    <a:pt x="272" y="94"/>
                  </a:move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ubicBezTo>
                    <a:pt x="272" y="94"/>
                    <a:pt x="272" y="94"/>
                    <a:pt x="272" y="94"/>
                  </a:cubicBezTo>
                  <a:close/>
                  <a:moveTo>
                    <a:pt x="262" y="172"/>
                  </a:move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263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lose/>
                  <a:moveTo>
                    <a:pt x="261" y="11"/>
                  </a:move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ubicBezTo>
                    <a:pt x="261" y="11"/>
                    <a:pt x="262" y="12"/>
                    <a:pt x="262" y="12"/>
                  </a:cubicBezTo>
                  <a:cubicBezTo>
                    <a:pt x="262" y="12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2"/>
                    <a:pt x="261" y="12"/>
                    <a:pt x="261" y="11"/>
                  </a:cubicBezTo>
                  <a:cubicBezTo>
                    <a:pt x="261" y="11"/>
                    <a:pt x="261" y="11"/>
                    <a:pt x="261" y="11"/>
                  </a:cubicBezTo>
                  <a:close/>
                  <a:moveTo>
                    <a:pt x="259" y="115"/>
                  </a:moveTo>
                  <a:cubicBezTo>
                    <a:pt x="259" y="115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4"/>
                  </a:cubicBezTo>
                  <a:cubicBezTo>
                    <a:pt x="259" y="114"/>
                    <a:pt x="259" y="115"/>
                    <a:pt x="259" y="115"/>
                  </a:cubicBezTo>
                  <a:cubicBezTo>
                    <a:pt x="259" y="115"/>
                    <a:pt x="259" y="115"/>
                    <a:pt x="259" y="115"/>
                  </a:cubicBezTo>
                  <a:close/>
                  <a:moveTo>
                    <a:pt x="259" y="10"/>
                  </a:move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0"/>
                  </a:cubicBezTo>
                  <a:cubicBezTo>
                    <a:pt x="259" y="10"/>
                    <a:pt x="259" y="10"/>
                    <a:pt x="259" y="11"/>
                  </a:cubicBezTo>
                  <a:cubicBezTo>
                    <a:pt x="259" y="11"/>
                    <a:pt x="259" y="11"/>
                    <a:pt x="258" y="11"/>
                  </a:cubicBezTo>
                  <a:cubicBezTo>
                    <a:pt x="258" y="11"/>
                    <a:pt x="258" y="11"/>
                    <a:pt x="258" y="10"/>
                  </a:cubicBezTo>
                  <a:cubicBezTo>
                    <a:pt x="258" y="10"/>
                    <a:pt x="258" y="10"/>
                    <a:pt x="259" y="10"/>
                  </a:cubicBezTo>
                  <a:close/>
                  <a:moveTo>
                    <a:pt x="251" y="19"/>
                  </a:moveTo>
                  <a:cubicBezTo>
                    <a:pt x="251" y="19"/>
                    <a:pt x="251" y="19"/>
                    <a:pt x="252" y="19"/>
                  </a:cubicBezTo>
                  <a:cubicBezTo>
                    <a:pt x="252" y="19"/>
                    <a:pt x="252" y="19"/>
                    <a:pt x="252" y="19"/>
                  </a:cubicBezTo>
                  <a:cubicBezTo>
                    <a:pt x="252" y="19"/>
                    <a:pt x="251" y="19"/>
                    <a:pt x="251" y="19"/>
                  </a:cubicBezTo>
                  <a:cubicBezTo>
                    <a:pt x="251" y="20"/>
                    <a:pt x="251" y="19"/>
                    <a:pt x="250" y="19"/>
                  </a:cubicBezTo>
                  <a:cubicBezTo>
                    <a:pt x="250" y="19"/>
                    <a:pt x="250" y="19"/>
                    <a:pt x="251" y="19"/>
                  </a:cubicBezTo>
                  <a:close/>
                  <a:moveTo>
                    <a:pt x="250" y="209"/>
                  </a:moveTo>
                  <a:cubicBezTo>
                    <a:pt x="250" y="210"/>
                    <a:pt x="250" y="210"/>
                    <a:pt x="250" y="210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0" y="209"/>
                    <a:pt x="250" y="209"/>
                    <a:pt x="250" y="209"/>
                  </a:cubicBezTo>
                  <a:close/>
                  <a:moveTo>
                    <a:pt x="199" y="8"/>
                  </a:moveTo>
                  <a:cubicBezTo>
                    <a:pt x="199" y="8"/>
                    <a:pt x="199" y="8"/>
                    <a:pt x="199" y="8"/>
                  </a:cubicBezTo>
                  <a:cubicBezTo>
                    <a:pt x="199" y="8"/>
                    <a:pt x="199" y="8"/>
                    <a:pt x="198" y="8"/>
                  </a:cubicBezTo>
                  <a:cubicBezTo>
                    <a:pt x="198" y="8"/>
                    <a:pt x="198" y="8"/>
                    <a:pt x="198" y="8"/>
                  </a:cubicBezTo>
                  <a:lnTo>
                    <a:pt x="199" y="8"/>
                  </a:lnTo>
                  <a:close/>
                  <a:moveTo>
                    <a:pt x="53" y="83"/>
                  </a:moveTo>
                  <a:cubicBezTo>
                    <a:pt x="53" y="83"/>
                    <a:pt x="53" y="83"/>
                    <a:pt x="53" y="83"/>
                  </a:cubicBezTo>
                  <a:cubicBezTo>
                    <a:pt x="53" y="83"/>
                    <a:pt x="53" y="83"/>
                    <a:pt x="53" y="83"/>
                  </a:cubicBez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0"/>
                    <a:pt x="57" y="100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7"/>
                    <a:pt x="59" y="97"/>
                    <a:pt x="59" y="97"/>
                  </a:cubicBezTo>
                  <a:cubicBezTo>
                    <a:pt x="59" y="97"/>
                    <a:pt x="59" y="98"/>
                    <a:pt x="59" y="98"/>
                  </a:cubicBezTo>
                  <a:cubicBezTo>
                    <a:pt x="59" y="98"/>
                    <a:pt x="59" y="98"/>
                    <a:pt x="59" y="99"/>
                  </a:cubicBezTo>
                  <a:close/>
                  <a:moveTo>
                    <a:pt x="61" y="100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99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0"/>
                    <a:pt x="61" y="100"/>
                    <a:pt x="61" y="100"/>
                  </a:cubicBezTo>
                  <a:close/>
                  <a:moveTo>
                    <a:pt x="65" y="96"/>
                  </a:move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6"/>
                    <a:pt x="65" y="96"/>
                  </a:cubicBezTo>
                  <a:cubicBezTo>
                    <a:pt x="65" y="96"/>
                    <a:pt x="65" y="97"/>
                    <a:pt x="65" y="97"/>
                  </a:cubicBezTo>
                  <a:cubicBezTo>
                    <a:pt x="65" y="97"/>
                    <a:pt x="65" y="97"/>
                    <a:pt x="65" y="97"/>
                  </a:cubicBezTo>
                  <a:cubicBezTo>
                    <a:pt x="65" y="96"/>
                    <a:pt x="65" y="96"/>
                    <a:pt x="65" y="96"/>
                  </a:cubicBezTo>
                  <a:close/>
                  <a:moveTo>
                    <a:pt x="69" y="59"/>
                  </a:moveTo>
                  <a:cubicBezTo>
                    <a:pt x="69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8"/>
                  </a:cubicBezTo>
                  <a:cubicBezTo>
                    <a:pt x="68" y="58"/>
                    <a:pt x="68" y="58"/>
                    <a:pt x="68" y="58"/>
                  </a:cubicBezTo>
                  <a:cubicBezTo>
                    <a:pt x="68" y="58"/>
                    <a:pt x="69" y="59"/>
                    <a:pt x="69" y="59"/>
                  </a:cubicBezTo>
                  <a:close/>
                  <a:moveTo>
                    <a:pt x="71" y="57"/>
                  </a:move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8"/>
                    <a:pt x="71" y="58"/>
                  </a:cubicBezTo>
                  <a:cubicBezTo>
                    <a:pt x="71" y="58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71" y="57"/>
                    <a:pt x="71" y="57"/>
                    <a:pt x="71" y="57"/>
                  </a:cubicBezTo>
                  <a:close/>
                  <a:moveTo>
                    <a:pt x="75" y="56"/>
                  </a:move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5" y="56"/>
                    <a:pt x="75" y="56"/>
                    <a:pt x="75" y="56"/>
                  </a:cubicBezTo>
                  <a:close/>
                  <a:moveTo>
                    <a:pt x="79" y="89"/>
                  </a:moveTo>
                  <a:cubicBezTo>
                    <a:pt x="79" y="88"/>
                    <a:pt x="79" y="88"/>
                    <a:pt x="79" y="88"/>
                  </a:cubicBezTo>
                  <a:cubicBezTo>
                    <a:pt x="79" y="89"/>
                    <a:pt x="79" y="89"/>
                    <a:pt x="79" y="89"/>
                  </a:cubicBezTo>
                  <a:close/>
                  <a:moveTo>
                    <a:pt x="79" y="62"/>
                  </a:moveTo>
                  <a:cubicBezTo>
                    <a:pt x="79" y="62"/>
                    <a:pt x="79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1"/>
                    <a:pt x="80" y="61"/>
                    <a:pt x="80" y="61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2"/>
                    <a:pt x="80" y="63"/>
                    <a:pt x="80" y="63"/>
                  </a:cubicBezTo>
                  <a:cubicBezTo>
                    <a:pt x="80" y="63"/>
                    <a:pt x="79" y="63"/>
                    <a:pt x="79" y="63"/>
                  </a:cubicBezTo>
                  <a:cubicBezTo>
                    <a:pt x="79" y="62"/>
                    <a:pt x="79" y="62"/>
                    <a:pt x="79" y="62"/>
                  </a:cubicBezTo>
                  <a:close/>
                  <a:moveTo>
                    <a:pt x="80" y="85"/>
                  </a:move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79" y="85"/>
                    <a:pt x="79" y="85"/>
                  </a:cubicBezTo>
                  <a:cubicBezTo>
                    <a:pt x="79" y="85"/>
                    <a:pt x="80" y="84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85"/>
                    <a:pt x="80" y="85"/>
                    <a:pt x="80" y="85"/>
                  </a:cubicBezTo>
                  <a:close/>
                  <a:moveTo>
                    <a:pt x="81" y="80"/>
                  </a:moveTo>
                  <a:cubicBezTo>
                    <a:pt x="81" y="80"/>
                    <a:pt x="81" y="80"/>
                    <a:pt x="81" y="80"/>
                  </a:cubicBezTo>
                  <a:cubicBezTo>
                    <a:pt x="81" y="80"/>
                    <a:pt x="81" y="79"/>
                    <a:pt x="81" y="79"/>
                  </a:cubicBezTo>
                  <a:cubicBezTo>
                    <a:pt x="80" y="79"/>
                    <a:pt x="81" y="79"/>
                    <a:pt x="81" y="79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9"/>
                    <a:pt x="81" y="80"/>
                    <a:pt x="81" y="80"/>
                  </a:cubicBezTo>
                  <a:close/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4" y="87"/>
                    <a:pt x="84" y="87"/>
                    <a:pt x="84" y="87"/>
                  </a:cubicBezTo>
                  <a:close/>
                  <a:moveTo>
                    <a:pt x="85" y="89"/>
                  </a:moveTo>
                  <a:cubicBezTo>
                    <a:pt x="84" y="89"/>
                    <a:pt x="84" y="89"/>
                    <a:pt x="84" y="90"/>
                  </a:cubicBezTo>
                  <a:cubicBezTo>
                    <a:pt x="84" y="90"/>
                    <a:pt x="85" y="90"/>
                    <a:pt x="84" y="9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83" y="90"/>
                    <a:pt x="83" y="89"/>
                    <a:pt x="83" y="89"/>
                  </a:cubicBezTo>
                  <a:cubicBezTo>
                    <a:pt x="84" y="89"/>
                    <a:pt x="84" y="89"/>
                    <a:pt x="84" y="88"/>
                  </a:cubicBezTo>
                  <a:cubicBezTo>
                    <a:pt x="84" y="88"/>
                    <a:pt x="85" y="88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89"/>
                    <a:pt x="85" y="89"/>
                    <a:pt x="85" y="89"/>
                  </a:cubicBezTo>
                  <a:close/>
                  <a:moveTo>
                    <a:pt x="85" y="83"/>
                  </a:moveTo>
                  <a:cubicBezTo>
                    <a:pt x="85" y="83"/>
                    <a:pt x="85" y="83"/>
                    <a:pt x="85" y="83"/>
                  </a:cubicBezTo>
                  <a:cubicBezTo>
                    <a:pt x="85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6" y="83"/>
                    <a:pt x="85" y="83"/>
                    <a:pt x="85" y="83"/>
                  </a:cubicBezTo>
                  <a:close/>
                  <a:moveTo>
                    <a:pt x="86" y="86"/>
                  </a:move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lose/>
                  <a:moveTo>
                    <a:pt x="84" y="99"/>
                  </a:move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4" y="98"/>
                  </a:cubicBezTo>
                  <a:cubicBezTo>
                    <a:pt x="84" y="98"/>
                    <a:pt x="84" y="98"/>
                    <a:pt x="84" y="99"/>
                  </a:cubicBezTo>
                  <a:close/>
                  <a:moveTo>
                    <a:pt x="85" y="101"/>
                  </a:moveTo>
                  <a:cubicBezTo>
                    <a:pt x="85" y="100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5" y="101"/>
                    <a:pt x="85" y="101"/>
                    <a:pt x="85" y="101"/>
                  </a:cubicBezTo>
                  <a:close/>
                  <a:moveTo>
                    <a:pt x="34" y="219"/>
                  </a:move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lose/>
                  <a:moveTo>
                    <a:pt x="35" y="219"/>
                  </a:moveTo>
                  <a:cubicBezTo>
                    <a:pt x="35" y="219"/>
                    <a:pt x="35" y="219"/>
                    <a:pt x="34" y="219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5" y="220"/>
                    <a:pt x="35" y="220"/>
                    <a:pt x="35" y="220"/>
                  </a:cubicBezTo>
                  <a:lnTo>
                    <a:pt x="35" y="219"/>
                  </a:lnTo>
                  <a:close/>
                  <a:moveTo>
                    <a:pt x="36" y="221"/>
                  </a:move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ubicBezTo>
                    <a:pt x="36" y="221"/>
                    <a:pt x="36" y="221"/>
                    <a:pt x="36" y="221"/>
                  </a:cubicBezTo>
                  <a:close/>
                  <a:moveTo>
                    <a:pt x="86" y="302"/>
                  </a:moveTo>
                  <a:cubicBezTo>
                    <a:pt x="86" y="302"/>
                    <a:pt x="86" y="302"/>
                    <a:pt x="86" y="302"/>
                  </a:cubicBezTo>
                  <a:cubicBezTo>
                    <a:pt x="86" y="302"/>
                    <a:pt x="86" y="302"/>
                    <a:pt x="86" y="302"/>
                  </a:cubicBezTo>
                  <a:close/>
                  <a:moveTo>
                    <a:pt x="93" y="272"/>
                  </a:move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ubicBezTo>
                    <a:pt x="93" y="272"/>
                    <a:pt x="93" y="272"/>
                    <a:pt x="93" y="272"/>
                  </a:cubicBezTo>
                  <a:close/>
                  <a:moveTo>
                    <a:pt x="95" y="241"/>
                  </a:moveTo>
                  <a:cubicBezTo>
                    <a:pt x="95" y="241"/>
                    <a:pt x="95" y="241"/>
                    <a:pt x="95" y="241"/>
                  </a:cubicBezTo>
                  <a:cubicBezTo>
                    <a:pt x="95" y="241"/>
                    <a:pt x="95" y="241"/>
                    <a:pt x="95" y="241"/>
                  </a:cubicBezTo>
                  <a:close/>
                  <a:moveTo>
                    <a:pt x="94" y="256"/>
                  </a:move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ubicBezTo>
                    <a:pt x="94" y="256"/>
                    <a:pt x="94" y="255"/>
                    <a:pt x="94" y="255"/>
                  </a:cubicBezTo>
                  <a:cubicBezTo>
                    <a:pt x="94" y="255"/>
                    <a:pt x="94" y="256"/>
                    <a:pt x="94" y="256"/>
                  </a:cubicBezTo>
                  <a:cubicBezTo>
                    <a:pt x="94" y="256"/>
                    <a:pt x="94" y="256"/>
                    <a:pt x="94" y="256"/>
                  </a:cubicBezTo>
                  <a:close/>
                  <a:moveTo>
                    <a:pt x="96" y="260"/>
                  </a:move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ubicBezTo>
                    <a:pt x="96" y="260"/>
                    <a:pt x="96" y="260"/>
                    <a:pt x="96" y="260"/>
                  </a:cubicBezTo>
                  <a:close/>
                  <a:moveTo>
                    <a:pt x="99" y="255"/>
                  </a:moveTo>
                  <a:cubicBezTo>
                    <a:pt x="98" y="255"/>
                    <a:pt x="98" y="255"/>
                    <a:pt x="98" y="255"/>
                  </a:cubicBezTo>
                  <a:cubicBezTo>
                    <a:pt x="98" y="254"/>
                    <a:pt x="98" y="254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2"/>
                    <a:pt x="97" y="252"/>
                  </a:cubicBezTo>
                  <a:cubicBezTo>
                    <a:pt x="97" y="252"/>
                    <a:pt x="97" y="252"/>
                    <a:pt x="96" y="251"/>
                  </a:cubicBezTo>
                  <a:cubicBezTo>
                    <a:pt x="96" y="251"/>
                    <a:pt x="96" y="250"/>
                    <a:pt x="96" y="250"/>
                  </a:cubicBezTo>
                  <a:cubicBezTo>
                    <a:pt x="96" y="249"/>
                    <a:pt x="95" y="247"/>
                    <a:pt x="95" y="246"/>
                  </a:cubicBezTo>
                  <a:cubicBezTo>
                    <a:pt x="95" y="246"/>
                    <a:pt x="95" y="245"/>
                    <a:pt x="95" y="245"/>
                  </a:cubicBezTo>
                  <a:cubicBezTo>
                    <a:pt x="96" y="245"/>
                    <a:pt x="96" y="246"/>
                    <a:pt x="96" y="246"/>
                  </a:cubicBezTo>
                  <a:cubicBezTo>
                    <a:pt x="96" y="247"/>
                    <a:pt x="96" y="248"/>
                    <a:pt x="96" y="249"/>
                  </a:cubicBezTo>
                  <a:cubicBezTo>
                    <a:pt x="96" y="250"/>
                    <a:pt x="96" y="250"/>
                    <a:pt x="97" y="251"/>
                  </a:cubicBezTo>
                  <a:cubicBezTo>
                    <a:pt x="98" y="251"/>
                    <a:pt x="98" y="252"/>
                    <a:pt x="98" y="252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99" y="254"/>
                    <a:pt x="99" y="255"/>
                    <a:pt x="99" y="255"/>
                  </a:cubicBezTo>
                  <a:close/>
                  <a:moveTo>
                    <a:pt x="99" y="233"/>
                  </a:move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9" y="233"/>
                    <a:pt x="99" y="233"/>
                    <a:pt x="99" y="233"/>
                  </a:cubicBezTo>
                  <a:close/>
                  <a:moveTo>
                    <a:pt x="112" y="212"/>
                  </a:move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ubicBezTo>
                    <a:pt x="112" y="212"/>
                    <a:pt x="112" y="212"/>
                    <a:pt x="112" y="212"/>
                  </a:cubicBezTo>
                  <a:close/>
                  <a:moveTo>
                    <a:pt x="102" y="176"/>
                  </a:move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7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2" y="176"/>
                    <a:pt x="102" y="176"/>
                    <a:pt x="102" y="176"/>
                  </a:cubicBezTo>
                  <a:close/>
                  <a:moveTo>
                    <a:pt x="101" y="175"/>
                  </a:move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101" y="175"/>
                    <a:pt x="101" y="175"/>
                    <a:pt x="101" y="175"/>
                  </a:cubicBezTo>
                  <a:close/>
                  <a:moveTo>
                    <a:pt x="106" y="259"/>
                  </a:moveTo>
                  <a:cubicBezTo>
                    <a:pt x="106" y="259"/>
                    <a:pt x="106" y="260"/>
                    <a:pt x="106" y="260"/>
                  </a:cubicBezTo>
                  <a:cubicBezTo>
                    <a:pt x="107" y="261"/>
                    <a:pt x="107" y="262"/>
                    <a:pt x="106" y="262"/>
                  </a:cubicBezTo>
                  <a:cubicBezTo>
                    <a:pt x="106" y="263"/>
                    <a:pt x="106" y="264"/>
                    <a:pt x="106" y="264"/>
                  </a:cubicBezTo>
                  <a:cubicBezTo>
                    <a:pt x="106" y="265"/>
                    <a:pt x="107" y="265"/>
                    <a:pt x="107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6" y="266"/>
                    <a:pt x="106" y="266"/>
                    <a:pt x="106" y="266"/>
                  </a:cubicBezTo>
                  <a:cubicBezTo>
                    <a:pt x="106" y="265"/>
                    <a:pt x="105" y="264"/>
                    <a:pt x="105" y="263"/>
                  </a:cubicBezTo>
                  <a:cubicBezTo>
                    <a:pt x="105" y="263"/>
                    <a:pt x="105" y="262"/>
                    <a:pt x="105" y="262"/>
                  </a:cubicBezTo>
                  <a:cubicBezTo>
                    <a:pt x="106" y="261"/>
                    <a:pt x="106" y="260"/>
                    <a:pt x="105" y="260"/>
                  </a:cubicBezTo>
                  <a:cubicBezTo>
                    <a:pt x="105" y="259"/>
                    <a:pt x="105" y="259"/>
                    <a:pt x="105" y="258"/>
                  </a:cubicBezTo>
                  <a:cubicBezTo>
                    <a:pt x="105" y="258"/>
                    <a:pt x="105" y="258"/>
                    <a:pt x="105" y="258"/>
                  </a:cubicBezTo>
                  <a:cubicBezTo>
                    <a:pt x="106" y="258"/>
                    <a:pt x="106" y="258"/>
                    <a:pt x="106" y="258"/>
                  </a:cubicBezTo>
                  <a:cubicBezTo>
                    <a:pt x="106" y="258"/>
                    <a:pt x="106" y="259"/>
                    <a:pt x="106" y="259"/>
                  </a:cubicBezTo>
                  <a:close/>
                  <a:moveTo>
                    <a:pt x="104" y="234"/>
                  </a:moveTo>
                  <a:cubicBezTo>
                    <a:pt x="104" y="234"/>
                    <a:pt x="104" y="234"/>
                    <a:pt x="104" y="234"/>
                  </a:cubicBezTo>
                  <a:cubicBezTo>
                    <a:pt x="104" y="234"/>
                    <a:pt x="104" y="234"/>
                    <a:pt x="104" y="234"/>
                  </a:cubicBezTo>
                  <a:close/>
                  <a:moveTo>
                    <a:pt x="104" y="237"/>
                  </a:moveTo>
                  <a:cubicBezTo>
                    <a:pt x="105" y="237"/>
                    <a:pt x="105" y="237"/>
                    <a:pt x="106" y="237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105" y="239"/>
                    <a:pt x="105" y="240"/>
                    <a:pt x="104" y="240"/>
                  </a:cubicBezTo>
                  <a:cubicBezTo>
                    <a:pt x="104" y="241"/>
                    <a:pt x="104" y="241"/>
                    <a:pt x="104" y="241"/>
                  </a:cubicBezTo>
                  <a:cubicBezTo>
                    <a:pt x="104" y="241"/>
                    <a:pt x="104" y="242"/>
                    <a:pt x="104" y="242"/>
                  </a:cubicBezTo>
                  <a:cubicBezTo>
                    <a:pt x="104" y="242"/>
                    <a:pt x="103" y="242"/>
                    <a:pt x="103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2" y="242"/>
                    <a:pt x="102" y="242"/>
                    <a:pt x="102" y="242"/>
                  </a:cubicBezTo>
                  <a:cubicBezTo>
                    <a:pt x="102" y="242"/>
                    <a:pt x="101" y="242"/>
                    <a:pt x="101" y="242"/>
                  </a:cubicBezTo>
                  <a:cubicBezTo>
                    <a:pt x="101" y="242"/>
                    <a:pt x="101" y="242"/>
                    <a:pt x="101" y="242"/>
                  </a:cubicBezTo>
                  <a:cubicBezTo>
                    <a:pt x="101" y="242"/>
                    <a:pt x="101" y="241"/>
                    <a:pt x="101" y="241"/>
                  </a:cubicBezTo>
                  <a:cubicBezTo>
                    <a:pt x="101" y="240"/>
                    <a:pt x="101" y="239"/>
                    <a:pt x="101" y="238"/>
                  </a:cubicBezTo>
                  <a:cubicBezTo>
                    <a:pt x="101" y="238"/>
                    <a:pt x="101" y="238"/>
                    <a:pt x="101" y="238"/>
                  </a:cubicBezTo>
                  <a:cubicBezTo>
                    <a:pt x="101" y="237"/>
                    <a:pt x="102" y="237"/>
                    <a:pt x="102" y="237"/>
                  </a:cubicBezTo>
                  <a:cubicBezTo>
                    <a:pt x="103" y="237"/>
                    <a:pt x="103" y="237"/>
                    <a:pt x="104" y="237"/>
                  </a:cubicBezTo>
                  <a:close/>
                  <a:moveTo>
                    <a:pt x="102" y="97"/>
                  </a:moveTo>
                  <a:cubicBezTo>
                    <a:pt x="102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8"/>
                    <a:pt x="104" y="98"/>
                  </a:cubicBezTo>
                  <a:cubicBezTo>
                    <a:pt x="104" y="98"/>
                    <a:pt x="104" y="99"/>
                    <a:pt x="104" y="99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102" y="98"/>
                    <a:pt x="102" y="98"/>
                    <a:pt x="103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3" y="97"/>
                    <a:pt x="103" y="97"/>
                    <a:pt x="103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lose/>
                  <a:moveTo>
                    <a:pt x="101" y="92"/>
                  </a:moveTo>
                  <a:cubicBezTo>
                    <a:pt x="101" y="92"/>
                    <a:pt x="101" y="92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1" y="93"/>
                    <a:pt x="101" y="93"/>
                    <a:pt x="101" y="92"/>
                  </a:cubicBezTo>
                  <a:close/>
                  <a:moveTo>
                    <a:pt x="101" y="129"/>
                  </a:move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29"/>
                    <a:pt x="101" y="129"/>
                    <a:pt x="101" y="129"/>
                  </a:cubicBezTo>
                  <a:close/>
                  <a:moveTo>
                    <a:pt x="95" y="86"/>
                  </a:move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7" y="87"/>
                    <a:pt x="97" y="88"/>
                    <a:pt x="98" y="88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90"/>
                    <a:pt x="97" y="90"/>
                    <a:pt x="97" y="90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7" y="89"/>
                    <a:pt x="97" y="89"/>
                    <a:pt x="96" y="88"/>
                  </a:cubicBezTo>
                  <a:cubicBezTo>
                    <a:pt x="95" y="88"/>
                    <a:pt x="95" y="88"/>
                    <a:pt x="95" y="87"/>
                  </a:cubicBezTo>
                  <a:cubicBezTo>
                    <a:pt x="95" y="87"/>
                    <a:pt x="95" y="86"/>
                    <a:pt x="95" y="86"/>
                  </a:cubicBezTo>
                  <a:close/>
                  <a:moveTo>
                    <a:pt x="97" y="125"/>
                  </a:moveTo>
                  <a:cubicBezTo>
                    <a:pt x="97" y="125"/>
                    <a:pt x="97" y="125"/>
                    <a:pt x="96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96" y="125"/>
                    <a:pt x="97" y="125"/>
                    <a:pt x="97" y="125"/>
                  </a:cubicBezTo>
                  <a:cubicBezTo>
                    <a:pt x="97" y="125"/>
                    <a:pt x="97" y="125"/>
                    <a:pt x="97" y="125"/>
                  </a:cubicBezTo>
                  <a:close/>
                  <a:moveTo>
                    <a:pt x="94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81"/>
                    <a:pt x="94" y="81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2"/>
                    <a:pt x="94" y="81"/>
                    <a:pt x="94" y="81"/>
                  </a:cubicBezTo>
                  <a:cubicBezTo>
                    <a:pt x="94" y="81"/>
                    <a:pt x="94" y="81"/>
                    <a:pt x="94" y="81"/>
                  </a:cubicBezTo>
                  <a:close/>
                  <a:moveTo>
                    <a:pt x="89" y="67"/>
                  </a:move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7"/>
                    <a:pt x="88" y="67"/>
                  </a:cubicBezTo>
                  <a:cubicBezTo>
                    <a:pt x="88" y="67"/>
                    <a:pt x="89" y="67"/>
                    <a:pt x="89" y="67"/>
                  </a:cubicBezTo>
                  <a:close/>
                  <a:moveTo>
                    <a:pt x="88" y="74"/>
                  </a:move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lose/>
                  <a:moveTo>
                    <a:pt x="88" y="90"/>
                  </a:moveTo>
                  <a:cubicBezTo>
                    <a:pt x="88" y="90"/>
                    <a:pt x="88" y="90"/>
                    <a:pt x="88" y="90"/>
                  </a:cubicBezTo>
                  <a:cubicBezTo>
                    <a:pt x="88" y="89"/>
                    <a:pt x="88" y="89"/>
                    <a:pt x="89" y="8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89" y="88"/>
                    <a:pt x="89" y="88"/>
                    <a:pt x="89" y="89"/>
                  </a:cubicBezTo>
                  <a:cubicBezTo>
                    <a:pt x="90" y="89"/>
                    <a:pt x="90" y="89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2" y="91"/>
                    <a:pt x="92" y="92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89" y="92"/>
                    <a:pt x="88" y="91"/>
                    <a:pt x="88" y="90"/>
                  </a:cubicBezTo>
                  <a:close/>
                  <a:moveTo>
                    <a:pt x="91" y="148"/>
                  </a:moveTo>
                  <a:cubicBezTo>
                    <a:pt x="91" y="148"/>
                    <a:pt x="91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90" y="148"/>
                    <a:pt x="90" y="148"/>
                    <a:pt x="90" y="148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88" y="148"/>
                    <a:pt x="88" y="147"/>
                    <a:pt x="89" y="147"/>
                  </a:cubicBezTo>
                  <a:cubicBezTo>
                    <a:pt x="89" y="147"/>
                    <a:pt x="90" y="147"/>
                    <a:pt x="91" y="147"/>
                  </a:cubicBezTo>
                  <a:cubicBezTo>
                    <a:pt x="91" y="147"/>
                    <a:pt x="91" y="147"/>
                    <a:pt x="91" y="148"/>
                  </a:cubicBezTo>
                  <a:close/>
                  <a:moveTo>
                    <a:pt x="115" y="145"/>
                  </a:moveTo>
                  <a:cubicBezTo>
                    <a:pt x="115" y="146"/>
                    <a:pt x="114" y="146"/>
                    <a:pt x="114" y="146"/>
                  </a:cubicBezTo>
                  <a:cubicBezTo>
                    <a:pt x="114" y="146"/>
                    <a:pt x="113" y="146"/>
                    <a:pt x="112" y="146"/>
                  </a:cubicBezTo>
                  <a:cubicBezTo>
                    <a:pt x="112" y="146"/>
                    <a:pt x="111" y="146"/>
                    <a:pt x="110" y="146"/>
                  </a:cubicBezTo>
                  <a:cubicBezTo>
                    <a:pt x="110" y="146"/>
                    <a:pt x="109" y="146"/>
                    <a:pt x="109" y="146"/>
                  </a:cubicBezTo>
                  <a:cubicBezTo>
                    <a:pt x="108" y="146"/>
                    <a:pt x="107" y="146"/>
                    <a:pt x="106" y="145"/>
                  </a:cubicBezTo>
                  <a:cubicBezTo>
                    <a:pt x="106" y="145"/>
                    <a:pt x="106" y="145"/>
                    <a:pt x="105" y="145"/>
                  </a:cubicBezTo>
                  <a:cubicBezTo>
                    <a:pt x="105" y="145"/>
                    <a:pt x="105" y="145"/>
                    <a:pt x="105" y="145"/>
                  </a:cubicBezTo>
                  <a:cubicBezTo>
                    <a:pt x="104" y="145"/>
                    <a:pt x="103" y="144"/>
                    <a:pt x="102" y="144"/>
                  </a:cubicBezTo>
                  <a:cubicBezTo>
                    <a:pt x="101" y="144"/>
                    <a:pt x="99" y="144"/>
                    <a:pt x="98" y="145"/>
                  </a:cubicBezTo>
                  <a:cubicBezTo>
                    <a:pt x="97" y="145"/>
                    <a:pt x="96" y="145"/>
                    <a:pt x="96" y="146"/>
                  </a:cubicBezTo>
                  <a:cubicBezTo>
                    <a:pt x="96" y="146"/>
                    <a:pt x="95" y="146"/>
                    <a:pt x="95" y="146"/>
                  </a:cubicBezTo>
                  <a:cubicBezTo>
                    <a:pt x="94" y="146"/>
                    <a:pt x="93" y="146"/>
                    <a:pt x="92" y="146"/>
                  </a:cubicBezTo>
                  <a:cubicBezTo>
                    <a:pt x="91" y="146"/>
                    <a:pt x="90" y="145"/>
                    <a:pt x="89" y="144"/>
                  </a:cubicBezTo>
                  <a:cubicBezTo>
                    <a:pt x="89" y="144"/>
                    <a:pt x="89" y="144"/>
                    <a:pt x="89" y="143"/>
                  </a:cubicBezTo>
                  <a:cubicBezTo>
                    <a:pt x="89" y="143"/>
                    <a:pt x="89" y="143"/>
                    <a:pt x="89" y="142"/>
                  </a:cubicBezTo>
                  <a:cubicBezTo>
                    <a:pt x="89" y="142"/>
                    <a:pt x="89" y="141"/>
                    <a:pt x="89" y="141"/>
                  </a:cubicBezTo>
                  <a:cubicBezTo>
                    <a:pt x="90" y="140"/>
                    <a:pt x="90" y="140"/>
                    <a:pt x="90" y="139"/>
                  </a:cubicBezTo>
                  <a:cubicBezTo>
                    <a:pt x="90" y="139"/>
                    <a:pt x="90" y="138"/>
                    <a:pt x="90" y="138"/>
                  </a:cubicBezTo>
                  <a:cubicBezTo>
                    <a:pt x="90" y="138"/>
                    <a:pt x="91" y="137"/>
                    <a:pt x="91" y="137"/>
                  </a:cubicBezTo>
                  <a:cubicBezTo>
                    <a:pt x="91" y="137"/>
                    <a:pt x="92" y="136"/>
                    <a:pt x="92" y="136"/>
                  </a:cubicBezTo>
                  <a:cubicBezTo>
                    <a:pt x="92" y="136"/>
                    <a:pt x="92" y="135"/>
                    <a:pt x="92" y="135"/>
                  </a:cubicBezTo>
                  <a:cubicBezTo>
                    <a:pt x="93" y="134"/>
                    <a:pt x="93" y="133"/>
                    <a:pt x="94" y="133"/>
                  </a:cubicBezTo>
                  <a:cubicBezTo>
                    <a:pt x="94" y="132"/>
                    <a:pt x="95" y="132"/>
                    <a:pt x="95" y="132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6" y="133"/>
                    <a:pt x="97" y="134"/>
                    <a:pt x="98" y="134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8" y="135"/>
                    <a:pt x="98" y="135"/>
                  </a:cubicBezTo>
                  <a:cubicBezTo>
                    <a:pt x="97" y="135"/>
                    <a:pt x="98" y="135"/>
                    <a:pt x="98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99" y="136"/>
                    <a:pt x="99" y="136"/>
                    <a:pt x="99" y="137"/>
                  </a:cubicBezTo>
                  <a:cubicBezTo>
                    <a:pt x="99" y="138"/>
                    <a:pt x="100" y="138"/>
                    <a:pt x="100" y="138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1" y="137"/>
                    <a:pt x="102" y="137"/>
                    <a:pt x="102" y="137"/>
                  </a:cubicBezTo>
                  <a:cubicBezTo>
                    <a:pt x="103" y="136"/>
                    <a:pt x="104" y="136"/>
                    <a:pt x="104" y="136"/>
                  </a:cubicBezTo>
                  <a:cubicBezTo>
                    <a:pt x="104" y="136"/>
                    <a:pt x="105" y="136"/>
                    <a:pt x="105" y="136"/>
                  </a:cubicBezTo>
                  <a:cubicBezTo>
                    <a:pt x="105" y="136"/>
                    <a:pt x="105" y="135"/>
                    <a:pt x="105" y="135"/>
                  </a:cubicBezTo>
                  <a:cubicBezTo>
                    <a:pt x="105" y="135"/>
                    <a:pt x="105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2" y="135"/>
                    <a:pt x="102" y="135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1" y="134"/>
                    <a:pt x="101" y="134"/>
                    <a:pt x="101" y="134"/>
                  </a:cubicBezTo>
                  <a:cubicBezTo>
                    <a:pt x="102" y="133"/>
                    <a:pt x="103" y="132"/>
                    <a:pt x="104" y="132"/>
                  </a:cubicBezTo>
                  <a:cubicBezTo>
                    <a:pt x="104" y="132"/>
                    <a:pt x="105" y="132"/>
                    <a:pt x="105" y="131"/>
                  </a:cubicBezTo>
                  <a:cubicBezTo>
                    <a:pt x="106" y="131"/>
                    <a:pt x="107" y="130"/>
                    <a:pt x="108" y="131"/>
                  </a:cubicBezTo>
                  <a:cubicBezTo>
                    <a:pt x="108" y="131"/>
                    <a:pt x="108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8" y="131"/>
                    <a:pt x="108" y="131"/>
                    <a:pt x="107" y="132"/>
                  </a:cubicBezTo>
                  <a:cubicBezTo>
                    <a:pt x="107" y="132"/>
                    <a:pt x="107" y="132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5"/>
                    <a:pt x="106" y="135"/>
                  </a:cubicBezTo>
                  <a:cubicBezTo>
                    <a:pt x="106" y="135"/>
                    <a:pt x="106" y="136"/>
                    <a:pt x="106" y="136"/>
                  </a:cubicBezTo>
                  <a:cubicBezTo>
                    <a:pt x="106" y="136"/>
                    <a:pt x="107" y="137"/>
                    <a:pt x="108" y="137"/>
                  </a:cubicBezTo>
                  <a:cubicBezTo>
                    <a:pt x="109" y="138"/>
                    <a:pt x="110" y="138"/>
                    <a:pt x="110" y="139"/>
                  </a:cubicBezTo>
                  <a:cubicBezTo>
                    <a:pt x="111" y="140"/>
                    <a:pt x="112" y="140"/>
                    <a:pt x="114" y="141"/>
                  </a:cubicBezTo>
                  <a:cubicBezTo>
                    <a:pt x="115" y="142"/>
                    <a:pt x="115" y="143"/>
                    <a:pt x="116" y="144"/>
                  </a:cubicBezTo>
                  <a:cubicBezTo>
                    <a:pt x="116" y="145"/>
                    <a:pt x="115" y="145"/>
                    <a:pt x="115" y="145"/>
                  </a:cubicBezTo>
                  <a:close/>
                  <a:moveTo>
                    <a:pt x="125" y="107"/>
                  </a:moveTo>
                  <a:cubicBezTo>
                    <a:pt x="125" y="106"/>
                    <a:pt x="125" y="106"/>
                    <a:pt x="125" y="106"/>
                  </a:cubicBezTo>
                  <a:cubicBezTo>
                    <a:pt x="125" y="107"/>
                    <a:pt x="125" y="107"/>
                    <a:pt x="125" y="107"/>
                  </a:cubicBezTo>
                  <a:close/>
                  <a:moveTo>
                    <a:pt x="142" y="156"/>
                  </a:moveTo>
                  <a:cubicBezTo>
                    <a:pt x="141" y="156"/>
                    <a:pt x="140" y="156"/>
                    <a:pt x="138" y="156"/>
                  </a:cubicBezTo>
                  <a:cubicBezTo>
                    <a:pt x="138" y="157"/>
                    <a:pt x="138" y="157"/>
                    <a:pt x="138" y="157"/>
                  </a:cubicBezTo>
                  <a:cubicBezTo>
                    <a:pt x="137" y="156"/>
                    <a:pt x="135" y="156"/>
                    <a:pt x="135" y="155"/>
                  </a:cubicBezTo>
                  <a:cubicBezTo>
                    <a:pt x="134" y="155"/>
                    <a:pt x="134" y="155"/>
                    <a:pt x="133" y="155"/>
                  </a:cubicBezTo>
                  <a:cubicBezTo>
                    <a:pt x="133" y="155"/>
                    <a:pt x="133" y="155"/>
                    <a:pt x="132" y="155"/>
                  </a:cubicBezTo>
                  <a:cubicBezTo>
                    <a:pt x="132" y="155"/>
                    <a:pt x="132" y="154"/>
                    <a:pt x="132" y="154"/>
                  </a:cubicBezTo>
                  <a:cubicBezTo>
                    <a:pt x="131" y="153"/>
                    <a:pt x="131" y="152"/>
                    <a:pt x="131" y="151"/>
                  </a:cubicBezTo>
                  <a:cubicBezTo>
                    <a:pt x="132" y="150"/>
                    <a:pt x="132" y="150"/>
                    <a:pt x="132" y="149"/>
                  </a:cubicBezTo>
                  <a:cubicBezTo>
                    <a:pt x="132" y="148"/>
                    <a:pt x="132" y="148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3" y="147"/>
                    <a:pt x="133" y="147"/>
                    <a:pt x="133" y="147"/>
                  </a:cubicBezTo>
                  <a:cubicBezTo>
                    <a:pt x="132" y="146"/>
                    <a:pt x="131" y="146"/>
                    <a:pt x="131" y="145"/>
                  </a:cubicBezTo>
                  <a:cubicBezTo>
                    <a:pt x="131" y="144"/>
                    <a:pt x="130" y="144"/>
                    <a:pt x="129" y="143"/>
                  </a:cubicBezTo>
                  <a:cubicBezTo>
                    <a:pt x="128" y="142"/>
                    <a:pt x="127" y="141"/>
                    <a:pt x="127" y="140"/>
                  </a:cubicBezTo>
                  <a:cubicBezTo>
                    <a:pt x="127" y="139"/>
                    <a:pt x="126" y="138"/>
                    <a:pt x="126" y="137"/>
                  </a:cubicBezTo>
                  <a:cubicBezTo>
                    <a:pt x="125" y="137"/>
                    <a:pt x="125" y="136"/>
                    <a:pt x="125" y="136"/>
                  </a:cubicBezTo>
                  <a:cubicBezTo>
                    <a:pt x="125" y="135"/>
                    <a:pt x="125" y="135"/>
                    <a:pt x="126" y="135"/>
                  </a:cubicBezTo>
                  <a:cubicBezTo>
                    <a:pt x="126" y="134"/>
                    <a:pt x="126" y="134"/>
                    <a:pt x="127" y="134"/>
                  </a:cubicBezTo>
                  <a:cubicBezTo>
                    <a:pt x="127" y="133"/>
                    <a:pt x="128" y="133"/>
                    <a:pt x="129" y="132"/>
                  </a:cubicBezTo>
                  <a:cubicBezTo>
                    <a:pt x="129" y="132"/>
                    <a:pt x="129" y="132"/>
                    <a:pt x="129" y="132"/>
                  </a:cubicBezTo>
                  <a:cubicBezTo>
                    <a:pt x="130" y="131"/>
                    <a:pt x="131" y="130"/>
                    <a:pt x="132" y="130"/>
                  </a:cubicBezTo>
                  <a:cubicBezTo>
                    <a:pt x="132" y="130"/>
                    <a:pt x="133" y="130"/>
                    <a:pt x="133" y="130"/>
                  </a:cubicBezTo>
                  <a:cubicBezTo>
                    <a:pt x="134" y="130"/>
                    <a:pt x="134" y="130"/>
                    <a:pt x="135" y="130"/>
                  </a:cubicBezTo>
                  <a:cubicBezTo>
                    <a:pt x="136" y="130"/>
                    <a:pt x="136" y="130"/>
                    <a:pt x="136" y="131"/>
                  </a:cubicBezTo>
                  <a:cubicBezTo>
                    <a:pt x="136" y="131"/>
                    <a:pt x="136" y="131"/>
                    <a:pt x="136" y="132"/>
                  </a:cubicBezTo>
                  <a:cubicBezTo>
                    <a:pt x="136" y="132"/>
                    <a:pt x="136" y="133"/>
                    <a:pt x="136" y="133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5" y="134"/>
                    <a:pt x="135" y="134"/>
                    <a:pt x="134" y="134"/>
                  </a:cubicBezTo>
                  <a:cubicBezTo>
                    <a:pt x="133" y="134"/>
                    <a:pt x="133" y="134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3" y="136"/>
                    <a:pt x="133" y="136"/>
                    <a:pt x="133" y="136"/>
                  </a:cubicBezTo>
                  <a:cubicBezTo>
                    <a:pt x="132" y="137"/>
                    <a:pt x="132" y="137"/>
                    <a:pt x="132" y="137"/>
                  </a:cubicBezTo>
                  <a:cubicBezTo>
                    <a:pt x="133" y="138"/>
                    <a:pt x="133" y="138"/>
                    <a:pt x="134" y="139"/>
                  </a:cubicBezTo>
                  <a:cubicBezTo>
                    <a:pt x="134" y="140"/>
                    <a:pt x="135" y="141"/>
                    <a:pt x="136" y="141"/>
                  </a:cubicBezTo>
                  <a:cubicBezTo>
                    <a:pt x="137" y="141"/>
                    <a:pt x="137" y="141"/>
                    <a:pt x="137" y="142"/>
                  </a:cubicBezTo>
                  <a:cubicBezTo>
                    <a:pt x="137" y="142"/>
                    <a:pt x="137" y="142"/>
                    <a:pt x="137" y="142"/>
                  </a:cubicBezTo>
                  <a:cubicBezTo>
                    <a:pt x="137" y="143"/>
                    <a:pt x="137" y="144"/>
                    <a:pt x="137" y="144"/>
                  </a:cubicBezTo>
                  <a:cubicBezTo>
                    <a:pt x="138" y="145"/>
                    <a:pt x="138" y="146"/>
                    <a:pt x="138" y="147"/>
                  </a:cubicBezTo>
                  <a:cubicBezTo>
                    <a:pt x="138" y="147"/>
                    <a:pt x="138" y="147"/>
                    <a:pt x="138" y="148"/>
                  </a:cubicBezTo>
                  <a:cubicBezTo>
                    <a:pt x="138" y="148"/>
                    <a:pt x="139" y="149"/>
                    <a:pt x="139" y="149"/>
                  </a:cubicBezTo>
                  <a:cubicBezTo>
                    <a:pt x="139" y="149"/>
                    <a:pt x="140" y="149"/>
                    <a:pt x="140" y="149"/>
                  </a:cubicBezTo>
                  <a:cubicBezTo>
                    <a:pt x="140" y="149"/>
                    <a:pt x="140" y="149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0" y="150"/>
                    <a:pt x="140" y="150"/>
                    <a:pt x="140" y="150"/>
                  </a:cubicBezTo>
                  <a:cubicBezTo>
                    <a:pt x="141" y="151"/>
                    <a:pt x="141" y="151"/>
                    <a:pt x="141" y="152"/>
                  </a:cubicBezTo>
                  <a:cubicBezTo>
                    <a:pt x="141" y="153"/>
                    <a:pt x="141" y="155"/>
                    <a:pt x="142" y="156"/>
                  </a:cubicBezTo>
                  <a:cubicBezTo>
                    <a:pt x="142" y="156"/>
                    <a:pt x="142" y="156"/>
                    <a:pt x="142" y="156"/>
                  </a:cubicBezTo>
                  <a:close/>
                  <a:moveTo>
                    <a:pt x="147" y="50"/>
                  </a:moveTo>
                  <a:cubicBezTo>
                    <a:pt x="147" y="50"/>
                    <a:pt x="147" y="50"/>
                    <a:pt x="147" y="50"/>
                  </a:cubicBezTo>
                  <a:cubicBezTo>
                    <a:pt x="147" y="50"/>
                    <a:pt x="147" y="50"/>
                    <a:pt x="147" y="50"/>
                  </a:cubicBezTo>
                  <a:close/>
                  <a:moveTo>
                    <a:pt x="151" y="136"/>
                  </a:moveTo>
                  <a:cubicBezTo>
                    <a:pt x="151" y="136"/>
                    <a:pt x="150" y="137"/>
                    <a:pt x="150" y="136"/>
                  </a:cubicBezTo>
                  <a:cubicBezTo>
                    <a:pt x="149" y="136"/>
                    <a:pt x="149" y="136"/>
                    <a:pt x="148" y="136"/>
                  </a:cubicBezTo>
                  <a:cubicBezTo>
                    <a:pt x="148" y="136"/>
                    <a:pt x="148" y="135"/>
                    <a:pt x="148" y="135"/>
                  </a:cubicBezTo>
                  <a:cubicBezTo>
                    <a:pt x="148" y="133"/>
                    <a:pt x="149" y="132"/>
                    <a:pt x="151" y="132"/>
                  </a:cubicBezTo>
                  <a:cubicBezTo>
                    <a:pt x="151" y="132"/>
                    <a:pt x="151" y="132"/>
                    <a:pt x="152" y="133"/>
                  </a:cubicBezTo>
                  <a:cubicBezTo>
                    <a:pt x="152" y="133"/>
                    <a:pt x="152" y="133"/>
                    <a:pt x="152" y="134"/>
                  </a:cubicBezTo>
                  <a:cubicBezTo>
                    <a:pt x="152" y="134"/>
                    <a:pt x="152" y="135"/>
                    <a:pt x="151" y="136"/>
                  </a:cubicBezTo>
                  <a:close/>
                  <a:moveTo>
                    <a:pt x="162" y="57"/>
                  </a:moveTo>
                  <a:cubicBezTo>
                    <a:pt x="162" y="57"/>
                    <a:pt x="162" y="57"/>
                    <a:pt x="162" y="57"/>
                  </a:cubicBezTo>
                  <a:cubicBezTo>
                    <a:pt x="161" y="56"/>
                    <a:pt x="160" y="55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0" y="54"/>
                    <a:pt x="160" y="54"/>
                  </a:cubicBezTo>
                  <a:cubicBezTo>
                    <a:pt x="160" y="54"/>
                    <a:pt x="161" y="54"/>
                    <a:pt x="161" y="54"/>
                  </a:cubicBezTo>
                  <a:cubicBezTo>
                    <a:pt x="161" y="55"/>
                    <a:pt x="162" y="55"/>
                    <a:pt x="162" y="55"/>
                  </a:cubicBezTo>
                  <a:cubicBezTo>
                    <a:pt x="162" y="56"/>
                    <a:pt x="162" y="56"/>
                    <a:pt x="162" y="57"/>
                  </a:cubicBezTo>
                  <a:close/>
                  <a:moveTo>
                    <a:pt x="163" y="59"/>
                  </a:moveTo>
                  <a:cubicBezTo>
                    <a:pt x="163" y="59"/>
                    <a:pt x="162" y="59"/>
                    <a:pt x="162" y="59"/>
                  </a:cubicBezTo>
                  <a:cubicBezTo>
                    <a:pt x="162" y="59"/>
                    <a:pt x="162" y="59"/>
                    <a:pt x="163" y="59"/>
                  </a:cubicBezTo>
                  <a:cubicBezTo>
                    <a:pt x="163" y="59"/>
                    <a:pt x="163" y="59"/>
                    <a:pt x="163" y="59"/>
                  </a:cubicBezTo>
                  <a:close/>
                  <a:moveTo>
                    <a:pt x="166" y="145"/>
                  </a:moveTo>
                  <a:cubicBezTo>
                    <a:pt x="166" y="145"/>
                    <a:pt x="166" y="145"/>
                    <a:pt x="166" y="145"/>
                  </a:cubicBezTo>
                  <a:cubicBezTo>
                    <a:pt x="166" y="145"/>
                    <a:pt x="166" y="145"/>
                    <a:pt x="166" y="145"/>
                  </a:cubicBezTo>
                  <a:close/>
                  <a:moveTo>
                    <a:pt x="168" y="47"/>
                  </a:moveTo>
                  <a:cubicBezTo>
                    <a:pt x="167" y="47"/>
                    <a:pt x="167" y="47"/>
                    <a:pt x="167" y="47"/>
                  </a:cubicBezTo>
                  <a:cubicBezTo>
                    <a:pt x="167" y="47"/>
                    <a:pt x="167" y="47"/>
                    <a:pt x="167" y="47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46"/>
                    <a:pt x="168" y="47"/>
                    <a:pt x="168" y="47"/>
                  </a:cubicBezTo>
                  <a:close/>
                  <a:moveTo>
                    <a:pt x="178" y="12"/>
                  </a:moveTo>
                  <a:cubicBezTo>
                    <a:pt x="178" y="12"/>
                    <a:pt x="178" y="12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9" y="13"/>
                    <a:pt x="179" y="13"/>
                    <a:pt x="179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78" y="12"/>
                    <a:pt x="178" y="12"/>
                    <a:pt x="178" y="12"/>
                  </a:cubicBezTo>
                  <a:close/>
                  <a:moveTo>
                    <a:pt x="178" y="104"/>
                  </a:move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8" y="104"/>
                    <a:pt x="178" y="104"/>
                  </a:cubicBezTo>
                  <a:close/>
                  <a:moveTo>
                    <a:pt x="178" y="130"/>
                  </a:moveTo>
                  <a:cubicBezTo>
                    <a:pt x="178" y="130"/>
                    <a:pt x="178" y="131"/>
                    <a:pt x="177" y="131"/>
                  </a:cubicBezTo>
                  <a:cubicBezTo>
                    <a:pt x="177" y="132"/>
                    <a:pt x="177" y="132"/>
                    <a:pt x="177" y="132"/>
                  </a:cubicBezTo>
                  <a:cubicBezTo>
                    <a:pt x="177" y="132"/>
                    <a:pt x="177" y="132"/>
                    <a:pt x="177" y="131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177" y="130"/>
                    <a:pt x="177" y="130"/>
                    <a:pt x="177" y="129"/>
                  </a:cubicBezTo>
                  <a:cubicBezTo>
                    <a:pt x="178" y="129"/>
                    <a:pt x="178" y="129"/>
                    <a:pt x="178" y="128"/>
                  </a:cubicBezTo>
                  <a:cubicBezTo>
                    <a:pt x="178" y="128"/>
                    <a:pt x="179" y="128"/>
                    <a:pt x="179" y="128"/>
                  </a:cubicBezTo>
                  <a:cubicBezTo>
                    <a:pt x="179" y="128"/>
                    <a:pt x="179" y="128"/>
                    <a:pt x="179" y="128"/>
                  </a:cubicBezTo>
                  <a:cubicBezTo>
                    <a:pt x="179" y="129"/>
                    <a:pt x="179" y="129"/>
                    <a:pt x="178" y="130"/>
                  </a:cubicBezTo>
                  <a:close/>
                  <a:moveTo>
                    <a:pt x="182" y="4"/>
                  </a:moveTo>
                  <a:cubicBezTo>
                    <a:pt x="182" y="4"/>
                    <a:pt x="182" y="4"/>
                    <a:pt x="182" y="4"/>
                  </a:cubicBezTo>
                  <a:cubicBezTo>
                    <a:pt x="182" y="4"/>
                    <a:pt x="182" y="4"/>
                    <a:pt x="182" y="4"/>
                  </a:cubicBezTo>
                  <a:close/>
                  <a:moveTo>
                    <a:pt x="187" y="18"/>
                  </a:moveTo>
                  <a:cubicBezTo>
                    <a:pt x="187" y="18"/>
                    <a:pt x="187" y="18"/>
                    <a:pt x="187" y="18"/>
                  </a:cubicBezTo>
                  <a:cubicBezTo>
                    <a:pt x="187" y="19"/>
                    <a:pt x="187" y="19"/>
                    <a:pt x="187" y="20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0"/>
                    <a:pt x="186" y="21"/>
                    <a:pt x="185" y="21"/>
                  </a:cubicBezTo>
                  <a:cubicBezTo>
                    <a:pt x="186" y="21"/>
                    <a:pt x="186" y="21"/>
                    <a:pt x="186" y="21"/>
                  </a:cubicBezTo>
                  <a:cubicBezTo>
                    <a:pt x="186" y="21"/>
                    <a:pt x="186" y="21"/>
                    <a:pt x="186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7" y="22"/>
                    <a:pt x="187" y="22"/>
                    <a:pt x="187" y="22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6" y="21"/>
                    <a:pt x="186" y="21"/>
                    <a:pt x="185" y="21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21"/>
                    <a:pt x="184" y="21"/>
                    <a:pt x="184" y="20"/>
                  </a:cubicBezTo>
                  <a:cubicBezTo>
                    <a:pt x="184" y="20"/>
                    <a:pt x="184" y="19"/>
                    <a:pt x="184" y="19"/>
                  </a:cubicBezTo>
                  <a:cubicBezTo>
                    <a:pt x="184" y="19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4" y="18"/>
                    <a:pt x="184" y="19"/>
                  </a:cubicBezTo>
                  <a:cubicBezTo>
                    <a:pt x="185" y="19"/>
                    <a:pt x="185" y="19"/>
                    <a:pt x="186" y="19"/>
                  </a:cubicBezTo>
                  <a:cubicBezTo>
                    <a:pt x="186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ubicBezTo>
                    <a:pt x="187" y="18"/>
                    <a:pt x="187" y="18"/>
                    <a:pt x="187" y="18"/>
                  </a:cubicBezTo>
                  <a:close/>
                  <a:moveTo>
                    <a:pt x="190" y="16"/>
                  </a:moveTo>
                  <a:cubicBezTo>
                    <a:pt x="189" y="17"/>
                    <a:pt x="189" y="17"/>
                    <a:pt x="188" y="17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8"/>
                    <a:pt x="187" y="18"/>
                    <a:pt x="187" y="18"/>
                  </a:cubicBezTo>
                  <a:cubicBezTo>
                    <a:pt x="187" y="18"/>
                    <a:pt x="188" y="18"/>
                    <a:pt x="188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8" y="17"/>
                    <a:pt x="188" y="17"/>
                    <a:pt x="188" y="17"/>
                  </a:cubicBezTo>
                  <a:cubicBezTo>
                    <a:pt x="188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8" y="15"/>
                    <a:pt x="188" y="15"/>
                  </a:cubicBezTo>
                  <a:cubicBezTo>
                    <a:pt x="188" y="15"/>
                    <a:pt x="188" y="15"/>
                    <a:pt x="188" y="14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15"/>
                    <a:pt x="189" y="15"/>
                    <a:pt x="189" y="15"/>
                  </a:cubicBezTo>
                  <a:cubicBezTo>
                    <a:pt x="189" y="15"/>
                    <a:pt x="189" y="15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9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90" y="16"/>
                    <a:pt x="190" y="16"/>
                    <a:pt x="190" y="16"/>
                  </a:cubicBezTo>
                  <a:close/>
                  <a:moveTo>
                    <a:pt x="194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4" y="16"/>
                    <a:pt x="194" y="16"/>
                    <a:pt x="194" y="16"/>
                  </a:cubicBezTo>
                  <a:close/>
                  <a:moveTo>
                    <a:pt x="197" y="124"/>
                  </a:moveTo>
                  <a:cubicBezTo>
                    <a:pt x="197" y="124"/>
                    <a:pt x="197" y="124"/>
                    <a:pt x="196" y="124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4" y="123"/>
                    <a:pt x="194" y="123"/>
                    <a:pt x="194" y="123"/>
                  </a:cubicBezTo>
                  <a:cubicBezTo>
                    <a:pt x="194" y="122"/>
                    <a:pt x="194" y="122"/>
                    <a:pt x="194" y="122"/>
                  </a:cubicBezTo>
                  <a:cubicBezTo>
                    <a:pt x="194" y="122"/>
                    <a:pt x="194" y="122"/>
                    <a:pt x="195" y="122"/>
                  </a:cubicBezTo>
                  <a:cubicBezTo>
                    <a:pt x="195" y="123"/>
                    <a:pt x="195" y="123"/>
                    <a:pt x="196" y="123"/>
                  </a:cubicBezTo>
                  <a:cubicBezTo>
                    <a:pt x="196" y="123"/>
                    <a:pt x="197" y="123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ubicBezTo>
                    <a:pt x="197" y="124"/>
                    <a:pt x="197" y="124"/>
                    <a:pt x="197" y="124"/>
                  </a:cubicBezTo>
                  <a:close/>
                  <a:moveTo>
                    <a:pt x="197" y="26"/>
                  </a:move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ubicBezTo>
                    <a:pt x="197" y="26"/>
                    <a:pt x="197" y="26"/>
                    <a:pt x="197" y="26"/>
                  </a:cubicBezTo>
                  <a:close/>
                  <a:moveTo>
                    <a:pt x="210" y="116"/>
                  </a:moveTo>
                  <a:cubicBezTo>
                    <a:pt x="210" y="116"/>
                    <a:pt x="210" y="116"/>
                    <a:pt x="210" y="116"/>
                  </a:cubicBezTo>
                  <a:cubicBezTo>
                    <a:pt x="210" y="116"/>
                    <a:pt x="210" y="116"/>
                    <a:pt x="210" y="115"/>
                  </a:cubicBezTo>
                  <a:cubicBezTo>
                    <a:pt x="210" y="115"/>
                    <a:pt x="210" y="115"/>
                    <a:pt x="210" y="115"/>
                  </a:cubicBezTo>
                  <a:cubicBezTo>
                    <a:pt x="210" y="115"/>
                    <a:pt x="210" y="115"/>
                    <a:pt x="211" y="115"/>
                  </a:cubicBezTo>
                  <a:cubicBezTo>
                    <a:pt x="211" y="115"/>
                    <a:pt x="211" y="116"/>
                    <a:pt x="211" y="116"/>
                  </a:cubicBezTo>
                  <a:cubicBezTo>
                    <a:pt x="211" y="116"/>
                    <a:pt x="211" y="116"/>
                    <a:pt x="210" y="116"/>
                  </a:cubicBezTo>
                  <a:close/>
                  <a:moveTo>
                    <a:pt x="211" y="122"/>
                  </a:moveTo>
                  <a:cubicBezTo>
                    <a:pt x="211" y="122"/>
                    <a:pt x="211" y="122"/>
                    <a:pt x="211" y="122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11" y="123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1" y="122"/>
                    <a:pt x="211" y="122"/>
                    <a:pt x="211" y="122"/>
                  </a:cubicBezTo>
                  <a:cubicBezTo>
                    <a:pt x="212" y="122"/>
                    <a:pt x="212" y="122"/>
                    <a:pt x="211" y="122"/>
                  </a:cubicBezTo>
                  <a:close/>
                  <a:moveTo>
                    <a:pt x="212" y="119"/>
                  </a:moveTo>
                  <a:cubicBezTo>
                    <a:pt x="212" y="119"/>
                    <a:pt x="212" y="119"/>
                    <a:pt x="212" y="119"/>
                  </a:cubicBezTo>
                  <a:cubicBezTo>
                    <a:pt x="212" y="119"/>
                    <a:pt x="212" y="119"/>
                    <a:pt x="212" y="119"/>
                  </a:cubicBezTo>
                  <a:cubicBezTo>
                    <a:pt x="213" y="119"/>
                    <a:pt x="213" y="119"/>
                    <a:pt x="213" y="119"/>
                  </a:cubicBezTo>
                  <a:lnTo>
                    <a:pt x="212" y="119"/>
                  </a:lnTo>
                  <a:close/>
                  <a:moveTo>
                    <a:pt x="222" y="97"/>
                  </a:moveTo>
                  <a:cubicBezTo>
                    <a:pt x="222" y="97"/>
                    <a:pt x="222" y="97"/>
                    <a:pt x="222" y="97"/>
                  </a:cubicBezTo>
                  <a:cubicBezTo>
                    <a:pt x="222" y="96"/>
                    <a:pt x="221" y="96"/>
                    <a:pt x="221" y="95"/>
                  </a:cubicBezTo>
                  <a:cubicBezTo>
                    <a:pt x="221" y="95"/>
                    <a:pt x="221" y="95"/>
                    <a:pt x="221" y="95"/>
                  </a:cubicBezTo>
                  <a:cubicBezTo>
                    <a:pt x="221" y="95"/>
                    <a:pt x="221" y="95"/>
                    <a:pt x="222" y="95"/>
                  </a:cubicBezTo>
                  <a:cubicBezTo>
                    <a:pt x="222" y="95"/>
                    <a:pt x="222" y="96"/>
                    <a:pt x="222" y="96"/>
                  </a:cubicBezTo>
                  <a:cubicBezTo>
                    <a:pt x="222" y="96"/>
                    <a:pt x="222" y="96"/>
                    <a:pt x="222" y="97"/>
                  </a:cubicBezTo>
                  <a:cubicBezTo>
                    <a:pt x="223" y="97"/>
                    <a:pt x="222" y="97"/>
                    <a:pt x="222" y="97"/>
                  </a:cubicBezTo>
                  <a:close/>
                  <a:moveTo>
                    <a:pt x="222" y="94"/>
                  </a:moveTo>
                  <a:cubicBezTo>
                    <a:pt x="222" y="94"/>
                    <a:pt x="222" y="94"/>
                    <a:pt x="223" y="94"/>
                  </a:cubicBezTo>
                  <a:cubicBezTo>
                    <a:pt x="223" y="94"/>
                    <a:pt x="223" y="94"/>
                    <a:pt x="223" y="94"/>
                  </a:cubicBezTo>
                  <a:cubicBezTo>
                    <a:pt x="223" y="94"/>
                    <a:pt x="222" y="94"/>
                    <a:pt x="222" y="94"/>
                  </a:cubicBezTo>
                  <a:close/>
                  <a:moveTo>
                    <a:pt x="224" y="112"/>
                  </a:move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ubicBezTo>
                    <a:pt x="224" y="112"/>
                    <a:pt x="224" y="112"/>
                    <a:pt x="224" y="111"/>
                  </a:cubicBezTo>
                  <a:cubicBezTo>
                    <a:pt x="224" y="111"/>
                    <a:pt x="224" y="111"/>
                    <a:pt x="224" y="111"/>
                  </a:cubicBezTo>
                  <a:cubicBezTo>
                    <a:pt x="224" y="111"/>
                    <a:pt x="224" y="111"/>
                    <a:pt x="224" y="112"/>
                  </a:cubicBezTo>
                  <a:cubicBezTo>
                    <a:pt x="224" y="112"/>
                    <a:pt x="224" y="112"/>
                    <a:pt x="224" y="112"/>
                  </a:cubicBezTo>
                  <a:close/>
                  <a:moveTo>
                    <a:pt x="231" y="109"/>
                  </a:moveTo>
                  <a:cubicBezTo>
                    <a:pt x="231" y="109"/>
                    <a:pt x="231" y="109"/>
                    <a:pt x="231" y="109"/>
                  </a:cubicBezTo>
                  <a:cubicBezTo>
                    <a:pt x="231" y="109"/>
                    <a:pt x="231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1" y="108"/>
                    <a:pt x="231" y="108"/>
                    <a:pt x="231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2" y="108"/>
                    <a:pt x="232" y="108"/>
                    <a:pt x="232" y="108"/>
                  </a:cubicBezTo>
                  <a:cubicBezTo>
                    <a:pt x="233" y="108"/>
                    <a:pt x="233" y="108"/>
                    <a:pt x="233" y="108"/>
                  </a:cubicBezTo>
                  <a:cubicBezTo>
                    <a:pt x="233" y="107"/>
                    <a:pt x="234" y="106"/>
                    <a:pt x="234" y="106"/>
                  </a:cubicBezTo>
                  <a:cubicBezTo>
                    <a:pt x="234" y="105"/>
                    <a:pt x="234" y="105"/>
                    <a:pt x="234" y="105"/>
                  </a:cubicBezTo>
                  <a:cubicBezTo>
                    <a:pt x="235" y="104"/>
                    <a:pt x="235" y="103"/>
                    <a:pt x="235" y="103"/>
                  </a:cubicBezTo>
                  <a:cubicBezTo>
                    <a:pt x="236" y="101"/>
                    <a:pt x="236" y="98"/>
                    <a:pt x="236" y="96"/>
                  </a:cubicBezTo>
                  <a:cubicBezTo>
                    <a:pt x="236" y="96"/>
                    <a:pt x="236" y="95"/>
                    <a:pt x="236" y="95"/>
                  </a:cubicBezTo>
                  <a:cubicBezTo>
                    <a:pt x="236" y="95"/>
                    <a:pt x="236" y="95"/>
                    <a:pt x="236" y="95"/>
                  </a:cubicBezTo>
                  <a:cubicBezTo>
                    <a:pt x="236" y="95"/>
                    <a:pt x="237" y="95"/>
                    <a:pt x="237" y="95"/>
                  </a:cubicBezTo>
                  <a:cubicBezTo>
                    <a:pt x="237" y="96"/>
                    <a:pt x="237" y="97"/>
                    <a:pt x="237" y="98"/>
                  </a:cubicBezTo>
                  <a:cubicBezTo>
                    <a:pt x="237" y="99"/>
                    <a:pt x="237" y="99"/>
                    <a:pt x="238" y="100"/>
                  </a:cubicBezTo>
                  <a:cubicBezTo>
                    <a:pt x="238" y="100"/>
                    <a:pt x="238" y="101"/>
                    <a:pt x="237" y="101"/>
                  </a:cubicBezTo>
                  <a:cubicBezTo>
                    <a:pt x="237" y="102"/>
                    <a:pt x="237" y="102"/>
                    <a:pt x="237" y="102"/>
                  </a:cubicBezTo>
                  <a:cubicBezTo>
                    <a:pt x="237" y="103"/>
                    <a:pt x="238" y="103"/>
                    <a:pt x="237" y="103"/>
                  </a:cubicBezTo>
                  <a:cubicBezTo>
                    <a:pt x="237" y="104"/>
                    <a:pt x="236" y="105"/>
                    <a:pt x="235" y="106"/>
                  </a:cubicBezTo>
                  <a:cubicBezTo>
                    <a:pt x="234" y="107"/>
                    <a:pt x="234" y="107"/>
                    <a:pt x="234" y="108"/>
                  </a:cubicBezTo>
                  <a:cubicBezTo>
                    <a:pt x="234" y="108"/>
                    <a:pt x="234" y="109"/>
                    <a:pt x="233" y="109"/>
                  </a:cubicBezTo>
                  <a:cubicBezTo>
                    <a:pt x="233" y="109"/>
                    <a:pt x="232" y="110"/>
                    <a:pt x="231" y="109"/>
                  </a:cubicBezTo>
                  <a:cubicBezTo>
                    <a:pt x="231" y="109"/>
                    <a:pt x="231" y="109"/>
                    <a:pt x="231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39">
              <a:extLst>
                <a:ext uri="{FF2B5EF4-FFF2-40B4-BE49-F238E27FC236}">
                  <a16:creationId xmlns:a16="http://schemas.microsoft.com/office/drawing/2014/main" id="{35FD501B-144D-44E5-8A87-66B197164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3105" y="2904220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440">
              <a:extLst>
                <a:ext uri="{FF2B5EF4-FFF2-40B4-BE49-F238E27FC236}">
                  <a16:creationId xmlns:a16="http://schemas.microsoft.com/office/drawing/2014/main" id="{8A31C515-C173-4ABD-BD95-D9319CD41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205" y="26772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441">
              <a:extLst>
                <a:ext uri="{FF2B5EF4-FFF2-40B4-BE49-F238E27FC236}">
                  <a16:creationId xmlns:a16="http://schemas.microsoft.com/office/drawing/2014/main" id="{86370A9B-D306-4EE1-8300-030A2F32E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29756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442">
              <a:extLst>
                <a:ext uri="{FF2B5EF4-FFF2-40B4-BE49-F238E27FC236}">
                  <a16:creationId xmlns:a16="http://schemas.microsoft.com/office/drawing/2014/main" id="{18CCDACF-714E-47AC-A6B9-F92AE4C60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1355" y="228350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43">
              <a:extLst>
                <a:ext uri="{FF2B5EF4-FFF2-40B4-BE49-F238E27FC236}">
                  <a16:creationId xmlns:a16="http://schemas.microsoft.com/office/drawing/2014/main" id="{D9144BCD-B814-49E8-8B3C-E61D9D135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818" y="2348595"/>
              <a:ext cx="39688" cy="39688"/>
            </a:xfrm>
            <a:custGeom>
              <a:avLst/>
              <a:gdLst>
                <a:gd name="T0" fmla="*/ 3 w 11"/>
                <a:gd name="T1" fmla="*/ 1 h 11"/>
                <a:gd name="T2" fmla="*/ 3 w 11"/>
                <a:gd name="T3" fmla="*/ 1 h 11"/>
                <a:gd name="T4" fmla="*/ 3 w 11"/>
                <a:gd name="T5" fmla="*/ 1 h 11"/>
                <a:gd name="T6" fmla="*/ 3 w 11"/>
                <a:gd name="T7" fmla="*/ 2 h 11"/>
                <a:gd name="T8" fmla="*/ 1 w 11"/>
                <a:gd name="T9" fmla="*/ 7 h 11"/>
                <a:gd name="T10" fmla="*/ 0 w 11"/>
                <a:gd name="T11" fmla="*/ 8 h 11"/>
                <a:gd name="T12" fmla="*/ 0 w 11"/>
                <a:gd name="T13" fmla="*/ 8 h 11"/>
                <a:gd name="T14" fmla="*/ 0 w 11"/>
                <a:gd name="T15" fmla="*/ 9 h 11"/>
                <a:gd name="T16" fmla="*/ 1 w 11"/>
                <a:gd name="T17" fmla="*/ 9 h 11"/>
                <a:gd name="T18" fmla="*/ 1 w 11"/>
                <a:gd name="T19" fmla="*/ 10 h 11"/>
                <a:gd name="T20" fmla="*/ 1 w 11"/>
                <a:gd name="T21" fmla="*/ 11 h 11"/>
                <a:gd name="T22" fmla="*/ 2 w 11"/>
                <a:gd name="T23" fmla="*/ 11 h 11"/>
                <a:gd name="T24" fmla="*/ 3 w 11"/>
                <a:gd name="T25" fmla="*/ 11 h 11"/>
                <a:gd name="T26" fmla="*/ 6 w 11"/>
                <a:gd name="T27" fmla="*/ 8 h 11"/>
                <a:gd name="T28" fmla="*/ 6 w 11"/>
                <a:gd name="T29" fmla="*/ 8 h 11"/>
                <a:gd name="T30" fmla="*/ 7 w 11"/>
                <a:gd name="T31" fmla="*/ 10 h 11"/>
                <a:gd name="T32" fmla="*/ 7 w 11"/>
                <a:gd name="T33" fmla="*/ 10 h 11"/>
                <a:gd name="T34" fmla="*/ 9 w 11"/>
                <a:gd name="T35" fmla="*/ 11 h 11"/>
                <a:gd name="T36" fmla="*/ 10 w 11"/>
                <a:gd name="T37" fmla="*/ 11 h 11"/>
                <a:gd name="T38" fmla="*/ 11 w 11"/>
                <a:gd name="T39" fmla="*/ 10 h 11"/>
                <a:gd name="T40" fmla="*/ 10 w 11"/>
                <a:gd name="T41" fmla="*/ 9 h 11"/>
                <a:gd name="T42" fmla="*/ 10 w 11"/>
                <a:gd name="T43" fmla="*/ 9 h 11"/>
                <a:gd name="T44" fmla="*/ 9 w 11"/>
                <a:gd name="T45" fmla="*/ 8 h 11"/>
                <a:gd name="T46" fmla="*/ 9 w 11"/>
                <a:gd name="T47" fmla="*/ 6 h 11"/>
                <a:gd name="T48" fmla="*/ 8 w 11"/>
                <a:gd name="T49" fmla="*/ 5 h 11"/>
                <a:gd name="T50" fmla="*/ 6 w 11"/>
                <a:gd name="T51" fmla="*/ 3 h 11"/>
                <a:gd name="T52" fmla="*/ 5 w 11"/>
                <a:gd name="T53" fmla="*/ 3 h 11"/>
                <a:gd name="T54" fmla="*/ 5 w 11"/>
                <a:gd name="T55" fmla="*/ 2 h 11"/>
                <a:gd name="T56" fmla="*/ 6 w 11"/>
                <a:gd name="T57" fmla="*/ 1 h 11"/>
                <a:gd name="T58" fmla="*/ 6 w 11"/>
                <a:gd name="T59" fmla="*/ 1 h 11"/>
                <a:gd name="T60" fmla="*/ 6 w 11"/>
                <a:gd name="T61" fmla="*/ 1 h 11"/>
                <a:gd name="T62" fmla="*/ 5 w 11"/>
                <a:gd name="T63" fmla="*/ 1 h 11"/>
                <a:gd name="T64" fmla="*/ 4 w 11"/>
                <a:gd name="T65" fmla="*/ 1 h 11"/>
                <a:gd name="T66" fmla="*/ 3 w 11"/>
                <a:gd name="T67" fmla="*/ 1 h 11"/>
                <a:gd name="T68" fmla="*/ 3 w 11"/>
                <a:gd name="T6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" h="11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7"/>
                    <a:pt x="1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0"/>
                    <a:pt x="5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9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444">
              <a:extLst>
                <a:ext uri="{FF2B5EF4-FFF2-40B4-BE49-F238E27FC236}">
                  <a16:creationId xmlns:a16="http://schemas.microsoft.com/office/drawing/2014/main" id="{4B52DF32-0967-480A-9378-1BA8425480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0730" y="34439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445">
              <a:extLst>
                <a:ext uri="{FF2B5EF4-FFF2-40B4-BE49-F238E27FC236}">
                  <a16:creationId xmlns:a16="http://schemas.microsoft.com/office/drawing/2014/main" id="{82B85DE2-C799-49D8-B483-1838AFC2F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9618" y="22946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446">
              <a:extLst>
                <a:ext uri="{FF2B5EF4-FFF2-40B4-BE49-F238E27FC236}">
                  <a16:creationId xmlns:a16="http://schemas.microsoft.com/office/drawing/2014/main" id="{5BA61B91-1D20-4CDA-A924-3DBB148B64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8355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47">
              <a:extLst>
                <a:ext uri="{FF2B5EF4-FFF2-40B4-BE49-F238E27FC236}">
                  <a16:creationId xmlns:a16="http://schemas.microsoft.com/office/drawing/2014/main" id="{B4B3C5C3-2B70-4DE7-AD87-298B46369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34550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Oval 448">
              <a:extLst>
                <a:ext uri="{FF2B5EF4-FFF2-40B4-BE49-F238E27FC236}">
                  <a16:creationId xmlns:a16="http://schemas.microsoft.com/office/drawing/2014/main" id="{6460AD4A-B2D1-4D45-8D8F-8F90EFC2D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893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449">
              <a:extLst>
                <a:ext uri="{FF2B5EF4-FFF2-40B4-BE49-F238E27FC236}">
                  <a16:creationId xmlns:a16="http://schemas.microsoft.com/office/drawing/2014/main" id="{02E2C532-3A8F-4EBB-9582-D32F7D08EC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2080" y="2150158"/>
              <a:ext cx="857250" cy="1309688"/>
            </a:xfrm>
            <a:custGeom>
              <a:avLst/>
              <a:gdLst>
                <a:gd name="T0" fmla="*/ 197 w 237"/>
                <a:gd name="T1" fmla="*/ 217 h 363"/>
                <a:gd name="T2" fmla="*/ 161 w 237"/>
                <a:gd name="T3" fmla="*/ 206 h 363"/>
                <a:gd name="T4" fmla="*/ 136 w 237"/>
                <a:gd name="T5" fmla="*/ 196 h 363"/>
                <a:gd name="T6" fmla="*/ 110 w 237"/>
                <a:gd name="T7" fmla="*/ 172 h 363"/>
                <a:gd name="T8" fmla="*/ 150 w 237"/>
                <a:gd name="T9" fmla="*/ 155 h 363"/>
                <a:gd name="T10" fmla="*/ 170 w 237"/>
                <a:gd name="T11" fmla="*/ 133 h 363"/>
                <a:gd name="T12" fmla="*/ 183 w 237"/>
                <a:gd name="T13" fmla="*/ 119 h 363"/>
                <a:gd name="T14" fmla="*/ 198 w 237"/>
                <a:gd name="T15" fmla="*/ 109 h 363"/>
                <a:gd name="T16" fmla="*/ 192 w 237"/>
                <a:gd name="T17" fmla="*/ 80 h 363"/>
                <a:gd name="T18" fmla="*/ 166 w 237"/>
                <a:gd name="T19" fmla="*/ 85 h 363"/>
                <a:gd name="T20" fmla="*/ 138 w 237"/>
                <a:gd name="T21" fmla="*/ 86 h 363"/>
                <a:gd name="T22" fmla="*/ 161 w 237"/>
                <a:gd name="T23" fmla="*/ 53 h 363"/>
                <a:gd name="T24" fmla="*/ 164 w 237"/>
                <a:gd name="T25" fmla="*/ 47 h 363"/>
                <a:gd name="T26" fmla="*/ 163 w 237"/>
                <a:gd name="T27" fmla="*/ 23 h 363"/>
                <a:gd name="T28" fmla="*/ 154 w 237"/>
                <a:gd name="T29" fmla="*/ 39 h 363"/>
                <a:gd name="T30" fmla="*/ 149 w 237"/>
                <a:gd name="T31" fmla="*/ 35 h 363"/>
                <a:gd name="T32" fmla="*/ 131 w 237"/>
                <a:gd name="T33" fmla="*/ 39 h 363"/>
                <a:gd name="T34" fmla="*/ 102 w 237"/>
                <a:gd name="T35" fmla="*/ 23 h 363"/>
                <a:gd name="T36" fmla="*/ 82 w 237"/>
                <a:gd name="T37" fmla="*/ 21 h 363"/>
                <a:gd name="T38" fmla="*/ 61 w 237"/>
                <a:gd name="T39" fmla="*/ 2 h 363"/>
                <a:gd name="T40" fmla="*/ 35 w 237"/>
                <a:gd name="T41" fmla="*/ 22 h 363"/>
                <a:gd name="T42" fmla="*/ 29 w 237"/>
                <a:gd name="T43" fmla="*/ 33 h 363"/>
                <a:gd name="T44" fmla="*/ 15 w 237"/>
                <a:gd name="T45" fmla="*/ 58 h 363"/>
                <a:gd name="T46" fmla="*/ 9 w 237"/>
                <a:gd name="T47" fmla="*/ 71 h 363"/>
                <a:gd name="T48" fmla="*/ 34 w 237"/>
                <a:gd name="T49" fmla="*/ 60 h 363"/>
                <a:gd name="T50" fmla="*/ 56 w 237"/>
                <a:gd name="T51" fmla="*/ 65 h 363"/>
                <a:gd name="T52" fmla="*/ 63 w 237"/>
                <a:gd name="T53" fmla="*/ 74 h 363"/>
                <a:gd name="T54" fmla="*/ 62 w 237"/>
                <a:gd name="T55" fmla="*/ 84 h 363"/>
                <a:gd name="T56" fmla="*/ 66 w 237"/>
                <a:gd name="T57" fmla="*/ 90 h 363"/>
                <a:gd name="T58" fmla="*/ 72 w 237"/>
                <a:gd name="T59" fmla="*/ 109 h 363"/>
                <a:gd name="T60" fmla="*/ 64 w 237"/>
                <a:gd name="T61" fmla="*/ 140 h 363"/>
                <a:gd name="T62" fmla="*/ 77 w 237"/>
                <a:gd name="T63" fmla="*/ 158 h 363"/>
                <a:gd name="T64" fmla="*/ 131 w 237"/>
                <a:gd name="T65" fmla="*/ 206 h 363"/>
                <a:gd name="T66" fmla="*/ 141 w 237"/>
                <a:gd name="T67" fmla="*/ 238 h 363"/>
                <a:gd name="T68" fmla="*/ 163 w 237"/>
                <a:gd name="T69" fmla="*/ 311 h 363"/>
                <a:gd name="T70" fmla="*/ 165 w 237"/>
                <a:gd name="T71" fmla="*/ 341 h 363"/>
                <a:gd name="T72" fmla="*/ 168 w 237"/>
                <a:gd name="T73" fmla="*/ 352 h 363"/>
                <a:gd name="T74" fmla="*/ 179 w 237"/>
                <a:gd name="T75" fmla="*/ 361 h 363"/>
                <a:gd name="T76" fmla="*/ 178 w 237"/>
                <a:gd name="T77" fmla="*/ 354 h 363"/>
                <a:gd name="T78" fmla="*/ 184 w 237"/>
                <a:gd name="T79" fmla="*/ 325 h 363"/>
                <a:gd name="T80" fmla="*/ 197 w 237"/>
                <a:gd name="T81" fmla="*/ 306 h 363"/>
                <a:gd name="T82" fmla="*/ 228 w 237"/>
                <a:gd name="T83" fmla="*/ 260 h 363"/>
                <a:gd name="T84" fmla="*/ 179 w 237"/>
                <a:gd name="T85" fmla="*/ 98 h 363"/>
                <a:gd name="T86" fmla="*/ 143 w 237"/>
                <a:gd name="T87" fmla="*/ 60 h 363"/>
                <a:gd name="T88" fmla="*/ 153 w 237"/>
                <a:gd name="T89" fmla="*/ 131 h 363"/>
                <a:gd name="T90" fmla="*/ 144 w 237"/>
                <a:gd name="T91" fmla="*/ 122 h 363"/>
                <a:gd name="T92" fmla="*/ 139 w 237"/>
                <a:gd name="T93" fmla="*/ 109 h 363"/>
                <a:gd name="T94" fmla="*/ 143 w 237"/>
                <a:gd name="T95" fmla="*/ 115 h 363"/>
                <a:gd name="T96" fmla="*/ 130 w 237"/>
                <a:gd name="T97" fmla="*/ 63 h 363"/>
                <a:gd name="T98" fmla="*/ 126 w 237"/>
                <a:gd name="T99" fmla="*/ 86 h 363"/>
                <a:gd name="T100" fmla="*/ 119 w 237"/>
                <a:gd name="T101" fmla="*/ 100 h 363"/>
                <a:gd name="T102" fmla="*/ 121 w 237"/>
                <a:gd name="T103" fmla="*/ 105 h 363"/>
                <a:gd name="T104" fmla="*/ 122 w 237"/>
                <a:gd name="T105" fmla="*/ 82 h 363"/>
                <a:gd name="T106" fmla="*/ 63 w 237"/>
                <a:gd name="T107" fmla="*/ 67 h 363"/>
                <a:gd name="T108" fmla="*/ 90 w 237"/>
                <a:gd name="T109" fmla="*/ 66 h 363"/>
                <a:gd name="T110" fmla="*/ 113 w 237"/>
                <a:gd name="T111" fmla="*/ 65 h 363"/>
                <a:gd name="T112" fmla="*/ 106 w 237"/>
                <a:gd name="T113" fmla="*/ 40 h 363"/>
                <a:gd name="T114" fmla="*/ 104 w 237"/>
                <a:gd name="T115" fmla="*/ 48 h 363"/>
                <a:gd name="T116" fmla="*/ 104 w 237"/>
                <a:gd name="T117" fmla="*/ 63 h 363"/>
                <a:gd name="T118" fmla="*/ 112 w 237"/>
                <a:gd name="T119" fmla="*/ 75 h 363"/>
                <a:gd name="T120" fmla="*/ 171 w 237"/>
                <a:gd name="T121" fmla="*/ 352 h 363"/>
                <a:gd name="T122" fmla="*/ 178 w 237"/>
                <a:gd name="T123" fmla="*/ 357 h 363"/>
                <a:gd name="T124" fmla="*/ 194 w 237"/>
                <a:gd name="T125" fmla="*/ 21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7" h="363">
                  <a:moveTo>
                    <a:pt x="235" y="240"/>
                  </a:moveTo>
                  <a:cubicBezTo>
                    <a:pt x="235" y="240"/>
                    <a:pt x="235" y="240"/>
                    <a:pt x="235" y="240"/>
                  </a:cubicBezTo>
                  <a:cubicBezTo>
                    <a:pt x="234" y="240"/>
                    <a:pt x="234" y="240"/>
                    <a:pt x="233" y="240"/>
                  </a:cubicBezTo>
                  <a:cubicBezTo>
                    <a:pt x="233" y="240"/>
                    <a:pt x="232" y="240"/>
                    <a:pt x="232" y="239"/>
                  </a:cubicBezTo>
                  <a:cubicBezTo>
                    <a:pt x="231" y="239"/>
                    <a:pt x="230" y="238"/>
                    <a:pt x="230" y="238"/>
                  </a:cubicBezTo>
                  <a:cubicBezTo>
                    <a:pt x="229" y="236"/>
                    <a:pt x="228" y="236"/>
                    <a:pt x="227" y="235"/>
                  </a:cubicBezTo>
                  <a:cubicBezTo>
                    <a:pt x="226" y="235"/>
                    <a:pt x="225" y="235"/>
                    <a:pt x="225" y="235"/>
                  </a:cubicBezTo>
                  <a:cubicBezTo>
                    <a:pt x="223" y="235"/>
                    <a:pt x="221" y="235"/>
                    <a:pt x="219" y="234"/>
                  </a:cubicBezTo>
                  <a:cubicBezTo>
                    <a:pt x="219" y="234"/>
                    <a:pt x="218" y="234"/>
                    <a:pt x="218" y="234"/>
                  </a:cubicBezTo>
                  <a:cubicBezTo>
                    <a:pt x="218" y="234"/>
                    <a:pt x="218" y="234"/>
                    <a:pt x="217" y="235"/>
                  </a:cubicBezTo>
                  <a:cubicBezTo>
                    <a:pt x="217" y="235"/>
                    <a:pt x="217" y="235"/>
                    <a:pt x="217" y="234"/>
                  </a:cubicBezTo>
                  <a:cubicBezTo>
                    <a:pt x="217" y="234"/>
                    <a:pt x="217" y="233"/>
                    <a:pt x="216" y="233"/>
                  </a:cubicBezTo>
                  <a:cubicBezTo>
                    <a:pt x="216" y="233"/>
                    <a:pt x="216" y="232"/>
                    <a:pt x="216" y="232"/>
                  </a:cubicBezTo>
                  <a:cubicBezTo>
                    <a:pt x="214" y="232"/>
                    <a:pt x="214" y="232"/>
                    <a:pt x="213" y="231"/>
                  </a:cubicBezTo>
                  <a:cubicBezTo>
                    <a:pt x="212" y="231"/>
                    <a:pt x="211" y="231"/>
                    <a:pt x="210" y="231"/>
                  </a:cubicBezTo>
                  <a:cubicBezTo>
                    <a:pt x="209" y="231"/>
                    <a:pt x="209" y="231"/>
                    <a:pt x="209" y="231"/>
                  </a:cubicBezTo>
                  <a:cubicBezTo>
                    <a:pt x="208" y="232"/>
                    <a:pt x="208" y="232"/>
                    <a:pt x="208" y="232"/>
                  </a:cubicBezTo>
                  <a:cubicBezTo>
                    <a:pt x="208" y="232"/>
                    <a:pt x="208" y="231"/>
                    <a:pt x="208" y="231"/>
                  </a:cubicBezTo>
                  <a:cubicBezTo>
                    <a:pt x="208" y="231"/>
                    <a:pt x="208" y="231"/>
                    <a:pt x="208" y="231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7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30"/>
                    <a:pt x="206" y="230"/>
                    <a:pt x="206" y="230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5" y="229"/>
                    <a:pt x="204" y="229"/>
                    <a:pt x="204" y="230"/>
                  </a:cubicBezTo>
                  <a:cubicBezTo>
                    <a:pt x="204" y="229"/>
                    <a:pt x="203" y="229"/>
                    <a:pt x="203" y="229"/>
                  </a:cubicBezTo>
                  <a:cubicBezTo>
                    <a:pt x="203" y="229"/>
                    <a:pt x="204" y="229"/>
                    <a:pt x="205" y="228"/>
                  </a:cubicBezTo>
                  <a:cubicBezTo>
                    <a:pt x="205" y="228"/>
                    <a:pt x="205" y="227"/>
                    <a:pt x="205" y="227"/>
                  </a:cubicBezTo>
                  <a:cubicBezTo>
                    <a:pt x="205" y="226"/>
                    <a:pt x="205" y="226"/>
                    <a:pt x="205" y="225"/>
                  </a:cubicBezTo>
                  <a:cubicBezTo>
                    <a:pt x="205" y="225"/>
                    <a:pt x="205" y="225"/>
                    <a:pt x="204" y="224"/>
                  </a:cubicBezTo>
                  <a:cubicBezTo>
                    <a:pt x="203" y="223"/>
                    <a:pt x="203" y="223"/>
                    <a:pt x="203" y="222"/>
                  </a:cubicBezTo>
                  <a:cubicBezTo>
                    <a:pt x="203" y="221"/>
                    <a:pt x="202" y="221"/>
                    <a:pt x="202" y="220"/>
                  </a:cubicBezTo>
                  <a:cubicBezTo>
                    <a:pt x="201" y="219"/>
                    <a:pt x="199" y="217"/>
                    <a:pt x="197" y="217"/>
                  </a:cubicBezTo>
                  <a:cubicBezTo>
                    <a:pt x="197" y="217"/>
                    <a:pt x="197" y="217"/>
                    <a:pt x="197" y="217"/>
                  </a:cubicBezTo>
                  <a:cubicBezTo>
                    <a:pt x="196" y="216"/>
                    <a:pt x="195" y="216"/>
                    <a:pt x="194" y="216"/>
                  </a:cubicBezTo>
                  <a:cubicBezTo>
                    <a:pt x="193" y="216"/>
                    <a:pt x="192" y="216"/>
                    <a:pt x="191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190" y="216"/>
                    <a:pt x="189" y="215"/>
                    <a:pt x="188" y="215"/>
                  </a:cubicBezTo>
                  <a:cubicBezTo>
                    <a:pt x="188" y="215"/>
                    <a:pt x="188" y="214"/>
                    <a:pt x="188" y="214"/>
                  </a:cubicBezTo>
                  <a:cubicBezTo>
                    <a:pt x="188" y="214"/>
                    <a:pt x="188" y="213"/>
                    <a:pt x="187" y="213"/>
                  </a:cubicBezTo>
                  <a:cubicBezTo>
                    <a:pt x="187" y="213"/>
                    <a:pt x="186" y="212"/>
                    <a:pt x="186" y="212"/>
                  </a:cubicBezTo>
                  <a:cubicBezTo>
                    <a:pt x="185" y="211"/>
                    <a:pt x="185" y="211"/>
                    <a:pt x="184" y="211"/>
                  </a:cubicBezTo>
                  <a:cubicBezTo>
                    <a:pt x="184" y="211"/>
                    <a:pt x="183" y="211"/>
                    <a:pt x="183" y="211"/>
                  </a:cubicBezTo>
                  <a:cubicBezTo>
                    <a:pt x="183" y="211"/>
                    <a:pt x="183" y="211"/>
                    <a:pt x="183" y="210"/>
                  </a:cubicBezTo>
                  <a:cubicBezTo>
                    <a:pt x="183" y="210"/>
                    <a:pt x="182" y="209"/>
                    <a:pt x="182" y="209"/>
                  </a:cubicBezTo>
                  <a:cubicBezTo>
                    <a:pt x="181" y="209"/>
                    <a:pt x="180" y="208"/>
                    <a:pt x="180" y="208"/>
                  </a:cubicBezTo>
                  <a:cubicBezTo>
                    <a:pt x="180" y="208"/>
                    <a:pt x="179" y="208"/>
                    <a:pt x="179" y="207"/>
                  </a:cubicBezTo>
                  <a:cubicBezTo>
                    <a:pt x="179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7"/>
                    <a:pt x="180" y="207"/>
                  </a:cubicBezTo>
                  <a:cubicBezTo>
                    <a:pt x="180" y="207"/>
                    <a:pt x="180" y="206"/>
                    <a:pt x="180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7" y="206"/>
                    <a:pt x="177" y="206"/>
                    <a:pt x="177" y="206"/>
                  </a:cubicBezTo>
                  <a:cubicBezTo>
                    <a:pt x="176" y="206"/>
                    <a:pt x="176" y="206"/>
                    <a:pt x="176" y="206"/>
                  </a:cubicBezTo>
                  <a:cubicBezTo>
                    <a:pt x="176" y="206"/>
                    <a:pt x="176" y="207"/>
                    <a:pt x="176" y="207"/>
                  </a:cubicBezTo>
                  <a:cubicBezTo>
                    <a:pt x="175" y="207"/>
                    <a:pt x="174" y="208"/>
                    <a:pt x="173" y="207"/>
                  </a:cubicBezTo>
                  <a:cubicBezTo>
                    <a:pt x="172" y="207"/>
                    <a:pt x="172" y="207"/>
                    <a:pt x="171" y="207"/>
                  </a:cubicBezTo>
                  <a:cubicBezTo>
                    <a:pt x="170" y="207"/>
                    <a:pt x="170" y="207"/>
                    <a:pt x="169" y="207"/>
                  </a:cubicBezTo>
                  <a:cubicBezTo>
                    <a:pt x="168" y="207"/>
                    <a:pt x="168" y="207"/>
                    <a:pt x="168" y="206"/>
                  </a:cubicBezTo>
                  <a:cubicBezTo>
                    <a:pt x="168" y="206"/>
                    <a:pt x="168" y="206"/>
                    <a:pt x="168" y="206"/>
                  </a:cubicBezTo>
                  <a:cubicBezTo>
                    <a:pt x="168" y="206"/>
                    <a:pt x="168" y="205"/>
                    <a:pt x="167" y="205"/>
                  </a:cubicBezTo>
                  <a:cubicBezTo>
                    <a:pt x="167" y="205"/>
                    <a:pt x="166" y="205"/>
                    <a:pt x="166" y="205"/>
                  </a:cubicBezTo>
                  <a:cubicBezTo>
                    <a:pt x="165" y="205"/>
                    <a:pt x="165" y="205"/>
                    <a:pt x="165" y="204"/>
                  </a:cubicBezTo>
                  <a:cubicBezTo>
                    <a:pt x="165" y="204"/>
                    <a:pt x="165" y="204"/>
                    <a:pt x="164" y="203"/>
                  </a:cubicBezTo>
                  <a:cubicBezTo>
                    <a:pt x="164" y="203"/>
                    <a:pt x="164" y="204"/>
                    <a:pt x="163" y="204"/>
                  </a:cubicBezTo>
                  <a:cubicBezTo>
                    <a:pt x="163" y="204"/>
                    <a:pt x="163" y="204"/>
                    <a:pt x="163" y="204"/>
                  </a:cubicBezTo>
                  <a:cubicBezTo>
                    <a:pt x="163" y="205"/>
                    <a:pt x="163" y="205"/>
                    <a:pt x="162" y="205"/>
                  </a:cubicBezTo>
                  <a:cubicBezTo>
                    <a:pt x="162" y="206"/>
                    <a:pt x="162" y="206"/>
                    <a:pt x="161" y="206"/>
                  </a:cubicBezTo>
                  <a:cubicBezTo>
                    <a:pt x="161" y="206"/>
                    <a:pt x="161" y="206"/>
                    <a:pt x="161" y="206"/>
                  </a:cubicBezTo>
                  <a:cubicBezTo>
                    <a:pt x="161" y="205"/>
                    <a:pt x="160" y="205"/>
                    <a:pt x="161" y="205"/>
                  </a:cubicBezTo>
                  <a:cubicBezTo>
                    <a:pt x="161" y="205"/>
                    <a:pt x="161" y="204"/>
                    <a:pt x="162" y="204"/>
                  </a:cubicBezTo>
                  <a:cubicBezTo>
                    <a:pt x="162" y="204"/>
                    <a:pt x="162" y="203"/>
                    <a:pt x="161" y="203"/>
                  </a:cubicBezTo>
                  <a:cubicBezTo>
                    <a:pt x="161" y="203"/>
                    <a:pt x="161" y="203"/>
                    <a:pt x="161" y="203"/>
                  </a:cubicBezTo>
                  <a:cubicBezTo>
                    <a:pt x="160" y="203"/>
                    <a:pt x="160" y="203"/>
                    <a:pt x="159" y="204"/>
                  </a:cubicBezTo>
                  <a:cubicBezTo>
                    <a:pt x="159" y="204"/>
                    <a:pt x="158" y="205"/>
                    <a:pt x="157" y="205"/>
                  </a:cubicBezTo>
                  <a:cubicBezTo>
                    <a:pt x="157" y="205"/>
                    <a:pt x="156" y="205"/>
                    <a:pt x="155" y="206"/>
                  </a:cubicBezTo>
                  <a:cubicBezTo>
                    <a:pt x="155" y="206"/>
                    <a:pt x="155" y="206"/>
                    <a:pt x="155" y="206"/>
                  </a:cubicBezTo>
                  <a:cubicBezTo>
                    <a:pt x="154" y="206"/>
                    <a:pt x="154" y="206"/>
                    <a:pt x="153" y="206"/>
                  </a:cubicBezTo>
                  <a:cubicBezTo>
                    <a:pt x="153" y="207"/>
                    <a:pt x="152" y="207"/>
                    <a:pt x="152" y="208"/>
                  </a:cubicBezTo>
                  <a:cubicBezTo>
                    <a:pt x="152" y="209"/>
                    <a:pt x="152" y="209"/>
                    <a:pt x="151" y="209"/>
                  </a:cubicBezTo>
                  <a:cubicBezTo>
                    <a:pt x="151" y="210"/>
                    <a:pt x="150" y="210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2"/>
                    <a:pt x="150" y="212"/>
                    <a:pt x="150" y="212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50" y="211"/>
                    <a:pt x="150" y="211"/>
                  </a:cubicBezTo>
                  <a:cubicBezTo>
                    <a:pt x="150" y="211"/>
                    <a:pt x="149" y="211"/>
                    <a:pt x="149" y="211"/>
                  </a:cubicBezTo>
                  <a:cubicBezTo>
                    <a:pt x="149" y="211"/>
                    <a:pt x="149" y="210"/>
                    <a:pt x="148" y="210"/>
                  </a:cubicBezTo>
                  <a:cubicBezTo>
                    <a:pt x="148" y="209"/>
                    <a:pt x="147" y="209"/>
                    <a:pt x="146" y="209"/>
                  </a:cubicBezTo>
                  <a:cubicBezTo>
                    <a:pt x="145" y="209"/>
                    <a:pt x="144" y="209"/>
                    <a:pt x="143" y="209"/>
                  </a:cubicBezTo>
                  <a:cubicBezTo>
                    <a:pt x="143" y="210"/>
                    <a:pt x="143" y="210"/>
                    <a:pt x="142" y="210"/>
                  </a:cubicBezTo>
                  <a:cubicBezTo>
                    <a:pt x="142" y="210"/>
                    <a:pt x="141" y="210"/>
                    <a:pt x="140" y="210"/>
                  </a:cubicBezTo>
                  <a:cubicBezTo>
                    <a:pt x="139" y="210"/>
                    <a:pt x="138" y="209"/>
                    <a:pt x="137" y="208"/>
                  </a:cubicBezTo>
                  <a:cubicBezTo>
                    <a:pt x="137" y="207"/>
                    <a:pt x="137" y="207"/>
                    <a:pt x="136" y="206"/>
                  </a:cubicBezTo>
                  <a:cubicBezTo>
                    <a:pt x="136" y="206"/>
                    <a:pt x="136" y="206"/>
                    <a:pt x="136" y="205"/>
                  </a:cubicBezTo>
                  <a:cubicBezTo>
                    <a:pt x="136" y="205"/>
                    <a:pt x="136" y="204"/>
                    <a:pt x="136" y="203"/>
                  </a:cubicBezTo>
                  <a:cubicBezTo>
                    <a:pt x="137" y="203"/>
                    <a:pt x="137" y="202"/>
                    <a:pt x="137" y="202"/>
                  </a:cubicBezTo>
                  <a:cubicBezTo>
                    <a:pt x="137" y="201"/>
                    <a:pt x="137" y="200"/>
                    <a:pt x="137" y="200"/>
                  </a:cubicBezTo>
                  <a:cubicBezTo>
                    <a:pt x="137" y="199"/>
                    <a:pt x="137" y="198"/>
                    <a:pt x="137" y="197"/>
                  </a:cubicBezTo>
                  <a:cubicBezTo>
                    <a:pt x="137" y="197"/>
                    <a:pt x="137" y="197"/>
                    <a:pt x="137" y="197"/>
                  </a:cubicBezTo>
                  <a:cubicBezTo>
                    <a:pt x="137" y="197"/>
                    <a:pt x="137" y="197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7"/>
                    <a:pt x="136" y="197"/>
                    <a:pt x="136" y="197"/>
                  </a:cubicBezTo>
                  <a:cubicBezTo>
                    <a:pt x="136" y="196"/>
                    <a:pt x="136" y="196"/>
                    <a:pt x="136" y="196"/>
                  </a:cubicBezTo>
                  <a:cubicBezTo>
                    <a:pt x="136" y="196"/>
                    <a:pt x="135" y="196"/>
                    <a:pt x="134" y="196"/>
                  </a:cubicBezTo>
                  <a:cubicBezTo>
                    <a:pt x="134" y="196"/>
                    <a:pt x="133" y="195"/>
                    <a:pt x="132" y="195"/>
                  </a:cubicBezTo>
                  <a:cubicBezTo>
                    <a:pt x="131" y="195"/>
                    <a:pt x="131" y="196"/>
                    <a:pt x="130" y="195"/>
                  </a:cubicBezTo>
                  <a:cubicBezTo>
                    <a:pt x="129" y="195"/>
                    <a:pt x="128" y="196"/>
                    <a:pt x="128" y="196"/>
                  </a:cubicBezTo>
                  <a:cubicBezTo>
                    <a:pt x="127" y="196"/>
                    <a:pt x="127" y="195"/>
                    <a:pt x="127" y="195"/>
                  </a:cubicBezTo>
                  <a:cubicBezTo>
                    <a:pt x="126" y="195"/>
                    <a:pt x="126" y="195"/>
                    <a:pt x="126" y="195"/>
                  </a:cubicBezTo>
                  <a:cubicBezTo>
                    <a:pt x="127" y="194"/>
                    <a:pt x="127" y="193"/>
                    <a:pt x="127" y="192"/>
                  </a:cubicBezTo>
                  <a:cubicBezTo>
                    <a:pt x="127" y="192"/>
                    <a:pt x="127" y="191"/>
                    <a:pt x="128" y="191"/>
                  </a:cubicBezTo>
                  <a:cubicBezTo>
                    <a:pt x="128" y="191"/>
                    <a:pt x="128" y="190"/>
                    <a:pt x="128" y="190"/>
                  </a:cubicBezTo>
                  <a:cubicBezTo>
                    <a:pt x="129" y="190"/>
                    <a:pt x="129" y="190"/>
                    <a:pt x="129" y="189"/>
                  </a:cubicBezTo>
                  <a:cubicBezTo>
                    <a:pt x="129" y="189"/>
                    <a:pt x="129" y="188"/>
                    <a:pt x="129" y="188"/>
                  </a:cubicBezTo>
                  <a:cubicBezTo>
                    <a:pt x="129" y="187"/>
                    <a:pt x="129" y="186"/>
                    <a:pt x="130" y="186"/>
                  </a:cubicBezTo>
                  <a:cubicBezTo>
                    <a:pt x="130" y="185"/>
                    <a:pt x="131" y="185"/>
                    <a:pt x="131" y="185"/>
                  </a:cubicBezTo>
                  <a:cubicBezTo>
                    <a:pt x="131" y="184"/>
                    <a:pt x="131" y="184"/>
                    <a:pt x="131" y="184"/>
                  </a:cubicBezTo>
                  <a:cubicBezTo>
                    <a:pt x="131" y="183"/>
                    <a:pt x="131" y="183"/>
                    <a:pt x="130" y="183"/>
                  </a:cubicBezTo>
                  <a:cubicBezTo>
                    <a:pt x="129" y="183"/>
                    <a:pt x="128" y="183"/>
                    <a:pt x="127" y="183"/>
                  </a:cubicBezTo>
                  <a:cubicBezTo>
                    <a:pt x="127" y="183"/>
                    <a:pt x="126" y="183"/>
                    <a:pt x="125" y="183"/>
                  </a:cubicBezTo>
                  <a:cubicBezTo>
                    <a:pt x="124" y="183"/>
                    <a:pt x="124" y="184"/>
                    <a:pt x="123" y="185"/>
                  </a:cubicBezTo>
                  <a:cubicBezTo>
                    <a:pt x="123" y="185"/>
                    <a:pt x="123" y="185"/>
                    <a:pt x="123" y="186"/>
                  </a:cubicBezTo>
                  <a:cubicBezTo>
                    <a:pt x="123" y="187"/>
                    <a:pt x="122" y="188"/>
                    <a:pt x="121" y="189"/>
                  </a:cubicBezTo>
                  <a:cubicBezTo>
                    <a:pt x="121" y="190"/>
                    <a:pt x="120" y="190"/>
                    <a:pt x="120" y="190"/>
                  </a:cubicBezTo>
                  <a:cubicBezTo>
                    <a:pt x="119" y="189"/>
                    <a:pt x="119" y="189"/>
                    <a:pt x="118" y="190"/>
                  </a:cubicBezTo>
                  <a:cubicBezTo>
                    <a:pt x="117" y="190"/>
                    <a:pt x="117" y="190"/>
                    <a:pt x="116" y="190"/>
                  </a:cubicBezTo>
                  <a:cubicBezTo>
                    <a:pt x="115" y="190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2" y="189"/>
                    <a:pt x="111" y="188"/>
                    <a:pt x="111" y="188"/>
                  </a:cubicBezTo>
                  <a:cubicBezTo>
                    <a:pt x="111" y="187"/>
                    <a:pt x="110" y="186"/>
                    <a:pt x="110" y="185"/>
                  </a:cubicBezTo>
                  <a:cubicBezTo>
                    <a:pt x="110" y="185"/>
                    <a:pt x="109" y="185"/>
                    <a:pt x="109" y="184"/>
                  </a:cubicBezTo>
                  <a:cubicBezTo>
                    <a:pt x="109" y="183"/>
                    <a:pt x="109" y="183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9"/>
                    <a:pt x="109" y="177"/>
                    <a:pt x="109" y="175"/>
                  </a:cubicBezTo>
                  <a:cubicBezTo>
                    <a:pt x="110" y="175"/>
                    <a:pt x="110" y="175"/>
                    <a:pt x="110" y="174"/>
                  </a:cubicBezTo>
                  <a:cubicBezTo>
                    <a:pt x="110" y="174"/>
                    <a:pt x="111" y="173"/>
                    <a:pt x="110" y="172"/>
                  </a:cubicBezTo>
                  <a:cubicBezTo>
                    <a:pt x="110" y="171"/>
                    <a:pt x="111" y="170"/>
                    <a:pt x="111" y="169"/>
                  </a:cubicBezTo>
                  <a:cubicBezTo>
                    <a:pt x="111" y="168"/>
                    <a:pt x="112" y="167"/>
                    <a:pt x="113" y="167"/>
                  </a:cubicBezTo>
                  <a:cubicBezTo>
                    <a:pt x="114" y="166"/>
                    <a:pt x="115" y="166"/>
                    <a:pt x="116" y="165"/>
                  </a:cubicBezTo>
                  <a:cubicBezTo>
                    <a:pt x="117" y="165"/>
                    <a:pt x="118" y="164"/>
                    <a:pt x="118" y="164"/>
                  </a:cubicBezTo>
                  <a:cubicBezTo>
                    <a:pt x="119" y="164"/>
                    <a:pt x="120" y="164"/>
                    <a:pt x="120" y="164"/>
                  </a:cubicBezTo>
                  <a:cubicBezTo>
                    <a:pt x="121" y="164"/>
                    <a:pt x="121" y="165"/>
                    <a:pt x="122" y="164"/>
                  </a:cubicBezTo>
                  <a:cubicBezTo>
                    <a:pt x="122" y="164"/>
                    <a:pt x="123" y="164"/>
                    <a:pt x="123" y="165"/>
                  </a:cubicBezTo>
                  <a:cubicBezTo>
                    <a:pt x="124" y="166"/>
                    <a:pt x="125" y="166"/>
                    <a:pt x="125" y="166"/>
                  </a:cubicBezTo>
                  <a:cubicBezTo>
                    <a:pt x="126" y="165"/>
                    <a:pt x="126" y="165"/>
                    <a:pt x="127" y="165"/>
                  </a:cubicBezTo>
                  <a:cubicBezTo>
                    <a:pt x="127" y="165"/>
                    <a:pt x="127" y="164"/>
                    <a:pt x="127" y="164"/>
                  </a:cubicBezTo>
                  <a:cubicBezTo>
                    <a:pt x="127" y="163"/>
                    <a:pt x="128" y="163"/>
                    <a:pt x="128" y="163"/>
                  </a:cubicBezTo>
                  <a:cubicBezTo>
                    <a:pt x="128" y="163"/>
                    <a:pt x="129" y="163"/>
                    <a:pt x="129" y="163"/>
                  </a:cubicBezTo>
                  <a:cubicBezTo>
                    <a:pt x="130" y="162"/>
                    <a:pt x="131" y="163"/>
                    <a:pt x="132" y="163"/>
                  </a:cubicBezTo>
                  <a:cubicBezTo>
                    <a:pt x="134" y="163"/>
                    <a:pt x="135" y="163"/>
                    <a:pt x="136" y="164"/>
                  </a:cubicBezTo>
                  <a:cubicBezTo>
                    <a:pt x="136" y="164"/>
                    <a:pt x="136" y="164"/>
                    <a:pt x="137" y="164"/>
                  </a:cubicBezTo>
                  <a:cubicBezTo>
                    <a:pt x="137" y="164"/>
                    <a:pt x="138" y="164"/>
                    <a:pt x="138" y="164"/>
                  </a:cubicBezTo>
                  <a:cubicBezTo>
                    <a:pt x="138" y="163"/>
                    <a:pt x="139" y="164"/>
                    <a:pt x="139" y="164"/>
                  </a:cubicBezTo>
                  <a:cubicBezTo>
                    <a:pt x="139" y="164"/>
                    <a:pt x="140" y="165"/>
                    <a:pt x="140" y="166"/>
                  </a:cubicBezTo>
                  <a:cubicBezTo>
                    <a:pt x="141" y="166"/>
                    <a:pt x="141" y="167"/>
                    <a:pt x="140" y="167"/>
                  </a:cubicBezTo>
                  <a:cubicBezTo>
                    <a:pt x="140" y="167"/>
                    <a:pt x="140" y="167"/>
                    <a:pt x="140" y="168"/>
                  </a:cubicBezTo>
                  <a:cubicBezTo>
                    <a:pt x="140" y="168"/>
                    <a:pt x="140" y="169"/>
                    <a:pt x="140" y="169"/>
                  </a:cubicBezTo>
                  <a:cubicBezTo>
                    <a:pt x="141" y="170"/>
                    <a:pt x="141" y="172"/>
                    <a:pt x="142" y="173"/>
                  </a:cubicBezTo>
                  <a:cubicBezTo>
                    <a:pt x="142" y="174"/>
                    <a:pt x="143" y="174"/>
                    <a:pt x="143" y="175"/>
                  </a:cubicBezTo>
                  <a:cubicBezTo>
                    <a:pt x="144" y="175"/>
                    <a:pt x="144" y="175"/>
                    <a:pt x="145" y="174"/>
                  </a:cubicBezTo>
                  <a:cubicBezTo>
                    <a:pt x="145" y="173"/>
                    <a:pt x="146" y="172"/>
                    <a:pt x="146" y="171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0"/>
                    <a:pt x="145" y="169"/>
                    <a:pt x="145" y="169"/>
                  </a:cubicBezTo>
                  <a:cubicBezTo>
                    <a:pt x="145" y="168"/>
                    <a:pt x="145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4" y="165"/>
                    <a:pt x="144" y="163"/>
                    <a:pt x="144" y="161"/>
                  </a:cubicBezTo>
                  <a:cubicBezTo>
                    <a:pt x="144" y="160"/>
                    <a:pt x="144" y="160"/>
                    <a:pt x="145" y="160"/>
                  </a:cubicBezTo>
                  <a:cubicBezTo>
                    <a:pt x="146" y="159"/>
                    <a:pt x="146" y="158"/>
                    <a:pt x="148" y="157"/>
                  </a:cubicBezTo>
                  <a:cubicBezTo>
                    <a:pt x="148" y="157"/>
                    <a:pt x="148" y="157"/>
                    <a:pt x="148" y="157"/>
                  </a:cubicBezTo>
                  <a:cubicBezTo>
                    <a:pt x="149" y="157"/>
                    <a:pt x="149" y="157"/>
                    <a:pt x="149" y="156"/>
                  </a:cubicBezTo>
                  <a:cubicBezTo>
                    <a:pt x="150" y="156"/>
                    <a:pt x="150" y="156"/>
                    <a:pt x="150" y="155"/>
                  </a:cubicBezTo>
                  <a:cubicBezTo>
                    <a:pt x="150" y="155"/>
                    <a:pt x="151" y="155"/>
                    <a:pt x="151" y="155"/>
                  </a:cubicBezTo>
                  <a:cubicBezTo>
                    <a:pt x="152" y="154"/>
                    <a:pt x="152" y="154"/>
                    <a:pt x="152" y="154"/>
                  </a:cubicBezTo>
                  <a:cubicBezTo>
                    <a:pt x="153" y="153"/>
                    <a:pt x="154" y="153"/>
                    <a:pt x="155" y="152"/>
                  </a:cubicBezTo>
                  <a:cubicBezTo>
                    <a:pt x="155" y="152"/>
                    <a:pt x="155" y="152"/>
                    <a:pt x="155" y="152"/>
                  </a:cubicBezTo>
                  <a:cubicBezTo>
                    <a:pt x="156" y="151"/>
                    <a:pt x="156" y="151"/>
                    <a:pt x="156" y="151"/>
                  </a:cubicBezTo>
                  <a:cubicBezTo>
                    <a:pt x="156" y="151"/>
                    <a:pt x="156" y="151"/>
                    <a:pt x="157" y="150"/>
                  </a:cubicBezTo>
                  <a:cubicBezTo>
                    <a:pt x="157" y="150"/>
                    <a:pt x="157" y="150"/>
                    <a:pt x="157" y="150"/>
                  </a:cubicBezTo>
                  <a:cubicBezTo>
                    <a:pt x="157" y="149"/>
                    <a:pt x="156" y="149"/>
                    <a:pt x="157" y="149"/>
                  </a:cubicBezTo>
                  <a:cubicBezTo>
                    <a:pt x="157" y="148"/>
                    <a:pt x="157" y="147"/>
                    <a:pt x="157" y="147"/>
                  </a:cubicBezTo>
                  <a:cubicBezTo>
                    <a:pt x="157" y="147"/>
                    <a:pt x="157" y="146"/>
                    <a:pt x="157" y="146"/>
                  </a:cubicBezTo>
                  <a:cubicBezTo>
                    <a:pt x="157" y="145"/>
                    <a:pt x="157" y="145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4"/>
                    <a:pt x="157" y="144"/>
                  </a:cubicBezTo>
                  <a:cubicBezTo>
                    <a:pt x="157" y="144"/>
                    <a:pt x="157" y="145"/>
                    <a:pt x="157" y="145"/>
                  </a:cubicBezTo>
                  <a:cubicBezTo>
                    <a:pt x="157" y="145"/>
                    <a:pt x="158" y="145"/>
                    <a:pt x="158" y="145"/>
                  </a:cubicBezTo>
                  <a:cubicBezTo>
                    <a:pt x="158" y="145"/>
                    <a:pt x="158" y="145"/>
                    <a:pt x="158" y="145"/>
                  </a:cubicBezTo>
                  <a:cubicBezTo>
                    <a:pt x="158" y="145"/>
                    <a:pt x="159" y="144"/>
                    <a:pt x="159" y="143"/>
                  </a:cubicBezTo>
                  <a:cubicBezTo>
                    <a:pt x="159" y="143"/>
                    <a:pt x="159" y="143"/>
                    <a:pt x="159" y="142"/>
                  </a:cubicBezTo>
                  <a:cubicBezTo>
                    <a:pt x="159" y="142"/>
                    <a:pt x="159" y="142"/>
                    <a:pt x="159" y="142"/>
                  </a:cubicBezTo>
                  <a:cubicBezTo>
                    <a:pt x="159" y="141"/>
                    <a:pt x="160" y="141"/>
                    <a:pt x="160" y="141"/>
                  </a:cubicBezTo>
                  <a:cubicBezTo>
                    <a:pt x="160" y="141"/>
                    <a:pt x="161" y="141"/>
                    <a:pt x="161" y="141"/>
                  </a:cubicBezTo>
                  <a:cubicBezTo>
                    <a:pt x="162" y="140"/>
                    <a:pt x="162" y="139"/>
                    <a:pt x="162" y="138"/>
                  </a:cubicBezTo>
                  <a:cubicBezTo>
                    <a:pt x="162" y="137"/>
                    <a:pt x="163" y="137"/>
                    <a:pt x="164" y="137"/>
                  </a:cubicBezTo>
                  <a:cubicBezTo>
                    <a:pt x="164" y="137"/>
                    <a:pt x="165" y="137"/>
                    <a:pt x="165" y="137"/>
                  </a:cubicBezTo>
                  <a:cubicBezTo>
                    <a:pt x="165" y="137"/>
                    <a:pt x="166" y="137"/>
                    <a:pt x="166" y="137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6" y="136"/>
                    <a:pt x="166" y="136"/>
                  </a:cubicBezTo>
                  <a:cubicBezTo>
                    <a:pt x="166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5" y="136"/>
                    <a:pt x="165" y="136"/>
                    <a:pt x="165" y="136"/>
                  </a:cubicBezTo>
                  <a:cubicBezTo>
                    <a:pt x="167" y="136"/>
                    <a:pt x="168" y="135"/>
                    <a:pt x="170" y="135"/>
                  </a:cubicBezTo>
                  <a:cubicBezTo>
                    <a:pt x="170" y="135"/>
                    <a:pt x="170" y="135"/>
                    <a:pt x="170" y="135"/>
                  </a:cubicBezTo>
                  <a:cubicBezTo>
                    <a:pt x="171" y="134"/>
                    <a:pt x="171" y="134"/>
                    <a:pt x="170" y="134"/>
                  </a:cubicBezTo>
                  <a:cubicBezTo>
                    <a:pt x="170" y="133"/>
                    <a:pt x="169" y="133"/>
                    <a:pt x="170" y="133"/>
                  </a:cubicBezTo>
                  <a:cubicBezTo>
                    <a:pt x="170" y="132"/>
                    <a:pt x="170" y="131"/>
                    <a:pt x="170" y="131"/>
                  </a:cubicBezTo>
                  <a:cubicBezTo>
                    <a:pt x="171" y="130"/>
                    <a:pt x="171" y="129"/>
                    <a:pt x="172" y="129"/>
                  </a:cubicBezTo>
                  <a:cubicBezTo>
                    <a:pt x="173" y="129"/>
                    <a:pt x="173" y="128"/>
                    <a:pt x="174" y="128"/>
                  </a:cubicBezTo>
                  <a:cubicBezTo>
                    <a:pt x="174" y="128"/>
                    <a:pt x="174" y="128"/>
                    <a:pt x="175" y="128"/>
                  </a:cubicBezTo>
                  <a:cubicBezTo>
                    <a:pt x="176" y="128"/>
                    <a:pt x="177" y="127"/>
                    <a:pt x="178" y="127"/>
                  </a:cubicBezTo>
                  <a:cubicBezTo>
                    <a:pt x="178" y="127"/>
                    <a:pt x="178" y="127"/>
                    <a:pt x="179" y="126"/>
                  </a:cubicBezTo>
                  <a:cubicBezTo>
                    <a:pt x="179" y="126"/>
                    <a:pt x="179" y="126"/>
                    <a:pt x="179" y="126"/>
                  </a:cubicBezTo>
                  <a:cubicBezTo>
                    <a:pt x="180" y="126"/>
                    <a:pt x="181" y="125"/>
                    <a:pt x="182" y="125"/>
                  </a:cubicBezTo>
                  <a:cubicBezTo>
                    <a:pt x="182" y="125"/>
                    <a:pt x="182" y="125"/>
                    <a:pt x="182" y="125"/>
                  </a:cubicBezTo>
                  <a:cubicBezTo>
                    <a:pt x="182" y="125"/>
                    <a:pt x="182" y="126"/>
                    <a:pt x="182" y="126"/>
                  </a:cubicBezTo>
                  <a:cubicBezTo>
                    <a:pt x="181" y="126"/>
                    <a:pt x="181" y="126"/>
                    <a:pt x="181" y="126"/>
                  </a:cubicBezTo>
                  <a:cubicBezTo>
                    <a:pt x="180" y="126"/>
                    <a:pt x="179" y="127"/>
                    <a:pt x="179" y="128"/>
                  </a:cubicBezTo>
                  <a:cubicBezTo>
                    <a:pt x="179" y="128"/>
                    <a:pt x="179" y="128"/>
                    <a:pt x="179" y="129"/>
                  </a:cubicBezTo>
                  <a:cubicBezTo>
                    <a:pt x="179" y="129"/>
                    <a:pt x="179" y="130"/>
                    <a:pt x="180" y="130"/>
                  </a:cubicBezTo>
                  <a:cubicBezTo>
                    <a:pt x="180" y="130"/>
                    <a:pt x="180" y="130"/>
                    <a:pt x="180" y="130"/>
                  </a:cubicBezTo>
                  <a:cubicBezTo>
                    <a:pt x="181" y="129"/>
                    <a:pt x="182" y="129"/>
                    <a:pt x="183" y="128"/>
                  </a:cubicBezTo>
                  <a:cubicBezTo>
                    <a:pt x="183" y="128"/>
                    <a:pt x="184" y="127"/>
                    <a:pt x="184" y="127"/>
                  </a:cubicBezTo>
                  <a:cubicBezTo>
                    <a:pt x="186" y="127"/>
                    <a:pt x="187" y="127"/>
                    <a:pt x="188" y="126"/>
                  </a:cubicBezTo>
                  <a:cubicBezTo>
                    <a:pt x="189" y="126"/>
                    <a:pt x="189" y="126"/>
                    <a:pt x="189" y="126"/>
                  </a:cubicBezTo>
                  <a:cubicBezTo>
                    <a:pt x="190" y="125"/>
                    <a:pt x="190" y="125"/>
                    <a:pt x="191" y="125"/>
                  </a:cubicBezTo>
                  <a:cubicBezTo>
                    <a:pt x="191" y="125"/>
                    <a:pt x="191" y="125"/>
                    <a:pt x="192" y="125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4"/>
                    <a:pt x="192" y="124"/>
                    <a:pt x="192" y="124"/>
                  </a:cubicBezTo>
                  <a:cubicBezTo>
                    <a:pt x="192" y="123"/>
                    <a:pt x="191" y="123"/>
                    <a:pt x="192" y="122"/>
                  </a:cubicBezTo>
                  <a:cubicBezTo>
                    <a:pt x="192" y="122"/>
                    <a:pt x="191" y="122"/>
                    <a:pt x="191" y="122"/>
                  </a:cubicBezTo>
                  <a:cubicBezTo>
                    <a:pt x="191" y="121"/>
                    <a:pt x="191" y="121"/>
                    <a:pt x="191" y="121"/>
                  </a:cubicBezTo>
                  <a:cubicBezTo>
                    <a:pt x="190" y="122"/>
                    <a:pt x="189" y="123"/>
                    <a:pt x="189" y="124"/>
                  </a:cubicBezTo>
                  <a:cubicBezTo>
                    <a:pt x="189" y="124"/>
                    <a:pt x="188" y="124"/>
                    <a:pt x="188" y="124"/>
                  </a:cubicBezTo>
                  <a:cubicBezTo>
                    <a:pt x="188" y="124"/>
                    <a:pt x="187" y="124"/>
                    <a:pt x="187" y="124"/>
                  </a:cubicBezTo>
                  <a:cubicBezTo>
                    <a:pt x="187" y="124"/>
                    <a:pt x="187" y="124"/>
                    <a:pt x="187" y="124"/>
                  </a:cubicBezTo>
                  <a:cubicBezTo>
                    <a:pt x="187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ubicBezTo>
                    <a:pt x="185" y="124"/>
                    <a:pt x="185" y="124"/>
                    <a:pt x="185" y="123"/>
                  </a:cubicBezTo>
                  <a:cubicBezTo>
                    <a:pt x="184" y="123"/>
                    <a:pt x="183" y="122"/>
                    <a:pt x="183" y="122"/>
                  </a:cubicBezTo>
                  <a:cubicBezTo>
                    <a:pt x="183" y="121"/>
                    <a:pt x="183" y="120"/>
                    <a:pt x="183" y="119"/>
                  </a:cubicBezTo>
                  <a:cubicBezTo>
                    <a:pt x="184" y="119"/>
                    <a:pt x="183" y="119"/>
                    <a:pt x="183" y="118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182" y="118"/>
                    <a:pt x="182" y="118"/>
                    <a:pt x="182" y="118"/>
                  </a:cubicBezTo>
                  <a:cubicBezTo>
                    <a:pt x="182" y="118"/>
                    <a:pt x="183" y="118"/>
                    <a:pt x="183" y="118"/>
                  </a:cubicBezTo>
                  <a:cubicBezTo>
                    <a:pt x="183" y="118"/>
                    <a:pt x="184" y="118"/>
                    <a:pt x="184" y="117"/>
                  </a:cubicBezTo>
                  <a:cubicBezTo>
                    <a:pt x="185" y="117"/>
                    <a:pt x="185" y="116"/>
                    <a:pt x="185" y="116"/>
                  </a:cubicBezTo>
                  <a:cubicBezTo>
                    <a:pt x="185" y="116"/>
                    <a:pt x="184" y="115"/>
                    <a:pt x="184" y="115"/>
                  </a:cubicBezTo>
                  <a:cubicBezTo>
                    <a:pt x="183" y="115"/>
                    <a:pt x="183" y="114"/>
                    <a:pt x="182" y="115"/>
                  </a:cubicBezTo>
                  <a:cubicBezTo>
                    <a:pt x="180" y="115"/>
                    <a:pt x="177" y="116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9"/>
                    <a:pt x="173" y="119"/>
                    <a:pt x="173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4" y="118"/>
                    <a:pt x="174" y="118"/>
                    <a:pt x="174" y="118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6" y="116"/>
                    <a:pt x="176" y="116"/>
                  </a:cubicBezTo>
                  <a:cubicBezTo>
                    <a:pt x="177" y="115"/>
                    <a:pt x="178" y="115"/>
                    <a:pt x="179" y="114"/>
                  </a:cubicBezTo>
                  <a:cubicBezTo>
                    <a:pt x="179" y="114"/>
                    <a:pt x="180" y="114"/>
                    <a:pt x="180" y="113"/>
                  </a:cubicBezTo>
                  <a:cubicBezTo>
                    <a:pt x="180" y="113"/>
                    <a:pt x="180" y="113"/>
                    <a:pt x="180" y="113"/>
                  </a:cubicBezTo>
                  <a:cubicBezTo>
                    <a:pt x="181" y="112"/>
                    <a:pt x="181" y="112"/>
                    <a:pt x="182" y="112"/>
                  </a:cubicBezTo>
                  <a:cubicBezTo>
                    <a:pt x="182" y="111"/>
                    <a:pt x="183" y="112"/>
                    <a:pt x="184" y="112"/>
                  </a:cubicBezTo>
                  <a:cubicBezTo>
                    <a:pt x="186" y="112"/>
                    <a:pt x="188" y="112"/>
                    <a:pt x="191" y="112"/>
                  </a:cubicBezTo>
                  <a:cubicBezTo>
                    <a:pt x="192" y="112"/>
                    <a:pt x="193" y="112"/>
                    <a:pt x="194" y="112"/>
                  </a:cubicBezTo>
                  <a:cubicBezTo>
                    <a:pt x="194" y="112"/>
                    <a:pt x="194" y="112"/>
                    <a:pt x="194" y="112"/>
                  </a:cubicBezTo>
                  <a:cubicBezTo>
                    <a:pt x="194" y="112"/>
                    <a:pt x="195" y="112"/>
                    <a:pt x="195" y="112"/>
                  </a:cubicBezTo>
                  <a:cubicBezTo>
                    <a:pt x="196" y="111"/>
                    <a:pt x="196" y="111"/>
                    <a:pt x="197" y="110"/>
                  </a:cubicBezTo>
                  <a:cubicBezTo>
                    <a:pt x="197" y="110"/>
                    <a:pt x="197" y="110"/>
                    <a:pt x="198" y="109"/>
                  </a:cubicBezTo>
                  <a:cubicBezTo>
                    <a:pt x="198" y="109"/>
                    <a:pt x="199" y="109"/>
                    <a:pt x="199" y="109"/>
                  </a:cubicBezTo>
                  <a:cubicBezTo>
                    <a:pt x="200" y="109"/>
                    <a:pt x="201" y="109"/>
                    <a:pt x="202" y="108"/>
                  </a:cubicBezTo>
                  <a:cubicBezTo>
                    <a:pt x="203" y="108"/>
                    <a:pt x="203" y="107"/>
                    <a:pt x="203" y="106"/>
                  </a:cubicBezTo>
                  <a:cubicBezTo>
                    <a:pt x="203" y="106"/>
                    <a:pt x="203" y="106"/>
                    <a:pt x="203" y="105"/>
                  </a:cubicBezTo>
                  <a:cubicBezTo>
                    <a:pt x="203" y="105"/>
                    <a:pt x="203" y="105"/>
                    <a:pt x="203" y="104"/>
                  </a:cubicBezTo>
                  <a:cubicBezTo>
                    <a:pt x="203" y="104"/>
                    <a:pt x="203" y="104"/>
                    <a:pt x="203" y="104"/>
                  </a:cubicBezTo>
                  <a:cubicBezTo>
                    <a:pt x="203" y="103"/>
                    <a:pt x="202" y="102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3"/>
                    <a:pt x="201" y="103"/>
                    <a:pt x="201" y="103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1"/>
                    <a:pt x="201" y="101"/>
                    <a:pt x="200" y="101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00" y="101"/>
                    <a:pt x="199" y="101"/>
                    <a:pt x="199" y="101"/>
                  </a:cubicBezTo>
                  <a:cubicBezTo>
                    <a:pt x="199" y="101"/>
                    <a:pt x="200" y="101"/>
                    <a:pt x="200" y="101"/>
                  </a:cubicBezTo>
                  <a:cubicBezTo>
                    <a:pt x="200" y="101"/>
                    <a:pt x="200" y="100"/>
                    <a:pt x="200" y="100"/>
                  </a:cubicBezTo>
                  <a:cubicBezTo>
                    <a:pt x="201" y="100"/>
                    <a:pt x="201" y="100"/>
                    <a:pt x="201" y="100"/>
                  </a:cubicBezTo>
                  <a:cubicBezTo>
                    <a:pt x="200" y="99"/>
                    <a:pt x="200" y="99"/>
                    <a:pt x="200" y="99"/>
                  </a:cubicBezTo>
                  <a:cubicBezTo>
                    <a:pt x="199" y="99"/>
                    <a:pt x="199" y="99"/>
                    <a:pt x="199" y="99"/>
                  </a:cubicBezTo>
                  <a:cubicBezTo>
                    <a:pt x="198" y="98"/>
                    <a:pt x="198" y="98"/>
                    <a:pt x="197" y="97"/>
                  </a:cubicBezTo>
                  <a:cubicBezTo>
                    <a:pt x="197" y="97"/>
                    <a:pt x="196" y="97"/>
                    <a:pt x="196" y="97"/>
                  </a:cubicBezTo>
                  <a:cubicBezTo>
                    <a:pt x="196" y="96"/>
                    <a:pt x="196" y="96"/>
                    <a:pt x="195" y="95"/>
                  </a:cubicBezTo>
                  <a:cubicBezTo>
                    <a:pt x="195" y="95"/>
                    <a:pt x="194" y="95"/>
                    <a:pt x="194" y="94"/>
                  </a:cubicBezTo>
                  <a:cubicBezTo>
                    <a:pt x="194" y="94"/>
                    <a:pt x="194" y="94"/>
                    <a:pt x="194" y="93"/>
                  </a:cubicBezTo>
                  <a:cubicBezTo>
                    <a:pt x="194" y="93"/>
                    <a:pt x="195" y="93"/>
                    <a:pt x="195" y="92"/>
                  </a:cubicBezTo>
                  <a:cubicBezTo>
                    <a:pt x="195" y="92"/>
                    <a:pt x="195" y="92"/>
                    <a:pt x="195" y="91"/>
                  </a:cubicBezTo>
                  <a:cubicBezTo>
                    <a:pt x="195" y="91"/>
                    <a:pt x="194" y="90"/>
                    <a:pt x="195" y="90"/>
                  </a:cubicBezTo>
                  <a:cubicBezTo>
                    <a:pt x="195" y="89"/>
                    <a:pt x="194" y="89"/>
                    <a:pt x="194" y="89"/>
                  </a:cubicBezTo>
                  <a:cubicBezTo>
                    <a:pt x="194" y="89"/>
                    <a:pt x="194" y="88"/>
                    <a:pt x="194" y="88"/>
                  </a:cubicBezTo>
                  <a:cubicBezTo>
                    <a:pt x="193" y="88"/>
                    <a:pt x="194" y="87"/>
                    <a:pt x="194" y="87"/>
                  </a:cubicBezTo>
                  <a:cubicBezTo>
                    <a:pt x="194" y="87"/>
                    <a:pt x="194" y="86"/>
                    <a:pt x="194" y="86"/>
                  </a:cubicBezTo>
                  <a:cubicBezTo>
                    <a:pt x="193" y="85"/>
                    <a:pt x="193" y="85"/>
                    <a:pt x="193" y="84"/>
                  </a:cubicBezTo>
                  <a:cubicBezTo>
                    <a:pt x="193" y="83"/>
                    <a:pt x="193" y="82"/>
                    <a:pt x="192" y="81"/>
                  </a:cubicBezTo>
                  <a:cubicBezTo>
                    <a:pt x="192" y="81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1" y="81"/>
                    <a:pt x="190" y="82"/>
                    <a:pt x="190" y="83"/>
                  </a:cubicBezTo>
                  <a:cubicBezTo>
                    <a:pt x="189" y="84"/>
                    <a:pt x="189" y="85"/>
                    <a:pt x="187" y="85"/>
                  </a:cubicBezTo>
                  <a:cubicBezTo>
                    <a:pt x="187" y="85"/>
                    <a:pt x="187" y="86"/>
                    <a:pt x="187" y="86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85" y="87"/>
                    <a:pt x="185" y="86"/>
                    <a:pt x="184" y="86"/>
                  </a:cubicBezTo>
                  <a:cubicBezTo>
                    <a:pt x="184" y="86"/>
                    <a:pt x="184" y="86"/>
                    <a:pt x="184" y="85"/>
                  </a:cubicBezTo>
                  <a:cubicBezTo>
                    <a:pt x="184" y="85"/>
                    <a:pt x="183" y="85"/>
                    <a:pt x="183" y="84"/>
                  </a:cubicBezTo>
                  <a:cubicBezTo>
                    <a:pt x="182" y="84"/>
                    <a:pt x="182" y="84"/>
                    <a:pt x="182" y="83"/>
                  </a:cubicBezTo>
                  <a:cubicBezTo>
                    <a:pt x="182" y="82"/>
                    <a:pt x="183" y="82"/>
                    <a:pt x="183" y="81"/>
                  </a:cubicBezTo>
                  <a:cubicBezTo>
                    <a:pt x="183" y="81"/>
                    <a:pt x="183" y="80"/>
                    <a:pt x="183" y="80"/>
                  </a:cubicBezTo>
                  <a:cubicBezTo>
                    <a:pt x="183" y="79"/>
                    <a:pt x="183" y="78"/>
                    <a:pt x="184" y="78"/>
                  </a:cubicBezTo>
                  <a:cubicBezTo>
                    <a:pt x="184" y="78"/>
                    <a:pt x="184" y="77"/>
                    <a:pt x="184" y="77"/>
                  </a:cubicBezTo>
                  <a:cubicBezTo>
                    <a:pt x="183" y="77"/>
                    <a:pt x="182" y="76"/>
                    <a:pt x="182" y="76"/>
                  </a:cubicBezTo>
                  <a:cubicBezTo>
                    <a:pt x="181" y="76"/>
                    <a:pt x="181" y="76"/>
                    <a:pt x="181" y="76"/>
                  </a:cubicBezTo>
                  <a:cubicBezTo>
                    <a:pt x="180" y="76"/>
                    <a:pt x="180" y="76"/>
                    <a:pt x="180" y="75"/>
                  </a:cubicBezTo>
                  <a:cubicBezTo>
                    <a:pt x="180" y="75"/>
                    <a:pt x="181" y="75"/>
                    <a:pt x="180" y="75"/>
                  </a:cubicBezTo>
                  <a:cubicBezTo>
                    <a:pt x="180" y="74"/>
                    <a:pt x="180" y="74"/>
                    <a:pt x="179" y="73"/>
                  </a:cubicBezTo>
                  <a:cubicBezTo>
                    <a:pt x="179" y="73"/>
                    <a:pt x="179" y="72"/>
                    <a:pt x="179" y="72"/>
                  </a:cubicBezTo>
                  <a:cubicBezTo>
                    <a:pt x="178" y="71"/>
                    <a:pt x="178" y="71"/>
                    <a:pt x="177" y="71"/>
                  </a:cubicBezTo>
                  <a:cubicBezTo>
                    <a:pt x="177" y="71"/>
                    <a:pt x="176" y="71"/>
                    <a:pt x="176" y="71"/>
                  </a:cubicBezTo>
                  <a:cubicBezTo>
                    <a:pt x="175" y="71"/>
                    <a:pt x="174" y="71"/>
                    <a:pt x="173" y="71"/>
                  </a:cubicBezTo>
                  <a:cubicBezTo>
                    <a:pt x="173" y="70"/>
                    <a:pt x="172" y="70"/>
                    <a:pt x="172" y="70"/>
                  </a:cubicBezTo>
                  <a:cubicBezTo>
                    <a:pt x="171" y="70"/>
                    <a:pt x="170" y="70"/>
                    <a:pt x="170" y="71"/>
                  </a:cubicBezTo>
                  <a:cubicBezTo>
                    <a:pt x="169" y="72"/>
                    <a:pt x="169" y="72"/>
                    <a:pt x="170" y="73"/>
                  </a:cubicBezTo>
                  <a:cubicBezTo>
                    <a:pt x="170" y="73"/>
                    <a:pt x="170" y="74"/>
                    <a:pt x="170" y="74"/>
                  </a:cubicBezTo>
                  <a:cubicBezTo>
                    <a:pt x="169" y="75"/>
                    <a:pt x="169" y="75"/>
                    <a:pt x="169" y="76"/>
                  </a:cubicBezTo>
                  <a:cubicBezTo>
                    <a:pt x="168" y="76"/>
                    <a:pt x="169" y="77"/>
                    <a:pt x="169" y="78"/>
                  </a:cubicBezTo>
                  <a:cubicBezTo>
                    <a:pt x="169" y="78"/>
                    <a:pt x="169" y="79"/>
                    <a:pt x="169" y="79"/>
                  </a:cubicBezTo>
                  <a:cubicBezTo>
                    <a:pt x="169" y="80"/>
                    <a:pt x="169" y="80"/>
                    <a:pt x="168" y="80"/>
                  </a:cubicBezTo>
                  <a:cubicBezTo>
                    <a:pt x="168" y="80"/>
                    <a:pt x="168" y="80"/>
                    <a:pt x="168" y="81"/>
                  </a:cubicBezTo>
                  <a:cubicBezTo>
                    <a:pt x="167" y="82"/>
                    <a:pt x="166" y="82"/>
                    <a:pt x="166" y="83"/>
                  </a:cubicBezTo>
                  <a:cubicBezTo>
                    <a:pt x="165" y="83"/>
                    <a:pt x="165" y="84"/>
                    <a:pt x="166" y="84"/>
                  </a:cubicBezTo>
                  <a:cubicBezTo>
                    <a:pt x="166" y="85"/>
                    <a:pt x="166" y="85"/>
                    <a:pt x="166" y="85"/>
                  </a:cubicBezTo>
                  <a:cubicBezTo>
                    <a:pt x="166" y="86"/>
                    <a:pt x="167" y="86"/>
                    <a:pt x="167" y="86"/>
                  </a:cubicBezTo>
                  <a:cubicBezTo>
                    <a:pt x="167" y="87"/>
                    <a:pt x="167" y="88"/>
                    <a:pt x="167" y="89"/>
                  </a:cubicBezTo>
                  <a:cubicBezTo>
                    <a:pt x="167" y="90"/>
                    <a:pt x="167" y="91"/>
                    <a:pt x="167" y="92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6" y="93"/>
                    <a:pt x="166" y="93"/>
                    <a:pt x="166" y="93"/>
                  </a:cubicBezTo>
                  <a:cubicBezTo>
                    <a:pt x="165" y="94"/>
                    <a:pt x="163" y="95"/>
                    <a:pt x="162" y="95"/>
                  </a:cubicBezTo>
                  <a:cubicBezTo>
                    <a:pt x="162" y="96"/>
                    <a:pt x="161" y="96"/>
                    <a:pt x="160" y="96"/>
                  </a:cubicBezTo>
                  <a:cubicBezTo>
                    <a:pt x="160" y="96"/>
                    <a:pt x="160" y="97"/>
                    <a:pt x="160" y="97"/>
                  </a:cubicBezTo>
                  <a:cubicBezTo>
                    <a:pt x="160" y="98"/>
                    <a:pt x="160" y="99"/>
                    <a:pt x="160" y="100"/>
                  </a:cubicBezTo>
                  <a:cubicBezTo>
                    <a:pt x="160" y="101"/>
                    <a:pt x="159" y="101"/>
                    <a:pt x="159" y="102"/>
                  </a:cubicBezTo>
                  <a:cubicBezTo>
                    <a:pt x="159" y="103"/>
                    <a:pt x="160" y="103"/>
                    <a:pt x="160" y="104"/>
                  </a:cubicBezTo>
                  <a:cubicBezTo>
                    <a:pt x="160" y="104"/>
                    <a:pt x="160" y="104"/>
                    <a:pt x="159" y="105"/>
                  </a:cubicBezTo>
                  <a:cubicBezTo>
                    <a:pt x="159" y="105"/>
                    <a:pt x="159" y="105"/>
                    <a:pt x="159" y="106"/>
                  </a:cubicBezTo>
                  <a:cubicBezTo>
                    <a:pt x="159" y="106"/>
                    <a:pt x="158" y="106"/>
                    <a:pt x="158" y="106"/>
                  </a:cubicBezTo>
                  <a:cubicBezTo>
                    <a:pt x="158" y="106"/>
                    <a:pt x="157" y="106"/>
                    <a:pt x="157" y="107"/>
                  </a:cubicBezTo>
                  <a:cubicBezTo>
                    <a:pt x="157" y="107"/>
                    <a:pt x="156" y="107"/>
                    <a:pt x="156" y="107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56" y="105"/>
                    <a:pt x="156" y="105"/>
                    <a:pt x="155" y="105"/>
                  </a:cubicBezTo>
                  <a:cubicBezTo>
                    <a:pt x="154" y="104"/>
                    <a:pt x="154" y="103"/>
                    <a:pt x="154" y="102"/>
                  </a:cubicBezTo>
                  <a:cubicBezTo>
                    <a:pt x="153" y="102"/>
                    <a:pt x="154" y="101"/>
                    <a:pt x="154" y="101"/>
                  </a:cubicBezTo>
                  <a:cubicBezTo>
                    <a:pt x="154" y="100"/>
                    <a:pt x="155" y="99"/>
                    <a:pt x="155" y="98"/>
                  </a:cubicBezTo>
                  <a:cubicBezTo>
                    <a:pt x="155" y="97"/>
                    <a:pt x="155" y="97"/>
                    <a:pt x="155" y="96"/>
                  </a:cubicBezTo>
                  <a:cubicBezTo>
                    <a:pt x="155" y="96"/>
                    <a:pt x="155" y="96"/>
                    <a:pt x="155" y="95"/>
                  </a:cubicBezTo>
                  <a:cubicBezTo>
                    <a:pt x="155" y="95"/>
                    <a:pt x="155" y="95"/>
                    <a:pt x="155" y="95"/>
                  </a:cubicBezTo>
                  <a:cubicBezTo>
                    <a:pt x="154" y="94"/>
                    <a:pt x="153" y="94"/>
                    <a:pt x="151" y="94"/>
                  </a:cubicBezTo>
                  <a:cubicBezTo>
                    <a:pt x="151" y="94"/>
                    <a:pt x="151" y="94"/>
                    <a:pt x="150" y="94"/>
                  </a:cubicBezTo>
                  <a:cubicBezTo>
                    <a:pt x="150" y="93"/>
                    <a:pt x="149" y="92"/>
                    <a:pt x="148" y="92"/>
                  </a:cubicBezTo>
                  <a:cubicBezTo>
                    <a:pt x="147" y="91"/>
                    <a:pt x="147" y="91"/>
                    <a:pt x="146" y="90"/>
                  </a:cubicBezTo>
                  <a:cubicBezTo>
                    <a:pt x="146" y="89"/>
                    <a:pt x="145" y="88"/>
                    <a:pt x="144" y="88"/>
                  </a:cubicBezTo>
                  <a:cubicBezTo>
                    <a:pt x="143" y="87"/>
                    <a:pt x="142" y="87"/>
                    <a:pt x="142" y="86"/>
                  </a:cubicBezTo>
                  <a:cubicBezTo>
                    <a:pt x="141" y="86"/>
                    <a:pt x="141" y="86"/>
                    <a:pt x="140" y="86"/>
                  </a:cubicBezTo>
                  <a:cubicBezTo>
                    <a:pt x="140" y="86"/>
                    <a:pt x="139" y="87"/>
                    <a:pt x="138" y="86"/>
                  </a:cubicBezTo>
                  <a:cubicBezTo>
                    <a:pt x="138" y="86"/>
                    <a:pt x="138" y="87"/>
                    <a:pt x="138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8" y="86"/>
                    <a:pt x="138" y="86"/>
                    <a:pt x="138" y="86"/>
                  </a:cubicBezTo>
                  <a:cubicBezTo>
                    <a:pt x="139" y="86"/>
                    <a:pt x="139" y="85"/>
                    <a:pt x="139" y="84"/>
                  </a:cubicBezTo>
                  <a:cubicBezTo>
                    <a:pt x="139" y="84"/>
                    <a:pt x="139" y="83"/>
                    <a:pt x="139" y="82"/>
                  </a:cubicBezTo>
                  <a:cubicBezTo>
                    <a:pt x="139" y="81"/>
                    <a:pt x="139" y="81"/>
                    <a:pt x="139" y="81"/>
                  </a:cubicBezTo>
                  <a:cubicBezTo>
                    <a:pt x="139" y="81"/>
                    <a:pt x="139" y="80"/>
                    <a:pt x="138" y="80"/>
                  </a:cubicBezTo>
                  <a:cubicBezTo>
                    <a:pt x="138" y="80"/>
                    <a:pt x="138" y="80"/>
                    <a:pt x="137" y="80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0"/>
                    <a:pt x="137" y="79"/>
                    <a:pt x="137" y="79"/>
                  </a:cubicBezTo>
                  <a:cubicBezTo>
                    <a:pt x="137" y="79"/>
                    <a:pt x="137" y="78"/>
                    <a:pt x="137" y="78"/>
                  </a:cubicBezTo>
                  <a:cubicBezTo>
                    <a:pt x="138" y="76"/>
                    <a:pt x="138" y="74"/>
                    <a:pt x="140" y="72"/>
                  </a:cubicBezTo>
                  <a:cubicBezTo>
                    <a:pt x="140" y="72"/>
                    <a:pt x="141" y="72"/>
                    <a:pt x="141" y="71"/>
                  </a:cubicBezTo>
                  <a:cubicBezTo>
                    <a:pt x="142" y="70"/>
                    <a:pt x="143" y="69"/>
                    <a:pt x="144" y="68"/>
                  </a:cubicBezTo>
                  <a:cubicBezTo>
                    <a:pt x="145" y="68"/>
                    <a:pt x="146" y="67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6"/>
                    <a:pt x="147" y="66"/>
                    <a:pt x="147" y="66"/>
                  </a:cubicBezTo>
                  <a:cubicBezTo>
                    <a:pt x="148" y="66"/>
                    <a:pt x="149" y="66"/>
                    <a:pt x="149" y="65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3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49" y="64"/>
                    <a:pt x="149" y="64"/>
                    <a:pt x="149" y="64"/>
                  </a:cubicBezTo>
                  <a:cubicBezTo>
                    <a:pt x="150" y="64"/>
                    <a:pt x="151" y="63"/>
                    <a:pt x="151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62"/>
                    <a:pt x="153" y="62"/>
                    <a:pt x="153" y="62"/>
                  </a:cubicBezTo>
                  <a:cubicBezTo>
                    <a:pt x="154" y="63"/>
                    <a:pt x="154" y="63"/>
                    <a:pt x="154" y="62"/>
                  </a:cubicBezTo>
                  <a:cubicBezTo>
                    <a:pt x="156" y="61"/>
                    <a:pt x="157" y="60"/>
                    <a:pt x="158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8" y="58"/>
                    <a:pt x="159" y="57"/>
                  </a:cubicBezTo>
                  <a:cubicBezTo>
                    <a:pt x="159" y="57"/>
                    <a:pt x="160" y="57"/>
                    <a:pt x="160" y="56"/>
                  </a:cubicBezTo>
                  <a:cubicBezTo>
                    <a:pt x="160" y="56"/>
                    <a:pt x="161" y="56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5"/>
                    <a:pt x="162" y="55"/>
                    <a:pt x="161" y="54"/>
                  </a:cubicBezTo>
                  <a:cubicBezTo>
                    <a:pt x="161" y="54"/>
                    <a:pt x="161" y="54"/>
                    <a:pt x="161" y="54"/>
                  </a:cubicBezTo>
                  <a:cubicBezTo>
                    <a:pt x="161" y="53"/>
                    <a:pt x="161" y="53"/>
                    <a:pt x="161" y="53"/>
                  </a:cubicBezTo>
                  <a:cubicBezTo>
                    <a:pt x="162" y="53"/>
                    <a:pt x="163" y="53"/>
                    <a:pt x="163" y="54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65" y="55"/>
                    <a:pt x="166" y="55"/>
                    <a:pt x="167" y="54"/>
                  </a:cubicBezTo>
                  <a:cubicBezTo>
                    <a:pt x="168" y="54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1" y="52"/>
                    <a:pt x="171" y="52"/>
                    <a:pt x="171" y="51"/>
                  </a:cubicBezTo>
                  <a:cubicBezTo>
                    <a:pt x="172" y="51"/>
                    <a:pt x="172" y="50"/>
                    <a:pt x="171" y="50"/>
                  </a:cubicBezTo>
                  <a:cubicBezTo>
                    <a:pt x="171" y="50"/>
                    <a:pt x="171" y="49"/>
                    <a:pt x="171" y="49"/>
                  </a:cubicBezTo>
                  <a:cubicBezTo>
                    <a:pt x="171" y="48"/>
                    <a:pt x="171" y="48"/>
                    <a:pt x="171" y="47"/>
                  </a:cubicBezTo>
                  <a:cubicBezTo>
                    <a:pt x="171" y="47"/>
                    <a:pt x="171" y="47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1" y="46"/>
                    <a:pt x="171" y="46"/>
                    <a:pt x="171" y="4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3" y="46"/>
                    <a:pt x="174" y="46"/>
                    <a:pt x="174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74" y="43"/>
                    <a:pt x="174" y="43"/>
                    <a:pt x="174" y="43"/>
                  </a:cubicBezTo>
                  <a:cubicBezTo>
                    <a:pt x="173" y="42"/>
                    <a:pt x="173" y="42"/>
                    <a:pt x="173" y="41"/>
                  </a:cubicBezTo>
                  <a:cubicBezTo>
                    <a:pt x="173" y="41"/>
                    <a:pt x="173" y="40"/>
                    <a:pt x="172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1" y="40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70" y="39"/>
                    <a:pt x="169" y="39"/>
                    <a:pt x="169" y="39"/>
                  </a:cubicBezTo>
                  <a:cubicBezTo>
                    <a:pt x="169" y="39"/>
                    <a:pt x="168" y="40"/>
                    <a:pt x="168" y="40"/>
                  </a:cubicBezTo>
                  <a:cubicBezTo>
                    <a:pt x="168" y="41"/>
                    <a:pt x="167" y="42"/>
                    <a:pt x="167" y="42"/>
                  </a:cubicBezTo>
                  <a:cubicBezTo>
                    <a:pt x="168" y="43"/>
                    <a:pt x="168" y="43"/>
                    <a:pt x="167" y="43"/>
                  </a:cubicBezTo>
                  <a:cubicBezTo>
                    <a:pt x="167" y="43"/>
                    <a:pt x="167" y="44"/>
                    <a:pt x="167" y="44"/>
                  </a:cubicBezTo>
                  <a:cubicBezTo>
                    <a:pt x="166" y="44"/>
                    <a:pt x="165" y="44"/>
                    <a:pt x="165" y="45"/>
                  </a:cubicBezTo>
                  <a:cubicBezTo>
                    <a:pt x="165" y="45"/>
                    <a:pt x="165" y="46"/>
                    <a:pt x="165" y="46"/>
                  </a:cubicBezTo>
                  <a:cubicBezTo>
                    <a:pt x="164" y="46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4" y="46"/>
                    <a:pt x="164" y="46"/>
                    <a:pt x="163" y="46"/>
                  </a:cubicBezTo>
                  <a:cubicBezTo>
                    <a:pt x="163" y="46"/>
                    <a:pt x="163" y="46"/>
                    <a:pt x="163" y="47"/>
                  </a:cubicBezTo>
                  <a:cubicBezTo>
                    <a:pt x="162" y="47"/>
                    <a:pt x="162" y="47"/>
                    <a:pt x="163" y="48"/>
                  </a:cubicBezTo>
                  <a:cubicBezTo>
                    <a:pt x="163" y="48"/>
                    <a:pt x="163" y="48"/>
                    <a:pt x="162" y="49"/>
                  </a:cubicBezTo>
                  <a:cubicBezTo>
                    <a:pt x="162" y="49"/>
                    <a:pt x="162" y="49"/>
                    <a:pt x="162" y="49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8"/>
                    <a:pt x="161" y="48"/>
                    <a:pt x="161" y="47"/>
                  </a:cubicBezTo>
                  <a:cubicBezTo>
                    <a:pt x="161" y="46"/>
                    <a:pt x="161" y="45"/>
                    <a:pt x="162" y="45"/>
                  </a:cubicBezTo>
                  <a:cubicBezTo>
                    <a:pt x="162" y="44"/>
                    <a:pt x="162" y="44"/>
                    <a:pt x="162" y="44"/>
                  </a:cubicBezTo>
                  <a:cubicBezTo>
                    <a:pt x="162" y="43"/>
                    <a:pt x="162" y="42"/>
                    <a:pt x="161" y="41"/>
                  </a:cubicBezTo>
                  <a:cubicBezTo>
                    <a:pt x="161" y="40"/>
                    <a:pt x="161" y="40"/>
                    <a:pt x="161" y="41"/>
                  </a:cubicBezTo>
                  <a:cubicBezTo>
                    <a:pt x="160" y="41"/>
                    <a:pt x="159" y="42"/>
                    <a:pt x="159" y="42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4"/>
                    <a:pt x="158" y="43"/>
                    <a:pt x="158" y="43"/>
                  </a:cubicBezTo>
                  <a:cubicBezTo>
                    <a:pt x="158" y="42"/>
                    <a:pt x="159" y="42"/>
                    <a:pt x="158" y="41"/>
                  </a:cubicBezTo>
                  <a:cubicBezTo>
                    <a:pt x="158" y="40"/>
                    <a:pt x="159" y="40"/>
                    <a:pt x="159" y="40"/>
                  </a:cubicBezTo>
                  <a:cubicBezTo>
                    <a:pt x="160" y="40"/>
                    <a:pt x="160" y="40"/>
                    <a:pt x="159" y="39"/>
                  </a:cubicBezTo>
                  <a:cubicBezTo>
                    <a:pt x="159" y="39"/>
                    <a:pt x="158" y="39"/>
                    <a:pt x="158" y="39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7"/>
                    <a:pt x="158" y="37"/>
                    <a:pt x="158" y="36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59" y="36"/>
                    <a:pt x="159" y="36"/>
                    <a:pt x="159" y="35"/>
                  </a:cubicBezTo>
                  <a:cubicBezTo>
                    <a:pt x="159" y="34"/>
                    <a:pt x="159" y="32"/>
                    <a:pt x="159" y="31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7"/>
                  </a:cubicBezTo>
                  <a:cubicBezTo>
                    <a:pt x="158" y="27"/>
                    <a:pt x="159" y="26"/>
                    <a:pt x="159" y="26"/>
                  </a:cubicBezTo>
                  <a:cubicBezTo>
                    <a:pt x="159" y="26"/>
                    <a:pt x="160" y="25"/>
                    <a:pt x="161" y="25"/>
                  </a:cubicBezTo>
                  <a:cubicBezTo>
                    <a:pt x="161" y="24"/>
                    <a:pt x="161" y="24"/>
                    <a:pt x="161" y="23"/>
                  </a:cubicBezTo>
                  <a:cubicBezTo>
                    <a:pt x="161" y="23"/>
                    <a:pt x="161" y="23"/>
                    <a:pt x="162" y="23"/>
                  </a:cubicBezTo>
                  <a:cubicBezTo>
                    <a:pt x="162" y="23"/>
                    <a:pt x="162" y="23"/>
                    <a:pt x="162" y="23"/>
                  </a:cubicBezTo>
                  <a:cubicBezTo>
                    <a:pt x="162" y="23"/>
                    <a:pt x="163" y="23"/>
                    <a:pt x="163" y="23"/>
                  </a:cubicBezTo>
                  <a:cubicBezTo>
                    <a:pt x="164" y="24"/>
                    <a:pt x="164" y="24"/>
                    <a:pt x="164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7" y="20"/>
                    <a:pt x="169" y="19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9" y="18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8" y="17"/>
                    <a:pt x="167" y="17"/>
                    <a:pt x="166" y="16"/>
                  </a:cubicBezTo>
                  <a:cubicBezTo>
                    <a:pt x="166" y="16"/>
                    <a:pt x="165" y="16"/>
                    <a:pt x="165" y="16"/>
                  </a:cubicBezTo>
                  <a:cubicBezTo>
                    <a:pt x="164" y="15"/>
                    <a:pt x="164" y="15"/>
                    <a:pt x="163" y="16"/>
                  </a:cubicBezTo>
                  <a:cubicBezTo>
                    <a:pt x="163" y="16"/>
                    <a:pt x="162" y="16"/>
                    <a:pt x="162" y="16"/>
                  </a:cubicBezTo>
                  <a:cubicBezTo>
                    <a:pt x="162" y="16"/>
                    <a:pt x="162" y="17"/>
                    <a:pt x="161" y="17"/>
                  </a:cubicBezTo>
                  <a:cubicBezTo>
                    <a:pt x="161" y="18"/>
                    <a:pt x="160" y="18"/>
                    <a:pt x="160" y="19"/>
                  </a:cubicBezTo>
                  <a:cubicBezTo>
                    <a:pt x="160" y="19"/>
                    <a:pt x="159" y="20"/>
                    <a:pt x="159" y="21"/>
                  </a:cubicBezTo>
                  <a:cubicBezTo>
                    <a:pt x="159" y="21"/>
                    <a:pt x="158" y="22"/>
                    <a:pt x="158" y="22"/>
                  </a:cubicBezTo>
                  <a:cubicBezTo>
                    <a:pt x="158" y="23"/>
                    <a:pt x="158" y="24"/>
                    <a:pt x="157" y="25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6"/>
                    <a:pt x="156" y="27"/>
                    <a:pt x="156" y="27"/>
                  </a:cubicBezTo>
                  <a:cubicBezTo>
                    <a:pt x="155" y="27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155" y="28"/>
                    <a:pt x="154" y="28"/>
                    <a:pt x="154" y="28"/>
                  </a:cubicBezTo>
                  <a:cubicBezTo>
                    <a:pt x="153" y="29"/>
                    <a:pt x="152" y="30"/>
                    <a:pt x="152" y="31"/>
                  </a:cubicBezTo>
                  <a:cubicBezTo>
                    <a:pt x="152" y="32"/>
                    <a:pt x="152" y="32"/>
                    <a:pt x="152" y="33"/>
                  </a:cubicBezTo>
                  <a:cubicBezTo>
                    <a:pt x="152" y="33"/>
                    <a:pt x="151" y="33"/>
                    <a:pt x="151" y="33"/>
                  </a:cubicBezTo>
                  <a:cubicBezTo>
                    <a:pt x="151" y="34"/>
                    <a:pt x="151" y="34"/>
                    <a:pt x="151" y="35"/>
                  </a:cubicBezTo>
                  <a:cubicBezTo>
                    <a:pt x="151" y="35"/>
                    <a:pt x="151" y="36"/>
                    <a:pt x="151" y="36"/>
                  </a:cubicBezTo>
                  <a:cubicBezTo>
                    <a:pt x="152" y="36"/>
                    <a:pt x="152" y="37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3" y="38"/>
                    <a:pt x="153" y="38"/>
                    <a:pt x="154" y="38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53" y="39"/>
                    <a:pt x="152" y="40"/>
                    <a:pt x="152" y="40"/>
                  </a:cubicBezTo>
                  <a:cubicBezTo>
                    <a:pt x="152" y="40"/>
                    <a:pt x="152" y="41"/>
                    <a:pt x="152" y="41"/>
                  </a:cubicBezTo>
                  <a:cubicBezTo>
                    <a:pt x="152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1"/>
                    <a:pt x="153" y="41"/>
                  </a:cubicBezTo>
                  <a:cubicBezTo>
                    <a:pt x="153" y="41"/>
                    <a:pt x="153" y="42"/>
                    <a:pt x="153" y="42"/>
                  </a:cubicBezTo>
                  <a:cubicBezTo>
                    <a:pt x="152" y="42"/>
                    <a:pt x="152" y="43"/>
                    <a:pt x="151" y="43"/>
                  </a:cubicBezTo>
                  <a:cubicBezTo>
                    <a:pt x="151" y="44"/>
                    <a:pt x="150" y="44"/>
                    <a:pt x="149" y="44"/>
                  </a:cubicBezTo>
                  <a:cubicBezTo>
                    <a:pt x="149" y="44"/>
                    <a:pt x="148" y="45"/>
                    <a:pt x="148" y="45"/>
                  </a:cubicBezTo>
                  <a:cubicBezTo>
                    <a:pt x="148" y="46"/>
                    <a:pt x="148" y="46"/>
                    <a:pt x="148" y="47"/>
                  </a:cubicBezTo>
                  <a:cubicBezTo>
                    <a:pt x="148" y="47"/>
                    <a:pt x="148" y="47"/>
                    <a:pt x="147" y="47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47" y="47"/>
                    <a:pt x="147" y="47"/>
                    <a:pt x="147" y="46"/>
                  </a:cubicBezTo>
                  <a:cubicBezTo>
                    <a:pt x="146" y="46"/>
                    <a:pt x="146" y="46"/>
                    <a:pt x="147" y="45"/>
                  </a:cubicBezTo>
                  <a:cubicBezTo>
                    <a:pt x="147" y="45"/>
                    <a:pt x="148" y="44"/>
                    <a:pt x="148" y="44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7" y="43"/>
                    <a:pt x="147" y="42"/>
                    <a:pt x="147" y="42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7" y="42"/>
                    <a:pt x="147" y="42"/>
                    <a:pt x="148" y="42"/>
                  </a:cubicBezTo>
                  <a:cubicBezTo>
                    <a:pt x="148" y="42"/>
                    <a:pt x="148" y="42"/>
                    <a:pt x="149" y="42"/>
                  </a:cubicBezTo>
                  <a:cubicBezTo>
                    <a:pt x="149" y="42"/>
                    <a:pt x="150" y="41"/>
                    <a:pt x="150" y="41"/>
                  </a:cubicBezTo>
                  <a:cubicBezTo>
                    <a:pt x="150" y="41"/>
                    <a:pt x="150" y="41"/>
                    <a:pt x="150" y="41"/>
                  </a:cubicBezTo>
                  <a:cubicBezTo>
                    <a:pt x="150" y="40"/>
                    <a:pt x="150" y="40"/>
                    <a:pt x="150" y="39"/>
                  </a:cubicBezTo>
                  <a:cubicBezTo>
                    <a:pt x="150" y="39"/>
                    <a:pt x="150" y="38"/>
                    <a:pt x="151" y="38"/>
                  </a:cubicBezTo>
                  <a:cubicBezTo>
                    <a:pt x="152" y="38"/>
                    <a:pt x="152" y="38"/>
                    <a:pt x="152" y="37"/>
                  </a:cubicBezTo>
                  <a:cubicBezTo>
                    <a:pt x="152" y="37"/>
                    <a:pt x="151" y="37"/>
                    <a:pt x="151" y="37"/>
                  </a:cubicBezTo>
                  <a:cubicBezTo>
                    <a:pt x="150" y="37"/>
                    <a:pt x="149" y="37"/>
                    <a:pt x="149" y="36"/>
                  </a:cubicBezTo>
                  <a:cubicBezTo>
                    <a:pt x="149" y="36"/>
                    <a:pt x="149" y="35"/>
                    <a:pt x="149" y="35"/>
                  </a:cubicBezTo>
                  <a:cubicBezTo>
                    <a:pt x="149" y="35"/>
                    <a:pt x="148" y="35"/>
                    <a:pt x="148" y="35"/>
                  </a:cubicBezTo>
                  <a:cubicBezTo>
                    <a:pt x="148" y="35"/>
                    <a:pt x="147" y="36"/>
                    <a:pt x="147" y="36"/>
                  </a:cubicBezTo>
                  <a:cubicBezTo>
                    <a:pt x="147" y="37"/>
                    <a:pt x="146" y="38"/>
                    <a:pt x="145" y="38"/>
                  </a:cubicBezTo>
                  <a:cubicBezTo>
                    <a:pt x="145" y="38"/>
                    <a:pt x="144" y="38"/>
                    <a:pt x="144" y="38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4" y="38"/>
                    <a:pt x="144" y="39"/>
                    <a:pt x="144" y="39"/>
                  </a:cubicBezTo>
                  <a:cubicBezTo>
                    <a:pt x="145" y="40"/>
                    <a:pt x="146" y="40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6" y="41"/>
                  </a:cubicBezTo>
                  <a:cubicBezTo>
                    <a:pt x="146" y="41"/>
                    <a:pt x="146" y="41"/>
                    <a:pt x="145" y="41"/>
                  </a:cubicBezTo>
                  <a:cubicBezTo>
                    <a:pt x="145" y="41"/>
                    <a:pt x="144" y="41"/>
                    <a:pt x="144" y="42"/>
                  </a:cubicBezTo>
                  <a:cubicBezTo>
                    <a:pt x="144" y="42"/>
                    <a:pt x="144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3" y="43"/>
                    <a:pt x="143" y="44"/>
                    <a:pt x="143" y="44"/>
                  </a:cubicBezTo>
                  <a:cubicBezTo>
                    <a:pt x="143" y="44"/>
                    <a:pt x="142" y="44"/>
                    <a:pt x="142" y="44"/>
                  </a:cubicBezTo>
                  <a:cubicBezTo>
                    <a:pt x="142" y="44"/>
                    <a:pt x="141" y="44"/>
                    <a:pt x="141" y="43"/>
                  </a:cubicBezTo>
                  <a:cubicBezTo>
                    <a:pt x="140" y="43"/>
                    <a:pt x="140" y="43"/>
                    <a:pt x="139" y="43"/>
                  </a:cubicBezTo>
                  <a:cubicBezTo>
                    <a:pt x="139" y="43"/>
                    <a:pt x="139" y="43"/>
                    <a:pt x="139" y="44"/>
                  </a:cubicBezTo>
                  <a:cubicBezTo>
                    <a:pt x="138" y="44"/>
                    <a:pt x="138" y="44"/>
                    <a:pt x="138" y="43"/>
                  </a:cubicBezTo>
                  <a:cubicBezTo>
                    <a:pt x="137" y="43"/>
                    <a:pt x="137" y="43"/>
                    <a:pt x="136" y="42"/>
                  </a:cubicBezTo>
                  <a:cubicBezTo>
                    <a:pt x="136" y="42"/>
                    <a:pt x="135" y="41"/>
                    <a:pt x="135" y="41"/>
                  </a:cubicBezTo>
                  <a:cubicBezTo>
                    <a:pt x="134" y="41"/>
                    <a:pt x="134" y="41"/>
                    <a:pt x="134" y="40"/>
                  </a:cubicBezTo>
                  <a:cubicBezTo>
                    <a:pt x="134" y="40"/>
                    <a:pt x="133" y="39"/>
                    <a:pt x="133" y="38"/>
                  </a:cubicBezTo>
                  <a:cubicBezTo>
                    <a:pt x="133" y="38"/>
                    <a:pt x="133" y="37"/>
                    <a:pt x="133" y="37"/>
                  </a:cubicBezTo>
                  <a:cubicBezTo>
                    <a:pt x="133" y="37"/>
                    <a:pt x="133" y="36"/>
                    <a:pt x="132" y="36"/>
                  </a:cubicBezTo>
                  <a:cubicBezTo>
                    <a:pt x="131" y="36"/>
                    <a:pt x="130" y="37"/>
                    <a:pt x="129" y="37"/>
                  </a:cubicBezTo>
                  <a:cubicBezTo>
                    <a:pt x="128" y="37"/>
                    <a:pt x="128" y="37"/>
                    <a:pt x="128" y="38"/>
                  </a:cubicBezTo>
                  <a:cubicBezTo>
                    <a:pt x="128" y="38"/>
                    <a:pt x="128" y="38"/>
                    <a:pt x="128" y="39"/>
                  </a:cubicBezTo>
                  <a:cubicBezTo>
                    <a:pt x="128" y="39"/>
                    <a:pt x="129" y="39"/>
                    <a:pt x="129" y="39"/>
                  </a:cubicBezTo>
                  <a:cubicBezTo>
                    <a:pt x="129" y="39"/>
                    <a:pt x="129" y="38"/>
                    <a:pt x="129" y="38"/>
                  </a:cubicBezTo>
                  <a:cubicBezTo>
                    <a:pt x="130" y="38"/>
                    <a:pt x="130" y="38"/>
                    <a:pt x="131" y="38"/>
                  </a:cubicBezTo>
                  <a:cubicBezTo>
                    <a:pt x="131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1" y="38"/>
                    <a:pt x="131" y="39"/>
                  </a:cubicBezTo>
                  <a:cubicBezTo>
                    <a:pt x="130" y="39"/>
                    <a:pt x="130" y="39"/>
                    <a:pt x="129" y="40"/>
                  </a:cubicBezTo>
                  <a:cubicBezTo>
                    <a:pt x="129" y="40"/>
                    <a:pt x="128" y="40"/>
                    <a:pt x="128" y="40"/>
                  </a:cubicBezTo>
                  <a:cubicBezTo>
                    <a:pt x="128" y="40"/>
                    <a:pt x="127" y="40"/>
                    <a:pt x="127" y="41"/>
                  </a:cubicBezTo>
                  <a:cubicBezTo>
                    <a:pt x="127" y="42"/>
                    <a:pt x="127" y="42"/>
                    <a:pt x="127" y="43"/>
                  </a:cubicBezTo>
                  <a:cubicBezTo>
                    <a:pt x="127" y="44"/>
                    <a:pt x="126" y="44"/>
                    <a:pt x="126" y="44"/>
                  </a:cubicBezTo>
                  <a:cubicBezTo>
                    <a:pt x="126" y="44"/>
                    <a:pt x="126" y="44"/>
                    <a:pt x="126" y="44"/>
                  </a:cubicBezTo>
                  <a:cubicBezTo>
                    <a:pt x="125" y="44"/>
                    <a:pt x="125" y="44"/>
                    <a:pt x="126" y="44"/>
                  </a:cubicBezTo>
                  <a:cubicBezTo>
                    <a:pt x="126" y="43"/>
                    <a:pt x="126" y="43"/>
                    <a:pt x="126" y="42"/>
                  </a:cubicBezTo>
                  <a:cubicBezTo>
                    <a:pt x="125" y="42"/>
                    <a:pt x="125" y="41"/>
                    <a:pt x="125" y="41"/>
                  </a:cubicBezTo>
                  <a:cubicBezTo>
                    <a:pt x="125" y="40"/>
                    <a:pt x="124" y="40"/>
                    <a:pt x="124" y="39"/>
                  </a:cubicBezTo>
                  <a:cubicBezTo>
                    <a:pt x="124" y="39"/>
                    <a:pt x="124" y="39"/>
                    <a:pt x="123" y="39"/>
                  </a:cubicBezTo>
                  <a:cubicBezTo>
                    <a:pt x="123" y="39"/>
                    <a:pt x="123" y="39"/>
                    <a:pt x="122" y="39"/>
                  </a:cubicBezTo>
                  <a:cubicBezTo>
                    <a:pt x="120" y="40"/>
                    <a:pt x="118" y="39"/>
                    <a:pt x="116" y="38"/>
                  </a:cubicBezTo>
                  <a:cubicBezTo>
                    <a:pt x="115" y="38"/>
                    <a:pt x="115" y="37"/>
                    <a:pt x="116" y="37"/>
                  </a:cubicBezTo>
                  <a:cubicBezTo>
                    <a:pt x="116" y="37"/>
                    <a:pt x="116" y="36"/>
                    <a:pt x="117" y="36"/>
                  </a:cubicBezTo>
                  <a:cubicBezTo>
                    <a:pt x="117" y="36"/>
                    <a:pt x="117" y="36"/>
                    <a:pt x="118" y="36"/>
                  </a:cubicBezTo>
                  <a:cubicBezTo>
                    <a:pt x="119" y="36"/>
                    <a:pt x="119" y="36"/>
                    <a:pt x="119" y="35"/>
                  </a:cubicBezTo>
                  <a:cubicBezTo>
                    <a:pt x="119" y="34"/>
                    <a:pt x="119" y="34"/>
                    <a:pt x="118" y="33"/>
                  </a:cubicBezTo>
                  <a:cubicBezTo>
                    <a:pt x="118" y="33"/>
                    <a:pt x="117" y="32"/>
                    <a:pt x="117" y="32"/>
                  </a:cubicBezTo>
                  <a:cubicBezTo>
                    <a:pt x="116" y="32"/>
                    <a:pt x="115" y="32"/>
                    <a:pt x="114" y="32"/>
                  </a:cubicBezTo>
                  <a:cubicBezTo>
                    <a:pt x="114" y="31"/>
                    <a:pt x="113" y="30"/>
                    <a:pt x="112" y="29"/>
                  </a:cubicBezTo>
                  <a:cubicBezTo>
                    <a:pt x="111" y="29"/>
                    <a:pt x="111" y="28"/>
                    <a:pt x="110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8" y="25"/>
                    <a:pt x="107" y="26"/>
                    <a:pt x="107" y="26"/>
                  </a:cubicBezTo>
                  <a:cubicBezTo>
                    <a:pt x="106" y="26"/>
                    <a:pt x="106" y="27"/>
                    <a:pt x="106" y="27"/>
                  </a:cubicBezTo>
                  <a:cubicBezTo>
                    <a:pt x="106" y="27"/>
                    <a:pt x="105" y="27"/>
                    <a:pt x="105" y="27"/>
                  </a:cubicBezTo>
                  <a:cubicBezTo>
                    <a:pt x="105" y="27"/>
                    <a:pt x="105" y="27"/>
                    <a:pt x="105" y="26"/>
                  </a:cubicBezTo>
                  <a:cubicBezTo>
                    <a:pt x="105" y="26"/>
                    <a:pt x="106" y="25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3"/>
                    <a:pt x="105" y="23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4" y="24"/>
                    <a:pt x="103" y="25"/>
                    <a:pt x="103" y="26"/>
                  </a:cubicBezTo>
                  <a:cubicBezTo>
                    <a:pt x="103" y="26"/>
                    <a:pt x="102" y="26"/>
                    <a:pt x="102" y="26"/>
                  </a:cubicBezTo>
                  <a:cubicBezTo>
                    <a:pt x="102" y="26"/>
                    <a:pt x="102" y="25"/>
                    <a:pt x="102" y="25"/>
                  </a:cubicBezTo>
                  <a:cubicBezTo>
                    <a:pt x="102" y="25"/>
                    <a:pt x="102" y="24"/>
                    <a:pt x="102" y="23"/>
                  </a:cubicBezTo>
                  <a:cubicBezTo>
                    <a:pt x="102" y="22"/>
                    <a:pt x="102" y="21"/>
                    <a:pt x="102" y="20"/>
                  </a:cubicBezTo>
                  <a:cubicBezTo>
                    <a:pt x="102" y="20"/>
                    <a:pt x="102" y="19"/>
                    <a:pt x="102" y="19"/>
                  </a:cubicBezTo>
                  <a:cubicBezTo>
                    <a:pt x="102" y="19"/>
                    <a:pt x="102" y="19"/>
                    <a:pt x="102" y="19"/>
                  </a:cubicBezTo>
                  <a:cubicBezTo>
                    <a:pt x="101" y="19"/>
                    <a:pt x="101" y="20"/>
                    <a:pt x="101" y="20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0" y="21"/>
                    <a:pt x="100" y="22"/>
                    <a:pt x="99" y="22"/>
                  </a:cubicBezTo>
                  <a:cubicBezTo>
                    <a:pt x="99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1"/>
                    <a:pt x="98" y="20"/>
                    <a:pt x="98" y="20"/>
                  </a:cubicBezTo>
                  <a:cubicBezTo>
                    <a:pt x="97" y="20"/>
                    <a:pt x="97" y="20"/>
                    <a:pt x="96" y="20"/>
                  </a:cubicBezTo>
                  <a:cubicBezTo>
                    <a:pt x="95" y="21"/>
                    <a:pt x="94" y="21"/>
                    <a:pt x="92" y="21"/>
                  </a:cubicBezTo>
                  <a:cubicBezTo>
                    <a:pt x="92" y="21"/>
                    <a:pt x="91" y="21"/>
                    <a:pt x="91" y="22"/>
                  </a:cubicBezTo>
                  <a:cubicBezTo>
                    <a:pt x="90" y="22"/>
                    <a:pt x="90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9" y="22"/>
                    <a:pt x="89" y="21"/>
                    <a:pt x="89" y="21"/>
                  </a:cubicBezTo>
                  <a:cubicBezTo>
                    <a:pt x="89" y="21"/>
                    <a:pt x="89" y="21"/>
                    <a:pt x="88" y="21"/>
                  </a:cubicBezTo>
                  <a:cubicBezTo>
                    <a:pt x="88" y="21"/>
                    <a:pt x="88" y="21"/>
                    <a:pt x="87" y="21"/>
                  </a:cubicBezTo>
                  <a:cubicBezTo>
                    <a:pt x="87" y="21"/>
                    <a:pt x="86" y="22"/>
                    <a:pt x="86" y="22"/>
                  </a:cubicBezTo>
                  <a:cubicBezTo>
                    <a:pt x="85" y="22"/>
                    <a:pt x="84" y="22"/>
                    <a:pt x="84" y="23"/>
                  </a:cubicBezTo>
                  <a:cubicBezTo>
                    <a:pt x="84" y="23"/>
                    <a:pt x="84" y="24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0"/>
                    <a:pt x="81" y="20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0" y="18"/>
                    <a:pt x="80" y="18"/>
                    <a:pt x="79" y="17"/>
                  </a:cubicBezTo>
                  <a:cubicBezTo>
                    <a:pt x="78" y="16"/>
                    <a:pt x="77" y="16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5" y="14"/>
                  </a:cubicBezTo>
                  <a:cubicBezTo>
                    <a:pt x="75" y="14"/>
                    <a:pt x="75" y="14"/>
                    <a:pt x="74" y="14"/>
                  </a:cubicBezTo>
                  <a:cubicBezTo>
                    <a:pt x="74" y="14"/>
                    <a:pt x="73" y="13"/>
                    <a:pt x="72" y="13"/>
                  </a:cubicBezTo>
                  <a:cubicBezTo>
                    <a:pt x="72" y="12"/>
                    <a:pt x="71" y="12"/>
                    <a:pt x="70" y="11"/>
                  </a:cubicBezTo>
                  <a:cubicBezTo>
                    <a:pt x="70" y="11"/>
                    <a:pt x="69" y="11"/>
                    <a:pt x="69" y="10"/>
                  </a:cubicBezTo>
                  <a:cubicBezTo>
                    <a:pt x="68" y="10"/>
                    <a:pt x="68" y="9"/>
                    <a:pt x="68" y="9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6" y="8"/>
                    <a:pt x="65" y="8"/>
                  </a:cubicBezTo>
                  <a:cubicBezTo>
                    <a:pt x="65" y="9"/>
                    <a:pt x="65" y="8"/>
                    <a:pt x="65" y="8"/>
                  </a:cubicBezTo>
                  <a:cubicBezTo>
                    <a:pt x="64" y="8"/>
                    <a:pt x="64" y="7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4"/>
                  </a:cubicBezTo>
                  <a:cubicBezTo>
                    <a:pt x="63" y="4"/>
                    <a:pt x="63" y="4"/>
                    <a:pt x="6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1" y="4"/>
                    <a:pt x="61" y="4"/>
                    <a:pt x="61" y="3"/>
                  </a:cubicBezTo>
                  <a:cubicBezTo>
                    <a:pt x="61" y="3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2"/>
                    <a:pt x="60" y="2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3"/>
                    <a:pt x="59" y="4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59" y="3"/>
                    <a:pt x="59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2"/>
                    <a:pt x="60" y="2"/>
                  </a:cubicBezTo>
                  <a:cubicBezTo>
                    <a:pt x="60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0"/>
                    <a:pt x="59" y="0"/>
                    <a:pt x="59" y="0"/>
                  </a:cubicBezTo>
                  <a:cubicBezTo>
                    <a:pt x="59" y="1"/>
                    <a:pt x="58" y="1"/>
                    <a:pt x="58" y="1"/>
                  </a:cubicBezTo>
                  <a:cubicBezTo>
                    <a:pt x="57" y="2"/>
                    <a:pt x="56" y="2"/>
                    <a:pt x="55" y="1"/>
                  </a:cubicBezTo>
                  <a:cubicBezTo>
                    <a:pt x="55" y="1"/>
                    <a:pt x="54" y="1"/>
                    <a:pt x="54" y="1"/>
                  </a:cubicBezTo>
                  <a:cubicBezTo>
                    <a:pt x="53" y="1"/>
                    <a:pt x="52" y="1"/>
                    <a:pt x="52" y="2"/>
                  </a:cubicBezTo>
                  <a:cubicBezTo>
                    <a:pt x="52" y="2"/>
                    <a:pt x="51" y="2"/>
                    <a:pt x="51" y="2"/>
                  </a:cubicBezTo>
                  <a:cubicBezTo>
                    <a:pt x="51" y="2"/>
                    <a:pt x="51" y="3"/>
                    <a:pt x="51" y="3"/>
                  </a:cubicBezTo>
                  <a:cubicBezTo>
                    <a:pt x="50" y="3"/>
                    <a:pt x="49" y="3"/>
                    <a:pt x="49" y="3"/>
                  </a:cubicBezTo>
                  <a:cubicBezTo>
                    <a:pt x="48" y="3"/>
                    <a:pt x="47" y="3"/>
                    <a:pt x="46" y="3"/>
                  </a:cubicBezTo>
                  <a:cubicBezTo>
                    <a:pt x="45" y="4"/>
                    <a:pt x="43" y="5"/>
                    <a:pt x="42" y="6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0" y="8"/>
                    <a:pt x="38" y="9"/>
                    <a:pt x="36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7"/>
                    <a:pt x="35" y="7"/>
                    <a:pt x="34" y="8"/>
                  </a:cubicBezTo>
                  <a:cubicBezTo>
                    <a:pt x="34" y="8"/>
                    <a:pt x="34" y="9"/>
                    <a:pt x="33" y="9"/>
                  </a:cubicBezTo>
                  <a:cubicBezTo>
                    <a:pt x="32" y="10"/>
                    <a:pt x="32" y="11"/>
                    <a:pt x="33" y="11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4" y="15"/>
                    <a:pt x="34" y="16"/>
                    <a:pt x="33" y="18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4" y="19"/>
                    <a:pt x="34" y="19"/>
                    <a:pt x="35" y="19"/>
                  </a:cubicBezTo>
                  <a:cubicBezTo>
                    <a:pt x="35" y="19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1"/>
                    <a:pt x="34" y="22"/>
                    <a:pt x="34" y="22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6" y="23"/>
                    <a:pt x="36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4" y="23"/>
                  </a:cubicBezTo>
                  <a:cubicBezTo>
                    <a:pt x="34" y="23"/>
                    <a:pt x="33" y="24"/>
                    <a:pt x="33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1" y="24"/>
                    <a:pt x="31" y="23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0" y="20"/>
                    <a:pt x="30" y="20"/>
                  </a:cubicBezTo>
                  <a:cubicBezTo>
                    <a:pt x="29" y="20"/>
                    <a:pt x="28" y="20"/>
                    <a:pt x="28" y="20"/>
                  </a:cubicBezTo>
                  <a:cubicBezTo>
                    <a:pt x="27" y="20"/>
                    <a:pt x="27" y="20"/>
                    <a:pt x="27" y="21"/>
                  </a:cubicBezTo>
                  <a:cubicBezTo>
                    <a:pt x="26" y="21"/>
                    <a:pt x="26" y="21"/>
                    <a:pt x="25" y="21"/>
                  </a:cubicBezTo>
                  <a:cubicBezTo>
                    <a:pt x="25" y="21"/>
                    <a:pt x="24" y="21"/>
                    <a:pt x="24" y="21"/>
                  </a:cubicBezTo>
                  <a:cubicBezTo>
                    <a:pt x="23" y="22"/>
                    <a:pt x="22" y="22"/>
                    <a:pt x="21" y="23"/>
                  </a:cubicBezTo>
                  <a:cubicBezTo>
                    <a:pt x="20" y="23"/>
                    <a:pt x="20" y="23"/>
                    <a:pt x="21" y="24"/>
                  </a:cubicBezTo>
                  <a:cubicBezTo>
                    <a:pt x="21" y="24"/>
                    <a:pt x="21" y="25"/>
                    <a:pt x="22" y="25"/>
                  </a:cubicBezTo>
                  <a:cubicBezTo>
                    <a:pt x="22" y="26"/>
                    <a:pt x="22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2" y="31"/>
                    <a:pt x="23" y="31"/>
                  </a:cubicBezTo>
                  <a:cubicBezTo>
                    <a:pt x="24" y="31"/>
                    <a:pt x="25" y="31"/>
                    <a:pt x="25" y="31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29" y="31"/>
                    <a:pt x="29" y="31"/>
                    <a:pt x="29" y="32"/>
                  </a:cubicBezTo>
                  <a:cubicBezTo>
                    <a:pt x="29" y="32"/>
                    <a:pt x="29" y="32"/>
                    <a:pt x="29" y="33"/>
                  </a:cubicBezTo>
                  <a:cubicBezTo>
                    <a:pt x="29" y="33"/>
                    <a:pt x="28" y="34"/>
                    <a:pt x="28" y="35"/>
                  </a:cubicBezTo>
                  <a:cubicBezTo>
                    <a:pt x="28" y="35"/>
                    <a:pt x="27" y="36"/>
                    <a:pt x="26" y="36"/>
                  </a:cubicBezTo>
                  <a:cubicBezTo>
                    <a:pt x="26" y="36"/>
                    <a:pt x="26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4" y="35"/>
                    <a:pt x="24" y="36"/>
                  </a:cubicBezTo>
                  <a:cubicBezTo>
                    <a:pt x="24" y="37"/>
                    <a:pt x="23" y="37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0" y="36"/>
                    <a:pt x="20" y="36"/>
                  </a:cubicBezTo>
                  <a:cubicBezTo>
                    <a:pt x="19" y="37"/>
                    <a:pt x="18" y="37"/>
                    <a:pt x="17" y="38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0"/>
                    <a:pt x="15" y="41"/>
                    <a:pt x="13" y="42"/>
                  </a:cubicBezTo>
                  <a:cubicBezTo>
                    <a:pt x="12" y="43"/>
                    <a:pt x="12" y="44"/>
                    <a:pt x="12" y="45"/>
                  </a:cubicBezTo>
                  <a:cubicBezTo>
                    <a:pt x="13" y="45"/>
                    <a:pt x="13" y="45"/>
                    <a:pt x="13" y="46"/>
                  </a:cubicBezTo>
                  <a:cubicBezTo>
                    <a:pt x="13" y="46"/>
                    <a:pt x="13" y="47"/>
                    <a:pt x="12" y="47"/>
                  </a:cubicBezTo>
                  <a:cubicBezTo>
                    <a:pt x="12" y="48"/>
                    <a:pt x="12" y="49"/>
                    <a:pt x="12" y="49"/>
                  </a:cubicBezTo>
                  <a:cubicBezTo>
                    <a:pt x="12" y="50"/>
                    <a:pt x="12" y="51"/>
                    <a:pt x="12" y="51"/>
                  </a:cubicBezTo>
                  <a:cubicBezTo>
                    <a:pt x="12" y="51"/>
                    <a:pt x="13" y="52"/>
                    <a:pt x="13" y="52"/>
                  </a:cubicBezTo>
                  <a:cubicBezTo>
                    <a:pt x="13" y="52"/>
                    <a:pt x="14" y="52"/>
                    <a:pt x="14" y="52"/>
                  </a:cubicBezTo>
                  <a:cubicBezTo>
                    <a:pt x="15" y="52"/>
                    <a:pt x="15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1"/>
                    <a:pt x="16" y="51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4"/>
                    <a:pt x="15" y="54"/>
                    <a:pt x="15" y="54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4" y="57"/>
                    <a:pt x="14" y="57"/>
                  </a:cubicBezTo>
                  <a:cubicBezTo>
                    <a:pt x="14" y="57"/>
                    <a:pt x="14" y="58"/>
                    <a:pt x="15" y="58"/>
                  </a:cubicBezTo>
                  <a:cubicBezTo>
                    <a:pt x="15" y="58"/>
                    <a:pt x="16" y="58"/>
                    <a:pt x="16" y="57"/>
                  </a:cubicBezTo>
                  <a:cubicBezTo>
                    <a:pt x="16" y="57"/>
                    <a:pt x="17" y="57"/>
                    <a:pt x="17" y="57"/>
                  </a:cubicBezTo>
                  <a:cubicBezTo>
                    <a:pt x="17" y="58"/>
                    <a:pt x="18" y="58"/>
                    <a:pt x="18" y="59"/>
                  </a:cubicBezTo>
                  <a:cubicBezTo>
                    <a:pt x="18" y="59"/>
                    <a:pt x="19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8"/>
                    <a:pt x="19" y="58"/>
                    <a:pt x="20" y="59"/>
                  </a:cubicBezTo>
                  <a:cubicBezTo>
                    <a:pt x="20" y="59"/>
                    <a:pt x="21" y="59"/>
                    <a:pt x="21" y="59"/>
                  </a:cubicBezTo>
                  <a:cubicBezTo>
                    <a:pt x="21" y="59"/>
                    <a:pt x="21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1" y="60"/>
                    <a:pt x="21" y="60"/>
                    <a:pt x="20" y="61"/>
                  </a:cubicBezTo>
                  <a:cubicBezTo>
                    <a:pt x="19" y="63"/>
                    <a:pt x="18" y="64"/>
                    <a:pt x="17" y="65"/>
                  </a:cubicBezTo>
                  <a:cubicBezTo>
                    <a:pt x="16" y="66"/>
                    <a:pt x="15" y="66"/>
                    <a:pt x="15" y="66"/>
                  </a:cubicBezTo>
                  <a:cubicBezTo>
                    <a:pt x="14" y="67"/>
                    <a:pt x="13" y="67"/>
                    <a:pt x="12" y="68"/>
                  </a:cubicBezTo>
                  <a:cubicBezTo>
                    <a:pt x="11" y="68"/>
                    <a:pt x="11" y="68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9" y="69"/>
                    <a:pt x="8" y="69"/>
                    <a:pt x="7" y="70"/>
                  </a:cubicBezTo>
                  <a:cubicBezTo>
                    <a:pt x="7" y="70"/>
                    <a:pt x="6" y="70"/>
                    <a:pt x="6" y="71"/>
                  </a:cubicBezTo>
                  <a:cubicBezTo>
                    <a:pt x="5" y="72"/>
                    <a:pt x="4" y="72"/>
                    <a:pt x="3" y="72"/>
                  </a:cubicBezTo>
                  <a:cubicBezTo>
                    <a:pt x="3" y="72"/>
                    <a:pt x="2" y="72"/>
                    <a:pt x="2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3" y="74"/>
                    <a:pt x="4" y="73"/>
                  </a:cubicBezTo>
                  <a:cubicBezTo>
                    <a:pt x="4" y="73"/>
                    <a:pt x="5" y="73"/>
                    <a:pt x="5" y="73"/>
                  </a:cubicBezTo>
                  <a:cubicBezTo>
                    <a:pt x="7" y="73"/>
                    <a:pt x="7" y="72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2"/>
                    <a:pt x="8" y="72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2"/>
                    <a:pt x="9" y="72"/>
                    <a:pt x="9" y="71"/>
                  </a:cubicBezTo>
                  <a:cubicBezTo>
                    <a:pt x="10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3" y="71"/>
                    <a:pt x="13" y="71"/>
                    <a:pt x="13" y="70"/>
                  </a:cubicBezTo>
                  <a:cubicBezTo>
                    <a:pt x="14" y="70"/>
                    <a:pt x="15" y="70"/>
                    <a:pt x="15" y="69"/>
                  </a:cubicBezTo>
                  <a:cubicBezTo>
                    <a:pt x="16" y="69"/>
                    <a:pt x="17" y="68"/>
                    <a:pt x="17" y="68"/>
                  </a:cubicBezTo>
                  <a:cubicBezTo>
                    <a:pt x="17" y="68"/>
                    <a:pt x="18" y="68"/>
                    <a:pt x="18" y="68"/>
                  </a:cubicBezTo>
                  <a:cubicBezTo>
                    <a:pt x="18" y="68"/>
                    <a:pt x="18" y="68"/>
                    <a:pt x="18" y="67"/>
                  </a:cubicBezTo>
                  <a:cubicBezTo>
                    <a:pt x="19" y="67"/>
                    <a:pt x="19" y="67"/>
                    <a:pt x="20" y="67"/>
                  </a:cubicBezTo>
                  <a:cubicBezTo>
                    <a:pt x="20" y="67"/>
                    <a:pt x="21" y="66"/>
                    <a:pt x="21" y="66"/>
                  </a:cubicBezTo>
                  <a:cubicBezTo>
                    <a:pt x="21" y="65"/>
                    <a:pt x="21" y="65"/>
                    <a:pt x="22" y="65"/>
                  </a:cubicBezTo>
                  <a:cubicBezTo>
                    <a:pt x="23" y="64"/>
                    <a:pt x="24" y="64"/>
                    <a:pt x="25" y="63"/>
                  </a:cubicBezTo>
                  <a:cubicBezTo>
                    <a:pt x="26" y="63"/>
                    <a:pt x="27" y="63"/>
                    <a:pt x="27" y="62"/>
                  </a:cubicBezTo>
                  <a:cubicBezTo>
                    <a:pt x="27" y="62"/>
                    <a:pt x="28" y="61"/>
                    <a:pt x="28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0"/>
                    <a:pt x="30" y="60"/>
                    <a:pt x="30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0" y="57"/>
                    <a:pt x="30" y="57"/>
                    <a:pt x="31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3" y="57"/>
                    <a:pt x="33" y="56"/>
                    <a:pt x="33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5" y="54"/>
                  </a:cubicBezTo>
                  <a:cubicBezTo>
                    <a:pt x="36" y="53"/>
                    <a:pt x="38" y="52"/>
                    <a:pt x="39" y="52"/>
                  </a:cubicBezTo>
                  <a:cubicBezTo>
                    <a:pt x="39" y="51"/>
                    <a:pt x="40" y="52"/>
                    <a:pt x="40" y="52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8" y="53"/>
                    <a:pt x="37" y="54"/>
                  </a:cubicBezTo>
                  <a:cubicBezTo>
                    <a:pt x="37" y="54"/>
                    <a:pt x="36" y="54"/>
                    <a:pt x="36" y="54"/>
                  </a:cubicBezTo>
                  <a:cubicBezTo>
                    <a:pt x="36" y="55"/>
                    <a:pt x="35" y="56"/>
                    <a:pt x="34" y="57"/>
                  </a:cubicBezTo>
                  <a:cubicBezTo>
                    <a:pt x="34" y="57"/>
                    <a:pt x="34" y="58"/>
                    <a:pt x="34" y="58"/>
                  </a:cubicBezTo>
                  <a:cubicBezTo>
                    <a:pt x="34" y="58"/>
                    <a:pt x="34" y="58"/>
                    <a:pt x="34" y="59"/>
                  </a:cubicBezTo>
                  <a:cubicBezTo>
                    <a:pt x="34" y="59"/>
                    <a:pt x="33" y="59"/>
                    <a:pt x="33" y="59"/>
                  </a:cubicBezTo>
                  <a:cubicBezTo>
                    <a:pt x="33" y="59"/>
                    <a:pt x="33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5" y="60"/>
                    <a:pt x="36" y="59"/>
                    <a:pt x="37" y="59"/>
                  </a:cubicBezTo>
                  <a:cubicBezTo>
                    <a:pt x="37" y="59"/>
                    <a:pt x="37" y="59"/>
                    <a:pt x="38" y="59"/>
                  </a:cubicBezTo>
                  <a:cubicBezTo>
                    <a:pt x="38" y="58"/>
                    <a:pt x="39" y="58"/>
                    <a:pt x="40" y="58"/>
                  </a:cubicBezTo>
                  <a:cubicBezTo>
                    <a:pt x="40" y="58"/>
                    <a:pt x="40" y="58"/>
                    <a:pt x="41" y="58"/>
                  </a:cubicBezTo>
                  <a:cubicBezTo>
                    <a:pt x="41" y="58"/>
                    <a:pt x="41" y="57"/>
                    <a:pt x="42" y="57"/>
                  </a:cubicBezTo>
                  <a:cubicBezTo>
                    <a:pt x="42" y="57"/>
                    <a:pt x="42" y="57"/>
                    <a:pt x="42" y="57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3" y="57"/>
                    <a:pt x="43" y="56"/>
                    <a:pt x="43" y="56"/>
                  </a:cubicBezTo>
                  <a:cubicBezTo>
                    <a:pt x="42" y="56"/>
                    <a:pt x="42" y="56"/>
                    <a:pt x="42" y="55"/>
                  </a:cubicBezTo>
                  <a:cubicBezTo>
                    <a:pt x="42" y="55"/>
                    <a:pt x="42" y="54"/>
                    <a:pt x="43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5"/>
                    <a:pt x="44" y="55"/>
                    <a:pt x="44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6" y="56"/>
                    <a:pt x="46" y="57"/>
                    <a:pt x="47" y="57"/>
                  </a:cubicBezTo>
                  <a:cubicBezTo>
                    <a:pt x="48" y="58"/>
                    <a:pt x="48" y="58"/>
                    <a:pt x="48" y="59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1" y="60"/>
                    <a:pt x="52" y="60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2"/>
                    <a:pt x="53" y="62"/>
                  </a:cubicBezTo>
                  <a:cubicBezTo>
                    <a:pt x="54" y="62"/>
                    <a:pt x="54" y="63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4"/>
                    <a:pt x="56" y="64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7" y="65"/>
                    <a:pt x="57" y="65"/>
                    <a:pt x="57" y="66"/>
                  </a:cubicBezTo>
                  <a:cubicBezTo>
                    <a:pt x="57" y="66"/>
                    <a:pt x="57" y="67"/>
                    <a:pt x="57" y="67"/>
                  </a:cubicBezTo>
                  <a:cubicBezTo>
                    <a:pt x="57" y="68"/>
                    <a:pt x="58" y="68"/>
                    <a:pt x="58" y="69"/>
                  </a:cubicBezTo>
                  <a:cubicBezTo>
                    <a:pt x="58" y="69"/>
                    <a:pt x="59" y="69"/>
                    <a:pt x="59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0" y="68"/>
                    <a:pt x="60" y="68"/>
                    <a:pt x="60" y="69"/>
                  </a:cubicBezTo>
                  <a:cubicBezTo>
                    <a:pt x="60" y="69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70"/>
                    <a:pt x="59" y="70"/>
                    <a:pt x="59" y="71"/>
                  </a:cubicBezTo>
                  <a:cubicBezTo>
                    <a:pt x="59" y="71"/>
                    <a:pt x="58" y="72"/>
                    <a:pt x="59" y="72"/>
                  </a:cubicBezTo>
                  <a:cubicBezTo>
                    <a:pt x="59" y="73"/>
                    <a:pt x="59" y="73"/>
                    <a:pt x="59" y="74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59" y="74"/>
                    <a:pt x="59" y="74"/>
                    <a:pt x="59" y="75"/>
                  </a:cubicBezTo>
                  <a:cubicBezTo>
                    <a:pt x="59" y="76"/>
                    <a:pt x="59" y="76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0" y="77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2" y="74"/>
                    <a:pt x="63" y="73"/>
                    <a:pt x="63" y="72"/>
                  </a:cubicBezTo>
                  <a:cubicBezTo>
                    <a:pt x="63" y="72"/>
                    <a:pt x="63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3"/>
                    <a:pt x="64" y="73"/>
                  </a:cubicBezTo>
                  <a:cubicBezTo>
                    <a:pt x="64" y="73"/>
                    <a:pt x="63" y="74"/>
                    <a:pt x="63" y="74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4" y="76"/>
                    <a:pt x="64" y="76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77"/>
                    <a:pt x="64" y="76"/>
                    <a:pt x="64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2" y="75"/>
                    <a:pt x="62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1" y="75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6"/>
                    <a:pt x="60" y="77"/>
                    <a:pt x="60" y="78"/>
                  </a:cubicBezTo>
                  <a:cubicBezTo>
                    <a:pt x="60" y="78"/>
                    <a:pt x="60" y="78"/>
                    <a:pt x="60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1"/>
                    <a:pt x="61" y="81"/>
                    <a:pt x="61" y="81"/>
                  </a:cubicBezTo>
                  <a:cubicBezTo>
                    <a:pt x="61" y="82"/>
                    <a:pt x="61" y="82"/>
                    <a:pt x="61" y="82"/>
                  </a:cubicBezTo>
                  <a:cubicBezTo>
                    <a:pt x="61" y="83"/>
                    <a:pt x="61" y="83"/>
                    <a:pt x="61" y="84"/>
                  </a:cubicBezTo>
                  <a:cubicBezTo>
                    <a:pt x="61" y="84"/>
                    <a:pt x="62" y="84"/>
                    <a:pt x="62" y="84"/>
                  </a:cubicBezTo>
                  <a:cubicBezTo>
                    <a:pt x="62" y="84"/>
                    <a:pt x="62" y="84"/>
                    <a:pt x="62" y="84"/>
                  </a:cubicBezTo>
                  <a:cubicBezTo>
                    <a:pt x="62" y="83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3" y="82"/>
                    <a:pt x="63" y="81"/>
                    <a:pt x="63" y="81"/>
                  </a:cubicBezTo>
                  <a:cubicBezTo>
                    <a:pt x="63" y="81"/>
                    <a:pt x="63" y="82"/>
                    <a:pt x="63" y="82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4" y="83"/>
                    <a:pt x="64" y="83"/>
                    <a:pt x="64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4"/>
                    <a:pt x="65" y="84"/>
                    <a:pt x="65" y="84"/>
                  </a:cubicBezTo>
                  <a:cubicBezTo>
                    <a:pt x="65" y="84"/>
                    <a:pt x="65" y="85"/>
                    <a:pt x="65" y="85"/>
                  </a:cubicBezTo>
                  <a:cubicBezTo>
                    <a:pt x="65" y="85"/>
                    <a:pt x="64" y="86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3" y="87"/>
                    <a:pt x="63" y="87"/>
                    <a:pt x="63" y="88"/>
                  </a:cubicBezTo>
                  <a:cubicBezTo>
                    <a:pt x="64" y="88"/>
                    <a:pt x="64" y="88"/>
                    <a:pt x="63" y="89"/>
                  </a:cubicBezTo>
                  <a:cubicBezTo>
                    <a:pt x="63" y="89"/>
                    <a:pt x="63" y="89"/>
                    <a:pt x="63" y="89"/>
                  </a:cubicBezTo>
                  <a:cubicBezTo>
                    <a:pt x="63" y="90"/>
                    <a:pt x="64" y="90"/>
                    <a:pt x="64" y="90"/>
                  </a:cubicBezTo>
                  <a:cubicBezTo>
                    <a:pt x="65" y="90"/>
                    <a:pt x="65" y="89"/>
                    <a:pt x="66" y="89"/>
                  </a:cubicBezTo>
                  <a:cubicBezTo>
                    <a:pt x="66" y="89"/>
                    <a:pt x="66" y="90"/>
                    <a:pt x="66" y="90"/>
                  </a:cubicBezTo>
                  <a:cubicBezTo>
                    <a:pt x="66" y="90"/>
                    <a:pt x="66" y="90"/>
                    <a:pt x="66" y="90"/>
                  </a:cubicBezTo>
                  <a:cubicBezTo>
                    <a:pt x="66" y="90"/>
                    <a:pt x="65" y="90"/>
                    <a:pt x="65" y="91"/>
                  </a:cubicBezTo>
                  <a:cubicBezTo>
                    <a:pt x="65" y="91"/>
                    <a:pt x="65" y="92"/>
                    <a:pt x="65" y="92"/>
                  </a:cubicBezTo>
                  <a:cubicBezTo>
                    <a:pt x="65" y="92"/>
                    <a:pt x="65" y="92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2"/>
                    <a:pt x="65" y="92"/>
                    <a:pt x="65" y="92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4"/>
                  </a:cubicBezTo>
                  <a:cubicBezTo>
                    <a:pt x="66" y="94"/>
                    <a:pt x="66" y="94"/>
                    <a:pt x="66" y="95"/>
                  </a:cubicBezTo>
                  <a:cubicBezTo>
                    <a:pt x="66" y="95"/>
                    <a:pt x="66" y="95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6" y="97"/>
                    <a:pt x="66" y="98"/>
                    <a:pt x="66" y="98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100"/>
                    <a:pt x="67" y="100"/>
                  </a:cubicBezTo>
                  <a:cubicBezTo>
                    <a:pt x="68" y="100"/>
                    <a:pt x="68" y="101"/>
                    <a:pt x="69" y="101"/>
                  </a:cubicBezTo>
                  <a:cubicBezTo>
                    <a:pt x="69" y="101"/>
                    <a:pt x="69" y="101"/>
                    <a:pt x="70" y="101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3"/>
                    <a:pt x="70" y="103"/>
                    <a:pt x="70" y="103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70" y="104"/>
                    <a:pt x="70" y="104"/>
                    <a:pt x="70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71" y="105"/>
                    <a:pt x="72" y="105"/>
                    <a:pt x="72" y="105"/>
                  </a:cubicBezTo>
                  <a:cubicBezTo>
                    <a:pt x="72" y="106"/>
                    <a:pt x="72" y="106"/>
                    <a:pt x="72" y="107"/>
                  </a:cubicBezTo>
                  <a:cubicBezTo>
                    <a:pt x="73" y="107"/>
                    <a:pt x="72" y="108"/>
                    <a:pt x="72" y="108"/>
                  </a:cubicBezTo>
                  <a:cubicBezTo>
                    <a:pt x="72" y="108"/>
                    <a:pt x="72" y="109"/>
                    <a:pt x="72" y="109"/>
                  </a:cubicBezTo>
                  <a:cubicBezTo>
                    <a:pt x="72" y="109"/>
                    <a:pt x="71" y="109"/>
                    <a:pt x="71" y="109"/>
                  </a:cubicBezTo>
                  <a:cubicBezTo>
                    <a:pt x="71" y="109"/>
                    <a:pt x="70" y="109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0" y="108"/>
                    <a:pt x="70" y="108"/>
                    <a:pt x="70" y="108"/>
                  </a:cubicBezTo>
                  <a:cubicBezTo>
                    <a:pt x="71" y="108"/>
                    <a:pt x="71" y="108"/>
                    <a:pt x="71" y="107"/>
                  </a:cubicBezTo>
                  <a:cubicBezTo>
                    <a:pt x="71" y="106"/>
                    <a:pt x="71" y="105"/>
                    <a:pt x="70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69" y="102"/>
                    <a:pt x="68" y="101"/>
                    <a:pt x="68" y="101"/>
                  </a:cubicBezTo>
                  <a:cubicBezTo>
                    <a:pt x="67" y="101"/>
                    <a:pt x="66" y="100"/>
                    <a:pt x="66" y="100"/>
                  </a:cubicBezTo>
                  <a:cubicBezTo>
                    <a:pt x="65" y="100"/>
                    <a:pt x="65" y="99"/>
                    <a:pt x="65" y="99"/>
                  </a:cubicBezTo>
                  <a:cubicBezTo>
                    <a:pt x="65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100"/>
                    <a:pt x="64" y="100"/>
                    <a:pt x="64" y="101"/>
                  </a:cubicBezTo>
                  <a:cubicBezTo>
                    <a:pt x="64" y="101"/>
                    <a:pt x="64" y="101"/>
                    <a:pt x="64" y="102"/>
                  </a:cubicBezTo>
                  <a:cubicBezTo>
                    <a:pt x="64" y="102"/>
                    <a:pt x="65" y="102"/>
                    <a:pt x="65" y="103"/>
                  </a:cubicBezTo>
                  <a:cubicBezTo>
                    <a:pt x="66" y="104"/>
                    <a:pt x="67" y="106"/>
                    <a:pt x="68" y="107"/>
                  </a:cubicBezTo>
                  <a:cubicBezTo>
                    <a:pt x="68" y="107"/>
                    <a:pt x="69" y="107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8" y="108"/>
                    <a:pt x="68" y="108"/>
                    <a:pt x="68" y="109"/>
                  </a:cubicBezTo>
                  <a:cubicBezTo>
                    <a:pt x="68" y="110"/>
                    <a:pt x="68" y="111"/>
                    <a:pt x="68" y="112"/>
                  </a:cubicBezTo>
                  <a:cubicBezTo>
                    <a:pt x="68" y="114"/>
                    <a:pt x="68" y="115"/>
                    <a:pt x="67" y="116"/>
                  </a:cubicBezTo>
                  <a:cubicBezTo>
                    <a:pt x="67" y="117"/>
                    <a:pt x="66" y="119"/>
                    <a:pt x="66" y="120"/>
                  </a:cubicBezTo>
                  <a:cubicBezTo>
                    <a:pt x="65" y="121"/>
                    <a:pt x="65" y="123"/>
                    <a:pt x="64" y="124"/>
                  </a:cubicBezTo>
                  <a:cubicBezTo>
                    <a:pt x="63" y="125"/>
                    <a:pt x="63" y="126"/>
                    <a:pt x="63" y="127"/>
                  </a:cubicBezTo>
                  <a:cubicBezTo>
                    <a:pt x="63" y="127"/>
                    <a:pt x="63" y="128"/>
                    <a:pt x="63" y="128"/>
                  </a:cubicBezTo>
                  <a:cubicBezTo>
                    <a:pt x="63" y="129"/>
                    <a:pt x="63" y="131"/>
                    <a:pt x="62" y="132"/>
                  </a:cubicBezTo>
                  <a:cubicBezTo>
                    <a:pt x="62" y="132"/>
                    <a:pt x="62" y="132"/>
                    <a:pt x="62" y="133"/>
                  </a:cubicBezTo>
                  <a:cubicBezTo>
                    <a:pt x="63" y="134"/>
                    <a:pt x="63" y="135"/>
                    <a:pt x="63" y="136"/>
                  </a:cubicBezTo>
                  <a:cubicBezTo>
                    <a:pt x="62" y="136"/>
                    <a:pt x="63" y="136"/>
                    <a:pt x="63" y="137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3" y="138"/>
                    <a:pt x="63" y="139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5" y="140"/>
                    <a:pt x="65" y="140"/>
                    <a:pt x="64" y="141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64" y="142"/>
                    <a:pt x="64" y="142"/>
                    <a:pt x="64" y="142"/>
                  </a:cubicBezTo>
                  <a:cubicBezTo>
                    <a:pt x="64" y="143"/>
                    <a:pt x="65" y="143"/>
                    <a:pt x="64" y="144"/>
                  </a:cubicBezTo>
                  <a:cubicBezTo>
                    <a:pt x="64" y="144"/>
                    <a:pt x="65" y="145"/>
                    <a:pt x="65" y="145"/>
                  </a:cubicBezTo>
                  <a:cubicBezTo>
                    <a:pt x="65" y="146"/>
                    <a:pt x="65" y="147"/>
                    <a:pt x="66" y="148"/>
                  </a:cubicBezTo>
                  <a:cubicBezTo>
                    <a:pt x="66" y="148"/>
                    <a:pt x="66" y="149"/>
                    <a:pt x="66" y="149"/>
                  </a:cubicBezTo>
                  <a:cubicBezTo>
                    <a:pt x="66" y="150"/>
                    <a:pt x="66" y="150"/>
                    <a:pt x="67" y="150"/>
                  </a:cubicBezTo>
                  <a:cubicBezTo>
                    <a:pt x="68" y="150"/>
                    <a:pt x="69" y="151"/>
                    <a:pt x="70" y="152"/>
                  </a:cubicBezTo>
                  <a:cubicBezTo>
                    <a:pt x="71" y="153"/>
                    <a:pt x="72" y="153"/>
                    <a:pt x="72" y="155"/>
                  </a:cubicBezTo>
                  <a:cubicBezTo>
                    <a:pt x="72" y="155"/>
                    <a:pt x="72" y="156"/>
                    <a:pt x="73" y="157"/>
                  </a:cubicBezTo>
                  <a:cubicBezTo>
                    <a:pt x="73" y="159"/>
                    <a:pt x="74" y="160"/>
                    <a:pt x="74" y="162"/>
                  </a:cubicBezTo>
                  <a:cubicBezTo>
                    <a:pt x="74" y="162"/>
                    <a:pt x="74" y="163"/>
                    <a:pt x="75" y="163"/>
                  </a:cubicBezTo>
                  <a:cubicBezTo>
                    <a:pt x="76" y="164"/>
                    <a:pt x="76" y="165"/>
                    <a:pt x="76" y="165"/>
                  </a:cubicBezTo>
                  <a:cubicBezTo>
                    <a:pt x="77" y="166"/>
                    <a:pt x="77" y="166"/>
                    <a:pt x="76" y="167"/>
                  </a:cubicBezTo>
                  <a:cubicBezTo>
                    <a:pt x="76" y="167"/>
                    <a:pt x="76" y="167"/>
                    <a:pt x="76" y="167"/>
                  </a:cubicBezTo>
                  <a:cubicBezTo>
                    <a:pt x="75" y="167"/>
                    <a:pt x="75" y="167"/>
                    <a:pt x="75" y="167"/>
                  </a:cubicBezTo>
                  <a:cubicBezTo>
                    <a:pt x="75" y="167"/>
                    <a:pt x="75" y="168"/>
                    <a:pt x="75" y="168"/>
                  </a:cubicBezTo>
                  <a:cubicBezTo>
                    <a:pt x="75" y="169"/>
                    <a:pt x="76" y="169"/>
                    <a:pt x="77" y="170"/>
                  </a:cubicBezTo>
                  <a:cubicBezTo>
                    <a:pt x="78" y="170"/>
                    <a:pt x="79" y="171"/>
                    <a:pt x="79" y="172"/>
                  </a:cubicBezTo>
                  <a:cubicBezTo>
                    <a:pt x="80" y="172"/>
                    <a:pt x="80" y="172"/>
                    <a:pt x="80" y="173"/>
                  </a:cubicBezTo>
                  <a:cubicBezTo>
                    <a:pt x="80" y="173"/>
                    <a:pt x="80" y="174"/>
                    <a:pt x="80" y="174"/>
                  </a:cubicBezTo>
                  <a:cubicBezTo>
                    <a:pt x="80" y="174"/>
                    <a:pt x="80" y="175"/>
                    <a:pt x="80" y="175"/>
                  </a:cubicBezTo>
                  <a:cubicBezTo>
                    <a:pt x="81" y="176"/>
                    <a:pt x="83" y="177"/>
                    <a:pt x="84" y="179"/>
                  </a:cubicBezTo>
                  <a:cubicBezTo>
                    <a:pt x="84" y="179"/>
                    <a:pt x="84" y="179"/>
                    <a:pt x="84" y="179"/>
                  </a:cubicBezTo>
                  <a:cubicBezTo>
                    <a:pt x="85" y="179"/>
                    <a:pt x="85" y="178"/>
                    <a:pt x="85" y="178"/>
                  </a:cubicBezTo>
                  <a:cubicBezTo>
                    <a:pt x="85" y="177"/>
                    <a:pt x="84" y="177"/>
                    <a:pt x="84" y="177"/>
                  </a:cubicBezTo>
                  <a:cubicBezTo>
                    <a:pt x="84" y="176"/>
                    <a:pt x="83" y="174"/>
                    <a:pt x="83" y="174"/>
                  </a:cubicBezTo>
                  <a:cubicBezTo>
                    <a:pt x="82" y="174"/>
                    <a:pt x="82" y="173"/>
                    <a:pt x="82" y="173"/>
                  </a:cubicBezTo>
                  <a:cubicBezTo>
                    <a:pt x="82" y="172"/>
                    <a:pt x="82" y="171"/>
                    <a:pt x="82" y="171"/>
                  </a:cubicBezTo>
                  <a:cubicBezTo>
                    <a:pt x="82" y="170"/>
                    <a:pt x="81" y="170"/>
                    <a:pt x="81" y="169"/>
                  </a:cubicBezTo>
                  <a:cubicBezTo>
                    <a:pt x="80" y="168"/>
                    <a:pt x="80" y="167"/>
                    <a:pt x="79" y="166"/>
                  </a:cubicBezTo>
                  <a:cubicBezTo>
                    <a:pt x="79" y="165"/>
                    <a:pt x="78" y="164"/>
                    <a:pt x="77" y="163"/>
                  </a:cubicBezTo>
                  <a:cubicBezTo>
                    <a:pt x="77" y="162"/>
                    <a:pt x="77" y="162"/>
                    <a:pt x="77" y="162"/>
                  </a:cubicBezTo>
                  <a:cubicBezTo>
                    <a:pt x="77" y="161"/>
                    <a:pt x="77" y="159"/>
                    <a:pt x="77" y="158"/>
                  </a:cubicBezTo>
                  <a:cubicBezTo>
                    <a:pt x="77" y="158"/>
                    <a:pt x="77" y="158"/>
                    <a:pt x="77" y="158"/>
                  </a:cubicBezTo>
                  <a:cubicBezTo>
                    <a:pt x="78" y="158"/>
                    <a:pt x="78" y="158"/>
                    <a:pt x="79" y="159"/>
                  </a:cubicBezTo>
                  <a:cubicBezTo>
                    <a:pt x="79" y="159"/>
                    <a:pt x="79" y="159"/>
                    <a:pt x="80" y="160"/>
                  </a:cubicBezTo>
                  <a:cubicBezTo>
                    <a:pt x="80" y="161"/>
                    <a:pt x="80" y="162"/>
                    <a:pt x="80" y="163"/>
                  </a:cubicBezTo>
                  <a:cubicBezTo>
                    <a:pt x="81" y="164"/>
                    <a:pt x="82" y="166"/>
                    <a:pt x="83" y="167"/>
                  </a:cubicBezTo>
                  <a:cubicBezTo>
                    <a:pt x="83" y="167"/>
                    <a:pt x="83" y="168"/>
                    <a:pt x="83" y="168"/>
                  </a:cubicBezTo>
                  <a:cubicBezTo>
                    <a:pt x="83" y="169"/>
                    <a:pt x="84" y="169"/>
                    <a:pt x="85" y="170"/>
                  </a:cubicBezTo>
                  <a:cubicBezTo>
                    <a:pt x="85" y="170"/>
                    <a:pt x="85" y="170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72"/>
                    <a:pt x="86" y="172"/>
                    <a:pt x="86" y="172"/>
                  </a:cubicBezTo>
                  <a:cubicBezTo>
                    <a:pt x="85" y="172"/>
                    <a:pt x="85" y="173"/>
                    <a:pt x="86" y="173"/>
                  </a:cubicBezTo>
                  <a:cubicBezTo>
                    <a:pt x="86" y="173"/>
                    <a:pt x="87" y="174"/>
                    <a:pt x="87" y="174"/>
                  </a:cubicBezTo>
                  <a:cubicBezTo>
                    <a:pt x="88" y="174"/>
                    <a:pt x="88" y="175"/>
                    <a:pt x="88" y="175"/>
                  </a:cubicBezTo>
                  <a:cubicBezTo>
                    <a:pt x="88" y="176"/>
                    <a:pt x="88" y="176"/>
                    <a:pt x="89" y="176"/>
                  </a:cubicBezTo>
                  <a:cubicBezTo>
                    <a:pt x="91" y="179"/>
                    <a:pt x="92" y="180"/>
                    <a:pt x="93" y="183"/>
                  </a:cubicBezTo>
                  <a:cubicBezTo>
                    <a:pt x="93" y="183"/>
                    <a:pt x="93" y="184"/>
                    <a:pt x="93" y="184"/>
                  </a:cubicBezTo>
                  <a:cubicBezTo>
                    <a:pt x="93" y="184"/>
                    <a:pt x="92" y="184"/>
                    <a:pt x="92" y="185"/>
                  </a:cubicBezTo>
                  <a:cubicBezTo>
                    <a:pt x="92" y="185"/>
                    <a:pt x="92" y="186"/>
                    <a:pt x="92" y="187"/>
                  </a:cubicBezTo>
                  <a:cubicBezTo>
                    <a:pt x="93" y="188"/>
                    <a:pt x="93" y="188"/>
                    <a:pt x="94" y="188"/>
                  </a:cubicBezTo>
                  <a:cubicBezTo>
                    <a:pt x="95" y="189"/>
                    <a:pt x="95" y="189"/>
                    <a:pt x="96" y="190"/>
                  </a:cubicBezTo>
                  <a:cubicBezTo>
                    <a:pt x="96" y="190"/>
                    <a:pt x="97" y="191"/>
                    <a:pt x="98" y="191"/>
                  </a:cubicBezTo>
                  <a:cubicBezTo>
                    <a:pt x="98" y="191"/>
                    <a:pt x="98" y="191"/>
                    <a:pt x="99" y="191"/>
                  </a:cubicBezTo>
                  <a:cubicBezTo>
                    <a:pt x="99" y="191"/>
                    <a:pt x="99" y="191"/>
                    <a:pt x="99" y="192"/>
                  </a:cubicBezTo>
                  <a:cubicBezTo>
                    <a:pt x="100" y="193"/>
                    <a:pt x="102" y="193"/>
                    <a:pt x="103" y="194"/>
                  </a:cubicBezTo>
                  <a:cubicBezTo>
                    <a:pt x="104" y="194"/>
                    <a:pt x="104" y="194"/>
                    <a:pt x="105" y="195"/>
                  </a:cubicBezTo>
                  <a:cubicBezTo>
                    <a:pt x="106" y="195"/>
                    <a:pt x="107" y="195"/>
                    <a:pt x="107" y="195"/>
                  </a:cubicBezTo>
                  <a:cubicBezTo>
                    <a:pt x="110" y="196"/>
                    <a:pt x="110" y="196"/>
                    <a:pt x="113" y="195"/>
                  </a:cubicBezTo>
                  <a:cubicBezTo>
                    <a:pt x="114" y="195"/>
                    <a:pt x="114" y="195"/>
                    <a:pt x="115" y="196"/>
                  </a:cubicBezTo>
                  <a:cubicBezTo>
                    <a:pt x="116" y="197"/>
                    <a:pt x="118" y="198"/>
                    <a:pt x="119" y="199"/>
                  </a:cubicBezTo>
                  <a:cubicBezTo>
                    <a:pt x="119" y="200"/>
                    <a:pt x="120" y="200"/>
                    <a:pt x="121" y="200"/>
                  </a:cubicBezTo>
                  <a:cubicBezTo>
                    <a:pt x="122" y="200"/>
                    <a:pt x="123" y="201"/>
                    <a:pt x="124" y="201"/>
                  </a:cubicBezTo>
                  <a:cubicBezTo>
                    <a:pt x="125" y="201"/>
                    <a:pt x="126" y="202"/>
                    <a:pt x="128" y="202"/>
                  </a:cubicBezTo>
                  <a:cubicBezTo>
                    <a:pt x="128" y="202"/>
                    <a:pt x="128" y="202"/>
                    <a:pt x="128" y="202"/>
                  </a:cubicBezTo>
                  <a:cubicBezTo>
                    <a:pt x="128" y="203"/>
                    <a:pt x="129" y="203"/>
                    <a:pt x="129" y="204"/>
                  </a:cubicBezTo>
                  <a:cubicBezTo>
                    <a:pt x="130" y="205"/>
                    <a:pt x="131" y="205"/>
                    <a:pt x="131" y="206"/>
                  </a:cubicBezTo>
                  <a:cubicBezTo>
                    <a:pt x="131" y="206"/>
                    <a:pt x="132" y="207"/>
                    <a:pt x="131" y="207"/>
                  </a:cubicBezTo>
                  <a:cubicBezTo>
                    <a:pt x="131" y="208"/>
                    <a:pt x="132" y="208"/>
                    <a:pt x="132" y="209"/>
                  </a:cubicBezTo>
                  <a:cubicBezTo>
                    <a:pt x="133" y="209"/>
                    <a:pt x="133" y="209"/>
                    <a:pt x="133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35" y="209"/>
                    <a:pt x="135" y="210"/>
                    <a:pt x="135" y="211"/>
                  </a:cubicBezTo>
                  <a:cubicBezTo>
                    <a:pt x="136" y="212"/>
                    <a:pt x="136" y="212"/>
                    <a:pt x="137" y="212"/>
                  </a:cubicBezTo>
                  <a:cubicBezTo>
                    <a:pt x="137" y="212"/>
                    <a:pt x="138" y="212"/>
                    <a:pt x="138" y="212"/>
                  </a:cubicBezTo>
                  <a:cubicBezTo>
                    <a:pt x="139" y="212"/>
                    <a:pt x="139" y="212"/>
                    <a:pt x="140" y="212"/>
                  </a:cubicBezTo>
                  <a:cubicBezTo>
                    <a:pt x="140" y="213"/>
                    <a:pt x="141" y="213"/>
                    <a:pt x="141" y="214"/>
                  </a:cubicBezTo>
                  <a:cubicBezTo>
                    <a:pt x="142" y="214"/>
                    <a:pt x="142" y="214"/>
                    <a:pt x="143" y="214"/>
                  </a:cubicBezTo>
                  <a:cubicBezTo>
                    <a:pt x="143" y="213"/>
                    <a:pt x="143" y="213"/>
                    <a:pt x="143" y="213"/>
                  </a:cubicBezTo>
                  <a:cubicBezTo>
                    <a:pt x="143" y="212"/>
                    <a:pt x="143" y="212"/>
                    <a:pt x="143" y="212"/>
                  </a:cubicBezTo>
                  <a:cubicBezTo>
                    <a:pt x="144" y="212"/>
                    <a:pt x="144" y="211"/>
                    <a:pt x="145" y="210"/>
                  </a:cubicBezTo>
                  <a:cubicBezTo>
                    <a:pt x="145" y="210"/>
                    <a:pt x="145" y="210"/>
                    <a:pt x="145" y="210"/>
                  </a:cubicBezTo>
                  <a:cubicBezTo>
                    <a:pt x="146" y="211"/>
                    <a:pt x="147" y="211"/>
                    <a:pt x="147" y="212"/>
                  </a:cubicBezTo>
                  <a:cubicBezTo>
                    <a:pt x="147" y="213"/>
                    <a:pt x="147" y="213"/>
                    <a:pt x="147" y="214"/>
                  </a:cubicBezTo>
                  <a:cubicBezTo>
                    <a:pt x="148" y="214"/>
                    <a:pt x="148" y="215"/>
                    <a:pt x="148" y="21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17"/>
                    <a:pt x="149" y="218"/>
                    <a:pt x="148" y="219"/>
                  </a:cubicBezTo>
                  <a:cubicBezTo>
                    <a:pt x="148" y="220"/>
                    <a:pt x="148" y="221"/>
                    <a:pt x="149" y="221"/>
                  </a:cubicBezTo>
                  <a:cubicBezTo>
                    <a:pt x="149" y="221"/>
                    <a:pt x="149" y="222"/>
                    <a:pt x="149" y="222"/>
                  </a:cubicBezTo>
                  <a:cubicBezTo>
                    <a:pt x="148" y="223"/>
                    <a:pt x="148" y="223"/>
                    <a:pt x="147" y="224"/>
                  </a:cubicBezTo>
                  <a:cubicBezTo>
                    <a:pt x="146" y="224"/>
                    <a:pt x="145" y="225"/>
                    <a:pt x="145" y="226"/>
                  </a:cubicBezTo>
                  <a:cubicBezTo>
                    <a:pt x="145" y="226"/>
                    <a:pt x="145" y="227"/>
                    <a:pt x="144" y="227"/>
                  </a:cubicBezTo>
                  <a:cubicBezTo>
                    <a:pt x="144" y="227"/>
                    <a:pt x="143" y="227"/>
                    <a:pt x="143" y="228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2" y="230"/>
                    <a:pt x="142" y="230"/>
                    <a:pt x="142" y="231"/>
                  </a:cubicBezTo>
                  <a:cubicBezTo>
                    <a:pt x="141" y="232"/>
                    <a:pt x="141" y="232"/>
                    <a:pt x="141" y="232"/>
                  </a:cubicBezTo>
                  <a:cubicBezTo>
                    <a:pt x="141" y="233"/>
                    <a:pt x="141" y="234"/>
                    <a:pt x="141" y="234"/>
                  </a:cubicBezTo>
                  <a:cubicBezTo>
                    <a:pt x="141" y="235"/>
                    <a:pt x="142" y="235"/>
                    <a:pt x="143" y="236"/>
                  </a:cubicBezTo>
                  <a:cubicBezTo>
                    <a:pt x="143" y="236"/>
                    <a:pt x="143" y="236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5"/>
                    <a:pt x="143" y="235"/>
                    <a:pt x="143" y="235"/>
                  </a:cubicBezTo>
                  <a:cubicBezTo>
                    <a:pt x="143" y="236"/>
                    <a:pt x="143" y="236"/>
                    <a:pt x="143" y="237"/>
                  </a:cubicBezTo>
                  <a:cubicBezTo>
                    <a:pt x="142" y="237"/>
                    <a:pt x="142" y="237"/>
                    <a:pt x="141" y="238"/>
                  </a:cubicBezTo>
                  <a:cubicBezTo>
                    <a:pt x="141" y="238"/>
                    <a:pt x="140" y="239"/>
                    <a:pt x="140" y="240"/>
                  </a:cubicBezTo>
                  <a:cubicBezTo>
                    <a:pt x="141" y="240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0" y="242"/>
                    <a:pt x="141" y="243"/>
                    <a:pt x="141" y="243"/>
                  </a:cubicBezTo>
                  <a:cubicBezTo>
                    <a:pt x="142" y="243"/>
                    <a:pt x="142" y="243"/>
                    <a:pt x="143" y="244"/>
                  </a:cubicBezTo>
                  <a:cubicBezTo>
                    <a:pt x="143" y="244"/>
                    <a:pt x="144" y="244"/>
                    <a:pt x="144" y="245"/>
                  </a:cubicBezTo>
                  <a:cubicBezTo>
                    <a:pt x="144" y="246"/>
                    <a:pt x="144" y="246"/>
                    <a:pt x="145" y="246"/>
                  </a:cubicBezTo>
                  <a:cubicBezTo>
                    <a:pt x="145" y="247"/>
                    <a:pt x="145" y="247"/>
                    <a:pt x="146" y="247"/>
                  </a:cubicBezTo>
                  <a:cubicBezTo>
                    <a:pt x="146" y="248"/>
                    <a:pt x="146" y="249"/>
                    <a:pt x="147" y="250"/>
                  </a:cubicBezTo>
                  <a:cubicBezTo>
                    <a:pt x="147" y="251"/>
                    <a:pt x="148" y="253"/>
                    <a:pt x="149" y="254"/>
                  </a:cubicBezTo>
                  <a:cubicBezTo>
                    <a:pt x="150" y="255"/>
                    <a:pt x="150" y="256"/>
                    <a:pt x="151" y="258"/>
                  </a:cubicBezTo>
                  <a:cubicBezTo>
                    <a:pt x="151" y="258"/>
                    <a:pt x="151" y="258"/>
                    <a:pt x="151" y="258"/>
                  </a:cubicBezTo>
                  <a:cubicBezTo>
                    <a:pt x="151" y="259"/>
                    <a:pt x="152" y="260"/>
                    <a:pt x="152" y="260"/>
                  </a:cubicBezTo>
                  <a:cubicBezTo>
                    <a:pt x="153" y="262"/>
                    <a:pt x="155" y="263"/>
                    <a:pt x="157" y="264"/>
                  </a:cubicBezTo>
                  <a:cubicBezTo>
                    <a:pt x="157" y="264"/>
                    <a:pt x="158" y="264"/>
                    <a:pt x="158" y="264"/>
                  </a:cubicBezTo>
                  <a:cubicBezTo>
                    <a:pt x="159" y="265"/>
                    <a:pt x="160" y="265"/>
                    <a:pt x="161" y="266"/>
                  </a:cubicBezTo>
                  <a:cubicBezTo>
                    <a:pt x="162" y="267"/>
                    <a:pt x="163" y="268"/>
                    <a:pt x="164" y="268"/>
                  </a:cubicBezTo>
                  <a:cubicBezTo>
                    <a:pt x="164" y="269"/>
                    <a:pt x="164" y="269"/>
                    <a:pt x="164" y="269"/>
                  </a:cubicBezTo>
                  <a:cubicBezTo>
                    <a:pt x="164" y="270"/>
                    <a:pt x="164" y="270"/>
                    <a:pt x="164" y="271"/>
                  </a:cubicBezTo>
                  <a:cubicBezTo>
                    <a:pt x="164" y="271"/>
                    <a:pt x="165" y="272"/>
                    <a:pt x="164" y="273"/>
                  </a:cubicBezTo>
                  <a:cubicBezTo>
                    <a:pt x="164" y="273"/>
                    <a:pt x="164" y="274"/>
                    <a:pt x="164" y="274"/>
                  </a:cubicBezTo>
                  <a:cubicBezTo>
                    <a:pt x="165" y="276"/>
                    <a:pt x="165" y="277"/>
                    <a:pt x="164" y="279"/>
                  </a:cubicBezTo>
                  <a:cubicBezTo>
                    <a:pt x="164" y="279"/>
                    <a:pt x="164" y="279"/>
                    <a:pt x="164" y="280"/>
                  </a:cubicBezTo>
                  <a:cubicBezTo>
                    <a:pt x="165" y="282"/>
                    <a:pt x="165" y="285"/>
                    <a:pt x="165" y="287"/>
                  </a:cubicBezTo>
                  <a:cubicBezTo>
                    <a:pt x="165" y="288"/>
                    <a:pt x="165" y="288"/>
                    <a:pt x="164" y="289"/>
                  </a:cubicBezTo>
                  <a:cubicBezTo>
                    <a:pt x="164" y="290"/>
                    <a:pt x="164" y="291"/>
                    <a:pt x="164" y="292"/>
                  </a:cubicBezTo>
                  <a:cubicBezTo>
                    <a:pt x="164" y="292"/>
                    <a:pt x="164" y="292"/>
                    <a:pt x="164" y="293"/>
                  </a:cubicBezTo>
                  <a:cubicBezTo>
                    <a:pt x="164" y="294"/>
                    <a:pt x="164" y="294"/>
                    <a:pt x="164" y="295"/>
                  </a:cubicBezTo>
                  <a:cubicBezTo>
                    <a:pt x="164" y="296"/>
                    <a:pt x="164" y="297"/>
                    <a:pt x="164" y="297"/>
                  </a:cubicBezTo>
                  <a:cubicBezTo>
                    <a:pt x="164" y="298"/>
                    <a:pt x="164" y="299"/>
                    <a:pt x="164" y="300"/>
                  </a:cubicBezTo>
                  <a:cubicBezTo>
                    <a:pt x="165" y="301"/>
                    <a:pt x="164" y="301"/>
                    <a:pt x="164" y="302"/>
                  </a:cubicBezTo>
                  <a:cubicBezTo>
                    <a:pt x="164" y="302"/>
                    <a:pt x="165" y="303"/>
                    <a:pt x="165" y="303"/>
                  </a:cubicBezTo>
                  <a:cubicBezTo>
                    <a:pt x="165" y="303"/>
                    <a:pt x="165" y="304"/>
                    <a:pt x="165" y="304"/>
                  </a:cubicBezTo>
                  <a:cubicBezTo>
                    <a:pt x="164" y="305"/>
                    <a:pt x="164" y="305"/>
                    <a:pt x="164" y="306"/>
                  </a:cubicBezTo>
                  <a:cubicBezTo>
                    <a:pt x="164" y="308"/>
                    <a:pt x="163" y="310"/>
                    <a:pt x="163" y="311"/>
                  </a:cubicBezTo>
                  <a:cubicBezTo>
                    <a:pt x="163" y="312"/>
                    <a:pt x="163" y="312"/>
                    <a:pt x="162" y="312"/>
                  </a:cubicBezTo>
                  <a:cubicBezTo>
                    <a:pt x="162" y="313"/>
                    <a:pt x="162" y="313"/>
                    <a:pt x="162" y="314"/>
                  </a:cubicBezTo>
                  <a:cubicBezTo>
                    <a:pt x="163" y="315"/>
                    <a:pt x="163" y="316"/>
                    <a:pt x="163" y="317"/>
                  </a:cubicBezTo>
                  <a:cubicBezTo>
                    <a:pt x="164" y="317"/>
                    <a:pt x="164" y="318"/>
                    <a:pt x="163" y="319"/>
                  </a:cubicBezTo>
                  <a:cubicBezTo>
                    <a:pt x="163" y="319"/>
                    <a:pt x="163" y="320"/>
                    <a:pt x="163" y="320"/>
                  </a:cubicBezTo>
                  <a:cubicBezTo>
                    <a:pt x="163" y="321"/>
                    <a:pt x="163" y="321"/>
                    <a:pt x="163" y="322"/>
                  </a:cubicBezTo>
                  <a:cubicBezTo>
                    <a:pt x="163" y="323"/>
                    <a:pt x="163" y="323"/>
                    <a:pt x="164" y="324"/>
                  </a:cubicBezTo>
                  <a:cubicBezTo>
                    <a:pt x="164" y="324"/>
                    <a:pt x="164" y="324"/>
                    <a:pt x="164" y="324"/>
                  </a:cubicBezTo>
                  <a:cubicBezTo>
                    <a:pt x="163" y="324"/>
                    <a:pt x="163" y="324"/>
                    <a:pt x="163" y="325"/>
                  </a:cubicBezTo>
                  <a:cubicBezTo>
                    <a:pt x="163" y="325"/>
                    <a:pt x="163" y="326"/>
                    <a:pt x="163" y="326"/>
                  </a:cubicBezTo>
                  <a:cubicBezTo>
                    <a:pt x="163" y="327"/>
                    <a:pt x="163" y="327"/>
                    <a:pt x="163" y="328"/>
                  </a:cubicBezTo>
                  <a:cubicBezTo>
                    <a:pt x="163" y="328"/>
                    <a:pt x="164" y="329"/>
                    <a:pt x="164" y="328"/>
                  </a:cubicBezTo>
                  <a:cubicBezTo>
                    <a:pt x="164" y="328"/>
                    <a:pt x="165" y="328"/>
                    <a:pt x="165" y="327"/>
                  </a:cubicBezTo>
                  <a:cubicBezTo>
                    <a:pt x="165" y="327"/>
                    <a:pt x="165" y="326"/>
                    <a:pt x="165" y="326"/>
                  </a:cubicBezTo>
                  <a:cubicBezTo>
                    <a:pt x="165" y="325"/>
                    <a:pt x="165" y="325"/>
                    <a:pt x="164" y="324"/>
                  </a:cubicBezTo>
                  <a:cubicBezTo>
                    <a:pt x="165" y="325"/>
                    <a:pt x="165" y="324"/>
                    <a:pt x="165" y="324"/>
                  </a:cubicBezTo>
                  <a:cubicBezTo>
                    <a:pt x="166" y="324"/>
                    <a:pt x="166" y="324"/>
                    <a:pt x="166" y="324"/>
                  </a:cubicBezTo>
                  <a:cubicBezTo>
                    <a:pt x="166" y="325"/>
                    <a:pt x="166" y="325"/>
                    <a:pt x="166" y="325"/>
                  </a:cubicBezTo>
                  <a:cubicBezTo>
                    <a:pt x="166" y="326"/>
                    <a:pt x="166" y="327"/>
                    <a:pt x="166" y="328"/>
                  </a:cubicBezTo>
                  <a:cubicBezTo>
                    <a:pt x="166" y="329"/>
                    <a:pt x="166" y="330"/>
                    <a:pt x="166" y="331"/>
                  </a:cubicBezTo>
                  <a:cubicBezTo>
                    <a:pt x="166" y="332"/>
                    <a:pt x="166" y="332"/>
                    <a:pt x="166" y="332"/>
                  </a:cubicBezTo>
                  <a:cubicBezTo>
                    <a:pt x="166" y="333"/>
                    <a:pt x="166" y="334"/>
                    <a:pt x="166" y="335"/>
                  </a:cubicBezTo>
                  <a:cubicBezTo>
                    <a:pt x="166" y="335"/>
                    <a:pt x="165" y="336"/>
                    <a:pt x="165" y="335"/>
                  </a:cubicBezTo>
                  <a:cubicBezTo>
                    <a:pt x="165" y="335"/>
                    <a:pt x="165" y="335"/>
                    <a:pt x="165" y="335"/>
                  </a:cubicBezTo>
                  <a:cubicBezTo>
                    <a:pt x="165" y="335"/>
                    <a:pt x="165" y="335"/>
                    <a:pt x="165" y="334"/>
                  </a:cubicBezTo>
                  <a:cubicBezTo>
                    <a:pt x="164" y="334"/>
                    <a:pt x="163" y="335"/>
                    <a:pt x="163" y="335"/>
                  </a:cubicBezTo>
                  <a:cubicBezTo>
                    <a:pt x="163" y="336"/>
                    <a:pt x="163" y="337"/>
                    <a:pt x="162" y="338"/>
                  </a:cubicBezTo>
                  <a:cubicBezTo>
                    <a:pt x="162" y="338"/>
                    <a:pt x="162" y="338"/>
                    <a:pt x="163" y="338"/>
                  </a:cubicBezTo>
                  <a:cubicBezTo>
                    <a:pt x="163" y="338"/>
                    <a:pt x="163" y="338"/>
                    <a:pt x="163" y="338"/>
                  </a:cubicBezTo>
                  <a:cubicBezTo>
                    <a:pt x="163" y="338"/>
                    <a:pt x="163" y="338"/>
                    <a:pt x="164" y="338"/>
                  </a:cubicBezTo>
                  <a:cubicBezTo>
                    <a:pt x="164" y="338"/>
                    <a:pt x="164" y="338"/>
                    <a:pt x="165" y="338"/>
                  </a:cubicBezTo>
                  <a:cubicBezTo>
                    <a:pt x="165" y="338"/>
                    <a:pt x="165" y="339"/>
                    <a:pt x="165" y="339"/>
                  </a:cubicBezTo>
                  <a:cubicBezTo>
                    <a:pt x="165" y="340"/>
                    <a:pt x="165" y="340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5" y="341"/>
                    <a:pt x="165" y="341"/>
                  </a:cubicBezTo>
                  <a:cubicBezTo>
                    <a:pt x="165" y="341"/>
                    <a:pt x="164" y="341"/>
                    <a:pt x="164" y="341"/>
                  </a:cubicBezTo>
                  <a:cubicBezTo>
                    <a:pt x="164" y="342"/>
                    <a:pt x="164" y="342"/>
                    <a:pt x="164" y="342"/>
                  </a:cubicBezTo>
                  <a:cubicBezTo>
                    <a:pt x="164" y="342"/>
                    <a:pt x="164" y="343"/>
                    <a:pt x="164" y="343"/>
                  </a:cubicBezTo>
                  <a:cubicBezTo>
                    <a:pt x="164" y="343"/>
                    <a:pt x="164" y="343"/>
                    <a:pt x="164" y="344"/>
                  </a:cubicBezTo>
                  <a:cubicBezTo>
                    <a:pt x="164" y="344"/>
                    <a:pt x="164" y="344"/>
                    <a:pt x="164" y="345"/>
                  </a:cubicBezTo>
                  <a:cubicBezTo>
                    <a:pt x="164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5"/>
                  </a:cubicBezTo>
                  <a:cubicBezTo>
                    <a:pt x="165" y="345"/>
                    <a:pt x="165" y="345"/>
                    <a:pt x="165" y="346"/>
                  </a:cubicBezTo>
                  <a:cubicBezTo>
                    <a:pt x="165" y="346"/>
                    <a:pt x="165" y="346"/>
                    <a:pt x="165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6" y="347"/>
                    <a:pt x="166" y="347"/>
                    <a:pt x="166" y="347"/>
                  </a:cubicBezTo>
                  <a:cubicBezTo>
                    <a:pt x="167" y="348"/>
                    <a:pt x="167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8"/>
                    <a:pt x="166" y="348"/>
                    <a:pt x="166" y="348"/>
                  </a:cubicBezTo>
                  <a:cubicBezTo>
                    <a:pt x="166" y="349"/>
                    <a:pt x="167" y="350"/>
                    <a:pt x="166" y="351"/>
                  </a:cubicBezTo>
                  <a:cubicBezTo>
                    <a:pt x="166" y="351"/>
                    <a:pt x="167" y="351"/>
                    <a:pt x="167" y="351"/>
                  </a:cubicBezTo>
                  <a:cubicBezTo>
                    <a:pt x="167" y="351"/>
                    <a:pt x="167" y="351"/>
                    <a:pt x="168" y="351"/>
                  </a:cubicBezTo>
                  <a:cubicBezTo>
                    <a:pt x="168" y="350"/>
                    <a:pt x="168" y="350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49"/>
                  </a:cubicBezTo>
                  <a:cubicBezTo>
                    <a:pt x="168" y="349"/>
                    <a:pt x="168" y="349"/>
                    <a:pt x="168" y="350"/>
                  </a:cubicBezTo>
                  <a:cubicBezTo>
                    <a:pt x="168" y="350"/>
                    <a:pt x="168" y="350"/>
                    <a:pt x="169" y="351"/>
                  </a:cubicBezTo>
                  <a:cubicBezTo>
                    <a:pt x="169" y="351"/>
                    <a:pt x="169" y="351"/>
                    <a:pt x="169" y="352"/>
                  </a:cubicBezTo>
                  <a:cubicBezTo>
                    <a:pt x="168" y="352"/>
                    <a:pt x="168" y="352"/>
                    <a:pt x="168" y="352"/>
                  </a:cubicBezTo>
                  <a:cubicBezTo>
                    <a:pt x="168" y="352"/>
                    <a:pt x="168" y="352"/>
                    <a:pt x="167" y="352"/>
                  </a:cubicBezTo>
                  <a:cubicBezTo>
                    <a:pt x="167" y="352"/>
                    <a:pt x="167" y="352"/>
                    <a:pt x="167" y="352"/>
                  </a:cubicBezTo>
                  <a:cubicBezTo>
                    <a:pt x="167" y="352"/>
                    <a:pt x="167" y="353"/>
                    <a:pt x="167" y="353"/>
                  </a:cubicBezTo>
                  <a:cubicBezTo>
                    <a:pt x="167" y="353"/>
                    <a:pt x="168" y="353"/>
                    <a:pt x="168" y="353"/>
                  </a:cubicBezTo>
                  <a:cubicBezTo>
                    <a:pt x="169" y="353"/>
                    <a:pt x="169" y="354"/>
                    <a:pt x="169" y="354"/>
                  </a:cubicBezTo>
                  <a:cubicBezTo>
                    <a:pt x="169" y="355"/>
                    <a:pt x="169" y="355"/>
                    <a:pt x="170" y="355"/>
                  </a:cubicBezTo>
                  <a:cubicBezTo>
                    <a:pt x="170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2" y="357"/>
                    <a:pt x="172" y="357"/>
                  </a:cubicBezTo>
                  <a:cubicBezTo>
                    <a:pt x="172" y="357"/>
                    <a:pt x="171" y="357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1" y="356"/>
                    <a:pt x="171" y="356"/>
                    <a:pt x="171" y="356"/>
                  </a:cubicBezTo>
                  <a:cubicBezTo>
                    <a:pt x="170" y="356"/>
                    <a:pt x="170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69" y="356"/>
                    <a:pt x="169" y="356"/>
                    <a:pt x="169" y="356"/>
                  </a:cubicBezTo>
                  <a:cubicBezTo>
                    <a:pt x="170" y="357"/>
                    <a:pt x="171" y="358"/>
                    <a:pt x="172" y="359"/>
                  </a:cubicBezTo>
                  <a:cubicBezTo>
                    <a:pt x="172" y="359"/>
                    <a:pt x="172" y="359"/>
                    <a:pt x="173" y="359"/>
                  </a:cubicBezTo>
                  <a:cubicBezTo>
                    <a:pt x="173" y="359"/>
                    <a:pt x="173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4" y="359"/>
                    <a:pt x="174" y="359"/>
                  </a:cubicBezTo>
                  <a:cubicBezTo>
                    <a:pt x="174" y="359"/>
                    <a:pt x="175" y="359"/>
                    <a:pt x="175" y="359"/>
                  </a:cubicBezTo>
                  <a:cubicBezTo>
                    <a:pt x="175" y="360"/>
                    <a:pt x="176" y="360"/>
                    <a:pt x="175" y="360"/>
                  </a:cubicBezTo>
                  <a:cubicBezTo>
                    <a:pt x="175" y="361"/>
                    <a:pt x="176" y="361"/>
                    <a:pt x="176" y="361"/>
                  </a:cubicBezTo>
                  <a:cubicBezTo>
                    <a:pt x="176" y="361"/>
                    <a:pt x="177" y="361"/>
                    <a:pt x="177" y="362"/>
                  </a:cubicBezTo>
                  <a:cubicBezTo>
                    <a:pt x="177" y="362"/>
                    <a:pt x="177" y="362"/>
                    <a:pt x="178" y="362"/>
                  </a:cubicBezTo>
                  <a:cubicBezTo>
                    <a:pt x="178" y="362"/>
                    <a:pt x="178" y="362"/>
                    <a:pt x="179" y="361"/>
                  </a:cubicBezTo>
                  <a:cubicBezTo>
                    <a:pt x="179" y="361"/>
                    <a:pt x="179" y="361"/>
                    <a:pt x="179" y="361"/>
                  </a:cubicBezTo>
                  <a:cubicBezTo>
                    <a:pt x="179" y="362"/>
                    <a:pt x="179" y="362"/>
                    <a:pt x="179" y="362"/>
                  </a:cubicBezTo>
                  <a:cubicBezTo>
                    <a:pt x="179" y="362"/>
                    <a:pt x="179" y="363"/>
                    <a:pt x="179" y="363"/>
                  </a:cubicBezTo>
                  <a:cubicBezTo>
                    <a:pt x="180" y="363"/>
                    <a:pt x="180" y="363"/>
                    <a:pt x="180" y="363"/>
                  </a:cubicBezTo>
                  <a:cubicBezTo>
                    <a:pt x="180" y="363"/>
                    <a:pt x="181" y="363"/>
                    <a:pt x="181" y="363"/>
                  </a:cubicBezTo>
                  <a:cubicBezTo>
                    <a:pt x="181" y="363"/>
                    <a:pt x="182" y="363"/>
                    <a:pt x="182" y="363"/>
                  </a:cubicBezTo>
                  <a:cubicBezTo>
                    <a:pt x="182" y="363"/>
                    <a:pt x="182" y="363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2" y="362"/>
                    <a:pt x="182" y="362"/>
                    <a:pt x="182" y="362"/>
                  </a:cubicBezTo>
                  <a:cubicBezTo>
                    <a:pt x="183" y="362"/>
                    <a:pt x="183" y="362"/>
                    <a:pt x="184" y="362"/>
                  </a:cubicBezTo>
                  <a:cubicBezTo>
                    <a:pt x="184" y="362"/>
                    <a:pt x="184" y="362"/>
                    <a:pt x="184" y="361"/>
                  </a:cubicBezTo>
                  <a:cubicBezTo>
                    <a:pt x="184" y="361"/>
                    <a:pt x="184" y="361"/>
                    <a:pt x="185" y="361"/>
                  </a:cubicBezTo>
                  <a:cubicBezTo>
                    <a:pt x="185" y="361"/>
                    <a:pt x="185" y="361"/>
                    <a:pt x="186" y="361"/>
                  </a:cubicBezTo>
                  <a:cubicBezTo>
                    <a:pt x="186" y="361"/>
                    <a:pt x="187" y="360"/>
                    <a:pt x="187" y="360"/>
                  </a:cubicBezTo>
                  <a:cubicBezTo>
                    <a:pt x="187" y="360"/>
                    <a:pt x="187" y="360"/>
                    <a:pt x="187" y="360"/>
                  </a:cubicBezTo>
                  <a:cubicBezTo>
                    <a:pt x="187" y="360"/>
                    <a:pt x="186" y="360"/>
                    <a:pt x="186" y="360"/>
                  </a:cubicBezTo>
                  <a:cubicBezTo>
                    <a:pt x="185" y="359"/>
                    <a:pt x="184" y="359"/>
                    <a:pt x="183" y="358"/>
                  </a:cubicBezTo>
                  <a:cubicBezTo>
                    <a:pt x="183" y="358"/>
                    <a:pt x="183" y="358"/>
                    <a:pt x="183" y="358"/>
                  </a:cubicBezTo>
                  <a:cubicBezTo>
                    <a:pt x="182" y="357"/>
                    <a:pt x="182" y="357"/>
                    <a:pt x="181" y="356"/>
                  </a:cubicBezTo>
                  <a:cubicBezTo>
                    <a:pt x="181" y="356"/>
                    <a:pt x="181" y="356"/>
                    <a:pt x="181" y="355"/>
                  </a:cubicBezTo>
                  <a:cubicBezTo>
                    <a:pt x="180" y="354"/>
                    <a:pt x="180" y="354"/>
                    <a:pt x="179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7" y="355"/>
                    <a:pt x="177" y="356"/>
                    <a:pt x="177" y="356"/>
                  </a:cubicBezTo>
                  <a:cubicBezTo>
                    <a:pt x="177" y="356"/>
                    <a:pt x="177" y="356"/>
                    <a:pt x="177" y="357"/>
                  </a:cubicBezTo>
                  <a:cubicBezTo>
                    <a:pt x="177" y="357"/>
                    <a:pt x="176" y="357"/>
                    <a:pt x="176" y="357"/>
                  </a:cubicBezTo>
                  <a:cubicBezTo>
                    <a:pt x="176" y="357"/>
                    <a:pt x="176" y="357"/>
                    <a:pt x="176" y="357"/>
                  </a:cubicBezTo>
                  <a:cubicBezTo>
                    <a:pt x="176" y="356"/>
                    <a:pt x="176" y="356"/>
                    <a:pt x="176" y="356"/>
                  </a:cubicBezTo>
                  <a:cubicBezTo>
                    <a:pt x="176" y="355"/>
                    <a:pt x="177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4"/>
                    <a:pt x="178" y="354"/>
                    <a:pt x="178" y="354"/>
                  </a:cubicBezTo>
                  <a:cubicBezTo>
                    <a:pt x="178" y="353"/>
                    <a:pt x="178" y="353"/>
                    <a:pt x="179" y="353"/>
                  </a:cubicBezTo>
                  <a:cubicBezTo>
                    <a:pt x="179" y="353"/>
                    <a:pt x="179" y="353"/>
                    <a:pt x="179" y="353"/>
                  </a:cubicBezTo>
                  <a:cubicBezTo>
                    <a:pt x="179" y="353"/>
                    <a:pt x="179" y="353"/>
                    <a:pt x="180" y="353"/>
                  </a:cubicBezTo>
                  <a:cubicBezTo>
                    <a:pt x="180" y="353"/>
                    <a:pt x="180" y="353"/>
                    <a:pt x="180" y="353"/>
                  </a:cubicBezTo>
                  <a:cubicBezTo>
                    <a:pt x="179" y="352"/>
                    <a:pt x="179" y="351"/>
                    <a:pt x="178" y="351"/>
                  </a:cubicBezTo>
                  <a:cubicBezTo>
                    <a:pt x="178" y="350"/>
                    <a:pt x="178" y="350"/>
                    <a:pt x="178" y="349"/>
                  </a:cubicBezTo>
                  <a:cubicBezTo>
                    <a:pt x="178" y="348"/>
                    <a:pt x="178" y="348"/>
                    <a:pt x="178" y="347"/>
                  </a:cubicBezTo>
                  <a:cubicBezTo>
                    <a:pt x="178" y="347"/>
                    <a:pt x="179" y="347"/>
                    <a:pt x="179" y="346"/>
                  </a:cubicBezTo>
                  <a:cubicBezTo>
                    <a:pt x="180" y="346"/>
                    <a:pt x="180" y="345"/>
                    <a:pt x="180" y="345"/>
                  </a:cubicBezTo>
                  <a:cubicBezTo>
                    <a:pt x="180" y="344"/>
                    <a:pt x="180" y="343"/>
                    <a:pt x="180" y="343"/>
                  </a:cubicBezTo>
                  <a:cubicBezTo>
                    <a:pt x="181" y="342"/>
                    <a:pt x="181" y="342"/>
                    <a:pt x="182" y="341"/>
                  </a:cubicBezTo>
                  <a:cubicBezTo>
                    <a:pt x="182" y="341"/>
                    <a:pt x="182" y="340"/>
                    <a:pt x="182" y="340"/>
                  </a:cubicBezTo>
                  <a:cubicBezTo>
                    <a:pt x="182" y="340"/>
                    <a:pt x="182" y="339"/>
                    <a:pt x="182" y="339"/>
                  </a:cubicBezTo>
                  <a:cubicBezTo>
                    <a:pt x="182" y="338"/>
                    <a:pt x="182" y="338"/>
                    <a:pt x="181" y="338"/>
                  </a:cubicBezTo>
                  <a:cubicBezTo>
                    <a:pt x="180" y="338"/>
                    <a:pt x="180" y="338"/>
                    <a:pt x="180" y="337"/>
                  </a:cubicBezTo>
                  <a:cubicBezTo>
                    <a:pt x="179" y="337"/>
                    <a:pt x="179" y="337"/>
                    <a:pt x="179" y="336"/>
                  </a:cubicBezTo>
                  <a:cubicBezTo>
                    <a:pt x="178" y="336"/>
                    <a:pt x="178" y="335"/>
                    <a:pt x="178" y="334"/>
                  </a:cubicBezTo>
                  <a:cubicBezTo>
                    <a:pt x="179" y="334"/>
                    <a:pt x="179" y="333"/>
                    <a:pt x="179" y="333"/>
                  </a:cubicBezTo>
                  <a:cubicBezTo>
                    <a:pt x="180" y="333"/>
                    <a:pt x="180" y="333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81" y="331"/>
                    <a:pt x="182" y="331"/>
                    <a:pt x="181" y="330"/>
                  </a:cubicBezTo>
                  <a:cubicBezTo>
                    <a:pt x="181" y="330"/>
                    <a:pt x="181" y="330"/>
                    <a:pt x="181" y="329"/>
                  </a:cubicBezTo>
                  <a:cubicBezTo>
                    <a:pt x="181" y="329"/>
                    <a:pt x="181" y="328"/>
                    <a:pt x="182" y="327"/>
                  </a:cubicBezTo>
                  <a:cubicBezTo>
                    <a:pt x="182" y="327"/>
                    <a:pt x="183" y="327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2" y="326"/>
                    <a:pt x="182" y="326"/>
                    <a:pt x="182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3" y="326"/>
                    <a:pt x="183" y="326"/>
                    <a:pt x="183" y="326"/>
                  </a:cubicBezTo>
                  <a:cubicBezTo>
                    <a:pt x="184" y="326"/>
                    <a:pt x="184" y="326"/>
                    <a:pt x="184" y="325"/>
                  </a:cubicBezTo>
                  <a:cubicBezTo>
                    <a:pt x="184" y="325"/>
                    <a:pt x="184" y="325"/>
                    <a:pt x="184" y="324"/>
                  </a:cubicBezTo>
                  <a:cubicBezTo>
                    <a:pt x="184" y="324"/>
                    <a:pt x="183" y="324"/>
                    <a:pt x="183" y="324"/>
                  </a:cubicBezTo>
                  <a:cubicBezTo>
                    <a:pt x="183" y="324"/>
                    <a:pt x="183" y="324"/>
                    <a:pt x="183" y="324"/>
                  </a:cubicBezTo>
                  <a:cubicBezTo>
                    <a:pt x="182" y="325"/>
                    <a:pt x="181" y="324"/>
                    <a:pt x="181" y="323"/>
                  </a:cubicBezTo>
                  <a:cubicBezTo>
                    <a:pt x="181" y="323"/>
                    <a:pt x="181" y="323"/>
                    <a:pt x="181" y="322"/>
                  </a:cubicBezTo>
                  <a:cubicBezTo>
                    <a:pt x="181" y="322"/>
                    <a:pt x="181" y="322"/>
                    <a:pt x="181" y="322"/>
                  </a:cubicBezTo>
                  <a:cubicBezTo>
                    <a:pt x="180" y="321"/>
                    <a:pt x="181" y="321"/>
                    <a:pt x="181" y="321"/>
                  </a:cubicBezTo>
                  <a:cubicBezTo>
                    <a:pt x="182" y="321"/>
                    <a:pt x="182" y="321"/>
                    <a:pt x="183" y="322"/>
                  </a:cubicBezTo>
                  <a:cubicBezTo>
                    <a:pt x="183" y="322"/>
                    <a:pt x="184" y="322"/>
                    <a:pt x="185" y="322"/>
                  </a:cubicBezTo>
                  <a:cubicBezTo>
                    <a:pt x="185" y="322"/>
                    <a:pt x="186" y="321"/>
                    <a:pt x="186" y="320"/>
                  </a:cubicBezTo>
                  <a:cubicBezTo>
                    <a:pt x="186" y="320"/>
                    <a:pt x="186" y="319"/>
                    <a:pt x="186" y="319"/>
                  </a:cubicBezTo>
                  <a:cubicBezTo>
                    <a:pt x="186" y="318"/>
                    <a:pt x="186" y="318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316"/>
                    <a:pt x="186" y="316"/>
                    <a:pt x="186" y="316"/>
                  </a:cubicBezTo>
                  <a:cubicBezTo>
                    <a:pt x="188" y="316"/>
                    <a:pt x="190" y="316"/>
                    <a:pt x="192" y="315"/>
                  </a:cubicBezTo>
                  <a:cubicBezTo>
                    <a:pt x="192" y="315"/>
                    <a:pt x="193" y="315"/>
                    <a:pt x="193" y="315"/>
                  </a:cubicBezTo>
                  <a:cubicBezTo>
                    <a:pt x="194" y="314"/>
                    <a:pt x="195" y="314"/>
                    <a:pt x="195" y="313"/>
                  </a:cubicBezTo>
                  <a:cubicBezTo>
                    <a:pt x="195" y="313"/>
                    <a:pt x="195" y="312"/>
                    <a:pt x="196" y="311"/>
                  </a:cubicBezTo>
                  <a:cubicBezTo>
                    <a:pt x="196" y="311"/>
                    <a:pt x="196" y="311"/>
                    <a:pt x="196" y="311"/>
                  </a:cubicBezTo>
                  <a:cubicBezTo>
                    <a:pt x="196" y="310"/>
                    <a:pt x="196" y="310"/>
                    <a:pt x="195" y="309"/>
                  </a:cubicBezTo>
                  <a:cubicBezTo>
                    <a:pt x="195" y="309"/>
                    <a:pt x="195" y="309"/>
                    <a:pt x="195" y="309"/>
                  </a:cubicBezTo>
                  <a:cubicBezTo>
                    <a:pt x="194" y="309"/>
                    <a:pt x="194" y="309"/>
                    <a:pt x="194" y="308"/>
                  </a:cubicBezTo>
                  <a:cubicBezTo>
                    <a:pt x="194" y="308"/>
                    <a:pt x="194" y="308"/>
                    <a:pt x="195" y="308"/>
                  </a:cubicBezTo>
                  <a:cubicBezTo>
                    <a:pt x="195" y="307"/>
                    <a:pt x="195" y="307"/>
                    <a:pt x="194" y="306"/>
                  </a:cubicBezTo>
                  <a:cubicBezTo>
                    <a:pt x="194" y="306"/>
                    <a:pt x="193" y="306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2" y="305"/>
                    <a:pt x="192" y="305"/>
                    <a:pt x="192" y="305"/>
                  </a:cubicBezTo>
                  <a:cubicBezTo>
                    <a:pt x="194" y="305"/>
                    <a:pt x="195" y="305"/>
                    <a:pt x="196" y="306"/>
                  </a:cubicBezTo>
                  <a:cubicBezTo>
                    <a:pt x="196" y="306"/>
                    <a:pt x="196" y="306"/>
                    <a:pt x="197" y="306"/>
                  </a:cubicBezTo>
                  <a:cubicBezTo>
                    <a:pt x="197" y="306"/>
                    <a:pt x="198" y="306"/>
                    <a:pt x="198" y="306"/>
                  </a:cubicBezTo>
                  <a:cubicBezTo>
                    <a:pt x="199" y="306"/>
                    <a:pt x="200" y="305"/>
                    <a:pt x="201" y="304"/>
                  </a:cubicBezTo>
                  <a:cubicBezTo>
                    <a:pt x="201" y="304"/>
                    <a:pt x="201" y="303"/>
                    <a:pt x="202" y="303"/>
                  </a:cubicBezTo>
                  <a:cubicBezTo>
                    <a:pt x="203" y="302"/>
                    <a:pt x="203" y="302"/>
                    <a:pt x="203" y="301"/>
                  </a:cubicBezTo>
                  <a:cubicBezTo>
                    <a:pt x="203" y="300"/>
                    <a:pt x="204" y="299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8"/>
                    <a:pt x="204" y="298"/>
                  </a:cubicBezTo>
                  <a:cubicBezTo>
                    <a:pt x="204" y="298"/>
                    <a:pt x="204" y="297"/>
                    <a:pt x="204" y="297"/>
                  </a:cubicBezTo>
                  <a:cubicBezTo>
                    <a:pt x="204" y="297"/>
                    <a:pt x="205" y="297"/>
                    <a:pt x="205" y="297"/>
                  </a:cubicBezTo>
                  <a:cubicBezTo>
                    <a:pt x="205" y="296"/>
                    <a:pt x="205" y="296"/>
                    <a:pt x="205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5"/>
                    <a:pt x="206" y="295"/>
                  </a:cubicBezTo>
                  <a:cubicBezTo>
                    <a:pt x="206" y="295"/>
                    <a:pt x="206" y="296"/>
                    <a:pt x="206" y="296"/>
                  </a:cubicBezTo>
                  <a:cubicBezTo>
                    <a:pt x="207" y="296"/>
                    <a:pt x="207" y="295"/>
                    <a:pt x="207" y="295"/>
                  </a:cubicBezTo>
                  <a:cubicBezTo>
                    <a:pt x="208" y="293"/>
                    <a:pt x="209" y="292"/>
                    <a:pt x="210" y="290"/>
                  </a:cubicBezTo>
                  <a:cubicBezTo>
                    <a:pt x="210" y="290"/>
                    <a:pt x="211" y="288"/>
                    <a:pt x="210" y="287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10" y="285"/>
                    <a:pt x="210" y="284"/>
                    <a:pt x="211" y="283"/>
                  </a:cubicBezTo>
                  <a:cubicBezTo>
                    <a:pt x="212" y="282"/>
                    <a:pt x="212" y="282"/>
                    <a:pt x="213" y="282"/>
                  </a:cubicBezTo>
                  <a:cubicBezTo>
                    <a:pt x="213" y="281"/>
                    <a:pt x="214" y="280"/>
                    <a:pt x="215" y="280"/>
                  </a:cubicBezTo>
                  <a:cubicBezTo>
                    <a:pt x="216" y="280"/>
                    <a:pt x="216" y="279"/>
                    <a:pt x="217" y="279"/>
                  </a:cubicBezTo>
                  <a:cubicBezTo>
                    <a:pt x="217" y="279"/>
                    <a:pt x="218" y="278"/>
                    <a:pt x="218" y="278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8"/>
                    <a:pt x="219" y="278"/>
                    <a:pt x="220" y="278"/>
                  </a:cubicBezTo>
                  <a:cubicBezTo>
                    <a:pt x="220" y="278"/>
                    <a:pt x="221" y="278"/>
                    <a:pt x="221" y="278"/>
                  </a:cubicBezTo>
                  <a:cubicBezTo>
                    <a:pt x="222" y="278"/>
                    <a:pt x="223" y="277"/>
                    <a:pt x="223" y="277"/>
                  </a:cubicBezTo>
                  <a:cubicBezTo>
                    <a:pt x="224" y="276"/>
                    <a:pt x="224" y="276"/>
                    <a:pt x="225" y="276"/>
                  </a:cubicBezTo>
                  <a:cubicBezTo>
                    <a:pt x="225" y="276"/>
                    <a:pt x="225" y="275"/>
                    <a:pt x="225" y="275"/>
                  </a:cubicBezTo>
                  <a:cubicBezTo>
                    <a:pt x="225" y="275"/>
                    <a:pt x="225" y="274"/>
                    <a:pt x="225" y="274"/>
                  </a:cubicBezTo>
                  <a:cubicBezTo>
                    <a:pt x="226" y="273"/>
                    <a:pt x="226" y="272"/>
                    <a:pt x="227" y="271"/>
                  </a:cubicBezTo>
                  <a:cubicBezTo>
                    <a:pt x="227" y="270"/>
                    <a:pt x="227" y="270"/>
                    <a:pt x="227" y="269"/>
                  </a:cubicBezTo>
                  <a:cubicBezTo>
                    <a:pt x="227" y="268"/>
                    <a:pt x="227" y="268"/>
                    <a:pt x="227" y="267"/>
                  </a:cubicBezTo>
                  <a:cubicBezTo>
                    <a:pt x="228" y="266"/>
                    <a:pt x="228" y="265"/>
                    <a:pt x="228" y="264"/>
                  </a:cubicBezTo>
                  <a:cubicBezTo>
                    <a:pt x="228" y="263"/>
                    <a:pt x="228" y="262"/>
                    <a:pt x="228" y="260"/>
                  </a:cubicBezTo>
                  <a:cubicBezTo>
                    <a:pt x="228" y="259"/>
                    <a:pt x="228" y="258"/>
                    <a:pt x="228" y="258"/>
                  </a:cubicBezTo>
                  <a:cubicBezTo>
                    <a:pt x="228" y="257"/>
                    <a:pt x="228" y="257"/>
                    <a:pt x="229" y="256"/>
                  </a:cubicBezTo>
                  <a:cubicBezTo>
                    <a:pt x="230" y="256"/>
                    <a:pt x="231" y="255"/>
                    <a:pt x="231" y="254"/>
                  </a:cubicBezTo>
                  <a:cubicBezTo>
                    <a:pt x="231" y="254"/>
                    <a:pt x="231" y="253"/>
                    <a:pt x="231" y="253"/>
                  </a:cubicBezTo>
                  <a:cubicBezTo>
                    <a:pt x="232" y="253"/>
                    <a:pt x="232" y="252"/>
                    <a:pt x="233" y="251"/>
                  </a:cubicBezTo>
                  <a:cubicBezTo>
                    <a:pt x="233" y="251"/>
                    <a:pt x="234" y="250"/>
                    <a:pt x="235" y="250"/>
                  </a:cubicBezTo>
                  <a:cubicBezTo>
                    <a:pt x="235" y="249"/>
                    <a:pt x="236" y="248"/>
                    <a:pt x="236" y="247"/>
                  </a:cubicBezTo>
                  <a:cubicBezTo>
                    <a:pt x="236" y="246"/>
                    <a:pt x="237" y="244"/>
                    <a:pt x="236" y="244"/>
                  </a:cubicBezTo>
                  <a:cubicBezTo>
                    <a:pt x="236" y="243"/>
                    <a:pt x="236" y="242"/>
                    <a:pt x="235" y="240"/>
                  </a:cubicBezTo>
                  <a:close/>
                  <a:moveTo>
                    <a:pt x="197" y="102"/>
                  </a:moveTo>
                  <a:cubicBezTo>
                    <a:pt x="197" y="102"/>
                    <a:pt x="197" y="102"/>
                    <a:pt x="197" y="102"/>
                  </a:cubicBezTo>
                  <a:cubicBezTo>
                    <a:pt x="197" y="103"/>
                    <a:pt x="196" y="103"/>
                    <a:pt x="196" y="103"/>
                  </a:cubicBezTo>
                  <a:cubicBezTo>
                    <a:pt x="196" y="103"/>
                    <a:pt x="196" y="103"/>
                    <a:pt x="196" y="103"/>
                  </a:cubicBezTo>
                  <a:cubicBezTo>
                    <a:pt x="196" y="102"/>
                    <a:pt x="197" y="102"/>
                    <a:pt x="197" y="102"/>
                  </a:cubicBezTo>
                  <a:close/>
                  <a:moveTo>
                    <a:pt x="186" y="105"/>
                  </a:moveTo>
                  <a:cubicBezTo>
                    <a:pt x="187" y="105"/>
                    <a:pt x="187" y="105"/>
                    <a:pt x="187" y="105"/>
                  </a:cubicBezTo>
                  <a:cubicBezTo>
                    <a:pt x="187" y="105"/>
                    <a:pt x="187" y="105"/>
                    <a:pt x="187" y="105"/>
                  </a:cubicBezTo>
                  <a:lnTo>
                    <a:pt x="186" y="105"/>
                  </a:lnTo>
                  <a:close/>
                  <a:moveTo>
                    <a:pt x="186" y="100"/>
                  </a:moveTo>
                  <a:cubicBezTo>
                    <a:pt x="186" y="100"/>
                    <a:pt x="187" y="100"/>
                    <a:pt x="187" y="100"/>
                  </a:cubicBezTo>
                  <a:cubicBezTo>
                    <a:pt x="188" y="100"/>
                    <a:pt x="189" y="100"/>
                    <a:pt x="189" y="100"/>
                  </a:cubicBezTo>
                  <a:cubicBezTo>
                    <a:pt x="189" y="100"/>
                    <a:pt x="190" y="101"/>
                    <a:pt x="190" y="101"/>
                  </a:cubicBezTo>
                  <a:cubicBezTo>
                    <a:pt x="190" y="101"/>
                    <a:pt x="189" y="101"/>
                    <a:pt x="189" y="101"/>
                  </a:cubicBezTo>
                  <a:cubicBezTo>
                    <a:pt x="189" y="101"/>
                    <a:pt x="189" y="101"/>
                    <a:pt x="189" y="101"/>
                  </a:cubicBezTo>
                  <a:cubicBezTo>
                    <a:pt x="188" y="101"/>
                    <a:pt x="187" y="101"/>
                    <a:pt x="187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1"/>
                    <a:pt x="186" y="101"/>
                    <a:pt x="186" y="101"/>
                  </a:cubicBezTo>
                  <a:cubicBezTo>
                    <a:pt x="186" y="100"/>
                    <a:pt x="186" y="100"/>
                    <a:pt x="186" y="100"/>
                  </a:cubicBezTo>
                  <a:close/>
                  <a:moveTo>
                    <a:pt x="185" y="105"/>
                  </a:moveTo>
                  <a:cubicBezTo>
                    <a:pt x="185" y="105"/>
                    <a:pt x="185" y="105"/>
                    <a:pt x="185" y="105"/>
                  </a:cubicBezTo>
                  <a:cubicBezTo>
                    <a:pt x="185" y="105"/>
                    <a:pt x="185" y="105"/>
                    <a:pt x="185" y="105"/>
                  </a:cubicBezTo>
                  <a:close/>
                  <a:moveTo>
                    <a:pt x="179" y="98"/>
                  </a:move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ubicBezTo>
                    <a:pt x="179" y="98"/>
                    <a:pt x="179" y="98"/>
                    <a:pt x="179" y="98"/>
                  </a:cubicBezTo>
                  <a:close/>
                  <a:moveTo>
                    <a:pt x="178" y="99"/>
                  </a:move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98"/>
                    <a:pt x="178" y="99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8" y="99"/>
                    <a:pt x="178" y="100"/>
                    <a:pt x="178" y="100"/>
                  </a:cubicBezTo>
                  <a:cubicBezTo>
                    <a:pt x="178" y="100"/>
                    <a:pt x="178" y="100"/>
                    <a:pt x="178" y="100"/>
                  </a:cubicBezTo>
                  <a:cubicBezTo>
                    <a:pt x="177" y="100"/>
                    <a:pt x="177" y="99"/>
                    <a:pt x="178" y="99"/>
                  </a:cubicBezTo>
                  <a:close/>
                  <a:moveTo>
                    <a:pt x="173" y="96"/>
                  </a:move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3" y="96"/>
                    <a:pt x="173" y="96"/>
                  </a:cubicBezTo>
                  <a:close/>
                  <a:moveTo>
                    <a:pt x="169" y="108"/>
                  </a:moveTo>
                  <a:cubicBezTo>
                    <a:pt x="169" y="108"/>
                    <a:pt x="169" y="108"/>
                    <a:pt x="169" y="108"/>
                  </a:cubicBezTo>
                  <a:cubicBezTo>
                    <a:pt x="169" y="108"/>
                    <a:pt x="169" y="108"/>
                    <a:pt x="169" y="108"/>
                  </a:cubicBezTo>
                  <a:cubicBezTo>
                    <a:pt x="169" y="109"/>
                    <a:pt x="169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8"/>
                    <a:pt x="169" y="108"/>
                    <a:pt x="169" y="108"/>
                  </a:cubicBezTo>
                  <a:close/>
                  <a:moveTo>
                    <a:pt x="165" y="115"/>
                  </a:move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ubicBezTo>
                    <a:pt x="165" y="115"/>
                    <a:pt x="165" y="115"/>
                    <a:pt x="165" y="115"/>
                  </a:cubicBezTo>
                  <a:close/>
                  <a:moveTo>
                    <a:pt x="155" y="55"/>
                  </a:moveTo>
                  <a:cubicBezTo>
                    <a:pt x="155" y="55"/>
                    <a:pt x="155" y="55"/>
                    <a:pt x="155" y="55"/>
                  </a:cubicBezTo>
                  <a:cubicBezTo>
                    <a:pt x="156" y="56"/>
                    <a:pt x="156" y="56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6" y="57"/>
                  </a:cubicBezTo>
                  <a:cubicBezTo>
                    <a:pt x="156" y="57"/>
                    <a:pt x="156" y="57"/>
                    <a:pt x="155" y="57"/>
                  </a:cubicBezTo>
                  <a:cubicBezTo>
                    <a:pt x="155" y="57"/>
                    <a:pt x="155" y="56"/>
                    <a:pt x="155" y="55"/>
                  </a:cubicBezTo>
                  <a:cubicBezTo>
                    <a:pt x="154" y="55"/>
                    <a:pt x="155" y="55"/>
                    <a:pt x="155" y="55"/>
                  </a:cubicBezTo>
                  <a:close/>
                  <a:moveTo>
                    <a:pt x="142" y="59"/>
                  </a:moveTo>
                  <a:cubicBezTo>
                    <a:pt x="142" y="59"/>
                    <a:pt x="142" y="59"/>
                    <a:pt x="142" y="59"/>
                  </a:cubicBezTo>
                  <a:cubicBezTo>
                    <a:pt x="142" y="59"/>
                    <a:pt x="143" y="59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42" y="60"/>
                    <a:pt x="142" y="60"/>
                    <a:pt x="142" y="59"/>
                  </a:cubicBezTo>
                  <a:cubicBezTo>
                    <a:pt x="142" y="59"/>
                    <a:pt x="142" y="59"/>
                    <a:pt x="142" y="59"/>
                  </a:cubicBezTo>
                  <a:close/>
                  <a:moveTo>
                    <a:pt x="137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7" y="57"/>
                    <a:pt x="137" y="57"/>
                    <a:pt x="137" y="57"/>
                  </a:cubicBezTo>
                  <a:close/>
                  <a:moveTo>
                    <a:pt x="155" y="114"/>
                  </a:move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55" y="114"/>
                    <a:pt x="155" y="114"/>
                    <a:pt x="155" y="114"/>
                  </a:cubicBezTo>
                  <a:close/>
                  <a:moveTo>
                    <a:pt x="153" y="129"/>
                  </a:moveTo>
                  <a:cubicBezTo>
                    <a:pt x="153" y="129"/>
                    <a:pt x="153" y="129"/>
                    <a:pt x="154" y="129"/>
                  </a:cubicBezTo>
                  <a:cubicBezTo>
                    <a:pt x="154" y="128"/>
                    <a:pt x="154" y="128"/>
                    <a:pt x="155" y="128"/>
                  </a:cubicBezTo>
                  <a:cubicBezTo>
                    <a:pt x="155" y="128"/>
                    <a:pt x="156" y="128"/>
                    <a:pt x="157" y="128"/>
                  </a:cubicBezTo>
                  <a:cubicBezTo>
                    <a:pt x="158" y="128"/>
                    <a:pt x="158" y="128"/>
                    <a:pt x="158" y="128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59" y="127"/>
                    <a:pt x="159" y="127"/>
                    <a:pt x="159" y="128"/>
                  </a:cubicBezTo>
                  <a:cubicBezTo>
                    <a:pt x="159" y="128"/>
                    <a:pt x="159" y="128"/>
                    <a:pt x="159" y="129"/>
                  </a:cubicBezTo>
                  <a:cubicBezTo>
                    <a:pt x="158" y="130"/>
                    <a:pt x="158" y="130"/>
                    <a:pt x="157" y="130"/>
                  </a:cubicBezTo>
                  <a:cubicBezTo>
                    <a:pt x="156" y="129"/>
                    <a:pt x="155" y="130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ubicBezTo>
                    <a:pt x="153" y="129"/>
                    <a:pt x="153" y="129"/>
                    <a:pt x="153" y="129"/>
                  </a:cubicBezTo>
                  <a:close/>
                  <a:moveTo>
                    <a:pt x="153" y="131"/>
                  </a:moveTo>
                  <a:cubicBezTo>
                    <a:pt x="153" y="131"/>
                    <a:pt x="153" y="131"/>
                    <a:pt x="153" y="131"/>
                  </a:cubicBezTo>
                  <a:cubicBezTo>
                    <a:pt x="152" y="132"/>
                    <a:pt x="151" y="132"/>
                    <a:pt x="150" y="133"/>
                  </a:cubicBezTo>
                  <a:cubicBezTo>
                    <a:pt x="149" y="133"/>
                    <a:pt x="149" y="133"/>
                    <a:pt x="148" y="134"/>
                  </a:cubicBezTo>
                  <a:cubicBezTo>
                    <a:pt x="147" y="134"/>
                    <a:pt x="147" y="134"/>
                    <a:pt x="146" y="134"/>
                  </a:cubicBezTo>
                  <a:cubicBezTo>
                    <a:pt x="146" y="134"/>
                    <a:pt x="145" y="134"/>
                    <a:pt x="145" y="134"/>
                  </a:cubicBezTo>
                  <a:cubicBezTo>
                    <a:pt x="145" y="134"/>
                    <a:pt x="145" y="133"/>
                    <a:pt x="145" y="133"/>
                  </a:cubicBezTo>
                  <a:cubicBezTo>
                    <a:pt x="145" y="133"/>
                    <a:pt x="145" y="133"/>
                    <a:pt x="145" y="133"/>
                  </a:cubicBezTo>
                  <a:cubicBezTo>
                    <a:pt x="147" y="133"/>
                    <a:pt x="148" y="132"/>
                    <a:pt x="149" y="131"/>
                  </a:cubicBezTo>
                  <a:cubicBezTo>
                    <a:pt x="149" y="131"/>
                    <a:pt x="149" y="131"/>
                    <a:pt x="150" y="131"/>
                  </a:cubicBezTo>
                  <a:cubicBezTo>
                    <a:pt x="150" y="132"/>
                    <a:pt x="151" y="131"/>
                    <a:pt x="151" y="131"/>
                  </a:cubicBezTo>
                  <a:cubicBezTo>
                    <a:pt x="152" y="131"/>
                    <a:pt x="152" y="131"/>
                    <a:pt x="152" y="131"/>
                  </a:cubicBezTo>
                  <a:cubicBezTo>
                    <a:pt x="153" y="131"/>
                    <a:pt x="153" y="131"/>
                    <a:pt x="153" y="131"/>
                  </a:cubicBezTo>
                  <a:close/>
                  <a:moveTo>
                    <a:pt x="146" y="121"/>
                  </a:moveTo>
                  <a:cubicBezTo>
                    <a:pt x="148" y="121"/>
                    <a:pt x="149" y="121"/>
                    <a:pt x="151" y="122"/>
                  </a:cubicBezTo>
                  <a:cubicBezTo>
                    <a:pt x="151" y="122"/>
                    <a:pt x="151" y="122"/>
                    <a:pt x="151" y="123"/>
                  </a:cubicBezTo>
                  <a:cubicBezTo>
                    <a:pt x="152" y="123"/>
                    <a:pt x="152" y="124"/>
                    <a:pt x="152" y="125"/>
                  </a:cubicBezTo>
                  <a:cubicBezTo>
                    <a:pt x="153" y="125"/>
                    <a:pt x="152" y="125"/>
                    <a:pt x="152" y="125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51" y="125"/>
                    <a:pt x="151" y="125"/>
                    <a:pt x="150" y="124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50" y="124"/>
                    <a:pt x="150" y="125"/>
                    <a:pt x="150" y="125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49" y="126"/>
                    <a:pt x="149" y="128"/>
                    <a:pt x="148" y="129"/>
                  </a:cubicBezTo>
                  <a:cubicBezTo>
                    <a:pt x="148" y="129"/>
                    <a:pt x="148" y="129"/>
                    <a:pt x="148" y="129"/>
                  </a:cubicBezTo>
                  <a:cubicBezTo>
                    <a:pt x="148" y="129"/>
                    <a:pt x="147" y="129"/>
                    <a:pt x="147" y="129"/>
                  </a:cubicBezTo>
                  <a:cubicBezTo>
                    <a:pt x="147" y="129"/>
                    <a:pt x="147" y="128"/>
                    <a:pt x="147" y="128"/>
                  </a:cubicBezTo>
                  <a:cubicBezTo>
                    <a:pt x="147" y="127"/>
                    <a:pt x="147" y="127"/>
                    <a:pt x="146" y="127"/>
                  </a:cubicBezTo>
                  <a:cubicBezTo>
                    <a:pt x="146" y="127"/>
                    <a:pt x="146" y="127"/>
                    <a:pt x="145" y="127"/>
                  </a:cubicBezTo>
                  <a:cubicBezTo>
                    <a:pt x="145" y="128"/>
                    <a:pt x="145" y="128"/>
                    <a:pt x="145" y="12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7"/>
                    <a:pt x="146" y="127"/>
                    <a:pt x="146" y="126"/>
                  </a:cubicBezTo>
                  <a:cubicBezTo>
                    <a:pt x="146" y="126"/>
                    <a:pt x="146" y="125"/>
                    <a:pt x="146" y="124"/>
                  </a:cubicBezTo>
                  <a:cubicBezTo>
                    <a:pt x="146" y="124"/>
                    <a:pt x="146" y="124"/>
                    <a:pt x="146" y="123"/>
                  </a:cubicBezTo>
                  <a:cubicBezTo>
                    <a:pt x="145" y="123"/>
                    <a:pt x="145" y="123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3" y="122"/>
                    <a:pt x="143" y="123"/>
                    <a:pt x="143" y="123"/>
                  </a:cubicBezTo>
                  <a:cubicBezTo>
                    <a:pt x="142" y="123"/>
                    <a:pt x="142" y="124"/>
                    <a:pt x="142" y="124"/>
                  </a:cubicBezTo>
                  <a:cubicBezTo>
                    <a:pt x="141" y="124"/>
                    <a:pt x="141" y="124"/>
                    <a:pt x="141" y="125"/>
                  </a:cubicBezTo>
                  <a:cubicBezTo>
                    <a:pt x="140" y="126"/>
                    <a:pt x="139" y="128"/>
                    <a:pt x="139" y="129"/>
                  </a:cubicBezTo>
                  <a:cubicBezTo>
                    <a:pt x="139" y="131"/>
                    <a:pt x="139" y="132"/>
                    <a:pt x="137" y="133"/>
                  </a:cubicBezTo>
                  <a:cubicBezTo>
                    <a:pt x="137" y="133"/>
                    <a:pt x="136" y="133"/>
                    <a:pt x="136" y="132"/>
                  </a:cubicBezTo>
                  <a:cubicBezTo>
                    <a:pt x="136" y="131"/>
                    <a:pt x="136" y="129"/>
                    <a:pt x="137" y="128"/>
                  </a:cubicBezTo>
                  <a:cubicBezTo>
                    <a:pt x="137" y="127"/>
                    <a:pt x="137" y="126"/>
                    <a:pt x="138" y="126"/>
                  </a:cubicBezTo>
                  <a:cubicBezTo>
                    <a:pt x="138" y="125"/>
                    <a:pt x="138" y="125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40" y="121"/>
                    <a:pt x="139" y="122"/>
                    <a:pt x="142" y="121"/>
                  </a:cubicBezTo>
                  <a:cubicBezTo>
                    <a:pt x="143" y="121"/>
                    <a:pt x="143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4" y="122"/>
                    <a:pt x="145" y="122"/>
                    <a:pt x="145" y="122"/>
                  </a:cubicBezTo>
                  <a:cubicBezTo>
                    <a:pt x="145" y="121"/>
                    <a:pt x="145" y="121"/>
                    <a:pt x="146" y="121"/>
                  </a:cubicBezTo>
                  <a:cubicBezTo>
                    <a:pt x="146" y="121"/>
                    <a:pt x="146" y="121"/>
                    <a:pt x="146" y="121"/>
                  </a:cubicBezTo>
                  <a:close/>
                  <a:moveTo>
                    <a:pt x="145" y="99"/>
                  </a:move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8"/>
                  </a:cubicBezTo>
                  <a:cubicBezTo>
                    <a:pt x="145" y="98"/>
                    <a:pt x="145" y="98"/>
                    <a:pt x="146" y="98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6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ubicBezTo>
                    <a:pt x="145" y="99"/>
                    <a:pt x="145" y="99"/>
                    <a:pt x="145" y="99"/>
                  </a:cubicBezTo>
                  <a:close/>
                  <a:moveTo>
                    <a:pt x="139" y="109"/>
                  </a:moveTo>
                  <a:cubicBezTo>
                    <a:pt x="139" y="109"/>
                    <a:pt x="139" y="109"/>
                    <a:pt x="139" y="109"/>
                  </a:cubicBezTo>
                  <a:cubicBezTo>
                    <a:pt x="139" y="109"/>
                    <a:pt x="140" y="109"/>
                    <a:pt x="140" y="110"/>
                  </a:cubicBezTo>
                  <a:cubicBezTo>
                    <a:pt x="140" y="110"/>
                    <a:pt x="140" y="110"/>
                    <a:pt x="140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9" y="110"/>
                    <a:pt x="139" y="110"/>
                    <a:pt x="139" y="109"/>
                  </a:cubicBezTo>
                  <a:close/>
                  <a:moveTo>
                    <a:pt x="137" y="106"/>
                  </a:moveTo>
                  <a:cubicBezTo>
                    <a:pt x="137" y="106"/>
                    <a:pt x="137" y="106"/>
                    <a:pt x="137" y="106"/>
                  </a:cubicBezTo>
                  <a:cubicBezTo>
                    <a:pt x="137" y="106"/>
                    <a:pt x="137" y="106"/>
                    <a:pt x="137" y="106"/>
                  </a:cubicBezTo>
                  <a:close/>
                  <a:moveTo>
                    <a:pt x="135" y="65"/>
                  </a:moveTo>
                  <a:cubicBezTo>
                    <a:pt x="135" y="64"/>
                    <a:pt x="136" y="64"/>
                    <a:pt x="136" y="64"/>
                  </a:cubicBezTo>
                  <a:cubicBezTo>
                    <a:pt x="136" y="64"/>
                    <a:pt x="136" y="65"/>
                    <a:pt x="136" y="65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36" y="66"/>
                    <a:pt x="136" y="66"/>
                    <a:pt x="136" y="66"/>
                  </a:cubicBezTo>
                  <a:cubicBezTo>
                    <a:pt x="136" y="65"/>
                    <a:pt x="135" y="65"/>
                    <a:pt x="135" y="65"/>
                  </a:cubicBezTo>
                  <a:cubicBezTo>
                    <a:pt x="135" y="65"/>
                    <a:pt x="135" y="65"/>
                    <a:pt x="135" y="65"/>
                  </a:cubicBezTo>
                  <a:close/>
                  <a:moveTo>
                    <a:pt x="134" y="63"/>
                  </a:moveTo>
                  <a:cubicBezTo>
                    <a:pt x="134" y="63"/>
                    <a:pt x="134" y="63"/>
                    <a:pt x="134" y="63"/>
                  </a:cubicBezTo>
                  <a:cubicBezTo>
                    <a:pt x="134" y="63"/>
                    <a:pt x="134" y="63"/>
                    <a:pt x="134" y="63"/>
                  </a:cubicBezTo>
                  <a:cubicBezTo>
                    <a:pt x="133" y="63"/>
                    <a:pt x="133" y="63"/>
                    <a:pt x="133" y="63"/>
                  </a:cubicBezTo>
                  <a:cubicBezTo>
                    <a:pt x="133" y="63"/>
                    <a:pt x="134" y="63"/>
                    <a:pt x="134" y="63"/>
                  </a:cubicBezTo>
                  <a:close/>
                  <a:moveTo>
                    <a:pt x="133" y="94"/>
                  </a:move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ubicBezTo>
                    <a:pt x="133" y="94"/>
                    <a:pt x="133" y="94"/>
                    <a:pt x="133" y="94"/>
                  </a:cubicBezTo>
                  <a:close/>
                  <a:moveTo>
                    <a:pt x="132" y="107"/>
                  </a:moveTo>
                  <a:cubicBezTo>
                    <a:pt x="132" y="107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3" y="108"/>
                    <a:pt x="133" y="108"/>
                  </a:cubicBezTo>
                  <a:cubicBezTo>
                    <a:pt x="133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2" y="108"/>
                    <a:pt x="132" y="108"/>
                    <a:pt x="132" y="107"/>
                  </a:cubicBezTo>
                  <a:close/>
                  <a:moveTo>
                    <a:pt x="134" y="116"/>
                  </a:moveTo>
                  <a:cubicBezTo>
                    <a:pt x="135" y="116"/>
                    <a:pt x="136" y="115"/>
                    <a:pt x="137" y="115"/>
                  </a:cubicBezTo>
                  <a:cubicBezTo>
                    <a:pt x="138" y="114"/>
                    <a:pt x="139" y="114"/>
                    <a:pt x="139" y="113"/>
                  </a:cubicBezTo>
                  <a:cubicBezTo>
                    <a:pt x="140" y="113"/>
                    <a:pt x="140" y="113"/>
                    <a:pt x="140" y="113"/>
                  </a:cubicBezTo>
                  <a:cubicBezTo>
                    <a:pt x="141" y="113"/>
                    <a:pt x="141" y="113"/>
                    <a:pt x="141" y="113"/>
                  </a:cubicBezTo>
                  <a:cubicBezTo>
                    <a:pt x="142" y="114"/>
                    <a:pt x="143" y="114"/>
                    <a:pt x="143" y="115"/>
                  </a:cubicBezTo>
                  <a:cubicBezTo>
                    <a:pt x="143" y="116"/>
                    <a:pt x="143" y="116"/>
                    <a:pt x="144" y="116"/>
                  </a:cubicBezTo>
                  <a:cubicBezTo>
                    <a:pt x="144" y="116"/>
                    <a:pt x="144" y="116"/>
                    <a:pt x="144" y="117"/>
                  </a:cubicBezTo>
                  <a:cubicBezTo>
                    <a:pt x="144" y="118"/>
                    <a:pt x="145" y="119"/>
                    <a:pt x="145" y="119"/>
                  </a:cubicBezTo>
                  <a:cubicBezTo>
                    <a:pt x="145" y="120"/>
                    <a:pt x="144" y="120"/>
                    <a:pt x="144" y="120"/>
                  </a:cubicBezTo>
                  <a:cubicBezTo>
                    <a:pt x="144" y="119"/>
                    <a:pt x="143" y="119"/>
                    <a:pt x="143" y="119"/>
                  </a:cubicBezTo>
                  <a:cubicBezTo>
                    <a:pt x="142" y="119"/>
                    <a:pt x="142" y="119"/>
                    <a:pt x="141" y="120"/>
                  </a:cubicBezTo>
                  <a:cubicBezTo>
                    <a:pt x="140" y="120"/>
                    <a:pt x="140" y="120"/>
                    <a:pt x="139" y="119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18"/>
                    <a:pt x="138" y="118"/>
                    <a:pt x="138" y="118"/>
                  </a:cubicBezTo>
                  <a:cubicBezTo>
                    <a:pt x="138" y="118"/>
                    <a:pt x="139" y="118"/>
                    <a:pt x="139" y="118"/>
                  </a:cubicBezTo>
                  <a:cubicBezTo>
                    <a:pt x="139" y="117"/>
                    <a:pt x="139" y="117"/>
                    <a:pt x="139" y="117"/>
                  </a:cubicBezTo>
                  <a:cubicBezTo>
                    <a:pt x="139" y="117"/>
                    <a:pt x="139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37" y="118"/>
                    <a:pt x="136" y="118"/>
                    <a:pt x="134" y="119"/>
                  </a:cubicBezTo>
                  <a:cubicBezTo>
                    <a:pt x="134" y="119"/>
                    <a:pt x="133" y="119"/>
                    <a:pt x="133" y="118"/>
                  </a:cubicBezTo>
                  <a:cubicBezTo>
                    <a:pt x="132" y="118"/>
                    <a:pt x="132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2" y="117"/>
                    <a:pt x="133" y="117"/>
                    <a:pt x="134" y="116"/>
                  </a:cubicBezTo>
                  <a:close/>
                  <a:moveTo>
                    <a:pt x="131" y="97"/>
                  </a:moveTo>
                  <a:cubicBezTo>
                    <a:pt x="131" y="97"/>
                    <a:pt x="131" y="97"/>
                    <a:pt x="131" y="97"/>
                  </a:cubicBezTo>
                  <a:cubicBezTo>
                    <a:pt x="131" y="96"/>
                    <a:pt x="131" y="96"/>
                    <a:pt x="131" y="96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31" y="97"/>
                    <a:pt x="131" y="97"/>
                    <a:pt x="131" y="97"/>
                  </a:cubicBezTo>
                  <a:close/>
                  <a:moveTo>
                    <a:pt x="130" y="61"/>
                  </a:moveTo>
                  <a:cubicBezTo>
                    <a:pt x="130" y="61"/>
                    <a:pt x="131" y="61"/>
                    <a:pt x="131" y="61"/>
                  </a:cubicBezTo>
                  <a:cubicBezTo>
                    <a:pt x="131" y="61"/>
                    <a:pt x="131" y="61"/>
                    <a:pt x="131" y="61"/>
                  </a:cubicBezTo>
                  <a:cubicBezTo>
                    <a:pt x="131" y="62"/>
                    <a:pt x="131" y="63"/>
                    <a:pt x="131" y="63"/>
                  </a:cubicBezTo>
                  <a:cubicBezTo>
                    <a:pt x="130" y="64"/>
                    <a:pt x="130" y="64"/>
                    <a:pt x="130" y="63"/>
                  </a:cubicBezTo>
                  <a:cubicBezTo>
                    <a:pt x="129" y="63"/>
                    <a:pt x="129" y="62"/>
                    <a:pt x="130" y="61"/>
                  </a:cubicBezTo>
                  <a:close/>
                  <a:moveTo>
                    <a:pt x="129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3"/>
                    <a:pt x="130" y="73"/>
                    <a:pt x="130" y="73"/>
                  </a:cubicBezTo>
                  <a:cubicBezTo>
                    <a:pt x="130" y="73"/>
                    <a:pt x="129" y="73"/>
                    <a:pt x="129" y="73"/>
                  </a:cubicBezTo>
                  <a:cubicBezTo>
                    <a:pt x="129" y="73"/>
                    <a:pt x="129" y="73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4"/>
                    <a:pt x="129" y="74"/>
                    <a:pt x="129" y="73"/>
                  </a:cubicBezTo>
                  <a:close/>
                  <a:moveTo>
                    <a:pt x="129" y="65"/>
                  </a:moveTo>
                  <a:cubicBezTo>
                    <a:pt x="129" y="65"/>
                    <a:pt x="129" y="65"/>
                    <a:pt x="129" y="65"/>
                  </a:cubicBezTo>
                  <a:cubicBezTo>
                    <a:pt x="129" y="65"/>
                    <a:pt x="129" y="65"/>
                    <a:pt x="129" y="65"/>
                  </a:cubicBezTo>
                  <a:close/>
                  <a:moveTo>
                    <a:pt x="128" y="84"/>
                  </a:moveTo>
                  <a:cubicBezTo>
                    <a:pt x="128" y="85"/>
                    <a:pt x="128" y="85"/>
                    <a:pt x="128" y="85"/>
                  </a:cubicBezTo>
                  <a:cubicBezTo>
                    <a:pt x="128" y="85"/>
                    <a:pt x="128" y="85"/>
                    <a:pt x="128" y="85"/>
                  </a:cubicBezTo>
                  <a:lnTo>
                    <a:pt x="128" y="84"/>
                  </a:lnTo>
                  <a:close/>
                  <a:moveTo>
                    <a:pt x="127" y="111"/>
                  </a:moveTo>
                  <a:cubicBezTo>
                    <a:pt x="127" y="111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0"/>
                    <a:pt x="127" y="110"/>
                  </a:cubicBezTo>
                  <a:cubicBezTo>
                    <a:pt x="127" y="110"/>
                    <a:pt x="127" y="111"/>
                    <a:pt x="128" y="111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7" y="111"/>
                    <a:pt x="127" y="111"/>
                    <a:pt x="127" y="111"/>
                  </a:cubicBezTo>
                  <a:cubicBezTo>
                    <a:pt x="127" y="112"/>
                    <a:pt x="127" y="111"/>
                    <a:pt x="127" y="111"/>
                  </a:cubicBezTo>
                  <a:cubicBezTo>
                    <a:pt x="127" y="111"/>
                    <a:pt x="127" y="111"/>
                    <a:pt x="127" y="111"/>
                  </a:cubicBezTo>
                  <a:close/>
                  <a:moveTo>
                    <a:pt x="126" y="93"/>
                  </a:moveTo>
                  <a:cubicBezTo>
                    <a:pt x="126" y="93"/>
                    <a:pt x="126" y="93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lose/>
                  <a:moveTo>
                    <a:pt x="126" y="85"/>
                  </a:moveTo>
                  <a:cubicBezTo>
                    <a:pt x="126" y="85"/>
                    <a:pt x="126" y="85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5" y="86"/>
                    <a:pt x="125" y="85"/>
                    <a:pt x="126" y="85"/>
                  </a:cubicBezTo>
                  <a:close/>
                  <a:moveTo>
                    <a:pt x="125" y="104"/>
                  </a:moveTo>
                  <a:cubicBezTo>
                    <a:pt x="125" y="105"/>
                    <a:pt x="125" y="106"/>
                    <a:pt x="124" y="106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7"/>
                  </a:cubicBezTo>
                  <a:cubicBezTo>
                    <a:pt x="124" y="107"/>
                    <a:pt x="124" y="107"/>
                    <a:pt x="124" y="106"/>
                  </a:cubicBezTo>
                  <a:cubicBezTo>
                    <a:pt x="124" y="106"/>
                    <a:pt x="125" y="105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ubicBezTo>
                    <a:pt x="125" y="104"/>
                    <a:pt x="125" y="104"/>
                    <a:pt x="125" y="104"/>
                  </a:cubicBezTo>
                  <a:close/>
                  <a:moveTo>
                    <a:pt x="125" y="94"/>
                  </a:moveTo>
                  <a:cubicBezTo>
                    <a:pt x="125" y="94"/>
                    <a:pt x="125" y="94"/>
                    <a:pt x="125" y="94"/>
                  </a:cubicBezTo>
                  <a:cubicBezTo>
                    <a:pt x="125" y="94"/>
                    <a:pt x="125" y="95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5" y="94"/>
                    <a:pt x="125" y="94"/>
                    <a:pt x="125" y="94"/>
                  </a:cubicBezTo>
                  <a:close/>
                  <a:moveTo>
                    <a:pt x="123" y="96"/>
                  </a:moveTo>
                  <a:cubicBezTo>
                    <a:pt x="123" y="96"/>
                    <a:pt x="124" y="96"/>
                    <a:pt x="124" y="96"/>
                  </a:cubicBezTo>
                  <a:cubicBezTo>
                    <a:pt x="124" y="96"/>
                    <a:pt x="125" y="97"/>
                    <a:pt x="125" y="97"/>
                  </a:cubicBezTo>
                  <a:cubicBezTo>
                    <a:pt x="125" y="98"/>
                    <a:pt x="125" y="98"/>
                    <a:pt x="125" y="99"/>
                  </a:cubicBezTo>
                  <a:cubicBezTo>
                    <a:pt x="125" y="100"/>
                    <a:pt x="125" y="101"/>
                    <a:pt x="125" y="101"/>
                  </a:cubicBezTo>
                  <a:cubicBezTo>
                    <a:pt x="125" y="102"/>
                    <a:pt x="125" y="102"/>
                    <a:pt x="125" y="102"/>
                  </a:cubicBezTo>
                  <a:cubicBezTo>
                    <a:pt x="125" y="102"/>
                    <a:pt x="125" y="103"/>
                    <a:pt x="125" y="103"/>
                  </a:cubicBezTo>
                  <a:cubicBezTo>
                    <a:pt x="125" y="103"/>
                    <a:pt x="125" y="103"/>
                    <a:pt x="124" y="102"/>
                  </a:cubicBezTo>
                  <a:cubicBezTo>
                    <a:pt x="124" y="102"/>
                    <a:pt x="124" y="102"/>
                    <a:pt x="124" y="102"/>
                  </a:cubicBezTo>
                  <a:cubicBezTo>
                    <a:pt x="123" y="102"/>
                    <a:pt x="123" y="101"/>
                    <a:pt x="123" y="101"/>
                  </a:cubicBezTo>
                  <a:cubicBezTo>
                    <a:pt x="123" y="101"/>
                    <a:pt x="123" y="101"/>
                    <a:pt x="123" y="100"/>
                  </a:cubicBezTo>
                  <a:cubicBezTo>
                    <a:pt x="123" y="100"/>
                    <a:pt x="123" y="99"/>
                    <a:pt x="123" y="98"/>
                  </a:cubicBezTo>
                  <a:cubicBezTo>
                    <a:pt x="123" y="98"/>
                    <a:pt x="123" y="98"/>
                    <a:pt x="122" y="98"/>
                  </a:cubicBezTo>
                  <a:cubicBezTo>
                    <a:pt x="123" y="97"/>
                    <a:pt x="123" y="97"/>
                    <a:pt x="123" y="96"/>
                  </a:cubicBezTo>
                  <a:close/>
                  <a:moveTo>
                    <a:pt x="120" y="100"/>
                  </a:moveTo>
                  <a:cubicBezTo>
                    <a:pt x="120" y="100"/>
                    <a:pt x="120" y="101"/>
                    <a:pt x="120" y="101"/>
                  </a:cubicBezTo>
                  <a:cubicBezTo>
                    <a:pt x="120" y="101"/>
                    <a:pt x="120" y="101"/>
                    <a:pt x="119" y="101"/>
                  </a:cubicBezTo>
                  <a:cubicBezTo>
                    <a:pt x="119" y="101"/>
                    <a:pt x="119" y="101"/>
                    <a:pt x="119" y="101"/>
                  </a:cubicBezTo>
                  <a:cubicBezTo>
                    <a:pt x="119" y="101"/>
                    <a:pt x="119" y="101"/>
                    <a:pt x="119" y="100"/>
                  </a:cubicBezTo>
                  <a:cubicBezTo>
                    <a:pt x="120" y="100"/>
                    <a:pt x="120" y="100"/>
                    <a:pt x="120" y="99"/>
                  </a:cubicBezTo>
                  <a:cubicBezTo>
                    <a:pt x="120" y="99"/>
                    <a:pt x="119" y="99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19" y="98"/>
                    <a:pt x="119" y="98"/>
                    <a:pt x="119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7"/>
                    <a:pt x="120" y="97"/>
                  </a:cubicBezTo>
                  <a:cubicBezTo>
                    <a:pt x="119" y="96"/>
                    <a:pt x="119" y="96"/>
                    <a:pt x="120" y="95"/>
                  </a:cubicBezTo>
                  <a:cubicBezTo>
                    <a:pt x="120" y="95"/>
                    <a:pt x="120" y="94"/>
                    <a:pt x="120" y="94"/>
                  </a:cubicBezTo>
                  <a:cubicBezTo>
                    <a:pt x="120" y="94"/>
                    <a:pt x="121" y="95"/>
                    <a:pt x="121" y="95"/>
                  </a:cubicBezTo>
                  <a:cubicBezTo>
                    <a:pt x="121" y="95"/>
                    <a:pt x="121" y="95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1" y="96"/>
                    <a:pt x="121" y="97"/>
                    <a:pt x="121" y="97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0" y="98"/>
                    <a:pt x="121" y="99"/>
                    <a:pt x="121" y="99"/>
                  </a:cubicBezTo>
                  <a:cubicBezTo>
                    <a:pt x="121" y="99"/>
                    <a:pt x="121" y="100"/>
                    <a:pt x="120" y="100"/>
                  </a:cubicBezTo>
                  <a:close/>
                  <a:moveTo>
                    <a:pt x="122" y="107"/>
                  </a:moveTo>
                  <a:cubicBezTo>
                    <a:pt x="122" y="107"/>
                    <a:pt x="122" y="107"/>
                    <a:pt x="121" y="107"/>
                  </a:cubicBezTo>
                  <a:cubicBezTo>
                    <a:pt x="121" y="107"/>
                    <a:pt x="121" y="107"/>
                    <a:pt x="121" y="107"/>
                  </a:cubicBezTo>
                  <a:cubicBezTo>
                    <a:pt x="121" y="106"/>
                    <a:pt x="121" y="106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1" y="104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6"/>
                    <a:pt x="122" y="106"/>
                  </a:cubicBezTo>
                  <a:cubicBezTo>
                    <a:pt x="122" y="106"/>
                    <a:pt x="122" y="106"/>
                    <a:pt x="122" y="107"/>
                  </a:cubicBezTo>
                  <a:close/>
                  <a:moveTo>
                    <a:pt x="121" y="56"/>
                  </a:move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7"/>
                  </a:cubicBezTo>
                  <a:cubicBezTo>
                    <a:pt x="121" y="57"/>
                    <a:pt x="121" y="57"/>
                    <a:pt x="121" y="56"/>
                  </a:cubicBezTo>
                  <a:close/>
                  <a:moveTo>
                    <a:pt x="119" y="80"/>
                  </a:moveTo>
                  <a:cubicBezTo>
                    <a:pt x="120" y="79"/>
                    <a:pt x="120" y="79"/>
                    <a:pt x="120" y="79"/>
                  </a:cubicBezTo>
                  <a:cubicBezTo>
                    <a:pt x="120" y="79"/>
                    <a:pt x="120" y="79"/>
                    <a:pt x="121" y="79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0"/>
                    <a:pt x="120" y="80"/>
                    <a:pt x="119" y="80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19" y="81"/>
                    <a:pt x="119" y="80"/>
                    <a:pt x="119" y="80"/>
                  </a:cubicBezTo>
                  <a:cubicBezTo>
                    <a:pt x="119" y="80"/>
                    <a:pt x="119" y="80"/>
                    <a:pt x="119" y="80"/>
                  </a:cubicBezTo>
                  <a:close/>
                  <a:moveTo>
                    <a:pt x="119" y="56"/>
                  </a:move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ubicBezTo>
                    <a:pt x="119" y="56"/>
                    <a:pt x="119" y="56"/>
                    <a:pt x="119" y="56"/>
                  </a:cubicBezTo>
                  <a:close/>
                  <a:moveTo>
                    <a:pt x="118" y="86"/>
                  </a:moveTo>
                  <a:cubicBezTo>
                    <a:pt x="118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19" y="83"/>
                    <a:pt x="119" y="83"/>
                    <a:pt x="121" y="81"/>
                  </a:cubicBezTo>
                  <a:cubicBezTo>
                    <a:pt x="122" y="81"/>
                    <a:pt x="122" y="81"/>
                    <a:pt x="122" y="81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2" y="83"/>
                    <a:pt x="121" y="83"/>
                    <a:pt x="121" y="83"/>
                  </a:cubicBezTo>
                  <a:cubicBezTo>
                    <a:pt x="121" y="84"/>
                    <a:pt x="120" y="84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20" y="85"/>
                  </a:cubicBezTo>
                  <a:cubicBezTo>
                    <a:pt x="120" y="85"/>
                    <a:pt x="120" y="85"/>
                    <a:pt x="119" y="86"/>
                  </a:cubicBezTo>
                  <a:cubicBezTo>
                    <a:pt x="119" y="86"/>
                    <a:pt x="119" y="86"/>
                    <a:pt x="119" y="86"/>
                  </a:cubicBezTo>
                  <a:cubicBezTo>
                    <a:pt x="119" y="86"/>
                    <a:pt x="119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ubicBezTo>
                    <a:pt x="118" y="86"/>
                    <a:pt x="118" y="86"/>
                    <a:pt x="118" y="86"/>
                  </a:cubicBezTo>
                  <a:close/>
                  <a:moveTo>
                    <a:pt x="118" y="48"/>
                  </a:moveTo>
                  <a:cubicBezTo>
                    <a:pt x="118" y="48"/>
                    <a:pt x="118" y="48"/>
                    <a:pt x="118" y="48"/>
                  </a:cubicBezTo>
                  <a:cubicBezTo>
                    <a:pt x="118" y="48"/>
                    <a:pt x="118" y="48"/>
                    <a:pt x="118" y="48"/>
                  </a:cubicBezTo>
                  <a:close/>
                  <a:moveTo>
                    <a:pt x="117" y="53"/>
                  </a:move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7" y="53"/>
                    <a:pt x="117" y="53"/>
                    <a:pt x="117" y="53"/>
                  </a:cubicBezTo>
                  <a:cubicBezTo>
                    <a:pt x="116" y="53"/>
                    <a:pt x="116" y="53"/>
                    <a:pt x="117" y="53"/>
                  </a:cubicBezTo>
                  <a:close/>
                  <a:moveTo>
                    <a:pt x="61" y="74"/>
                  </a:move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4"/>
                  </a:cubicBezTo>
                  <a:cubicBezTo>
                    <a:pt x="61" y="74"/>
                    <a:pt x="61" y="74"/>
                    <a:pt x="61" y="73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62" y="70"/>
                  </a:move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lose/>
                  <a:moveTo>
                    <a:pt x="63" y="67"/>
                  </a:move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lose/>
                  <a:moveTo>
                    <a:pt x="63" y="80"/>
                  </a:moveTo>
                  <a:cubicBezTo>
                    <a:pt x="63" y="80"/>
                    <a:pt x="63" y="80"/>
                    <a:pt x="63" y="80"/>
                  </a:cubicBezTo>
                  <a:cubicBezTo>
                    <a:pt x="62" y="80"/>
                    <a:pt x="62" y="80"/>
                    <a:pt x="62" y="79"/>
                  </a:cubicBezTo>
                  <a:cubicBezTo>
                    <a:pt x="62" y="79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3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3" y="78"/>
                    <a:pt x="63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3" y="79"/>
                    <a:pt x="63" y="79"/>
                    <a:pt x="63" y="80"/>
                  </a:cubicBezTo>
                  <a:cubicBezTo>
                    <a:pt x="63" y="80"/>
                    <a:pt x="63" y="80"/>
                    <a:pt x="63" y="80"/>
                  </a:cubicBezTo>
                  <a:close/>
                  <a:moveTo>
                    <a:pt x="64" y="78"/>
                  </a:move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64" y="78"/>
                    <a:pt x="64" y="78"/>
                  </a:cubicBezTo>
                  <a:close/>
                  <a:moveTo>
                    <a:pt x="86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5"/>
                    <a:pt x="86" y="25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26"/>
                    <a:pt x="86" y="26"/>
                    <a:pt x="86" y="26"/>
                  </a:cubicBezTo>
                  <a:close/>
                  <a:moveTo>
                    <a:pt x="89" y="25"/>
                  </a:move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lose/>
                  <a:moveTo>
                    <a:pt x="90" y="66"/>
                  </a:move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ubicBezTo>
                    <a:pt x="90" y="66"/>
                    <a:pt x="90" y="66"/>
                    <a:pt x="90" y="66"/>
                  </a:cubicBezTo>
                  <a:close/>
                  <a:moveTo>
                    <a:pt x="94" y="86"/>
                  </a:move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ubicBezTo>
                    <a:pt x="94" y="86"/>
                    <a:pt x="94" y="86"/>
                    <a:pt x="94" y="86"/>
                  </a:cubicBezTo>
                  <a:close/>
                  <a:moveTo>
                    <a:pt x="95" y="23"/>
                  </a:moveTo>
                  <a:cubicBezTo>
                    <a:pt x="95" y="23"/>
                    <a:pt x="95" y="23"/>
                    <a:pt x="94" y="23"/>
                  </a:cubicBezTo>
                  <a:cubicBezTo>
                    <a:pt x="94" y="23"/>
                    <a:pt x="93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23"/>
                    <a:pt x="92" y="23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91" y="23"/>
                    <a:pt x="92" y="23"/>
                    <a:pt x="92" y="23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3" y="23"/>
                    <a:pt x="94" y="23"/>
                    <a:pt x="95" y="23"/>
                  </a:cubicBezTo>
                  <a:cubicBezTo>
                    <a:pt x="95" y="23"/>
                    <a:pt x="95" y="23"/>
                    <a:pt x="95" y="23"/>
                  </a:cubicBezTo>
                  <a:close/>
                  <a:moveTo>
                    <a:pt x="113" y="90"/>
                  </a:move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lose/>
                  <a:moveTo>
                    <a:pt x="113" y="82"/>
                  </a:moveTo>
                  <a:cubicBezTo>
                    <a:pt x="113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3" y="82"/>
                    <a:pt x="113" y="81"/>
                    <a:pt x="113" y="82"/>
                  </a:cubicBezTo>
                  <a:cubicBezTo>
                    <a:pt x="113" y="82"/>
                    <a:pt x="113" y="82"/>
                    <a:pt x="114" y="82"/>
                  </a:cubicBezTo>
                  <a:cubicBezTo>
                    <a:pt x="113" y="82"/>
                    <a:pt x="113" y="82"/>
                    <a:pt x="113" y="82"/>
                  </a:cubicBezTo>
                  <a:close/>
                  <a:moveTo>
                    <a:pt x="113" y="65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5"/>
                    <a:pt x="114" y="65"/>
                    <a:pt x="114" y="65"/>
                  </a:cubicBezTo>
                  <a:lnTo>
                    <a:pt x="113" y="65"/>
                  </a:lnTo>
                  <a:close/>
                  <a:moveTo>
                    <a:pt x="115" y="45"/>
                  </a:moveTo>
                  <a:cubicBezTo>
                    <a:pt x="115" y="45"/>
                    <a:pt x="115" y="45"/>
                    <a:pt x="115" y="45"/>
                  </a:cubicBezTo>
                  <a:cubicBezTo>
                    <a:pt x="115" y="45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5" y="45"/>
                    <a:pt x="115" y="45"/>
                  </a:cubicBezTo>
                  <a:close/>
                  <a:moveTo>
                    <a:pt x="96" y="36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3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98" y="47"/>
                  </a:moveTo>
                  <a:cubicBezTo>
                    <a:pt x="98" y="47"/>
                    <a:pt x="97" y="47"/>
                    <a:pt x="96" y="47"/>
                  </a:cubicBezTo>
                  <a:cubicBezTo>
                    <a:pt x="96" y="47"/>
                    <a:pt x="96" y="46"/>
                    <a:pt x="96" y="46"/>
                  </a:cubicBezTo>
                  <a:cubicBezTo>
                    <a:pt x="96" y="46"/>
                    <a:pt x="97" y="46"/>
                    <a:pt x="97" y="45"/>
                  </a:cubicBezTo>
                  <a:cubicBezTo>
                    <a:pt x="97" y="45"/>
                    <a:pt x="98" y="45"/>
                    <a:pt x="98" y="44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100" y="44"/>
                    <a:pt x="101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42"/>
                    <a:pt x="101" y="42"/>
                    <a:pt x="100" y="42"/>
                  </a:cubicBezTo>
                  <a:cubicBezTo>
                    <a:pt x="100" y="42"/>
                    <a:pt x="99" y="42"/>
                    <a:pt x="99" y="42"/>
                  </a:cubicBezTo>
                  <a:cubicBezTo>
                    <a:pt x="98" y="42"/>
                    <a:pt x="97" y="42"/>
                    <a:pt x="96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5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7" y="41"/>
                    <a:pt x="99" y="41"/>
                    <a:pt x="100" y="41"/>
                  </a:cubicBezTo>
                  <a:cubicBezTo>
                    <a:pt x="101" y="41"/>
                    <a:pt x="102" y="40"/>
                    <a:pt x="102" y="40"/>
                  </a:cubicBezTo>
                  <a:cubicBezTo>
                    <a:pt x="103" y="40"/>
                    <a:pt x="104" y="40"/>
                    <a:pt x="105" y="40"/>
                  </a:cubicBezTo>
                  <a:cubicBezTo>
                    <a:pt x="105" y="40"/>
                    <a:pt x="105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5" y="41"/>
                    <a:pt x="104" y="41"/>
                    <a:pt x="104" y="41"/>
                  </a:cubicBezTo>
                  <a:cubicBezTo>
                    <a:pt x="104" y="41"/>
                    <a:pt x="103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5" y="43"/>
                    <a:pt x="106" y="43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3"/>
                    <a:pt x="108" y="43"/>
                  </a:cubicBezTo>
                  <a:cubicBezTo>
                    <a:pt x="108" y="43"/>
                    <a:pt x="108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46"/>
                    <a:pt x="106" y="46"/>
                    <a:pt x="105" y="45"/>
                  </a:cubicBezTo>
                  <a:cubicBezTo>
                    <a:pt x="104" y="45"/>
                    <a:pt x="104" y="45"/>
                    <a:pt x="103" y="45"/>
                  </a:cubicBezTo>
                  <a:cubicBezTo>
                    <a:pt x="103" y="45"/>
                    <a:pt x="102" y="45"/>
                    <a:pt x="102" y="46"/>
                  </a:cubicBezTo>
                  <a:cubicBezTo>
                    <a:pt x="102" y="47"/>
                    <a:pt x="102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0" y="47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99" y="48"/>
                    <a:pt x="99" y="48"/>
                  </a:cubicBezTo>
                  <a:cubicBezTo>
                    <a:pt x="99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7"/>
                    <a:pt x="100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7"/>
                    <a:pt x="101" y="46"/>
                    <a:pt x="101" y="46"/>
                  </a:cubicBezTo>
                  <a:cubicBezTo>
                    <a:pt x="101" y="46"/>
                    <a:pt x="101" y="45"/>
                    <a:pt x="101" y="45"/>
                  </a:cubicBezTo>
                  <a:cubicBezTo>
                    <a:pt x="100" y="45"/>
                    <a:pt x="100" y="46"/>
                    <a:pt x="99" y="46"/>
                  </a:cubicBezTo>
                  <a:cubicBezTo>
                    <a:pt x="99" y="46"/>
                    <a:pt x="99" y="46"/>
                    <a:pt x="98" y="47"/>
                  </a:cubicBezTo>
                  <a:close/>
                  <a:moveTo>
                    <a:pt x="104" y="48"/>
                  </a:move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49"/>
                    <a:pt x="104" y="49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4" y="48"/>
                    <a:pt x="104" y="48"/>
                    <a:pt x="104" y="48"/>
                  </a:cubicBezTo>
                  <a:close/>
                  <a:moveTo>
                    <a:pt x="102" y="56"/>
                  </a:moveTo>
                  <a:cubicBezTo>
                    <a:pt x="102" y="56"/>
                    <a:pt x="102" y="56"/>
                    <a:pt x="102" y="56"/>
                  </a:cubicBezTo>
                  <a:cubicBezTo>
                    <a:pt x="101" y="56"/>
                    <a:pt x="101" y="56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2" y="55"/>
                    <a:pt x="102" y="55"/>
                    <a:pt x="102" y="56"/>
                  </a:cubicBezTo>
                  <a:close/>
                  <a:moveTo>
                    <a:pt x="100" y="69"/>
                  </a:moveTo>
                  <a:cubicBezTo>
                    <a:pt x="100" y="69"/>
                    <a:pt x="100" y="69"/>
                    <a:pt x="100" y="6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0" y="69"/>
                  </a:lnTo>
                  <a:close/>
                  <a:moveTo>
                    <a:pt x="104" y="76"/>
                  </a:moveTo>
                  <a:cubicBezTo>
                    <a:pt x="104" y="76"/>
                    <a:pt x="104" y="76"/>
                    <a:pt x="104" y="77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ubicBezTo>
                    <a:pt x="104" y="76"/>
                    <a:pt x="104" y="76"/>
                    <a:pt x="104" y="76"/>
                  </a:cubicBezTo>
                  <a:close/>
                  <a:moveTo>
                    <a:pt x="105" y="65"/>
                  </a:moveTo>
                  <a:cubicBezTo>
                    <a:pt x="105" y="66"/>
                    <a:pt x="104" y="66"/>
                    <a:pt x="104" y="66"/>
                  </a:cubicBezTo>
                  <a:cubicBezTo>
                    <a:pt x="103" y="66"/>
                    <a:pt x="102" y="66"/>
                    <a:pt x="102" y="66"/>
                  </a:cubicBezTo>
                  <a:cubicBezTo>
                    <a:pt x="101" y="67"/>
                    <a:pt x="101" y="66"/>
                    <a:pt x="100" y="66"/>
                  </a:cubicBezTo>
                  <a:cubicBezTo>
                    <a:pt x="100" y="66"/>
                    <a:pt x="100" y="65"/>
                    <a:pt x="99" y="65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0" y="65"/>
                    <a:pt x="100" y="65"/>
                    <a:pt x="101" y="65"/>
                  </a:cubicBezTo>
                  <a:cubicBezTo>
                    <a:pt x="101" y="65"/>
                    <a:pt x="101" y="65"/>
                    <a:pt x="101" y="65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03" y="63"/>
                    <a:pt x="103" y="63"/>
                    <a:pt x="104" y="63"/>
                  </a:cubicBezTo>
                  <a:cubicBezTo>
                    <a:pt x="104" y="63"/>
                    <a:pt x="104" y="63"/>
                    <a:pt x="104" y="63"/>
                  </a:cubicBezTo>
                  <a:cubicBezTo>
                    <a:pt x="104" y="63"/>
                    <a:pt x="105" y="63"/>
                    <a:pt x="105" y="62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105" y="61"/>
                    <a:pt x="104" y="61"/>
                    <a:pt x="104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05" y="61"/>
                    <a:pt x="106" y="61"/>
                    <a:pt x="106" y="62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9" y="63"/>
                    <a:pt x="110" y="63"/>
                    <a:pt x="110" y="62"/>
                  </a:cubicBezTo>
                  <a:cubicBezTo>
                    <a:pt x="111" y="61"/>
                    <a:pt x="112" y="61"/>
                    <a:pt x="113" y="61"/>
                  </a:cubicBezTo>
                  <a:cubicBezTo>
                    <a:pt x="113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0"/>
                    <a:pt x="114" y="60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12" y="62"/>
                    <a:pt x="111" y="63"/>
                    <a:pt x="110" y="63"/>
                  </a:cubicBezTo>
                  <a:cubicBezTo>
                    <a:pt x="109" y="64"/>
                    <a:pt x="108" y="64"/>
                    <a:pt x="107" y="6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6" y="65"/>
                    <a:pt x="106" y="65"/>
                    <a:pt x="105" y="65"/>
                  </a:cubicBezTo>
                  <a:close/>
                  <a:moveTo>
                    <a:pt x="107" y="87"/>
                  </a:moveTo>
                  <a:cubicBezTo>
                    <a:pt x="107" y="87"/>
                    <a:pt x="107" y="87"/>
                    <a:pt x="107" y="87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107" y="86"/>
                    <a:pt x="107" y="86"/>
                    <a:pt x="107" y="87"/>
                  </a:cubicBezTo>
                  <a:cubicBezTo>
                    <a:pt x="107" y="87"/>
                    <a:pt x="107" y="87"/>
                    <a:pt x="107" y="87"/>
                  </a:cubicBezTo>
                  <a:close/>
                  <a:moveTo>
                    <a:pt x="107" y="76"/>
                  </a:move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6"/>
                    <a:pt x="107" y="76"/>
                  </a:cubicBezTo>
                  <a:cubicBezTo>
                    <a:pt x="107" y="76"/>
                    <a:pt x="107" y="75"/>
                    <a:pt x="107" y="75"/>
                  </a:cubicBezTo>
                  <a:cubicBezTo>
                    <a:pt x="108" y="75"/>
                    <a:pt x="109" y="74"/>
                    <a:pt x="110" y="74"/>
                  </a:cubicBezTo>
                  <a:cubicBezTo>
                    <a:pt x="110" y="74"/>
                    <a:pt x="111" y="74"/>
                    <a:pt x="111" y="74"/>
                  </a:cubicBezTo>
                  <a:cubicBezTo>
                    <a:pt x="111" y="74"/>
                    <a:pt x="112" y="74"/>
                    <a:pt x="112" y="74"/>
                  </a:cubicBezTo>
                  <a:cubicBezTo>
                    <a:pt x="112" y="74"/>
                    <a:pt x="112" y="75"/>
                    <a:pt x="112" y="75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5"/>
                    <a:pt x="111" y="75"/>
                    <a:pt x="111" y="75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0" y="75"/>
                    <a:pt x="110" y="75"/>
                    <a:pt x="110" y="75"/>
                  </a:cubicBezTo>
                  <a:cubicBezTo>
                    <a:pt x="109" y="75"/>
                    <a:pt x="108" y="75"/>
                    <a:pt x="108" y="76"/>
                  </a:cubicBezTo>
                  <a:cubicBezTo>
                    <a:pt x="108" y="76"/>
                    <a:pt x="107" y="76"/>
                    <a:pt x="107" y="76"/>
                  </a:cubicBezTo>
                  <a:close/>
                  <a:moveTo>
                    <a:pt x="133" y="205"/>
                  </a:moveTo>
                  <a:cubicBezTo>
                    <a:pt x="133" y="205"/>
                    <a:pt x="133" y="205"/>
                    <a:pt x="133" y="205"/>
                  </a:cubicBezTo>
                  <a:cubicBezTo>
                    <a:pt x="132" y="205"/>
                    <a:pt x="132" y="205"/>
                    <a:pt x="132" y="204"/>
                  </a:cubicBezTo>
                  <a:cubicBezTo>
                    <a:pt x="132" y="204"/>
                    <a:pt x="132" y="204"/>
                    <a:pt x="132" y="204"/>
                  </a:cubicBezTo>
                  <a:cubicBezTo>
                    <a:pt x="133" y="204"/>
                    <a:pt x="133" y="204"/>
                    <a:pt x="133" y="205"/>
                  </a:cubicBezTo>
                  <a:cubicBezTo>
                    <a:pt x="133" y="205"/>
                    <a:pt x="133" y="205"/>
                    <a:pt x="133" y="205"/>
                  </a:cubicBezTo>
                  <a:close/>
                  <a:moveTo>
                    <a:pt x="161" y="209"/>
                  </a:moveTo>
                  <a:cubicBezTo>
                    <a:pt x="161" y="209"/>
                    <a:pt x="161" y="210"/>
                    <a:pt x="161" y="210"/>
                  </a:cubicBezTo>
                  <a:cubicBezTo>
                    <a:pt x="161" y="210"/>
                    <a:pt x="160" y="209"/>
                    <a:pt x="160" y="209"/>
                  </a:cubicBezTo>
                  <a:cubicBezTo>
                    <a:pt x="160" y="209"/>
                    <a:pt x="160" y="209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8"/>
                  </a:cubicBezTo>
                  <a:cubicBezTo>
                    <a:pt x="161" y="208"/>
                    <a:pt x="161" y="208"/>
                    <a:pt x="161" y="209"/>
                  </a:cubicBezTo>
                  <a:cubicBezTo>
                    <a:pt x="161" y="209"/>
                    <a:pt x="161" y="209"/>
                    <a:pt x="161" y="209"/>
                  </a:cubicBezTo>
                  <a:close/>
                  <a:moveTo>
                    <a:pt x="166" y="343"/>
                  </a:moveTo>
                  <a:cubicBezTo>
                    <a:pt x="166" y="343"/>
                    <a:pt x="166" y="343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ubicBezTo>
                    <a:pt x="166" y="342"/>
                    <a:pt x="166" y="342"/>
                    <a:pt x="166" y="343"/>
                  </a:cubicBezTo>
                  <a:cubicBezTo>
                    <a:pt x="166" y="343"/>
                    <a:pt x="166" y="343"/>
                    <a:pt x="166" y="343"/>
                  </a:cubicBezTo>
                  <a:close/>
                  <a:moveTo>
                    <a:pt x="167" y="263"/>
                  </a:moveTo>
                  <a:cubicBezTo>
                    <a:pt x="167" y="263"/>
                    <a:pt x="167" y="263"/>
                    <a:pt x="167" y="263"/>
                  </a:cubicBezTo>
                  <a:cubicBezTo>
                    <a:pt x="166" y="263"/>
                    <a:pt x="165" y="263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5" y="262"/>
                    <a:pt x="165" y="262"/>
                    <a:pt x="165" y="262"/>
                  </a:cubicBezTo>
                  <a:cubicBezTo>
                    <a:pt x="166" y="262"/>
                    <a:pt x="166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ubicBezTo>
                    <a:pt x="167" y="263"/>
                    <a:pt x="167" y="263"/>
                    <a:pt x="167" y="263"/>
                  </a:cubicBezTo>
                  <a:close/>
                  <a:moveTo>
                    <a:pt x="171" y="352"/>
                  </a:move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ubicBezTo>
                    <a:pt x="171" y="352"/>
                    <a:pt x="171" y="352"/>
                    <a:pt x="171" y="352"/>
                  </a:cubicBezTo>
                  <a:close/>
                  <a:moveTo>
                    <a:pt x="173" y="355"/>
                  </a:moveTo>
                  <a:cubicBezTo>
                    <a:pt x="173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2" y="355"/>
                    <a:pt x="172" y="355"/>
                  </a:cubicBezTo>
                  <a:cubicBezTo>
                    <a:pt x="172" y="355"/>
                    <a:pt x="173" y="355"/>
                    <a:pt x="173" y="355"/>
                  </a:cubicBezTo>
                  <a:cubicBezTo>
                    <a:pt x="173" y="355"/>
                    <a:pt x="173" y="355"/>
                    <a:pt x="173" y="355"/>
                  </a:cubicBezTo>
                  <a:close/>
                  <a:moveTo>
                    <a:pt x="173" y="358"/>
                  </a:move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ubicBezTo>
                    <a:pt x="173" y="358"/>
                    <a:pt x="173" y="358"/>
                    <a:pt x="173" y="358"/>
                  </a:cubicBezTo>
                  <a:close/>
                  <a:moveTo>
                    <a:pt x="174" y="356"/>
                  </a:move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4" y="356"/>
                    <a:pt x="174" y="356"/>
                    <a:pt x="174" y="356"/>
                  </a:cubicBezTo>
                  <a:cubicBezTo>
                    <a:pt x="175" y="356"/>
                    <a:pt x="174" y="356"/>
                    <a:pt x="174" y="356"/>
                  </a:cubicBezTo>
                  <a:close/>
                  <a:moveTo>
                    <a:pt x="178" y="357"/>
                  </a:move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7"/>
                    <a:pt x="178" y="357"/>
                  </a:cubicBezTo>
                  <a:cubicBezTo>
                    <a:pt x="178" y="357"/>
                    <a:pt x="178" y="358"/>
                    <a:pt x="178" y="358"/>
                  </a:cubicBezTo>
                  <a:cubicBezTo>
                    <a:pt x="178" y="358"/>
                    <a:pt x="178" y="358"/>
                    <a:pt x="178" y="358"/>
                  </a:cubicBezTo>
                  <a:cubicBezTo>
                    <a:pt x="177" y="357"/>
                    <a:pt x="178" y="357"/>
                    <a:pt x="178" y="357"/>
                  </a:cubicBezTo>
                  <a:close/>
                  <a:moveTo>
                    <a:pt x="176" y="359"/>
                  </a:moveTo>
                  <a:cubicBezTo>
                    <a:pt x="176" y="359"/>
                    <a:pt x="176" y="359"/>
                    <a:pt x="176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78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59"/>
                    <a:pt x="177" y="359"/>
                  </a:cubicBezTo>
                  <a:cubicBezTo>
                    <a:pt x="177" y="359"/>
                    <a:pt x="177" y="360"/>
                    <a:pt x="177" y="360"/>
                  </a:cubicBezTo>
                  <a:cubicBezTo>
                    <a:pt x="177" y="360"/>
                    <a:pt x="176" y="360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ubicBezTo>
                    <a:pt x="176" y="359"/>
                    <a:pt x="176" y="359"/>
                    <a:pt x="176" y="359"/>
                  </a:cubicBezTo>
                  <a:close/>
                  <a:moveTo>
                    <a:pt x="178" y="214"/>
                  </a:moveTo>
                  <a:cubicBezTo>
                    <a:pt x="179" y="214"/>
                    <a:pt x="179" y="214"/>
                    <a:pt x="179" y="214"/>
                  </a:cubicBezTo>
                  <a:cubicBezTo>
                    <a:pt x="179" y="214"/>
                    <a:pt x="179" y="214"/>
                    <a:pt x="179" y="214"/>
                  </a:cubicBezTo>
                  <a:lnTo>
                    <a:pt x="178" y="214"/>
                  </a:lnTo>
                  <a:close/>
                  <a:moveTo>
                    <a:pt x="182" y="296"/>
                  </a:move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5"/>
                    <a:pt x="182" y="295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ubicBezTo>
                    <a:pt x="182" y="296"/>
                    <a:pt x="182" y="296"/>
                    <a:pt x="182" y="296"/>
                  </a:cubicBezTo>
                  <a:close/>
                  <a:moveTo>
                    <a:pt x="194" y="219"/>
                  </a:move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8"/>
                  </a:cubicBezTo>
                  <a:cubicBezTo>
                    <a:pt x="194" y="219"/>
                    <a:pt x="194" y="219"/>
                    <a:pt x="194" y="219"/>
                  </a:cubicBezTo>
                  <a:cubicBezTo>
                    <a:pt x="194" y="219"/>
                    <a:pt x="194" y="219"/>
                    <a:pt x="194" y="219"/>
                  </a:cubicBezTo>
                  <a:close/>
                  <a:moveTo>
                    <a:pt x="203" y="230"/>
                  </a:moveTo>
                  <a:cubicBezTo>
                    <a:pt x="203" y="231"/>
                    <a:pt x="203" y="231"/>
                    <a:pt x="203" y="231"/>
                  </a:cubicBezTo>
                  <a:cubicBezTo>
                    <a:pt x="202" y="230"/>
                    <a:pt x="202" y="230"/>
                    <a:pt x="202" y="230"/>
                  </a:cubicBezTo>
                  <a:cubicBezTo>
                    <a:pt x="202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3" y="230"/>
                    <a:pt x="203" y="230"/>
                  </a:cubicBezTo>
                  <a:cubicBezTo>
                    <a:pt x="203" y="230"/>
                    <a:pt x="204" y="230"/>
                    <a:pt x="204" y="230"/>
                  </a:cubicBezTo>
                  <a:cubicBezTo>
                    <a:pt x="204" y="230"/>
                    <a:pt x="204" y="230"/>
                    <a:pt x="203" y="230"/>
                  </a:cubicBezTo>
                  <a:close/>
                  <a:moveTo>
                    <a:pt x="206" y="233"/>
                  </a:move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ubicBezTo>
                    <a:pt x="206" y="233"/>
                    <a:pt x="206" y="233"/>
                    <a:pt x="206" y="233"/>
                  </a:cubicBezTo>
                  <a:close/>
                  <a:moveTo>
                    <a:pt x="207" y="239"/>
                  </a:moveTo>
                  <a:cubicBezTo>
                    <a:pt x="207" y="239"/>
                    <a:pt x="206" y="239"/>
                    <a:pt x="206" y="239"/>
                  </a:cubicBezTo>
                  <a:cubicBezTo>
                    <a:pt x="206" y="239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6" y="238"/>
                    <a:pt x="206" y="238"/>
                  </a:cubicBezTo>
                  <a:cubicBezTo>
                    <a:pt x="206" y="238"/>
                    <a:pt x="207" y="238"/>
                    <a:pt x="207" y="239"/>
                  </a:cubicBezTo>
                  <a:cubicBezTo>
                    <a:pt x="207" y="239"/>
                    <a:pt x="207" y="239"/>
                    <a:pt x="207" y="239"/>
                  </a:cubicBezTo>
                  <a:close/>
                  <a:moveTo>
                    <a:pt x="208" y="268"/>
                  </a:moveTo>
                  <a:cubicBezTo>
                    <a:pt x="208" y="268"/>
                    <a:pt x="208" y="268"/>
                    <a:pt x="208" y="268"/>
                  </a:cubicBezTo>
                  <a:cubicBezTo>
                    <a:pt x="208" y="268"/>
                    <a:pt x="208" y="268"/>
                    <a:pt x="20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450">
              <a:extLst>
                <a:ext uri="{FF2B5EF4-FFF2-40B4-BE49-F238E27FC236}">
                  <a16:creationId xmlns:a16="http://schemas.microsoft.com/office/drawing/2014/main" id="{6D2F2AE9-FA71-45BA-B919-4985D0C0F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4493" y="25295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51">
              <a:extLst>
                <a:ext uri="{FF2B5EF4-FFF2-40B4-BE49-F238E27FC236}">
                  <a16:creationId xmlns:a16="http://schemas.microsoft.com/office/drawing/2014/main" id="{1D534FC5-1686-4537-8410-8BD8D7E11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7418" y="233748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452">
              <a:extLst>
                <a:ext uri="{FF2B5EF4-FFF2-40B4-BE49-F238E27FC236}">
                  <a16:creationId xmlns:a16="http://schemas.microsoft.com/office/drawing/2014/main" id="{2BC286B8-CE6B-440C-9C28-6684D71495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443" y="2053320"/>
              <a:ext cx="311150" cy="400050"/>
            </a:xfrm>
            <a:custGeom>
              <a:avLst/>
              <a:gdLst>
                <a:gd name="T0" fmla="*/ 61 w 86"/>
                <a:gd name="T1" fmla="*/ 75 h 111"/>
                <a:gd name="T2" fmla="*/ 67 w 86"/>
                <a:gd name="T3" fmla="*/ 73 h 111"/>
                <a:gd name="T4" fmla="*/ 63 w 86"/>
                <a:gd name="T5" fmla="*/ 65 h 111"/>
                <a:gd name="T6" fmla="*/ 65 w 86"/>
                <a:gd name="T7" fmla="*/ 63 h 111"/>
                <a:gd name="T8" fmla="*/ 66 w 86"/>
                <a:gd name="T9" fmla="*/ 63 h 111"/>
                <a:gd name="T10" fmla="*/ 71 w 86"/>
                <a:gd name="T11" fmla="*/ 59 h 111"/>
                <a:gd name="T12" fmla="*/ 72 w 86"/>
                <a:gd name="T13" fmla="*/ 52 h 111"/>
                <a:gd name="T14" fmla="*/ 71 w 86"/>
                <a:gd name="T15" fmla="*/ 48 h 111"/>
                <a:gd name="T16" fmla="*/ 74 w 86"/>
                <a:gd name="T17" fmla="*/ 50 h 111"/>
                <a:gd name="T18" fmla="*/ 74 w 86"/>
                <a:gd name="T19" fmla="*/ 41 h 111"/>
                <a:gd name="T20" fmla="*/ 78 w 86"/>
                <a:gd name="T21" fmla="*/ 28 h 111"/>
                <a:gd name="T22" fmla="*/ 82 w 86"/>
                <a:gd name="T23" fmla="*/ 24 h 111"/>
                <a:gd name="T24" fmla="*/ 81 w 86"/>
                <a:gd name="T25" fmla="*/ 16 h 111"/>
                <a:gd name="T26" fmla="*/ 70 w 86"/>
                <a:gd name="T27" fmla="*/ 22 h 111"/>
                <a:gd name="T28" fmla="*/ 72 w 86"/>
                <a:gd name="T29" fmla="*/ 19 h 111"/>
                <a:gd name="T30" fmla="*/ 68 w 86"/>
                <a:gd name="T31" fmla="*/ 17 h 111"/>
                <a:gd name="T32" fmla="*/ 60 w 86"/>
                <a:gd name="T33" fmla="*/ 15 h 111"/>
                <a:gd name="T34" fmla="*/ 77 w 86"/>
                <a:gd name="T35" fmla="*/ 10 h 111"/>
                <a:gd name="T36" fmla="*/ 67 w 86"/>
                <a:gd name="T37" fmla="*/ 5 h 111"/>
                <a:gd name="T38" fmla="*/ 61 w 86"/>
                <a:gd name="T39" fmla="*/ 5 h 111"/>
                <a:gd name="T40" fmla="*/ 56 w 86"/>
                <a:gd name="T41" fmla="*/ 2 h 111"/>
                <a:gd name="T42" fmla="*/ 56 w 86"/>
                <a:gd name="T43" fmla="*/ 3 h 111"/>
                <a:gd name="T44" fmla="*/ 49 w 86"/>
                <a:gd name="T45" fmla="*/ 3 h 111"/>
                <a:gd name="T46" fmla="*/ 45 w 86"/>
                <a:gd name="T47" fmla="*/ 10 h 111"/>
                <a:gd name="T48" fmla="*/ 41 w 86"/>
                <a:gd name="T49" fmla="*/ 7 h 111"/>
                <a:gd name="T50" fmla="*/ 37 w 86"/>
                <a:gd name="T51" fmla="*/ 11 h 111"/>
                <a:gd name="T52" fmla="*/ 35 w 86"/>
                <a:gd name="T53" fmla="*/ 11 h 111"/>
                <a:gd name="T54" fmla="*/ 35 w 86"/>
                <a:gd name="T55" fmla="*/ 11 h 111"/>
                <a:gd name="T56" fmla="*/ 27 w 86"/>
                <a:gd name="T57" fmla="*/ 9 h 111"/>
                <a:gd name="T58" fmla="*/ 23 w 86"/>
                <a:gd name="T59" fmla="*/ 13 h 111"/>
                <a:gd name="T60" fmla="*/ 16 w 86"/>
                <a:gd name="T61" fmla="*/ 20 h 111"/>
                <a:gd name="T62" fmla="*/ 12 w 86"/>
                <a:gd name="T63" fmla="*/ 24 h 111"/>
                <a:gd name="T64" fmla="*/ 3 w 86"/>
                <a:gd name="T65" fmla="*/ 31 h 111"/>
                <a:gd name="T66" fmla="*/ 7 w 86"/>
                <a:gd name="T67" fmla="*/ 33 h 111"/>
                <a:gd name="T68" fmla="*/ 2 w 86"/>
                <a:gd name="T69" fmla="*/ 38 h 111"/>
                <a:gd name="T70" fmla="*/ 10 w 86"/>
                <a:gd name="T71" fmla="*/ 42 h 111"/>
                <a:gd name="T72" fmla="*/ 15 w 86"/>
                <a:gd name="T73" fmla="*/ 52 h 111"/>
                <a:gd name="T74" fmla="*/ 16 w 86"/>
                <a:gd name="T75" fmla="*/ 59 h 111"/>
                <a:gd name="T76" fmla="*/ 15 w 86"/>
                <a:gd name="T77" fmla="*/ 63 h 111"/>
                <a:gd name="T78" fmla="*/ 14 w 86"/>
                <a:gd name="T79" fmla="*/ 66 h 111"/>
                <a:gd name="T80" fmla="*/ 18 w 86"/>
                <a:gd name="T81" fmla="*/ 67 h 111"/>
                <a:gd name="T82" fmla="*/ 19 w 86"/>
                <a:gd name="T83" fmla="*/ 71 h 111"/>
                <a:gd name="T84" fmla="*/ 14 w 86"/>
                <a:gd name="T85" fmla="*/ 71 h 111"/>
                <a:gd name="T86" fmla="*/ 16 w 86"/>
                <a:gd name="T87" fmla="*/ 73 h 111"/>
                <a:gd name="T88" fmla="*/ 19 w 86"/>
                <a:gd name="T89" fmla="*/ 75 h 111"/>
                <a:gd name="T90" fmla="*/ 15 w 86"/>
                <a:gd name="T91" fmla="*/ 81 h 111"/>
                <a:gd name="T92" fmla="*/ 12 w 86"/>
                <a:gd name="T93" fmla="*/ 85 h 111"/>
                <a:gd name="T94" fmla="*/ 13 w 86"/>
                <a:gd name="T95" fmla="*/ 86 h 111"/>
                <a:gd name="T96" fmla="*/ 15 w 86"/>
                <a:gd name="T97" fmla="*/ 95 h 111"/>
                <a:gd name="T98" fmla="*/ 14 w 86"/>
                <a:gd name="T99" fmla="*/ 100 h 111"/>
                <a:gd name="T100" fmla="*/ 15 w 86"/>
                <a:gd name="T101" fmla="*/ 105 h 111"/>
                <a:gd name="T102" fmla="*/ 22 w 86"/>
                <a:gd name="T103" fmla="*/ 111 h 111"/>
                <a:gd name="T104" fmla="*/ 28 w 86"/>
                <a:gd name="T105" fmla="*/ 102 h 111"/>
                <a:gd name="T106" fmla="*/ 32 w 86"/>
                <a:gd name="T107" fmla="*/ 96 h 111"/>
                <a:gd name="T108" fmla="*/ 39 w 86"/>
                <a:gd name="T109" fmla="*/ 92 h 111"/>
                <a:gd name="T110" fmla="*/ 54 w 86"/>
                <a:gd name="T111" fmla="*/ 83 h 111"/>
                <a:gd name="T112" fmla="*/ 76 w 86"/>
                <a:gd name="T113" fmla="*/ 27 h 111"/>
                <a:gd name="T114" fmla="*/ 37 w 86"/>
                <a:gd name="T115" fmla="*/ 91 h 111"/>
                <a:gd name="T116" fmla="*/ 51 w 86"/>
                <a:gd name="T117" fmla="*/ 7 h 111"/>
                <a:gd name="T118" fmla="*/ 58 w 86"/>
                <a:gd name="T119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" h="111">
                  <a:moveTo>
                    <a:pt x="65" y="77"/>
                  </a:moveTo>
                  <a:cubicBezTo>
                    <a:pt x="65" y="77"/>
                    <a:pt x="65" y="77"/>
                    <a:pt x="65" y="77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64" y="76"/>
                    <a:pt x="63" y="77"/>
                    <a:pt x="62" y="76"/>
                  </a:cubicBezTo>
                  <a:cubicBezTo>
                    <a:pt x="61" y="76"/>
                    <a:pt x="61" y="76"/>
                    <a:pt x="60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9" y="76"/>
                    <a:pt x="59" y="76"/>
                    <a:pt x="59" y="76"/>
                  </a:cubicBezTo>
                  <a:cubicBezTo>
                    <a:pt x="59" y="76"/>
                    <a:pt x="59" y="75"/>
                    <a:pt x="59" y="75"/>
                  </a:cubicBezTo>
                  <a:cubicBezTo>
                    <a:pt x="60" y="75"/>
                    <a:pt x="60" y="75"/>
                    <a:pt x="61" y="75"/>
                  </a:cubicBezTo>
                  <a:cubicBezTo>
                    <a:pt x="61" y="75"/>
                    <a:pt x="61" y="74"/>
                    <a:pt x="61" y="74"/>
                  </a:cubicBezTo>
                  <a:cubicBezTo>
                    <a:pt x="61" y="73"/>
                    <a:pt x="61" y="73"/>
                    <a:pt x="61" y="72"/>
                  </a:cubicBezTo>
                  <a:cubicBezTo>
                    <a:pt x="61" y="72"/>
                    <a:pt x="61" y="72"/>
                    <a:pt x="62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3"/>
                    <a:pt x="63" y="74"/>
                    <a:pt x="63" y="75"/>
                  </a:cubicBezTo>
                  <a:cubicBezTo>
                    <a:pt x="64" y="75"/>
                    <a:pt x="64" y="76"/>
                    <a:pt x="65" y="76"/>
                  </a:cubicBezTo>
                  <a:cubicBezTo>
                    <a:pt x="65" y="76"/>
                    <a:pt x="65" y="76"/>
                    <a:pt x="66" y="76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3"/>
                    <a:pt x="67" y="73"/>
                  </a:cubicBezTo>
                  <a:cubicBezTo>
                    <a:pt x="67" y="72"/>
                    <a:pt x="66" y="71"/>
                    <a:pt x="67" y="70"/>
                  </a:cubicBezTo>
                  <a:cubicBezTo>
                    <a:pt x="67" y="70"/>
                    <a:pt x="66" y="70"/>
                    <a:pt x="66" y="70"/>
                  </a:cubicBezTo>
                  <a:cubicBezTo>
                    <a:pt x="66" y="69"/>
                    <a:pt x="65" y="68"/>
                    <a:pt x="64" y="68"/>
                  </a:cubicBezTo>
                  <a:cubicBezTo>
                    <a:pt x="64" y="67"/>
                    <a:pt x="64" y="67"/>
                    <a:pt x="63" y="67"/>
                  </a:cubicBezTo>
                  <a:cubicBezTo>
                    <a:pt x="63" y="67"/>
                    <a:pt x="63" y="66"/>
                    <a:pt x="63" y="66"/>
                  </a:cubicBezTo>
                  <a:cubicBezTo>
                    <a:pt x="63" y="66"/>
                    <a:pt x="63" y="65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5"/>
                    <a:pt x="63" y="65"/>
                  </a:cubicBezTo>
                  <a:cubicBezTo>
                    <a:pt x="63" y="66"/>
                    <a:pt x="64" y="66"/>
                    <a:pt x="65" y="67"/>
                  </a:cubicBezTo>
                  <a:cubicBezTo>
                    <a:pt x="65" y="67"/>
                    <a:pt x="65" y="68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6"/>
                  </a:cubicBezTo>
                  <a:cubicBezTo>
                    <a:pt x="67" y="66"/>
                    <a:pt x="67" y="66"/>
                    <a:pt x="67" y="65"/>
                  </a:cubicBezTo>
                  <a:cubicBezTo>
                    <a:pt x="67" y="65"/>
                    <a:pt x="67" y="65"/>
                    <a:pt x="67" y="64"/>
                  </a:cubicBezTo>
                  <a:cubicBezTo>
                    <a:pt x="67" y="64"/>
                    <a:pt x="66" y="64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5" y="63"/>
                    <a:pt x="65" y="63"/>
                  </a:cubicBezTo>
                  <a:cubicBezTo>
                    <a:pt x="65" y="63"/>
                    <a:pt x="66" y="63"/>
                    <a:pt x="66" y="63"/>
                  </a:cubicBezTo>
                  <a:cubicBezTo>
                    <a:pt x="66" y="63"/>
                    <a:pt x="67" y="63"/>
                    <a:pt x="68" y="63"/>
                  </a:cubicBezTo>
                  <a:cubicBezTo>
                    <a:pt x="68" y="63"/>
                    <a:pt x="69" y="62"/>
                    <a:pt x="69" y="62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0" y="62"/>
                    <a:pt x="70" y="61"/>
                    <a:pt x="70" y="61"/>
                  </a:cubicBezTo>
                  <a:cubicBezTo>
                    <a:pt x="70" y="61"/>
                    <a:pt x="70" y="60"/>
                    <a:pt x="70" y="60"/>
                  </a:cubicBezTo>
                  <a:cubicBezTo>
                    <a:pt x="69" y="60"/>
                    <a:pt x="69" y="60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9" y="59"/>
                    <a:pt x="70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59"/>
                    <a:pt x="73" y="57"/>
                    <a:pt x="72" y="57"/>
                  </a:cubicBezTo>
                  <a:cubicBezTo>
                    <a:pt x="72" y="57"/>
                    <a:pt x="71" y="56"/>
                    <a:pt x="71" y="56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5"/>
                    <a:pt x="72" y="55"/>
                    <a:pt x="72" y="54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1"/>
                    <a:pt x="72" y="51"/>
                  </a:cubicBezTo>
                  <a:cubicBezTo>
                    <a:pt x="71" y="50"/>
                    <a:pt x="72" y="50"/>
                    <a:pt x="72" y="50"/>
                  </a:cubicBezTo>
                  <a:cubicBezTo>
                    <a:pt x="72" y="50"/>
                    <a:pt x="72" y="49"/>
                    <a:pt x="72" y="49"/>
                  </a:cubicBezTo>
                  <a:cubicBezTo>
                    <a:pt x="72" y="49"/>
                    <a:pt x="71" y="49"/>
                    <a:pt x="71" y="49"/>
                  </a:cubicBezTo>
                  <a:cubicBezTo>
                    <a:pt x="71" y="49"/>
                    <a:pt x="70" y="49"/>
                    <a:pt x="70" y="49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7"/>
                    <a:pt x="70" y="47"/>
                  </a:cubicBezTo>
                  <a:cubicBezTo>
                    <a:pt x="70" y="47"/>
                    <a:pt x="71" y="47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1" y="46"/>
                    <a:pt x="71" y="46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6"/>
                    <a:pt x="73" y="46"/>
                  </a:cubicBezTo>
                  <a:cubicBezTo>
                    <a:pt x="73" y="46"/>
                    <a:pt x="74" y="47"/>
                    <a:pt x="74" y="48"/>
                  </a:cubicBezTo>
                  <a:cubicBezTo>
                    <a:pt x="73" y="49"/>
                    <a:pt x="74" y="49"/>
                    <a:pt x="74" y="50"/>
                  </a:cubicBez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4" y="50"/>
                    <a:pt x="74" y="49"/>
                  </a:cubicBezTo>
                  <a:cubicBezTo>
                    <a:pt x="74" y="48"/>
                    <a:pt x="74" y="48"/>
                    <a:pt x="75" y="47"/>
                  </a:cubicBezTo>
                  <a:cubicBezTo>
                    <a:pt x="75" y="46"/>
                    <a:pt x="75" y="45"/>
                    <a:pt x="75" y="4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2"/>
                    <a:pt x="73" y="42"/>
                  </a:cubicBezTo>
                  <a:cubicBezTo>
                    <a:pt x="74" y="42"/>
                    <a:pt x="74" y="42"/>
                    <a:pt x="74" y="41"/>
                  </a:cubicBezTo>
                  <a:cubicBezTo>
                    <a:pt x="74" y="41"/>
                    <a:pt x="73" y="41"/>
                    <a:pt x="73" y="41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2" y="40"/>
                    <a:pt x="73" y="39"/>
                    <a:pt x="73" y="39"/>
                  </a:cubicBezTo>
                  <a:cubicBezTo>
                    <a:pt x="73" y="40"/>
                    <a:pt x="74" y="40"/>
                    <a:pt x="74" y="39"/>
                  </a:cubicBezTo>
                  <a:cubicBezTo>
                    <a:pt x="74" y="38"/>
                    <a:pt x="75" y="37"/>
                    <a:pt x="75" y="36"/>
                  </a:cubicBezTo>
                  <a:cubicBezTo>
                    <a:pt x="75" y="34"/>
                    <a:pt x="76" y="32"/>
                    <a:pt x="77" y="30"/>
                  </a:cubicBezTo>
                  <a:cubicBezTo>
                    <a:pt x="77" y="30"/>
                    <a:pt x="78" y="29"/>
                    <a:pt x="78" y="29"/>
                  </a:cubicBezTo>
                  <a:cubicBezTo>
                    <a:pt x="78" y="29"/>
                    <a:pt x="78" y="28"/>
                    <a:pt x="78" y="28"/>
                  </a:cubicBezTo>
                  <a:cubicBezTo>
                    <a:pt x="78" y="27"/>
                    <a:pt x="78" y="27"/>
                    <a:pt x="79" y="27"/>
                  </a:cubicBezTo>
                  <a:cubicBezTo>
                    <a:pt x="80" y="27"/>
                    <a:pt x="80" y="27"/>
                    <a:pt x="80" y="26"/>
                  </a:cubicBezTo>
                  <a:cubicBezTo>
                    <a:pt x="80" y="26"/>
                    <a:pt x="80" y="25"/>
                    <a:pt x="80" y="25"/>
                  </a:cubicBezTo>
                  <a:cubicBezTo>
                    <a:pt x="80" y="25"/>
                    <a:pt x="80" y="25"/>
                    <a:pt x="79" y="25"/>
                  </a:cubicBezTo>
                  <a:cubicBezTo>
                    <a:pt x="79" y="25"/>
                    <a:pt x="79" y="25"/>
                    <a:pt x="78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78" y="25"/>
                    <a:pt x="78" y="24"/>
                    <a:pt x="78" y="24"/>
                  </a:cubicBezTo>
                  <a:cubicBezTo>
                    <a:pt x="79" y="24"/>
                    <a:pt x="79" y="24"/>
                    <a:pt x="80" y="24"/>
                  </a:cubicBezTo>
                  <a:cubicBezTo>
                    <a:pt x="80" y="25"/>
                    <a:pt x="81" y="25"/>
                    <a:pt x="82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3" y="24"/>
                    <a:pt x="83" y="24"/>
                    <a:pt x="83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3" y="22"/>
                    <a:pt x="83" y="22"/>
                  </a:cubicBezTo>
                  <a:cubicBezTo>
                    <a:pt x="83" y="22"/>
                    <a:pt x="84" y="22"/>
                    <a:pt x="84" y="22"/>
                  </a:cubicBezTo>
                  <a:cubicBezTo>
                    <a:pt x="85" y="22"/>
                    <a:pt x="85" y="21"/>
                    <a:pt x="85" y="21"/>
                  </a:cubicBezTo>
                  <a:cubicBezTo>
                    <a:pt x="86" y="20"/>
                    <a:pt x="86" y="20"/>
                    <a:pt x="85" y="19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4" y="17"/>
                    <a:pt x="83" y="17"/>
                    <a:pt x="81" y="16"/>
                  </a:cubicBezTo>
                  <a:cubicBezTo>
                    <a:pt x="81" y="16"/>
                    <a:pt x="80" y="17"/>
                    <a:pt x="79" y="17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5" y="19"/>
                    <a:pt x="74" y="20"/>
                    <a:pt x="73" y="21"/>
                  </a:cubicBezTo>
                  <a:cubicBezTo>
                    <a:pt x="72" y="21"/>
                    <a:pt x="71" y="21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69" y="22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1" y="20"/>
                    <a:pt x="72" y="20"/>
                    <a:pt x="72" y="19"/>
                  </a:cubicBezTo>
                  <a:cubicBezTo>
                    <a:pt x="73" y="19"/>
                    <a:pt x="74" y="18"/>
                    <a:pt x="74" y="18"/>
                  </a:cubicBezTo>
                  <a:cubicBezTo>
                    <a:pt x="74" y="17"/>
                    <a:pt x="74" y="17"/>
                    <a:pt x="75" y="17"/>
                  </a:cubicBezTo>
                  <a:cubicBezTo>
                    <a:pt x="75" y="15"/>
                    <a:pt x="74" y="14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2" y="16"/>
                    <a:pt x="72" y="16"/>
                  </a:cubicBezTo>
                  <a:cubicBezTo>
                    <a:pt x="72" y="17"/>
                    <a:pt x="71" y="17"/>
                    <a:pt x="71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70" y="17"/>
                    <a:pt x="69" y="17"/>
                    <a:pt x="68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8" y="17"/>
                    <a:pt x="68" y="17"/>
                    <a:pt x="68" y="16"/>
                  </a:cubicBezTo>
                  <a:cubicBezTo>
                    <a:pt x="68" y="16"/>
                    <a:pt x="69" y="16"/>
                    <a:pt x="69" y="16"/>
                  </a:cubicBezTo>
                  <a:cubicBezTo>
                    <a:pt x="69" y="16"/>
                    <a:pt x="70" y="16"/>
                    <a:pt x="70" y="15"/>
                  </a:cubicBezTo>
                  <a:cubicBezTo>
                    <a:pt x="70" y="15"/>
                    <a:pt x="70" y="14"/>
                    <a:pt x="70" y="14"/>
                  </a:cubicBezTo>
                  <a:cubicBezTo>
                    <a:pt x="69" y="14"/>
                    <a:pt x="68" y="14"/>
                    <a:pt x="68" y="14"/>
                  </a:cubicBezTo>
                  <a:cubicBezTo>
                    <a:pt x="65" y="13"/>
                    <a:pt x="64" y="13"/>
                    <a:pt x="62" y="14"/>
                  </a:cubicBezTo>
                  <a:cubicBezTo>
                    <a:pt x="62" y="15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60" y="15"/>
                    <a:pt x="59" y="15"/>
                    <a:pt x="59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0" y="15"/>
                    <a:pt x="60" y="14"/>
                    <a:pt x="60" y="14"/>
                  </a:cubicBezTo>
                  <a:cubicBezTo>
                    <a:pt x="61" y="14"/>
                    <a:pt x="62" y="14"/>
                    <a:pt x="63" y="13"/>
                  </a:cubicBezTo>
                  <a:cubicBezTo>
                    <a:pt x="64" y="13"/>
                    <a:pt x="66" y="13"/>
                    <a:pt x="67" y="13"/>
                  </a:cubicBezTo>
                  <a:cubicBezTo>
                    <a:pt x="69" y="13"/>
                    <a:pt x="70" y="13"/>
                    <a:pt x="71" y="13"/>
                  </a:cubicBezTo>
                  <a:cubicBezTo>
                    <a:pt x="72" y="13"/>
                    <a:pt x="73" y="13"/>
                    <a:pt x="74" y="13"/>
                  </a:cubicBezTo>
                  <a:cubicBezTo>
                    <a:pt x="75" y="13"/>
                    <a:pt x="76" y="12"/>
                    <a:pt x="76" y="11"/>
                  </a:cubicBezTo>
                  <a:cubicBezTo>
                    <a:pt x="77" y="11"/>
                    <a:pt x="77" y="10"/>
                    <a:pt x="77" y="10"/>
                  </a:cubicBezTo>
                  <a:cubicBezTo>
                    <a:pt x="76" y="9"/>
                    <a:pt x="75" y="9"/>
                    <a:pt x="75" y="9"/>
                  </a:cubicBezTo>
                  <a:cubicBezTo>
                    <a:pt x="74" y="8"/>
                    <a:pt x="73" y="7"/>
                    <a:pt x="72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2" y="7"/>
                  </a:cubicBezTo>
                  <a:cubicBezTo>
                    <a:pt x="72" y="7"/>
                    <a:pt x="72" y="6"/>
                    <a:pt x="72" y="6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6"/>
                    <a:pt x="68" y="6"/>
                    <a:pt x="67" y="5"/>
                  </a:cubicBezTo>
                  <a:cubicBezTo>
                    <a:pt x="66" y="5"/>
                    <a:pt x="66" y="5"/>
                    <a:pt x="65" y="5"/>
                  </a:cubicBezTo>
                  <a:cubicBezTo>
                    <a:pt x="64" y="5"/>
                    <a:pt x="64" y="5"/>
                    <a:pt x="63" y="5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5"/>
                    <a:pt x="60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6"/>
                    <a:pt x="59" y="5"/>
                    <a:pt x="59" y="5"/>
                  </a:cubicBezTo>
                  <a:cubicBezTo>
                    <a:pt x="60" y="5"/>
                    <a:pt x="61" y="5"/>
                    <a:pt x="61" y="5"/>
                  </a:cubicBezTo>
                  <a:cubicBezTo>
                    <a:pt x="62" y="5"/>
                    <a:pt x="64" y="5"/>
                    <a:pt x="65" y="5"/>
                  </a:cubicBezTo>
                  <a:cubicBezTo>
                    <a:pt x="66" y="5"/>
                    <a:pt x="67" y="5"/>
                    <a:pt x="68" y="5"/>
                  </a:cubicBezTo>
                  <a:cubicBezTo>
                    <a:pt x="69" y="5"/>
                    <a:pt x="70" y="5"/>
                    <a:pt x="70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3"/>
                    <a:pt x="69" y="2"/>
                    <a:pt x="68" y="2"/>
                  </a:cubicBezTo>
                  <a:cubicBezTo>
                    <a:pt x="66" y="2"/>
                    <a:pt x="65" y="1"/>
                    <a:pt x="63" y="1"/>
                  </a:cubicBezTo>
                  <a:cubicBezTo>
                    <a:pt x="62" y="0"/>
                    <a:pt x="61" y="0"/>
                    <a:pt x="61" y="0"/>
                  </a:cubicBezTo>
                  <a:cubicBezTo>
                    <a:pt x="60" y="0"/>
                    <a:pt x="59" y="0"/>
                    <a:pt x="58" y="0"/>
                  </a:cubicBezTo>
                  <a:cubicBezTo>
                    <a:pt x="57" y="1"/>
                    <a:pt x="57" y="1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3"/>
                    <a:pt x="55" y="2"/>
                    <a:pt x="55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4"/>
                    <a:pt x="54" y="3"/>
                  </a:cubicBezTo>
                  <a:cubicBezTo>
                    <a:pt x="53" y="3"/>
                    <a:pt x="52" y="3"/>
                    <a:pt x="52" y="2"/>
                  </a:cubicBezTo>
                  <a:cubicBezTo>
                    <a:pt x="51" y="2"/>
                    <a:pt x="51" y="2"/>
                    <a:pt x="50" y="2"/>
                  </a:cubicBezTo>
                  <a:cubicBezTo>
                    <a:pt x="50" y="3"/>
                    <a:pt x="50" y="3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49" y="6"/>
                    <a:pt x="48" y="6"/>
                    <a:pt x="48" y="6"/>
                  </a:cubicBezTo>
                  <a:cubicBezTo>
                    <a:pt x="48" y="6"/>
                    <a:pt x="48" y="6"/>
                    <a:pt x="47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7"/>
                    <a:pt x="46" y="6"/>
                    <a:pt x="45" y="6"/>
                  </a:cubicBezTo>
                  <a:cubicBezTo>
                    <a:pt x="45" y="6"/>
                    <a:pt x="45" y="6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9"/>
                    <a:pt x="45" y="10"/>
                  </a:cubicBezTo>
                  <a:cubicBezTo>
                    <a:pt x="46" y="11"/>
                    <a:pt x="46" y="12"/>
                    <a:pt x="46" y="13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5" y="14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1"/>
                  </a:cubicBezTo>
                  <a:cubicBezTo>
                    <a:pt x="44" y="11"/>
                    <a:pt x="43" y="11"/>
                    <a:pt x="43" y="10"/>
                  </a:cubicBezTo>
                  <a:cubicBezTo>
                    <a:pt x="43" y="9"/>
                    <a:pt x="43" y="9"/>
                    <a:pt x="42" y="8"/>
                  </a:cubicBezTo>
                  <a:cubicBezTo>
                    <a:pt x="42" y="7"/>
                    <a:pt x="42" y="7"/>
                    <a:pt x="41" y="7"/>
                  </a:cubicBezTo>
                  <a:cubicBezTo>
                    <a:pt x="41" y="7"/>
                    <a:pt x="40" y="7"/>
                    <a:pt x="40" y="7"/>
                  </a:cubicBezTo>
                  <a:cubicBezTo>
                    <a:pt x="40" y="7"/>
                    <a:pt x="40" y="7"/>
                    <a:pt x="40" y="8"/>
                  </a:cubicBezTo>
                  <a:cubicBezTo>
                    <a:pt x="40" y="9"/>
                    <a:pt x="40" y="10"/>
                    <a:pt x="40" y="11"/>
                  </a:cubicBezTo>
                  <a:cubicBezTo>
                    <a:pt x="40" y="11"/>
                    <a:pt x="40" y="11"/>
                    <a:pt x="39" y="12"/>
                  </a:cubicBezTo>
                  <a:cubicBezTo>
                    <a:pt x="39" y="12"/>
                    <a:pt x="39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8" y="11"/>
                    <a:pt x="37" y="11"/>
                  </a:cubicBezTo>
                  <a:cubicBezTo>
                    <a:pt x="37" y="10"/>
                    <a:pt x="37" y="9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7" y="7"/>
                  </a:cubicBezTo>
                  <a:cubicBezTo>
                    <a:pt x="37" y="7"/>
                    <a:pt x="37" y="7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9"/>
                    <a:pt x="36" y="10"/>
                    <a:pt x="36" y="10"/>
                  </a:cubicBezTo>
                  <a:cubicBezTo>
                    <a:pt x="36" y="10"/>
                    <a:pt x="36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2"/>
                  </a:cubicBezTo>
                  <a:cubicBezTo>
                    <a:pt x="35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0"/>
                  </a:cubicBezTo>
                  <a:cubicBezTo>
                    <a:pt x="35" y="10"/>
                    <a:pt x="36" y="9"/>
                    <a:pt x="36" y="9"/>
                  </a:cubicBezTo>
                  <a:cubicBezTo>
                    <a:pt x="36" y="8"/>
                    <a:pt x="36" y="7"/>
                    <a:pt x="36" y="7"/>
                  </a:cubicBezTo>
                  <a:cubicBezTo>
                    <a:pt x="36" y="7"/>
                    <a:pt x="35" y="6"/>
                    <a:pt x="35" y="6"/>
                  </a:cubicBezTo>
                  <a:cubicBezTo>
                    <a:pt x="35" y="6"/>
                    <a:pt x="34" y="6"/>
                    <a:pt x="34" y="7"/>
                  </a:cubicBezTo>
                  <a:cubicBezTo>
                    <a:pt x="33" y="7"/>
                    <a:pt x="32" y="7"/>
                    <a:pt x="31" y="7"/>
                  </a:cubicBezTo>
                  <a:cubicBezTo>
                    <a:pt x="30" y="7"/>
                    <a:pt x="29" y="7"/>
                    <a:pt x="28" y="8"/>
                  </a:cubicBezTo>
                  <a:cubicBezTo>
                    <a:pt x="28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6" y="8"/>
                  </a:cubicBezTo>
                  <a:cubicBezTo>
                    <a:pt x="26" y="8"/>
                    <a:pt x="26" y="8"/>
                    <a:pt x="25" y="9"/>
                  </a:cubicBezTo>
                  <a:cubicBezTo>
                    <a:pt x="25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4" y="11"/>
                    <a:pt x="24" y="12"/>
                  </a:cubicBezTo>
                  <a:cubicBezTo>
                    <a:pt x="24" y="12"/>
                    <a:pt x="23" y="12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2" y="13"/>
                    <a:pt x="22" y="14"/>
                    <a:pt x="22" y="13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7" y="15"/>
                    <a:pt x="17" y="15"/>
                    <a:pt x="16" y="15"/>
                  </a:cubicBezTo>
                  <a:cubicBezTo>
                    <a:pt x="16" y="15"/>
                    <a:pt x="15" y="15"/>
                    <a:pt x="15" y="16"/>
                  </a:cubicBezTo>
                  <a:cubicBezTo>
                    <a:pt x="14" y="16"/>
                    <a:pt x="14" y="17"/>
                    <a:pt x="13" y="18"/>
                  </a:cubicBezTo>
                  <a:cubicBezTo>
                    <a:pt x="13" y="18"/>
                    <a:pt x="13" y="19"/>
                    <a:pt x="14" y="19"/>
                  </a:cubicBezTo>
                  <a:cubicBezTo>
                    <a:pt x="15" y="19"/>
                    <a:pt x="15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1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3"/>
                  </a:cubicBezTo>
                  <a:cubicBezTo>
                    <a:pt x="14" y="23"/>
                    <a:pt x="14" y="24"/>
                    <a:pt x="13" y="24"/>
                  </a:cubicBezTo>
                  <a:cubicBezTo>
                    <a:pt x="13" y="24"/>
                    <a:pt x="12" y="25"/>
                    <a:pt x="12" y="24"/>
                  </a:cubicBezTo>
                  <a:cubicBezTo>
                    <a:pt x="11" y="24"/>
                    <a:pt x="10" y="24"/>
                    <a:pt x="9" y="24"/>
                  </a:cubicBezTo>
                  <a:cubicBezTo>
                    <a:pt x="9" y="24"/>
                    <a:pt x="8" y="24"/>
                    <a:pt x="8" y="24"/>
                  </a:cubicBezTo>
                  <a:cubicBezTo>
                    <a:pt x="7" y="25"/>
                    <a:pt x="7" y="25"/>
                    <a:pt x="6" y="25"/>
                  </a:cubicBezTo>
                  <a:cubicBezTo>
                    <a:pt x="5" y="25"/>
                    <a:pt x="4" y="26"/>
                    <a:pt x="3" y="26"/>
                  </a:cubicBezTo>
                  <a:cubicBezTo>
                    <a:pt x="2" y="26"/>
                    <a:pt x="1" y="26"/>
                    <a:pt x="1" y="27"/>
                  </a:cubicBezTo>
                  <a:cubicBezTo>
                    <a:pt x="0" y="28"/>
                    <a:pt x="0" y="28"/>
                    <a:pt x="1" y="29"/>
                  </a:cubicBezTo>
                  <a:cubicBezTo>
                    <a:pt x="1" y="30"/>
                    <a:pt x="2" y="30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3" y="31"/>
                  </a:cubicBezTo>
                  <a:cubicBezTo>
                    <a:pt x="3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3"/>
                    <a:pt x="3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3"/>
                    <a:pt x="6" y="33"/>
                    <a:pt x="7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6" y="34"/>
                  </a:cubicBezTo>
                  <a:cubicBezTo>
                    <a:pt x="5" y="34"/>
                    <a:pt x="4" y="33"/>
                    <a:pt x="4" y="34"/>
                  </a:cubicBezTo>
                  <a:cubicBezTo>
                    <a:pt x="3" y="34"/>
                    <a:pt x="3" y="34"/>
                    <a:pt x="2" y="34"/>
                  </a:cubicBezTo>
                  <a:cubicBezTo>
                    <a:pt x="2" y="34"/>
                    <a:pt x="1" y="34"/>
                    <a:pt x="1" y="34"/>
                  </a:cubicBezTo>
                  <a:cubicBezTo>
                    <a:pt x="0" y="35"/>
                    <a:pt x="0" y="36"/>
                    <a:pt x="0" y="36"/>
                  </a:cubicBezTo>
                  <a:cubicBezTo>
                    <a:pt x="1" y="37"/>
                    <a:pt x="1" y="37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0"/>
                    <a:pt x="2" y="41"/>
                    <a:pt x="3" y="42"/>
                  </a:cubicBezTo>
                  <a:cubicBezTo>
                    <a:pt x="3" y="42"/>
                    <a:pt x="4" y="42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5" y="41"/>
                    <a:pt x="6" y="41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1"/>
                    <a:pt x="8" y="42"/>
                    <a:pt x="9" y="42"/>
                  </a:cubicBezTo>
                  <a:cubicBezTo>
                    <a:pt x="9" y="42"/>
                    <a:pt x="9" y="42"/>
                    <a:pt x="10" y="42"/>
                  </a:cubicBezTo>
                  <a:cubicBezTo>
                    <a:pt x="11" y="42"/>
                    <a:pt x="12" y="42"/>
                    <a:pt x="12" y="43"/>
                  </a:cubicBezTo>
                  <a:cubicBezTo>
                    <a:pt x="13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5" y="49"/>
                    <a:pt x="15" y="49"/>
                  </a:cubicBezTo>
                  <a:cubicBezTo>
                    <a:pt x="15" y="49"/>
                    <a:pt x="16" y="50"/>
                    <a:pt x="16" y="50"/>
                  </a:cubicBezTo>
                  <a:cubicBezTo>
                    <a:pt x="16" y="50"/>
                    <a:pt x="16" y="51"/>
                    <a:pt x="15" y="51"/>
                  </a:cubicBezTo>
                  <a:cubicBezTo>
                    <a:pt x="15" y="51"/>
                    <a:pt x="15" y="51"/>
                    <a:pt x="15" y="52"/>
                  </a:cubicBezTo>
                  <a:cubicBezTo>
                    <a:pt x="15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6" y="53"/>
                    <a:pt x="16" y="53"/>
                    <a:pt x="16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5"/>
                    <a:pt x="16" y="55"/>
                    <a:pt x="16" y="56"/>
                  </a:cubicBezTo>
                  <a:cubicBezTo>
                    <a:pt x="16" y="56"/>
                    <a:pt x="16" y="57"/>
                    <a:pt x="16" y="57"/>
                  </a:cubicBezTo>
                  <a:cubicBezTo>
                    <a:pt x="16" y="58"/>
                    <a:pt x="16" y="58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7" y="60"/>
                    <a:pt x="17" y="60"/>
                    <a:pt x="16" y="60"/>
                  </a:cubicBezTo>
                  <a:cubicBezTo>
                    <a:pt x="16" y="60"/>
                    <a:pt x="15" y="60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6" y="61"/>
                    <a:pt x="15" y="62"/>
                  </a:cubicBezTo>
                  <a:cubicBezTo>
                    <a:pt x="15" y="62"/>
                    <a:pt x="15" y="62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5" y="63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64"/>
                    <a:pt x="14" y="65"/>
                    <a:pt x="14" y="65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5" y="67"/>
                    <a:pt x="16" y="67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9" y="66"/>
                    <a:pt x="19" y="66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7"/>
                    <a:pt x="18" y="67"/>
                    <a:pt x="17" y="68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9" y="69"/>
                    <a:pt x="19" y="69"/>
                    <a:pt x="18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9" y="70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9" y="71"/>
                    <a:pt x="18" y="71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6" y="70"/>
                    <a:pt x="16" y="69"/>
                    <a:pt x="15" y="69"/>
                  </a:cubicBezTo>
                  <a:cubicBezTo>
                    <a:pt x="15" y="69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1"/>
                    <a:pt x="14" y="71"/>
                    <a:pt x="14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3"/>
                    <a:pt x="13" y="73"/>
                    <a:pt x="13" y="74"/>
                  </a:cubicBezTo>
                  <a:cubicBezTo>
                    <a:pt x="13" y="75"/>
                    <a:pt x="13" y="75"/>
                    <a:pt x="14" y="76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15" y="76"/>
                    <a:pt x="16" y="76"/>
                    <a:pt x="17" y="76"/>
                  </a:cubicBezTo>
                  <a:cubicBezTo>
                    <a:pt x="17" y="76"/>
                    <a:pt x="18" y="75"/>
                    <a:pt x="17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6" y="74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7" y="73"/>
                    <a:pt x="18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5"/>
                    <a:pt x="19" y="76"/>
                    <a:pt x="19" y="76"/>
                  </a:cubicBezTo>
                  <a:cubicBezTo>
                    <a:pt x="19" y="76"/>
                    <a:pt x="19" y="76"/>
                    <a:pt x="19" y="77"/>
                  </a:cubicBezTo>
                  <a:cubicBezTo>
                    <a:pt x="19" y="77"/>
                    <a:pt x="19" y="77"/>
                    <a:pt x="18" y="77"/>
                  </a:cubicBezTo>
                  <a:cubicBezTo>
                    <a:pt x="18" y="77"/>
                    <a:pt x="18" y="77"/>
                    <a:pt x="18" y="78"/>
                  </a:cubicBezTo>
                  <a:cubicBezTo>
                    <a:pt x="18" y="79"/>
                    <a:pt x="17" y="79"/>
                    <a:pt x="16" y="79"/>
                  </a:cubicBezTo>
                  <a:cubicBezTo>
                    <a:pt x="16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4" y="80"/>
                    <a:pt x="14" y="80"/>
                    <a:pt x="14" y="81"/>
                  </a:cubicBezTo>
                  <a:cubicBezTo>
                    <a:pt x="14" y="81"/>
                    <a:pt x="14" y="81"/>
                    <a:pt x="13" y="81"/>
                  </a:cubicBezTo>
                  <a:cubicBezTo>
                    <a:pt x="13" y="82"/>
                    <a:pt x="13" y="82"/>
                    <a:pt x="13" y="83"/>
                  </a:cubicBezTo>
                  <a:cubicBezTo>
                    <a:pt x="12" y="83"/>
                    <a:pt x="12" y="83"/>
                    <a:pt x="12" y="84"/>
                  </a:cubicBezTo>
                  <a:cubicBezTo>
                    <a:pt x="12" y="84"/>
                    <a:pt x="12" y="84"/>
                    <a:pt x="12" y="85"/>
                  </a:cubicBezTo>
                  <a:cubicBezTo>
                    <a:pt x="12" y="85"/>
                    <a:pt x="12" y="85"/>
                    <a:pt x="12" y="86"/>
                  </a:cubicBezTo>
                  <a:cubicBezTo>
                    <a:pt x="12" y="86"/>
                    <a:pt x="12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7"/>
                    <a:pt x="12" y="87"/>
                  </a:cubicBezTo>
                  <a:cubicBezTo>
                    <a:pt x="11" y="88"/>
                    <a:pt x="11" y="88"/>
                    <a:pt x="12" y="89"/>
                  </a:cubicBezTo>
                  <a:cubicBezTo>
                    <a:pt x="12" y="89"/>
                    <a:pt x="12" y="89"/>
                    <a:pt x="12" y="90"/>
                  </a:cubicBezTo>
                  <a:cubicBezTo>
                    <a:pt x="12" y="90"/>
                    <a:pt x="12" y="90"/>
                    <a:pt x="12" y="91"/>
                  </a:cubicBezTo>
                  <a:cubicBezTo>
                    <a:pt x="12" y="92"/>
                    <a:pt x="13" y="93"/>
                    <a:pt x="13" y="94"/>
                  </a:cubicBezTo>
                  <a:cubicBezTo>
                    <a:pt x="12" y="94"/>
                    <a:pt x="13" y="95"/>
                    <a:pt x="13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4" y="95"/>
                    <a:pt x="14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5"/>
                    <a:pt x="15" y="95"/>
                    <a:pt x="15" y="94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4" y="95"/>
                    <a:pt x="14" y="95"/>
                    <a:pt x="14" y="96"/>
                  </a:cubicBezTo>
                  <a:cubicBezTo>
                    <a:pt x="13" y="96"/>
                    <a:pt x="13" y="97"/>
                    <a:pt x="13" y="97"/>
                  </a:cubicBezTo>
                  <a:cubicBezTo>
                    <a:pt x="13" y="98"/>
                    <a:pt x="13" y="99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5" y="100"/>
                    <a:pt x="15" y="101"/>
                    <a:pt x="14" y="101"/>
                  </a:cubicBezTo>
                  <a:cubicBezTo>
                    <a:pt x="14" y="101"/>
                    <a:pt x="14" y="102"/>
                    <a:pt x="14" y="102"/>
                  </a:cubicBezTo>
                  <a:cubicBezTo>
                    <a:pt x="15" y="102"/>
                    <a:pt x="15" y="103"/>
                    <a:pt x="15" y="104"/>
                  </a:cubicBezTo>
                  <a:cubicBezTo>
                    <a:pt x="15" y="104"/>
                    <a:pt x="15" y="105"/>
                    <a:pt x="15" y="105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5" y="106"/>
                    <a:pt x="16" y="106"/>
                    <a:pt x="16" y="107"/>
                  </a:cubicBezTo>
                  <a:cubicBezTo>
                    <a:pt x="17" y="107"/>
                    <a:pt x="17" y="107"/>
                    <a:pt x="17" y="108"/>
                  </a:cubicBezTo>
                  <a:cubicBezTo>
                    <a:pt x="17" y="108"/>
                    <a:pt x="17" y="108"/>
                    <a:pt x="18" y="108"/>
                  </a:cubicBezTo>
                  <a:cubicBezTo>
                    <a:pt x="18" y="108"/>
                    <a:pt x="19" y="108"/>
                    <a:pt x="19" y="108"/>
                  </a:cubicBezTo>
                  <a:cubicBezTo>
                    <a:pt x="19" y="108"/>
                    <a:pt x="20" y="108"/>
                    <a:pt x="20" y="107"/>
                  </a:cubicBezTo>
                  <a:cubicBezTo>
                    <a:pt x="20" y="107"/>
                    <a:pt x="21" y="108"/>
                    <a:pt x="21" y="108"/>
                  </a:cubicBezTo>
                  <a:cubicBezTo>
                    <a:pt x="21" y="109"/>
                    <a:pt x="21" y="109"/>
                    <a:pt x="21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1"/>
                    <a:pt x="22" y="111"/>
                  </a:cubicBezTo>
                  <a:cubicBezTo>
                    <a:pt x="23" y="111"/>
                    <a:pt x="24" y="111"/>
                    <a:pt x="24" y="111"/>
                  </a:cubicBezTo>
                  <a:cubicBezTo>
                    <a:pt x="24" y="111"/>
                    <a:pt x="25" y="111"/>
                    <a:pt x="25" y="110"/>
                  </a:cubicBezTo>
                  <a:cubicBezTo>
                    <a:pt x="26" y="110"/>
                    <a:pt x="26" y="108"/>
                    <a:pt x="26" y="108"/>
                  </a:cubicBezTo>
                  <a:cubicBezTo>
                    <a:pt x="26" y="107"/>
                    <a:pt x="27" y="106"/>
                    <a:pt x="27" y="106"/>
                  </a:cubicBezTo>
                  <a:cubicBezTo>
                    <a:pt x="28" y="105"/>
                    <a:pt x="28" y="105"/>
                    <a:pt x="28" y="104"/>
                  </a:cubicBezTo>
                  <a:cubicBezTo>
                    <a:pt x="28" y="104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102"/>
                    <a:pt x="28" y="102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30" y="101"/>
                    <a:pt x="30" y="100"/>
                    <a:pt x="31" y="99"/>
                  </a:cubicBezTo>
                  <a:cubicBezTo>
                    <a:pt x="32" y="99"/>
                    <a:pt x="32" y="98"/>
                    <a:pt x="32" y="97"/>
                  </a:cubicBezTo>
                  <a:cubicBezTo>
                    <a:pt x="31" y="97"/>
                    <a:pt x="32" y="96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6"/>
                    <a:pt x="33" y="96"/>
                    <a:pt x="32" y="9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2" y="94"/>
                    <a:pt x="32" y="94"/>
                    <a:pt x="33" y="94"/>
                  </a:cubicBezTo>
                  <a:cubicBezTo>
                    <a:pt x="33" y="94"/>
                    <a:pt x="34" y="94"/>
                    <a:pt x="34" y="94"/>
                  </a:cubicBezTo>
                  <a:cubicBezTo>
                    <a:pt x="34" y="93"/>
                    <a:pt x="34" y="93"/>
                    <a:pt x="35" y="93"/>
                  </a:cubicBezTo>
                  <a:cubicBezTo>
                    <a:pt x="36" y="93"/>
                    <a:pt x="37" y="92"/>
                    <a:pt x="38" y="92"/>
                  </a:cubicBezTo>
                  <a:cubicBezTo>
                    <a:pt x="38" y="93"/>
                    <a:pt x="38" y="92"/>
                    <a:pt x="38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40" y="92"/>
                    <a:pt x="41" y="91"/>
                    <a:pt x="42" y="90"/>
                  </a:cubicBezTo>
                  <a:cubicBezTo>
                    <a:pt x="42" y="90"/>
                    <a:pt x="43" y="90"/>
                    <a:pt x="43" y="90"/>
                  </a:cubicBezTo>
                  <a:cubicBezTo>
                    <a:pt x="43" y="90"/>
                    <a:pt x="44" y="90"/>
                    <a:pt x="44" y="89"/>
                  </a:cubicBezTo>
                  <a:cubicBezTo>
                    <a:pt x="45" y="88"/>
                    <a:pt x="46" y="87"/>
                    <a:pt x="46" y="86"/>
                  </a:cubicBezTo>
                  <a:cubicBezTo>
                    <a:pt x="47" y="85"/>
                    <a:pt x="48" y="85"/>
                    <a:pt x="49" y="84"/>
                  </a:cubicBezTo>
                  <a:cubicBezTo>
                    <a:pt x="49" y="84"/>
                    <a:pt x="50" y="84"/>
                    <a:pt x="5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3" y="84"/>
                    <a:pt x="53" y="84"/>
                    <a:pt x="54" y="83"/>
                  </a:cubicBezTo>
                  <a:cubicBezTo>
                    <a:pt x="54" y="83"/>
                    <a:pt x="55" y="83"/>
                    <a:pt x="56" y="83"/>
                  </a:cubicBezTo>
                  <a:cubicBezTo>
                    <a:pt x="58" y="82"/>
                    <a:pt x="59" y="82"/>
                    <a:pt x="60" y="81"/>
                  </a:cubicBezTo>
                  <a:cubicBezTo>
                    <a:pt x="62" y="80"/>
                    <a:pt x="64" y="79"/>
                    <a:pt x="65" y="77"/>
                  </a:cubicBezTo>
                  <a:close/>
                  <a:moveTo>
                    <a:pt x="76" y="27"/>
                  </a:moveTo>
                  <a:cubicBezTo>
                    <a:pt x="76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7" y="27"/>
                    <a:pt x="76" y="27"/>
                    <a:pt x="76" y="27"/>
                  </a:cubicBezTo>
                  <a:cubicBezTo>
                    <a:pt x="76" y="27"/>
                    <a:pt x="76" y="27"/>
                    <a:pt x="76" y="27"/>
                  </a:cubicBezTo>
                  <a:close/>
                  <a:moveTo>
                    <a:pt x="75" y="28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5" y="28"/>
                  </a:cubicBezTo>
                  <a:close/>
                  <a:moveTo>
                    <a:pt x="37" y="91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ubicBezTo>
                    <a:pt x="37" y="91"/>
                    <a:pt x="37" y="91"/>
                    <a:pt x="37" y="91"/>
                  </a:cubicBezTo>
                  <a:close/>
                  <a:moveTo>
                    <a:pt x="50" y="6"/>
                  </a:move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lose/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7"/>
                    <a:pt x="51" y="7"/>
                    <a:pt x="51" y="7"/>
                  </a:cubicBezTo>
                  <a:close/>
                  <a:moveTo>
                    <a:pt x="57" y="74"/>
                  </a:moveTo>
                  <a:cubicBezTo>
                    <a:pt x="57" y="73"/>
                    <a:pt x="57" y="73"/>
                    <a:pt x="57" y="73"/>
                  </a:cubicBezTo>
                  <a:cubicBezTo>
                    <a:pt x="57" y="74"/>
                    <a:pt x="57" y="74"/>
                    <a:pt x="57" y="74"/>
                  </a:cubicBezTo>
                  <a:close/>
                  <a:moveTo>
                    <a:pt x="58" y="70"/>
                  </a:moveTo>
                  <a:cubicBezTo>
                    <a:pt x="58" y="69"/>
                    <a:pt x="58" y="69"/>
                    <a:pt x="58" y="69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0"/>
                    <a:pt x="58" y="70"/>
                    <a:pt x="58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453">
              <a:extLst>
                <a:ext uri="{FF2B5EF4-FFF2-40B4-BE49-F238E27FC236}">
                  <a16:creationId xmlns:a16="http://schemas.microsoft.com/office/drawing/2014/main" id="{65FBAD2B-2BBB-4B82-BEFE-3C234D3AA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7418" y="22803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454">
              <a:extLst>
                <a:ext uri="{FF2B5EF4-FFF2-40B4-BE49-F238E27FC236}">
                  <a16:creationId xmlns:a16="http://schemas.microsoft.com/office/drawing/2014/main" id="{A981086A-757F-481C-AC76-A11DAA976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618" y="2229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55">
              <a:extLst>
                <a:ext uri="{FF2B5EF4-FFF2-40B4-BE49-F238E27FC236}">
                  <a16:creationId xmlns:a16="http://schemas.microsoft.com/office/drawing/2014/main" id="{0CBD6341-552E-4A5A-AEF2-01AAB1062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3593" y="3188383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56">
              <a:extLst>
                <a:ext uri="{FF2B5EF4-FFF2-40B4-BE49-F238E27FC236}">
                  <a16:creationId xmlns:a16="http://schemas.microsoft.com/office/drawing/2014/main" id="{74FC743C-D20F-43A5-AC61-4D0E5A0CF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418" y="3062970"/>
              <a:ext cx="300038" cy="263525"/>
            </a:xfrm>
            <a:custGeom>
              <a:avLst/>
              <a:gdLst>
                <a:gd name="T0" fmla="*/ 80 w 83"/>
                <a:gd name="T1" fmla="*/ 31 h 73"/>
                <a:gd name="T2" fmla="*/ 77 w 83"/>
                <a:gd name="T3" fmla="*/ 26 h 73"/>
                <a:gd name="T4" fmla="*/ 72 w 83"/>
                <a:gd name="T5" fmla="*/ 19 h 73"/>
                <a:gd name="T6" fmla="*/ 70 w 83"/>
                <a:gd name="T7" fmla="*/ 12 h 73"/>
                <a:gd name="T8" fmla="*/ 67 w 83"/>
                <a:gd name="T9" fmla="*/ 7 h 73"/>
                <a:gd name="T10" fmla="*/ 64 w 83"/>
                <a:gd name="T11" fmla="*/ 0 h 73"/>
                <a:gd name="T12" fmla="*/ 62 w 83"/>
                <a:gd name="T13" fmla="*/ 5 h 73"/>
                <a:gd name="T14" fmla="*/ 60 w 83"/>
                <a:gd name="T15" fmla="*/ 14 h 73"/>
                <a:gd name="T16" fmla="*/ 56 w 83"/>
                <a:gd name="T17" fmla="*/ 13 h 73"/>
                <a:gd name="T18" fmla="*/ 50 w 83"/>
                <a:gd name="T19" fmla="*/ 9 h 73"/>
                <a:gd name="T20" fmla="*/ 52 w 83"/>
                <a:gd name="T21" fmla="*/ 5 h 73"/>
                <a:gd name="T22" fmla="*/ 50 w 83"/>
                <a:gd name="T23" fmla="*/ 2 h 73"/>
                <a:gd name="T24" fmla="*/ 43 w 83"/>
                <a:gd name="T25" fmla="*/ 1 h 73"/>
                <a:gd name="T26" fmla="*/ 43 w 83"/>
                <a:gd name="T27" fmla="*/ 2 h 73"/>
                <a:gd name="T28" fmla="*/ 39 w 83"/>
                <a:gd name="T29" fmla="*/ 4 h 73"/>
                <a:gd name="T30" fmla="*/ 35 w 83"/>
                <a:gd name="T31" fmla="*/ 9 h 73"/>
                <a:gd name="T32" fmla="*/ 30 w 83"/>
                <a:gd name="T33" fmla="*/ 7 h 73"/>
                <a:gd name="T34" fmla="*/ 26 w 83"/>
                <a:gd name="T35" fmla="*/ 11 h 73"/>
                <a:gd name="T36" fmla="*/ 24 w 83"/>
                <a:gd name="T37" fmla="*/ 13 h 73"/>
                <a:gd name="T38" fmla="*/ 23 w 83"/>
                <a:gd name="T39" fmla="*/ 13 h 73"/>
                <a:gd name="T40" fmla="*/ 20 w 83"/>
                <a:gd name="T41" fmla="*/ 17 h 73"/>
                <a:gd name="T42" fmla="*/ 11 w 83"/>
                <a:gd name="T43" fmla="*/ 22 h 73"/>
                <a:gd name="T44" fmla="*/ 4 w 83"/>
                <a:gd name="T45" fmla="*/ 25 h 73"/>
                <a:gd name="T46" fmla="*/ 2 w 83"/>
                <a:gd name="T47" fmla="*/ 27 h 73"/>
                <a:gd name="T48" fmla="*/ 2 w 83"/>
                <a:gd name="T49" fmla="*/ 34 h 73"/>
                <a:gd name="T50" fmla="*/ 1 w 83"/>
                <a:gd name="T51" fmla="*/ 36 h 73"/>
                <a:gd name="T52" fmla="*/ 1 w 83"/>
                <a:gd name="T53" fmla="*/ 38 h 73"/>
                <a:gd name="T54" fmla="*/ 3 w 83"/>
                <a:gd name="T55" fmla="*/ 49 h 73"/>
                <a:gd name="T56" fmla="*/ 2 w 83"/>
                <a:gd name="T57" fmla="*/ 56 h 73"/>
                <a:gd name="T58" fmla="*/ 10 w 83"/>
                <a:gd name="T59" fmla="*/ 55 h 73"/>
                <a:gd name="T60" fmla="*/ 18 w 83"/>
                <a:gd name="T61" fmla="*/ 54 h 73"/>
                <a:gd name="T62" fmla="*/ 29 w 83"/>
                <a:gd name="T63" fmla="*/ 50 h 73"/>
                <a:gd name="T64" fmla="*/ 37 w 83"/>
                <a:gd name="T65" fmla="*/ 51 h 73"/>
                <a:gd name="T66" fmla="*/ 41 w 83"/>
                <a:gd name="T67" fmla="*/ 56 h 73"/>
                <a:gd name="T68" fmla="*/ 42 w 83"/>
                <a:gd name="T69" fmla="*/ 59 h 73"/>
                <a:gd name="T70" fmla="*/ 47 w 83"/>
                <a:gd name="T71" fmla="*/ 54 h 73"/>
                <a:gd name="T72" fmla="*/ 46 w 83"/>
                <a:gd name="T73" fmla="*/ 58 h 73"/>
                <a:gd name="T74" fmla="*/ 45 w 83"/>
                <a:gd name="T75" fmla="*/ 60 h 73"/>
                <a:gd name="T76" fmla="*/ 47 w 83"/>
                <a:gd name="T77" fmla="*/ 59 h 73"/>
                <a:gd name="T78" fmla="*/ 48 w 83"/>
                <a:gd name="T79" fmla="*/ 61 h 73"/>
                <a:gd name="T80" fmla="*/ 48 w 83"/>
                <a:gd name="T81" fmla="*/ 62 h 73"/>
                <a:gd name="T82" fmla="*/ 52 w 83"/>
                <a:gd name="T83" fmla="*/ 70 h 73"/>
                <a:gd name="T84" fmla="*/ 58 w 83"/>
                <a:gd name="T85" fmla="*/ 70 h 73"/>
                <a:gd name="T86" fmla="*/ 60 w 83"/>
                <a:gd name="T87" fmla="*/ 73 h 73"/>
                <a:gd name="T88" fmla="*/ 68 w 83"/>
                <a:gd name="T89" fmla="*/ 70 h 73"/>
                <a:gd name="T90" fmla="*/ 73 w 83"/>
                <a:gd name="T91" fmla="*/ 60 h 73"/>
                <a:gd name="T92" fmla="*/ 80 w 83"/>
                <a:gd name="T93" fmla="*/ 51 h 73"/>
                <a:gd name="T94" fmla="*/ 82 w 83"/>
                <a:gd name="T95" fmla="*/ 41 h 73"/>
                <a:gd name="T96" fmla="*/ 83 w 83"/>
                <a:gd name="T97" fmla="*/ 3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" h="73">
                  <a:moveTo>
                    <a:pt x="83" y="34"/>
                  </a:moveTo>
                  <a:cubicBezTo>
                    <a:pt x="82" y="34"/>
                    <a:pt x="82" y="34"/>
                    <a:pt x="82" y="34"/>
                  </a:cubicBezTo>
                  <a:cubicBezTo>
                    <a:pt x="82" y="33"/>
                    <a:pt x="81" y="33"/>
                    <a:pt x="81" y="33"/>
                  </a:cubicBezTo>
                  <a:cubicBezTo>
                    <a:pt x="81" y="32"/>
                    <a:pt x="81" y="32"/>
                    <a:pt x="80" y="31"/>
                  </a:cubicBezTo>
                  <a:cubicBezTo>
                    <a:pt x="80" y="30"/>
                    <a:pt x="79" y="29"/>
                    <a:pt x="79" y="28"/>
                  </a:cubicBezTo>
                  <a:cubicBezTo>
                    <a:pt x="79" y="28"/>
                    <a:pt x="79" y="27"/>
                    <a:pt x="78" y="27"/>
                  </a:cubicBezTo>
                  <a:cubicBezTo>
                    <a:pt x="78" y="27"/>
                    <a:pt x="77" y="27"/>
                    <a:pt x="77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5"/>
                    <a:pt x="76" y="25"/>
                    <a:pt x="76" y="24"/>
                  </a:cubicBezTo>
                  <a:cubicBezTo>
                    <a:pt x="76" y="23"/>
                    <a:pt x="75" y="23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4" y="21"/>
                    <a:pt x="73" y="20"/>
                    <a:pt x="72" y="19"/>
                  </a:cubicBezTo>
                  <a:cubicBezTo>
                    <a:pt x="71" y="19"/>
                    <a:pt x="71" y="19"/>
                    <a:pt x="71" y="18"/>
                  </a:cubicBezTo>
                  <a:cubicBezTo>
                    <a:pt x="71" y="18"/>
                    <a:pt x="71" y="17"/>
                    <a:pt x="71" y="16"/>
                  </a:cubicBezTo>
                  <a:cubicBezTo>
                    <a:pt x="71" y="15"/>
                    <a:pt x="71" y="15"/>
                    <a:pt x="70" y="14"/>
                  </a:cubicBezTo>
                  <a:cubicBezTo>
                    <a:pt x="70" y="13"/>
                    <a:pt x="70" y="12"/>
                    <a:pt x="70" y="12"/>
                  </a:cubicBezTo>
                  <a:cubicBezTo>
                    <a:pt x="70" y="11"/>
                    <a:pt x="70" y="10"/>
                    <a:pt x="70" y="10"/>
                  </a:cubicBezTo>
                  <a:cubicBezTo>
                    <a:pt x="70" y="9"/>
                    <a:pt x="69" y="8"/>
                    <a:pt x="69" y="8"/>
                  </a:cubicBezTo>
                  <a:cubicBezTo>
                    <a:pt x="68" y="8"/>
                    <a:pt x="68" y="7"/>
                    <a:pt x="67" y="8"/>
                  </a:cubicBezTo>
                  <a:cubicBezTo>
                    <a:pt x="67" y="8"/>
                    <a:pt x="67" y="7"/>
                    <a:pt x="67" y="7"/>
                  </a:cubicBezTo>
                  <a:cubicBezTo>
                    <a:pt x="67" y="7"/>
                    <a:pt x="67" y="7"/>
                    <a:pt x="67" y="6"/>
                  </a:cubicBezTo>
                  <a:cubicBezTo>
                    <a:pt x="67" y="5"/>
                    <a:pt x="66" y="5"/>
                    <a:pt x="66" y="4"/>
                  </a:cubicBezTo>
                  <a:cubicBezTo>
                    <a:pt x="66" y="3"/>
                    <a:pt x="65" y="2"/>
                    <a:pt x="65" y="1"/>
                  </a:cubicBezTo>
                  <a:cubicBezTo>
                    <a:pt x="65" y="0"/>
                    <a:pt x="65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3" y="1"/>
                    <a:pt x="63" y="2"/>
                    <a:pt x="63" y="3"/>
                  </a:cubicBezTo>
                  <a:cubicBezTo>
                    <a:pt x="63" y="3"/>
                    <a:pt x="63" y="4"/>
                    <a:pt x="62" y="5"/>
                  </a:cubicBezTo>
                  <a:cubicBezTo>
                    <a:pt x="62" y="6"/>
                    <a:pt x="62" y="7"/>
                    <a:pt x="62" y="9"/>
                  </a:cubicBezTo>
                  <a:cubicBezTo>
                    <a:pt x="62" y="9"/>
                    <a:pt x="62" y="9"/>
                    <a:pt x="62" y="10"/>
                  </a:cubicBezTo>
                  <a:cubicBezTo>
                    <a:pt x="62" y="11"/>
                    <a:pt x="61" y="12"/>
                    <a:pt x="61" y="13"/>
                  </a:cubicBezTo>
                  <a:cubicBezTo>
                    <a:pt x="61" y="13"/>
                    <a:pt x="61" y="14"/>
                    <a:pt x="60" y="14"/>
                  </a:cubicBezTo>
                  <a:cubicBezTo>
                    <a:pt x="60" y="15"/>
                    <a:pt x="60" y="15"/>
                    <a:pt x="59" y="15"/>
                  </a:cubicBezTo>
                  <a:cubicBezTo>
                    <a:pt x="58" y="16"/>
                    <a:pt x="58" y="15"/>
                    <a:pt x="57" y="15"/>
                  </a:cubicBezTo>
                  <a:cubicBezTo>
                    <a:pt x="57" y="14"/>
                    <a:pt x="57" y="14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4" y="13"/>
                  </a:cubicBezTo>
                  <a:cubicBezTo>
                    <a:pt x="54" y="12"/>
                    <a:pt x="53" y="12"/>
                    <a:pt x="52" y="11"/>
                  </a:cubicBezTo>
                  <a:cubicBezTo>
                    <a:pt x="52" y="11"/>
                    <a:pt x="51" y="11"/>
                    <a:pt x="51" y="10"/>
                  </a:cubicBezTo>
                  <a:cubicBezTo>
                    <a:pt x="51" y="10"/>
                    <a:pt x="50" y="10"/>
                    <a:pt x="50" y="9"/>
                  </a:cubicBezTo>
                  <a:cubicBezTo>
                    <a:pt x="50" y="9"/>
                    <a:pt x="50" y="9"/>
                    <a:pt x="50" y="8"/>
                  </a:cubicBezTo>
                  <a:cubicBezTo>
                    <a:pt x="50" y="8"/>
                    <a:pt x="51" y="7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5"/>
                    <a:pt x="52" y="5"/>
                    <a:pt x="52" y="5"/>
                  </a:cubicBezTo>
                  <a:cubicBezTo>
                    <a:pt x="52" y="4"/>
                    <a:pt x="52" y="4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2" y="2"/>
                    <a:pt x="52" y="2"/>
                    <a:pt x="51" y="2"/>
                  </a:cubicBezTo>
                  <a:cubicBezTo>
                    <a:pt x="51" y="3"/>
                    <a:pt x="51" y="3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8" y="2"/>
                    <a:pt x="46" y="2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1"/>
                    <a:pt x="43" y="2"/>
                  </a:cubicBezTo>
                  <a:cubicBezTo>
                    <a:pt x="44" y="2"/>
                    <a:pt x="44" y="2"/>
                    <a:pt x="43" y="2"/>
                  </a:cubicBezTo>
                  <a:cubicBezTo>
                    <a:pt x="43" y="3"/>
                    <a:pt x="42" y="3"/>
                    <a:pt x="42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3"/>
                    <a:pt x="39" y="4"/>
                    <a:pt x="39" y="4"/>
                  </a:cubicBezTo>
                  <a:cubicBezTo>
                    <a:pt x="38" y="5"/>
                    <a:pt x="38" y="6"/>
                    <a:pt x="37" y="7"/>
                  </a:cubicBezTo>
                  <a:cubicBezTo>
                    <a:pt x="37" y="7"/>
                    <a:pt x="37" y="8"/>
                    <a:pt x="37" y="8"/>
                  </a:cubicBezTo>
                  <a:cubicBezTo>
                    <a:pt x="37" y="9"/>
                    <a:pt x="36" y="9"/>
                    <a:pt x="36" y="9"/>
                  </a:cubicBezTo>
                  <a:cubicBezTo>
                    <a:pt x="36" y="9"/>
                    <a:pt x="35" y="8"/>
                    <a:pt x="35" y="9"/>
                  </a:cubicBezTo>
                  <a:cubicBezTo>
                    <a:pt x="34" y="9"/>
                    <a:pt x="34" y="9"/>
                    <a:pt x="34" y="8"/>
                  </a:cubicBezTo>
                  <a:cubicBezTo>
                    <a:pt x="33" y="8"/>
                    <a:pt x="33" y="7"/>
                    <a:pt x="33" y="7"/>
                  </a:cubicBezTo>
                  <a:cubicBezTo>
                    <a:pt x="32" y="7"/>
                    <a:pt x="32" y="6"/>
                    <a:pt x="31" y="7"/>
                  </a:cubicBezTo>
                  <a:cubicBezTo>
                    <a:pt x="31" y="7"/>
                    <a:pt x="30" y="7"/>
                    <a:pt x="30" y="7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8" y="8"/>
                    <a:pt x="28" y="9"/>
                    <a:pt x="27" y="9"/>
                  </a:cubicBezTo>
                  <a:cubicBezTo>
                    <a:pt x="27" y="9"/>
                    <a:pt x="27" y="10"/>
                    <a:pt x="27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26" y="11"/>
                    <a:pt x="26" y="11"/>
                    <a:pt x="26" y="12"/>
                  </a:cubicBezTo>
                  <a:cubicBezTo>
                    <a:pt x="26" y="12"/>
                    <a:pt x="26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4" y="13"/>
                    <a:pt x="24" y="13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3" y="13"/>
                    <a:pt x="23" y="13"/>
                    <a:pt x="22" y="13"/>
                  </a:cubicBezTo>
                  <a:cubicBezTo>
                    <a:pt x="22" y="13"/>
                    <a:pt x="22" y="13"/>
                    <a:pt x="21" y="14"/>
                  </a:cubicBezTo>
                  <a:cubicBezTo>
                    <a:pt x="21" y="14"/>
                    <a:pt x="21" y="14"/>
                    <a:pt x="21" y="15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8"/>
                    <a:pt x="19" y="18"/>
                    <a:pt x="19" y="18"/>
                  </a:cubicBezTo>
                  <a:cubicBezTo>
                    <a:pt x="19" y="19"/>
                    <a:pt x="18" y="20"/>
                    <a:pt x="17" y="20"/>
                  </a:cubicBezTo>
                  <a:cubicBezTo>
                    <a:pt x="16" y="20"/>
                    <a:pt x="15" y="20"/>
                    <a:pt x="14" y="20"/>
                  </a:cubicBezTo>
                  <a:cubicBezTo>
                    <a:pt x="13" y="21"/>
                    <a:pt x="12" y="21"/>
                    <a:pt x="11" y="22"/>
                  </a:cubicBezTo>
                  <a:cubicBezTo>
                    <a:pt x="11" y="22"/>
                    <a:pt x="10" y="22"/>
                    <a:pt x="10" y="22"/>
                  </a:cubicBezTo>
                  <a:cubicBezTo>
                    <a:pt x="9" y="21"/>
                    <a:pt x="9" y="22"/>
                    <a:pt x="8" y="22"/>
                  </a:cubicBezTo>
                  <a:cubicBezTo>
                    <a:pt x="7" y="23"/>
                    <a:pt x="6" y="23"/>
                    <a:pt x="5" y="24"/>
                  </a:cubicBezTo>
                  <a:cubicBezTo>
                    <a:pt x="4" y="24"/>
                    <a:pt x="4" y="24"/>
                    <a:pt x="4" y="25"/>
                  </a:cubicBez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2" y="26"/>
                    <a:pt x="2" y="26"/>
                    <a:pt x="2" y="27"/>
                  </a:cubicBezTo>
                  <a:cubicBezTo>
                    <a:pt x="2" y="27"/>
                    <a:pt x="2" y="28"/>
                    <a:pt x="2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2" y="33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1" y="35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6"/>
                    <a:pt x="1" y="36"/>
                    <a:pt x="1" y="37"/>
                  </a:cubicBezTo>
                  <a:cubicBezTo>
                    <a:pt x="1" y="37"/>
                    <a:pt x="1" y="38"/>
                    <a:pt x="1" y="38"/>
                  </a:cubicBezTo>
                  <a:cubicBezTo>
                    <a:pt x="1" y="39"/>
                    <a:pt x="2" y="40"/>
                    <a:pt x="2" y="41"/>
                  </a:cubicBezTo>
                  <a:cubicBezTo>
                    <a:pt x="2" y="42"/>
                    <a:pt x="2" y="43"/>
                    <a:pt x="2" y="44"/>
                  </a:cubicBezTo>
                  <a:cubicBezTo>
                    <a:pt x="2" y="46"/>
                    <a:pt x="2" y="47"/>
                    <a:pt x="3" y="48"/>
                  </a:cubicBezTo>
                  <a:cubicBezTo>
                    <a:pt x="3" y="48"/>
                    <a:pt x="3" y="49"/>
                    <a:pt x="3" y="49"/>
                  </a:cubicBezTo>
                  <a:cubicBezTo>
                    <a:pt x="3" y="50"/>
                    <a:pt x="3" y="50"/>
                    <a:pt x="2" y="51"/>
                  </a:cubicBezTo>
                  <a:cubicBezTo>
                    <a:pt x="2" y="52"/>
                    <a:pt x="2" y="53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6"/>
                    <a:pt x="2" y="56"/>
                    <a:pt x="2" y="56"/>
                  </a:cubicBezTo>
                  <a:cubicBezTo>
                    <a:pt x="2" y="57"/>
                    <a:pt x="3" y="57"/>
                    <a:pt x="4" y="57"/>
                  </a:cubicBezTo>
                  <a:cubicBezTo>
                    <a:pt x="4" y="57"/>
                    <a:pt x="5" y="58"/>
                    <a:pt x="6" y="57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8" y="56"/>
                    <a:pt x="9" y="56"/>
                    <a:pt x="10" y="55"/>
                  </a:cubicBezTo>
                  <a:cubicBezTo>
                    <a:pt x="10" y="55"/>
                    <a:pt x="10" y="55"/>
                    <a:pt x="11" y="55"/>
                  </a:cubicBezTo>
                  <a:cubicBezTo>
                    <a:pt x="12" y="55"/>
                    <a:pt x="13" y="55"/>
                    <a:pt x="14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5"/>
                    <a:pt x="18" y="55"/>
                    <a:pt x="18" y="54"/>
                  </a:cubicBezTo>
                  <a:cubicBezTo>
                    <a:pt x="19" y="53"/>
                    <a:pt x="20" y="53"/>
                    <a:pt x="22" y="52"/>
                  </a:cubicBezTo>
                  <a:cubicBezTo>
                    <a:pt x="22" y="52"/>
                    <a:pt x="22" y="52"/>
                    <a:pt x="23" y="51"/>
                  </a:cubicBezTo>
                  <a:cubicBezTo>
                    <a:pt x="23" y="51"/>
                    <a:pt x="24" y="51"/>
                    <a:pt x="24" y="51"/>
                  </a:cubicBezTo>
                  <a:cubicBezTo>
                    <a:pt x="26" y="51"/>
                    <a:pt x="27" y="51"/>
                    <a:pt x="29" y="50"/>
                  </a:cubicBezTo>
                  <a:cubicBezTo>
                    <a:pt x="30" y="50"/>
                    <a:pt x="31" y="49"/>
                    <a:pt x="32" y="49"/>
                  </a:cubicBezTo>
                  <a:cubicBezTo>
                    <a:pt x="33" y="49"/>
                    <a:pt x="34" y="50"/>
                    <a:pt x="35" y="50"/>
                  </a:cubicBezTo>
                  <a:cubicBezTo>
                    <a:pt x="35" y="50"/>
                    <a:pt x="35" y="50"/>
                    <a:pt x="36" y="50"/>
                  </a:cubicBezTo>
                  <a:cubicBezTo>
                    <a:pt x="36" y="51"/>
                    <a:pt x="37" y="51"/>
                    <a:pt x="37" y="51"/>
                  </a:cubicBezTo>
                  <a:cubicBezTo>
                    <a:pt x="38" y="51"/>
                    <a:pt x="39" y="51"/>
                    <a:pt x="40" y="52"/>
                  </a:cubicBezTo>
                  <a:cubicBezTo>
                    <a:pt x="40" y="52"/>
                    <a:pt x="40" y="52"/>
                    <a:pt x="40" y="53"/>
                  </a:cubicBezTo>
                  <a:cubicBezTo>
                    <a:pt x="40" y="53"/>
                    <a:pt x="40" y="54"/>
                    <a:pt x="41" y="54"/>
                  </a:cubicBezTo>
                  <a:cubicBezTo>
                    <a:pt x="41" y="54"/>
                    <a:pt x="41" y="55"/>
                    <a:pt x="41" y="56"/>
                  </a:cubicBezTo>
                  <a:cubicBezTo>
                    <a:pt x="41" y="56"/>
                    <a:pt x="41" y="57"/>
                    <a:pt x="41" y="57"/>
                  </a:cubicBezTo>
                  <a:cubicBezTo>
                    <a:pt x="42" y="58"/>
                    <a:pt x="41" y="58"/>
                    <a:pt x="41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8"/>
                    <a:pt x="42" y="59"/>
                    <a:pt x="42" y="59"/>
                  </a:cubicBezTo>
                  <a:cubicBezTo>
                    <a:pt x="42" y="59"/>
                    <a:pt x="42" y="59"/>
                    <a:pt x="43" y="59"/>
                  </a:cubicBezTo>
                  <a:cubicBezTo>
                    <a:pt x="43" y="58"/>
                    <a:pt x="44" y="57"/>
                    <a:pt x="45" y="56"/>
                  </a:cubicBezTo>
                  <a:cubicBezTo>
                    <a:pt x="45" y="56"/>
                    <a:pt x="45" y="56"/>
                    <a:pt x="46" y="56"/>
                  </a:cubicBezTo>
                  <a:cubicBezTo>
                    <a:pt x="46" y="55"/>
                    <a:pt x="47" y="55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7" y="56"/>
                    <a:pt x="46" y="57"/>
                    <a:pt x="46" y="58"/>
                  </a:cubicBezTo>
                  <a:cubicBezTo>
                    <a:pt x="46" y="58"/>
                    <a:pt x="45" y="59"/>
                    <a:pt x="45" y="59"/>
                  </a:cubicBezTo>
                  <a:cubicBezTo>
                    <a:pt x="44" y="59"/>
                    <a:pt x="44" y="60"/>
                    <a:pt x="44" y="60"/>
                  </a:cubicBezTo>
                  <a:cubicBezTo>
                    <a:pt x="44" y="60"/>
                    <a:pt x="44" y="60"/>
                    <a:pt x="45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6" y="60"/>
                    <a:pt x="47" y="60"/>
                    <a:pt x="47" y="59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7" y="59"/>
                    <a:pt x="47" y="58"/>
                    <a:pt x="47" y="58"/>
                  </a:cubicBezTo>
                  <a:cubicBezTo>
                    <a:pt x="47" y="59"/>
                    <a:pt x="47" y="59"/>
                    <a:pt x="47" y="59"/>
                  </a:cubicBezTo>
                  <a:cubicBezTo>
                    <a:pt x="48" y="60"/>
                    <a:pt x="48" y="60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9" y="63"/>
                    <a:pt x="49" y="64"/>
                    <a:pt x="49" y="66"/>
                  </a:cubicBezTo>
                  <a:cubicBezTo>
                    <a:pt x="49" y="66"/>
                    <a:pt x="49" y="66"/>
                    <a:pt x="49" y="67"/>
                  </a:cubicBezTo>
                  <a:cubicBezTo>
                    <a:pt x="49" y="67"/>
                    <a:pt x="49" y="67"/>
                    <a:pt x="49" y="68"/>
                  </a:cubicBezTo>
                  <a:cubicBezTo>
                    <a:pt x="50" y="69"/>
                    <a:pt x="51" y="70"/>
                    <a:pt x="52" y="70"/>
                  </a:cubicBezTo>
                  <a:cubicBezTo>
                    <a:pt x="53" y="70"/>
                    <a:pt x="53" y="70"/>
                    <a:pt x="54" y="71"/>
                  </a:cubicBezTo>
                  <a:cubicBezTo>
                    <a:pt x="54" y="71"/>
                    <a:pt x="54" y="71"/>
                    <a:pt x="55" y="72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7" y="71"/>
                    <a:pt x="58" y="71"/>
                    <a:pt x="58" y="70"/>
                  </a:cubicBezTo>
                  <a:cubicBezTo>
                    <a:pt x="58" y="70"/>
                    <a:pt x="58" y="70"/>
                    <a:pt x="59" y="70"/>
                  </a:cubicBezTo>
                  <a:cubicBezTo>
                    <a:pt x="59" y="70"/>
                    <a:pt x="59" y="70"/>
                    <a:pt x="59" y="70"/>
                  </a:cubicBezTo>
                  <a:cubicBezTo>
                    <a:pt x="59" y="70"/>
                    <a:pt x="58" y="71"/>
                    <a:pt x="59" y="71"/>
                  </a:cubicBezTo>
                  <a:cubicBezTo>
                    <a:pt x="59" y="71"/>
                    <a:pt x="59" y="72"/>
                    <a:pt x="60" y="73"/>
                  </a:cubicBezTo>
                  <a:cubicBezTo>
                    <a:pt x="60" y="73"/>
                    <a:pt x="61" y="73"/>
                    <a:pt x="61" y="73"/>
                  </a:cubicBezTo>
                  <a:cubicBezTo>
                    <a:pt x="62" y="72"/>
                    <a:pt x="63" y="72"/>
                    <a:pt x="64" y="71"/>
                  </a:cubicBezTo>
                  <a:cubicBezTo>
                    <a:pt x="64" y="70"/>
                    <a:pt x="65" y="70"/>
                    <a:pt x="67" y="70"/>
                  </a:cubicBezTo>
                  <a:cubicBezTo>
                    <a:pt x="67" y="70"/>
                    <a:pt x="67" y="70"/>
                    <a:pt x="68" y="70"/>
                  </a:cubicBezTo>
                  <a:cubicBezTo>
                    <a:pt x="68" y="70"/>
                    <a:pt x="69" y="69"/>
                    <a:pt x="69" y="68"/>
                  </a:cubicBezTo>
                  <a:cubicBezTo>
                    <a:pt x="70" y="67"/>
                    <a:pt x="70" y="66"/>
                    <a:pt x="70" y="65"/>
                  </a:cubicBezTo>
                  <a:cubicBezTo>
                    <a:pt x="71" y="64"/>
                    <a:pt x="71" y="63"/>
                    <a:pt x="72" y="62"/>
                  </a:cubicBezTo>
                  <a:cubicBezTo>
                    <a:pt x="73" y="62"/>
                    <a:pt x="73" y="61"/>
                    <a:pt x="73" y="60"/>
                  </a:cubicBezTo>
                  <a:cubicBezTo>
                    <a:pt x="74" y="59"/>
                    <a:pt x="74" y="59"/>
                    <a:pt x="75" y="58"/>
                  </a:cubicBezTo>
                  <a:cubicBezTo>
                    <a:pt x="75" y="57"/>
                    <a:pt x="76" y="55"/>
                    <a:pt x="77" y="5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78" y="53"/>
                    <a:pt x="79" y="52"/>
                    <a:pt x="80" y="51"/>
                  </a:cubicBezTo>
                  <a:cubicBezTo>
                    <a:pt x="80" y="50"/>
                    <a:pt x="80" y="49"/>
                    <a:pt x="81" y="48"/>
                  </a:cubicBezTo>
                  <a:cubicBezTo>
                    <a:pt x="81" y="47"/>
                    <a:pt x="81" y="45"/>
                    <a:pt x="82" y="44"/>
                  </a:cubicBezTo>
                  <a:cubicBezTo>
                    <a:pt x="82" y="44"/>
                    <a:pt x="82" y="43"/>
                    <a:pt x="82" y="43"/>
                  </a:cubicBezTo>
                  <a:cubicBezTo>
                    <a:pt x="83" y="42"/>
                    <a:pt x="82" y="41"/>
                    <a:pt x="82" y="41"/>
                  </a:cubicBezTo>
                  <a:cubicBezTo>
                    <a:pt x="82" y="40"/>
                    <a:pt x="82" y="39"/>
                    <a:pt x="82" y="39"/>
                  </a:cubicBezTo>
                  <a:cubicBezTo>
                    <a:pt x="82" y="39"/>
                    <a:pt x="82" y="38"/>
                    <a:pt x="82" y="38"/>
                  </a:cubicBezTo>
                  <a:cubicBezTo>
                    <a:pt x="82" y="37"/>
                    <a:pt x="83" y="35"/>
                    <a:pt x="83" y="34"/>
                  </a:cubicBezTo>
                  <a:cubicBezTo>
                    <a:pt x="83" y="34"/>
                    <a:pt x="83" y="34"/>
                    <a:pt x="83" y="34"/>
                  </a:cubicBezTo>
                  <a:cubicBezTo>
                    <a:pt x="83" y="34"/>
                    <a:pt x="83" y="34"/>
                    <a:pt x="83" y="33"/>
                  </a:cubicBezTo>
                  <a:cubicBezTo>
                    <a:pt x="83" y="34"/>
                    <a:pt x="83" y="34"/>
                    <a:pt x="83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457">
              <a:extLst>
                <a:ext uri="{FF2B5EF4-FFF2-40B4-BE49-F238E27FC236}">
                  <a16:creationId xmlns:a16="http://schemas.microsoft.com/office/drawing/2014/main" id="{FDB6C388-A90D-41BD-A485-E9AB1B741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9468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458">
              <a:extLst>
                <a:ext uri="{FF2B5EF4-FFF2-40B4-BE49-F238E27FC236}">
                  <a16:creationId xmlns:a16="http://schemas.microsoft.com/office/drawing/2014/main" id="{DAF9FBFD-E07B-49C5-B458-D180841E4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993" y="20961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59">
              <a:extLst>
                <a:ext uri="{FF2B5EF4-FFF2-40B4-BE49-F238E27FC236}">
                  <a16:creationId xmlns:a16="http://schemas.microsoft.com/office/drawing/2014/main" id="{3F3F3FC8-5A88-4633-9F86-77574ECE18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51843" y="2031095"/>
              <a:ext cx="203200" cy="155575"/>
            </a:xfrm>
            <a:custGeom>
              <a:avLst/>
              <a:gdLst>
                <a:gd name="T0" fmla="*/ 15 w 56"/>
                <a:gd name="T1" fmla="*/ 24 h 43"/>
                <a:gd name="T2" fmla="*/ 16 w 56"/>
                <a:gd name="T3" fmla="*/ 27 h 43"/>
                <a:gd name="T4" fmla="*/ 17 w 56"/>
                <a:gd name="T5" fmla="*/ 27 h 43"/>
                <a:gd name="T6" fmla="*/ 16 w 56"/>
                <a:gd name="T7" fmla="*/ 26 h 43"/>
                <a:gd name="T8" fmla="*/ 12 w 56"/>
                <a:gd name="T9" fmla="*/ 26 h 43"/>
                <a:gd name="T10" fmla="*/ 9 w 56"/>
                <a:gd name="T11" fmla="*/ 30 h 43"/>
                <a:gd name="T12" fmla="*/ 10 w 56"/>
                <a:gd name="T13" fmla="*/ 34 h 43"/>
                <a:gd name="T14" fmla="*/ 6 w 56"/>
                <a:gd name="T15" fmla="*/ 32 h 43"/>
                <a:gd name="T16" fmla="*/ 6 w 56"/>
                <a:gd name="T17" fmla="*/ 35 h 43"/>
                <a:gd name="T18" fmla="*/ 0 w 56"/>
                <a:gd name="T19" fmla="*/ 36 h 43"/>
                <a:gd name="T20" fmla="*/ 7 w 56"/>
                <a:gd name="T21" fmla="*/ 41 h 43"/>
                <a:gd name="T22" fmla="*/ 7 w 56"/>
                <a:gd name="T23" fmla="*/ 41 h 43"/>
                <a:gd name="T24" fmla="*/ 12 w 56"/>
                <a:gd name="T25" fmla="*/ 43 h 43"/>
                <a:gd name="T26" fmla="*/ 18 w 56"/>
                <a:gd name="T27" fmla="*/ 41 h 43"/>
                <a:gd name="T28" fmla="*/ 19 w 56"/>
                <a:gd name="T29" fmla="*/ 37 h 43"/>
                <a:gd name="T30" fmla="*/ 24 w 56"/>
                <a:gd name="T31" fmla="*/ 34 h 43"/>
                <a:gd name="T32" fmla="*/ 24 w 56"/>
                <a:gd name="T33" fmla="*/ 33 h 43"/>
                <a:gd name="T34" fmla="*/ 27 w 56"/>
                <a:gd name="T35" fmla="*/ 31 h 43"/>
                <a:gd name="T36" fmla="*/ 27 w 56"/>
                <a:gd name="T37" fmla="*/ 28 h 43"/>
                <a:gd name="T38" fmla="*/ 29 w 56"/>
                <a:gd name="T39" fmla="*/ 27 h 43"/>
                <a:gd name="T40" fmla="*/ 31 w 56"/>
                <a:gd name="T41" fmla="*/ 26 h 43"/>
                <a:gd name="T42" fmla="*/ 35 w 56"/>
                <a:gd name="T43" fmla="*/ 25 h 43"/>
                <a:gd name="T44" fmla="*/ 48 w 56"/>
                <a:gd name="T45" fmla="*/ 17 h 43"/>
                <a:gd name="T46" fmla="*/ 47 w 56"/>
                <a:gd name="T47" fmla="*/ 16 h 43"/>
                <a:gd name="T48" fmla="*/ 55 w 56"/>
                <a:gd name="T49" fmla="*/ 13 h 43"/>
                <a:gd name="T50" fmla="*/ 55 w 56"/>
                <a:gd name="T51" fmla="*/ 8 h 43"/>
                <a:gd name="T52" fmla="*/ 51 w 56"/>
                <a:gd name="T53" fmla="*/ 6 h 43"/>
                <a:gd name="T54" fmla="*/ 51 w 56"/>
                <a:gd name="T55" fmla="*/ 6 h 43"/>
                <a:gd name="T56" fmla="*/ 51 w 56"/>
                <a:gd name="T57" fmla="*/ 4 h 43"/>
                <a:gd name="T58" fmla="*/ 46 w 56"/>
                <a:gd name="T59" fmla="*/ 2 h 43"/>
                <a:gd name="T60" fmla="*/ 39 w 56"/>
                <a:gd name="T61" fmla="*/ 0 h 43"/>
                <a:gd name="T62" fmla="*/ 38 w 56"/>
                <a:gd name="T63" fmla="*/ 2 h 43"/>
                <a:gd name="T64" fmla="*/ 34 w 56"/>
                <a:gd name="T65" fmla="*/ 1 h 43"/>
                <a:gd name="T66" fmla="*/ 32 w 56"/>
                <a:gd name="T67" fmla="*/ 1 h 43"/>
                <a:gd name="T68" fmla="*/ 30 w 56"/>
                <a:gd name="T69" fmla="*/ 4 h 43"/>
                <a:gd name="T70" fmla="*/ 25 w 56"/>
                <a:gd name="T71" fmla="*/ 3 h 43"/>
                <a:gd name="T72" fmla="*/ 25 w 56"/>
                <a:gd name="T73" fmla="*/ 6 h 43"/>
                <a:gd name="T74" fmla="*/ 23 w 56"/>
                <a:gd name="T75" fmla="*/ 5 h 43"/>
                <a:gd name="T76" fmla="*/ 19 w 56"/>
                <a:gd name="T77" fmla="*/ 4 h 43"/>
                <a:gd name="T78" fmla="*/ 17 w 56"/>
                <a:gd name="T79" fmla="*/ 7 h 43"/>
                <a:gd name="T80" fmla="*/ 17 w 56"/>
                <a:gd name="T81" fmla="*/ 7 h 43"/>
                <a:gd name="T82" fmla="*/ 16 w 56"/>
                <a:gd name="T83" fmla="*/ 9 h 43"/>
                <a:gd name="T84" fmla="*/ 16 w 56"/>
                <a:gd name="T85" fmla="*/ 12 h 43"/>
                <a:gd name="T86" fmla="*/ 18 w 56"/>
                <a:gd name="T87" fmla="*/ 14 h 43"/>
                <a:gd name="T88" fmla="*/ 23 w 56"/>
                <a:gd name="T89" fmla="*/ 16 h 43"/>
                <a:gd name="T90" fmla="*/ 29 w 56"/>
                <a:gd name="T91" fmla="*/ 16 h 43"/>
                <a:gd name="T92" fmla="*/ 30 w 56"/>
                <a:gd name="T93" fmla="*/ 16 h 43"/>
                <a:gd name="T94" fmla="*/ 31 w 56"/>
                <a:gd name="T95" fmla="*/ 17 h 43"/>
                <a:gd name="T96" fmla="*/ 23 w 56"/>
                <a:gd name="T97" fmla="*/ 18 h 43"/>
                <a:gd name="T98" fmla="*/ 19 w 56"/>
                <a:gd name="T99" fmla="*/ 17 h 43"/>
                <a:gd name="T100" fmla="*/ 11 w 56"/>
                <a:gd name="T101" fmla="*/ 35 h 43"/>
                <a:gd name="T102" fmla="*/ 12 w 56"/>
                <a:gd name="T103" fmla="*/ 31 h 43"/>
                <a:gd name="T104" fmla="*/ 14 w 56"/>
                <a:gd name="T105" fmla="*/ 37 h 43"/>
                <a:gd name="T106" fmla="*/ 14 w 56"/>
                <a:gd name="T107" fmla="*/ 36 h 43"/>
                <a:gd name="T108" fmla="*/ 45 w 56"/>
                <a:gd name="T109" fmla="*/ 16 h 43"/>
                <a:gd name="T110" fmla="*/ 19 w 56"/>
                <a:gd name="T111" fmla="*/ 1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6" h="43">
                  <a:moveTo>
                    <a:pt x="16" y="19"/>
                  </a:moveTo>
                  <a:cubicBezTo>
                    <a:pt x="16" y="19"/>
                    <a:pt x="16" y="20"/>
                    <a:pt x="16" y="20"/>
                  </a:cubicBezTo>
                  <a:cubicBezTo>
                    <a:pt x="16" y="21"/>
                    <a:pt x="16" y="22"/>
                    <a:pt x="16" y="22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6"/>
                    <a:pt x="13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cubicBezTo>
                    <a:pt x="11" y="27"/>
                    <a:pt x="10" y="28"/>
                    <a:pt x="9" y="28"/>
                  </a:cubicBezTo>
                  <a:cubicBezTo>
                    <a:pt x="9" y="29"/>
                    <a:pt x="9" y="29"/>
                    <a:pt x="8" y="30"/>
                  </a:cubicBezTo>
                  <a:cubicBezTo>
                    <a:pt x="8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10" y="31"/>
                    <a:pt x="10" y="31"/>
                    <a:pt x="10" y="32"/>
                  </a:cubicBezTo>
                  <a:cubicBezTo>
                    <a:pt x="10" y="32"/>
                    <a:pt x="11" y="32"/>
                    <a:pt x="10" y="33"/>
                  </a:cubicBezTo>
                  <a:cubicBezTo>
                    <a:pt x="10" y="33"/>
                    <a:pt x="10" y="33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3"/>
                    <a:pt x="9" y="32"/>
                    <a:pt x="9" y="32"/>
                  </a:cubicBezTo>
                  <a:cubicBezTo>
                    <a:pt x="9" y="32"/>
                    <a:pt x="9" y="31"/>
                    <a:pt x="9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7" y="31"/>
                    <a:pt x="7" y="31"/>
                    <a:pt x="7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3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5"/>
                    <a:pt x="3" y="35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1" y="36"/>
                    <a:pt x="1" y="37"/>
                  </a:cubicBezTo>
                  <a:cubicBezTo>
                    <a:pt x="1" y="37"/>
                    <a:pt x="1" y="37"/>
                    <a:pt x="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8"/>
                    <a:pt x="0" y="38"/>
                  </a:cubicBezTo>
                  <a:cubicBezTo>
                    <a:pt x="1" y="39"/>
                    <a:pt x="2" y="39"/>
                    <a:pt x="2" y="40"/>
                  </a:cubicBezTo>
                  <a:cubicBezTo>
                    <a:pt x="3" y="40"/>
                    <a:pt x="4" y="40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8" y="41"/>
                    <a:pt x="8" y="40"/>
                    <a:pt x="8" y="41"/>
                  </a:cubicBezTo>
                  <a:cubicBezTo>
                    <a:pt x="9" y="41"/>
                    <a:pt x="10" y="42"/>
                    <a:pt x="11" y="41"/>
                  </a:cubicBezTo>
                  <a:cubicBezTo>
                    <a:pt x="11" y="41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3"/>
                    <a:pt x="12" y="43"/>
                  </a:cubicBezTo>
                  <a:cubicBezTo>
                    <a:pt x="12" y="43"/>
                    <a:pt x="13" y="43"/>
                    <a:pt x="13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2"/>
                    <a:pt x="16" y="42"/>
                  </a:cubicBezTo>
                  <a:cubicBezTo>
                    <a:pt x="17" y="43"/>
                    <a:pt x="17" y="42"/>
                    <a:pt x="18" y="41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40"/>
                    <a:pt x="18" y="40"/>
                    <a:pt x="17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7" y="39"/>
                    <a:pt x="17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6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4"/>
                    <a:pt x="21" y="34"/>
                    <a:pt x="22" y="34"/>
                  </a:cubicBezTo>
                  <a:cubicBezTo>
                    <a:pt x="22" y="35"/>
                    <a:pt x="23" y="34"/>
                    <a:pt x="24" y="34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5" y="33"/>
                    <a:pt x="26" y="33"/>
                    <a:pt x="26" y="32"/>
                  </a:cubicBezTo>
                  <a:cubicBezTo>
                    <a:pt x="26" y="32"/>
                    <a:pt x="27" y="32"/>
                    <a:pt x="27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0"/>
                    <a:pt x="28" y="30"/>
                    <a:pt x="28" y="29"/>
                  </a:cubicBezTo>
                  <a:cubicBezTo>
                    <a:pt x="27" y="29"/>
                    <a:pt x="27" y="29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8"/>
                    <a:pt x="28" y="28"/>
                    <a:pt x="28" y="29"/>
                  </a:cubicBezTo>
                  <a:cubicBezTo>
                    <a:pt x="29" y="29"/>
                    <a:pt x="29" y="28"/>
                    <a:pt x="29" y="28"/>
                  </a:cubicBezTo>
                  <a:cubicBezTo>
                    <a:pt x="29" y="28"/>
                    <a:pt x="29" y="27"/>
                    <a:pt x="29" y="27"/>
                  </a:cubicBezTo>
                  <a:cubicBezTo>
                    <a:pt x="29" y="27"/>
                    <a:pt x="28" y="27"/>
                    <a:pt x="28" y="27"/>
                  </a:cubicBezTo>
                  <a:cubicBezTo>
                    <a:pt x="28" y="27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9" y="26"/>
                    <a:pt x="29" y="26"/>
                  </a:cubicBezTo>
                  <a:cubicBezTo>
                    <a:pt x="29" y="26"/>
                    <a:pt x="30" y="26"/>
                    <a:pt x="31" y="26"/>
                  </a:cubicBezTo>
                  <a:cubicBezTo>
                    <a:pt x="31" y="26"/>
                    <a:pt x="32" y="26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6"/>
                    <a:pt x="35" y="25"/>
                  </a:cubicBezTo>
                  <a:cubicBezTo>
                    <a:pt x="36" y="24"/>
                    <a:pt x="37" y="23"/>
                    <a:pt x="38" y="22"/>
                  </a:cubicBezTo>
                  <a:cubicBezTo>
                    <a:pt x="39" y="22"/>
                    <a:pt x="39" y="22"/>
                    <a:pt x="40" y="21"/>
                  </a:cubicBezTo>
                  <a:cubicBezTo>
                    <a:pt x="40" y="21"/>
                    <a:pt x="40" y="21"/>
                    <a:pt x="41" y="20"/>
                  </a:cubicBezTo>
                  <a:cubicBezTo>
                    <a:pt x="42" y="20"/>
                    <a:pt x="43" y="19"/>
                    <a:pt x="45" y="19"/>
                  </a:cubicBezTo>
                  <a:cubicBezTo>
                    <a:pt x="46" y="18"/>
                    <a:pt x="47" y="18"/>
                    <a:pt x="48" y="17"/>
                  </a:cubicBezTo>
                  <a:cubicBezTo>
                    <a:pt x="48" y="17"/>
                    <a:pt x="48" y="17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9" y="15"/>
                    <a:pt x="50" y="15"/>
                    <a:pt x="51" y="15"/>
                  </a:cubicBezTo>
                  <a:cubicBezTo>
                    <a:pt x="52" y="14"/>
                    <a:pt x="53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2"/>
                    <a:pt x="56" y="12"/>
                    <a:pt x="56" y="12"/>
                  </a:cubicBezTo>
                  <a:cubicBezTo>
                    <a:pt x="56" y="11"/>
                    <a:pt x="56" y="11"/>
                    <a:pt x="56" y="10"/>
                  </a:cubicBezTo>
                  <a:cubicBezTo>
                    <a:pt x="56" y="10"/>
                    <a:pt x="56" y="9"/>
                    <a:pt x="55" y="9"/>
                  </a:cubicBezTo>
                  <a:cubicBezTo>
                    <a:pt x="55" y="9"/>
                    <a:pt x="55" y="9"/>
                    <a:pt x="55" y="8"/>
                  </a:cubicBezTo>
                  <a:cubicBezTo>
                    <a:pt x="55" y="8"/>
                    <a:pt x="55" y="7"/>
                    <a:pt x="55" y="7"/>
                  </a:cubicBezTo>
                  <a:cubicBezTo>
                    <a:pt x="55" y="7"/>
                    <a:pt x="55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0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1" y="6"/>
                    <a:pt x="51" y="6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0" y="4"/>
                    <a:pt x="50" y="4"/>
                    <a:pt x="49" y="3"/>
                  </a:cubicBezTo>
                  <a:cubicBezTo>
                    <a:pt x="49" y="3"/>
                    <a:pt x="48" y="3"/>
                    <a:pt x="48" y="3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2"/>
                    <a:pt x="46" y="2"/>
                    <a:pt x="46" y="2"/>
                  </a:cubicBezTo>
                  <a:cubicBezTo>
                    <a:pt x="45" y="1"/>
                    <a:pt x="44" y="1"/>
                    <a:pt x="44" y="2"/>
                  </a:cubicBezTo>
                  <a:cubicBezTo>
                    <a:pt x="43" y="2"/>
                    <a:pt x="43" y="2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40" y="0"/>
                    <a:pt x="40" y="0"/>
                    <a:pt x="39" y="0"/>
                  </a:cubicBezTo>
                  <a:cubicBezTo>
                    <a:pt x="39" y="0"/>
                    <a:pt x="39" y="1"/>
                    <a:pt x="39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9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1"/>
                    <a:pt x="37" y="1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5" y="0"/>
                    <a:pt x="34" y="1"/>
                    <a:pt x="34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2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1" y="1"/>
                    <a:pt x="31" y="1"/>
                  </a:cubicBezTo>
                  <a:cubicBezTo>
                    <a:pt x="31" y="1"/>
                    <a:pt x="30" y="2"/>
                    <a:pt x="31" y="2"/>
                  </a:cubicBezTo>
                  <a:cubicBezTo>
                    <a:pt x="31" y="3"/>
                    <a:pt x="30" y="3"/>
                    <a:pt x="30" y="3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5"/>
                    <a:pt x="29" y="5"/>
                    <a:pt x="28" y="4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3"/>
                    <a:pt x="26" y="3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6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2" y="4"/>
                    <a:pt x="21" y="4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6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8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6" y="9"/>
                  </a:cubicBezTo>
                  <a:cubicBezTo>
                    <a:pt x="16" y="10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5"/>
                    <a:pt x="19" y="15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2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7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7" y="17"/>
                    <a:pt x="28" y="17"/>
                    <a:pt x="29" y="16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5"/>
                    <a:pt x="30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30" y="17"/>
                  </a:cubicBezTo>
                  <a:cubicBezTo>
                    <a:pt x="30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9" y="17"/>
                    <a:pt x="28" y="17"/>
                    <a:pt x="26" y="18"/>
                  </a:cubicBezTo>
                  <a:cubicBezTo>
                    <a:pt x="25" y="18"/>
                    <a:pt x="25" y="18"/>
                    <a:pt x="24" y="18"/>
                  </a:cubicBezTo>
                  <a:cubicBezTo>
                    <a:pt x="24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9"/>
                    <a:pt x="22" y="19"/>
                    <a:pt x="22" y="20"/>
                  </a:cubicBezTo>
                  <a:cubicBezTo>
                    <a:pt x="22" y="20"/>
                    <a:pt x="22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8"/>
                    <a:pt x="20" y="17"/>
                    <a:pt x="19" y="17"/>
                  </a:cubicBezTo>
                  <a:cubicBezTo>
                    <a:pt x="19" y="17"/>
                    <a:pt x="18" y="16"/>
                    <a:pt x="18" y="16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6" y="18"/>
                    <a:pt x="16" y="18"/>
                  </a:cubicBezTo>
                  <a:cubicBezTo>
                    <a:pt x="16" y="18"/>
                    <a:pt x="16" y="19"/>
                    <a:pt x="16" y="19"/>
                  </a:cubicBezTo>
                  <a:close/>
                  <a:moveTo>
                    <a:pt x="11" y="35"/>
                  </a:move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lose/>
                  <a:moveTo>
                    <a:pt x="12" y="31"/>
                  </a:move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lose/>
                  <a:moveTo>
                    <a:pt x="14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lose/>
                  <a:moveTo>
                    <a:pt x="45" y="16"/>
                  </a:move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6"/>
                    <a:pt x="45" y="16"/>
                    <a:pt x="45" y="16"/>
                  </a:cubicBezTo>
                  <a:close/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lose/>
                  <a:moveTo>
                    <a:pt x="26" y="26"/>
                  </a:move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60">
              <a:extLst>
                <a:ext uri="{FF2B5EF4-FFF2-40B4-BE49-F238E27FC236}">
                  <a16:creationId xmlns:a16="http://schemas.microsoft.com/office/drawing/2014/main" id="{609B059A-06A8-45D2-957F-91BE1641BC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218" y="2218420"/>
              <a:ext cx="144463" cy="198438"/>
            </a:xfrm>
            <a:custGeom>
              <a:avLst/>
              <a:gdLst>
                <a:gd name="T0" fmla="*/ 13 w 40"/>
                <a:gd name="T1" fmla="*/ 23 h 55"/>
                <a:gd name="T2" fmla="*/ 12 w 40"/>
                <a:gd name="T3" fmla="*/ 21 h 55"/>
                <a:gd name="T4" fmla="*/ 13 w 40"/>
                <a:gd name="T5" fmla="*/ 22 h 55"/>
                <a:gd name="T6" fmla="*/ 16 w 40"/>
                <a:gd name="T7" fmla="*/ 21 h 55"/>
                <a:gd name="T8" fmla="*/ 16 w 40"/>
                <a:gd name="T9" fmla="*/ 19 h 55"/>
                <a:gd name="T10" fmla="*/ 16 w 40"/>
                <a:gd name="T11" fmla="*/ 20 h 55"/>
                <a:gd name="T12" fmla="*/ 17 w 40"/>
                <a:gd name="T13" fmla="*/ 22 h 55"/>
                <a:gd name="T14" fmla="*/ 18 w 40"/>
                <a:gd name="T15" fmla="*/ 27 h 55"/>
                <a:gd name="T16" fmla="*/ 19 w 40"/>
                <a:gd name="T17" fmla="*/ 28 h 55"/>
                <a:gd name="T18" fmla="*/ 22 w 40"/>
                <a:gd name="T19" fmla="*/ 30 h 55"/>
                <a:gd name="T20" fmla="*/ 18 w 40"/>
                <a:gd name="T21" fmla="*/ 37 h 55"/>
                <a:gd name="T22" fmla="*/ 11 w 40"/>
                <a:gd name="T23" fmla="*/ 40 h 55"/>
                <a:gd name="T24" fmla="*/ 12 w 40"/>
                <a:gd name="T25" fmla="*/ 45 h 55"/>
                <a:gd name="T26" fmla="*/ 18 w 40"/>
                <a:gd name="T27" fmla="*/ 48 h 55"/>
                <a:gd name="T28" fmla="*/ 20 w 40"/>
                <a:gd name="T29" fmla="*/ 52 h 55"/>
                <a:gd name="T30" fmla="*/ 27 w 40"/>
                <a:gd name="T31" fmla="*/ 55 h 55"/>
                <a:gd name="T32" fmla="*/ 24 w 40"/>
                <a:gd name="T33" fmla="*/ 49 h 55"/>
                <a:gd name="T34" fmla="*/ 24 w 40"/>
                <a:gd name="T35" fmla="*/ 49 h 55"/>
                <a:gd name="T36" fmla="*/ 30 w 40"/>
                <a:gd name="T37" fmla="*/ 54 h 55"/>
                <a:gd name="T38" fmla="*/ 32 w 40"/>
                <a:gd name="T39" fmla="*/ 50 h 55"/>
                <a:gd name="T40" fmla="*/ 29 w 40"/>
                <a:gd name="T41" fmla="*/ 43 h 55"/>
                <a:gd name="T42" fmla="*/ 28 w 40"/>
                <a:gd name="T43" fmla="*/ 41 h 55"/>
                <a:gd name="T44" fmla="*/ 30 w 40"/>
                <a:gd name="T45" fmla="*/ 39 h 55"/>
                <a:gd name="T46" fmla="*/ 34 w 40"/>
                <a:gd name="T47" fmla="*/ 45 h 55"/>
                <a:gd name="T48" fmla="*/ 39 w 40"/>
                <a:gd name="T49" fmla="*/ 40 h 55"/>
                <a:gd name="T50" fmla="*/ 38 w 40"/>
                <a:gd name="T51" fmla="*/ 37 h 55"/>
                <a:gd name="T52" fmla="*/ 38 w 40"/>
                <a:gd name="T53" fmla="*/ 37 h 55"/>
                <a:gd name="T54" fmla="*/ 36 w 40"/>
                <a:gd name="T55" fmla="*/ 35 h 55"/>
                <a:gd name="T56" fmla="*/ 31 w 40"/>
                <a:gd name="T57" fmla="*/ 30 h 55"/>
                <a:gd name="T58" fmla="*/ 34 w 40"/>
                <a:gd name="T59" fmla="*/ 28 h 55"/>
                <a:gd name="T60" fmla="*/ 33 w 40"/>
                <a:gd name="T61" fmla="*/ 22 h 55"/>
                <a:gd name="T62" fmla="*/ 30 w 40"/>
                <a:gd name="T63" fmla="*/ 19 h 55"/>
                <a:gd name="T64" fmla="*/ 28 w 40"/>
                <a:gd name="T65" fmla="*/ 16 h 55"/>
                <a:gd name="T66" fmla="*/ 26 w 40"/>
                <a:gd name="T67" fmla="*/ 14 h 55"/>
                <a:gd name="T68" fmla="*/ 23 w 40"/>
                <a:gd name="T69" fmla="*/ 9 h 55"/>
                <a:gd name="T70" fmla="*/ 19 w 40"/>
                <a:gd name="T71" fmla="*/ 10 h 55"/>
                <a:gd name="T72" fmla="*/ 17 w 40"/>
                <a:gd name="T73" fmla="*/ 10 h 55"/>
                <a:gd name="T74" fmla="*/ 18 w 40"/>
                <a:gd name="T75" fmla="*/ 3 h 55"/>
                <a:gd name="T76" fmla="*/ 10 w 40"/>
                <a:gd name="T77" fmla="*/ 8 h 55"/>
                <a:gd name="T78" fmla="*/ 9 w 40"/>
                <a:gd name="T79" fmla="*/ 13 h 55"/>
                <a:gd name="T80" fmla="*/ 8 w 40"/>
                <a:gd name="T81" fmla="*/ 9 h 55"/>
                <a:gd name="T82" fmla="*/ 13 w 40"/>
                <a:gd name="T83" fmla="*/ 2 h 55"/>
                <a:gd name="T84" fmla="*/ 3 w 40"/>
                <a:gd name="T85" fmla="*/ 6 h 55"/>
                <a:gd name="T86" fmla="*/ 1 w 40"/>
                <a:gd name="T87" fmla="*/ 13 h 55"/>
                <a:gd name="T88" fmla="*/ 1 w 40"/>
                <a:gd name="T89" fmla="*/ 14 h 55"/>
                <a:gd name="T90" fmla="*/ 3 w 40"/>
                <a:gd name="T91" fmla="*/ 18 h 55"/>
                <a:gd name="T92" fmla="*/ 8 w 40"/>
                <a:gd name="T93" fmla="*/ 20 h 55"/>
                <a:gd name="T94" fmla="*/ 21 w 40"/>
                <a:gd name="T95" fmla="*/ 43 h 55"/>
                <a:gd name="T96" fmla="*/ 33 w 40"/>
                <a:gd name="T97" fmla="*/ 23 h 55"/>
                <a:gd name="T98" fmla="*/ 32 w 40"/>
                <a:gd name="T99" fmla="*/ 24 h 55"/>
                <a:gd name="T100" fmla="*/ 17 w 40"/>
                <a:gd name="T101" fmla="*/ 1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55">
                  <a:moveTo>
                    <a:pt x="8" y="20"/>
                  </a:moveTo>
                  <a:cubicBezTo>
                    <a:pt x="9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2"/>
                  </a:cubicBezTo>
                  <a:cubicBezTo>
                    <a:pt x="12" y="22"/>
                    <a:pt x="12" y="22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19"/>
                    <a:pt x="15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4"/>
                    <a:pt x="18" y="25"/>
                    <a:pt x="19" y="25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1" y="30"/>
                  </a:cubicBezTo>
                  <a:cubicBezTo>
                    <a:pt x="21" y="30"/>
                    <a:pt x="21" y="30"/>
                    <a:pt x="22" y="30"/>
                  </a:cubicBezTo>
                  <a:cubicBezTo>
                    <a:pt x="22" y="30"/>
                    <a:pt x="22" y="31"/>
                    <a:pt x="22" y="32"/>
                  </a:cubicBezTo>
                  <a:cubicBezTo>
                    <a:pt x="22" y="32"/>
                    <a:pt x="22" y="33"/>
                    <a:pt x="22" y="34"/>
                  </a:cubicBezTo>
                  <a:cubicBezTo>
                    <a:pt x="22" y="34"/>
                    <a:pt x="22" y="35"/>
                    <a:pt x="22" y="35"/>
                  </a:cubicBezTo>
                  <a:cubicBezTo>
                    <a:pt x="21" y="35"/>
                    <a:pt x="21" y="35"/>
                    <a:pt x="20" y="36"/>
                  </a:cubicBezTo>
                  <a:cubicBezTo>
                    <a:pt x="20" y="36"/>
                    <a:pt x="19" y="37"/>
                    <a:pt x="18" y="37"/>
                  </a:cubicBezTo>
                  <a:cubicBezTo>
                    <a:pt x="17" y="38"/>
                    <a:pt x="17" y="38"/>
                    <a:pt x="18" y="40"/>
                  </a:cubicBezTo>
                  <a:cubicBezTo>
                    <a:pt x="18" y="40"/>
                    <a:pt x="17" y="41"/>
                    <a:pt x="17" y="41"/>
                  </a:cubicBezTo>
                  <a:cubicBezTo>
                    <a:pt x="17" y="41"/>
                    <a:pt x="16" y="41"/>
                    <a:pt x="15" y="41"/>
                  </a:cubicBezTo>
                  <a:cubicBezTo>
                    <a:pt x="14" y="42"/>
                    <a:pt x="13" y="41"/>
                    <a:pt x="13" y="41"/>
                  </a:cubicBezTo>
                  <a:cubicBezTo>
                    <a:pt x="12" y="41"/>
                    <a:pt x="12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41"/>
                    <a:pt x="10" y="41"/>
                    <a:pt x="9" y="42"/>
                  </a:cubicBezTo>
                  <a:cubicBezTo>
                    <a:pt x="9" y="42"/>
                    <a:pt x="9" y="42"/>
                    <a:pt x="9" y="43"/>
                  </a:cubicBezTo>
                  <a:cubicBezTo>
                    <a:pt x="9" y="43"/>
                    <a:pt x="9" y="44"/>
                    <a:pt x="9" y="44"/>
                  </a:cubicBezTo>
                  <a:cubicBezTo>
                    <a:pt x="10" y="45"/>
                    <a:pt x="11" y="45"/>
                    <a:pt x="12" y="45"/>
                  </a:cubicBezTo>
                  <a:cubicBezTo>
                    <a:pt x="12" y="45"/>
                    <a:pt x="13" y="45"/>
                    <a:pt x="13" y="45"/>
                  </a:cubicBezTo>
                  <a:cubicBezTo>
                    <a:pt x="13" y="44"/>
                    <a:pt x="13" y="44"/>
                    <a:pt x="13" y="45"/>
                  </a:cubicBezTo>
                  <a:cubicBezTo>
                    <a:pt x="14" y="45"/>
                    <a:pt x="15" y="45"/>
                    <a:pt x="16" y="45"/>
                  </a:cubicBezTo>
                  <a:cubicBezTo>
                    <a:pt x="16" y="45"/>
                    <a:pt x="17" y="45"/>
                    <a:pt x="17" y="46"/>
                  </a:cubicBezTo>
                  <a:cubicBezTo>
                    <a:pt x="17" y="46"/>
                    <a:pt x="18" y="47"/>
                    <a:pt x="18" y="48"/>
                  </a:cubicBezTo>
                  <a:cubicBezTo>
                    <a:pt x="18" y="48"/>
                    <a:pt x="19" y="48"/>
                    <a:pt x="18" y="49"/>
                  </a:cubicBezTo>
                  <a:cubicBezTo>
                    <a:pt x="18" y="49"/>
                    <a:pt x="18" y="50"/>
                    <a:pt x="18" y="50"/>
                  </a:cubicBezTo>
                  <a:cubicBezTo>
                    <a:pt x="19" y="51"/>
                    <a:pt x="19" y="51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1" y="52"/>
                    <a:pt x="21" y="52"/>
                    <a:pt x="22" y="53"/>
                  </a:cubicBezTo>
                  <a:cubicBezTo>
                    <a:pt x="22" y="53"/>
                    <a:pt x="23" y="54"/>
                    <a:pt x="24" y="54"/>
                  </a:cubicBezTo>
                  <a:cubicBezTo>
                    <a:pt x="24" y="54"/>
                    <a:pt x="25" y="55"/>
                    <a:pt x="25" y="55"/>
                  </a:cubicBezTo>
                  <a:cubicBezTo>
                    <a:pt x="26" y="55"/>
                    <a:pt x="26" y="55"/>
                    <a:pt x="27" y="55"/>
                  </a:cubicBezTo>
                  <a:cubicBezTo>
                    <a:pt x="27" y="55"/>
                    <a:pt x="27" y="55"/>
                    <a:pt x="27" y="55"/>
                  </a:cubicBezTo>
                  <a:cubicBezTo>
                    <a:pt x="27" y="55"/>
                    <a:pt x="27" y="54"/>
                    <a:pt x="27" y="54"/>
                  </a:cubicBezTo>
                  <a:cubicBezTo>
                    <a:pt x="26" y="53"/>
                    <a:pt x="26" y="51"/>
                    <a:pt x="25" y="50"/>
                  </a:cubicBezTo>
                  <a:cubicBezTo>
                    <a:pt x="24" y="50"/>
                    <a:pt x="24" y="50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6" y="50"/>
                    <a:pt x="26" y="50"/>
                  </a:cubicBezTo>
                  <a:cubicBezTo>
                    <a:pt x="27" y="51"/>
                    <a:pt x="27" y="51"/>
                    <a:pt x="28" y="52"/>
                  </a:cubicBezTo>
                  <a:cubicBezTo>
                    <a:pt x="28" y="52"/>
                    <a:pt x="29" y="52"/>
                    <a:pt x="29" y="53"/>
                  </a:cubicBezTo>
                  <a:cubicBezTo>
                    <a:pt x="29" y="53"/>
                    <a:pt x="29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53"/>
                    <a:pt x="30" y="53"/>
                    <a:pt x="30" y="52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2" y="51"/>
                    <a:pt x="32" y="50"/>
                    <a:pt x="32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7"/>
                    <a:pt x="31" y="46"/>
                  </a:cubicBezTo>
                  <a:cubicBezTo>
                    <a:pt x="31" y="46"/>
                    <a:pt x="31" y="45"/>
                    <a:pt x="30" y="45"/>
                  </a:cubicBezTo>
                  <a:cubicBezTo>
                    <a:pt x="30" y="45"/>
                    <a:pt x="29" y="44"/>
                    <a:pt x="29" y="44"/>
                  </a:cubicBezTo>
                  <a:cubicBezTo>
                    <a:pt x="29" y="44"/>
                    <a:pt x="29" y="43"/>
                    <a:pt x="29" y="43"/>
                  </a:cubicBezTo>
                  <a:cubicBezTo>
                    <a:pt x="29" y="42"/>
                    <a:pt x="28" y="42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0"/>
                  </a:cubicBezTo>
                  <a:cubicBezTo>
                    <a:pt x="29" y="40"/>
                    <a:pt x="29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1" y="40"/>
                    <a:pt x="31" y="41"/>
                  </a:cubicBezTo>
                  <a:cubicBezTo>
                    <a:pt x="32" y="41"/>
                    <a:pt x="32" y="42"/>
                    <a:pt x="32" y="43"/>
                  </a:cubicBezTo>
                  <a:cubicBezTo>
                    <a:pt x="32" y="43"/>
                    <a:pt x="32" y="43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4"/>
                    <a:pt x="33" y="45"/>
                    <a:pt x="34" y="45"/>
                  </a:cubicBezTo>
                  <a:cubicBezTo>
                    <a:pt x="34" y="45"/>
                    <a:pt x="35" y="45"/>
                    <a:pt x="35" y="45"/>
                  </a:cubicBezTo>
                  <a:cubicBezTo>
                    <a:pt x="35" y="44"/>
                    <a:pt x="35" y="44"/>
                    <a:pt x="35" y="43"/>
                  </a:cubicBezTo>
                  <a:cubicBezTo>
                    <a:pt x="35" y="43"/>
                    <a:pt x="35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7" y="42"/>
                    <a:pt x="38" y="41"/>
                    <a:pt x="39" y="40"/>
                  </a:cubicBezTo>
                  <a:cubicBezTo>
                    <a:pt x="39" y="40"/>
                    <a:pt x="39" y="40"/>
                    <a:pt x="4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38"/>
                    <a:pt x="39" y="38"/>
                    <a:pt x="39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6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6"/>
                    <a:pt x="37" y="36"/>
                    <a:pt x="36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5" y="34"/>
                    <a:pt x="35" y="34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3" y="31"/>
                    <a:pt x="32" y="31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8"/>
                    <a:pt x="34" y="27"/>
                    <a:pt x="34" y="27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4" y="26"/>
                    <a:pt x="33" y="26"/>
                    <a:pt x="34" y="26"/>
                  </a:cubicBezTo>
                  <a:cubicBezTo>
                    <a:pt x="34" y="25"/>
                    <a:pt x="34" y="25"/>
                    <a:pt x="34" y="24"/>
                  </a:cubicBezTo>
                  <a:cubicBezTo>
                    <a:pt x="34" y="23"/>
                    <a:pt x="34" y="23"/>
                    <a:pt x="33" y="22"/>
                  </a:cubicBezTo>
                  <a:cubicBezTo>
                    <a:pt x="33" y="21"/>
                    <a:pt x="32" y="20"/>
                    <a:pt x="31" y="20"/>
                  </a:cubicBezTo>
                  <a:cubicBezTo>
                    <a:pt x="31" y="20"/>
                    <a:pt x="30" y="20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7"/>
                    <a:pt x="29" y="16"/>
                    <a:pt x="29" y="16"/>
                  </a:cubicBezTo>
                  <a:cubicBezTo>
                    <a:pt x="29" y="15"/>
                    <a:pt x="28" y="15"/>
                    <a:pt x="28" y="16"/>
                  </a:cubicBezTo>
                  <a:cubicBezTo>
                    <a:pt x="27" y="16"/>
                    <a:pt x="27" y="16"/>
                    <a:pt x="27" y="15"/>
                  </a:cubicBezTo>
                  <a:cubicBezTo>
                    <a:pt x="27" y="15"/>
                    <a:pt x="26" y="15"/>
                    <a:pt x="26" y="15"/>
                  </a:cubicBezTo>
                  <a:cubicBezTo>
                    <a:pt x="26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6" y="13"/>
                    <a:pt x="26" y="13"/>
                    <a:pt x="25" y="13"/>
                  </a:cubicBezTo>
                  <a:cubicBezTo>
                    <a:pt x="25" y="13"/>
                    <a:pt x="26" y="12"/>
                    <a:pt x="26" y="12"/>
                  </a:cubicBezTo>
                  <a:cubicBezTo>
                    <a:pt x="26" y="11"/>
                    <a:pt x="25" y="11"/>
                    <a:pt x="25" y="11"/>
                  </a:cubicBezTo>
                  <a:cubicBezTo>
                    <a:pt x="24" y="10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9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8" y="9"/>
                    <a:pt x="18" y="9"/>
                  </a:cubicBezTo>
                  <a:cubicBezTo>
                    <a:pt x="18" y="8"/>
                    <a:pt x="18" y="7"/>
                    <a:pt x="18" y="5"/>
                  </a:cubicBezTo>
                  <a:cubicBezTo>
                    <a:pt x="18" y="5"/>
                    <a:pt x="19" y="5"/>
                    <a:pt x="19" y="5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7" y="3"/>
                    <a:pt x="17" y="3"/>
                    <a:pt x="16" y="3"/>
                  </a:cubicBezTo>
                  <a:cubicBezTo>
                    <a:pt x="15" y="3"/>
                    <a:pt x="14" y="4"/>
                    <a:pt x="13" y="4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6"/>
                    <a:pt x="9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8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8" y="12"/>
                    <a:pt x="9" y="12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10" y="4"/>
                    <a:pt x="11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1" y="0"/>
                    <a:pt x="9" y="1"/>
                    <a:pt x="8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5" y="4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0"/>
                    <a:pt x="0" y="11"/>
                  </a:cubicBezTo>
                  <a:cubicBezTo>
                    <a:pt x="0" y="12"/>
                    <a:pt x="0" y="12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3"/>
                    <a:pt x="0" y="14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7" y="20"/>
                    <a:pt x="7" y="21"/>
                  </a:cubicBezTo>
                  <a:cubicBezTo>
                    <a:pt x="7" y="21"/>
                    <a:pt x="8" y="20"/>
                    <a:pt x="8" y="20"/>
                  </a:cubicBezTo>
                  <a:close/>
                  <a:moveTo>
                    <a:pt x="21" y="44"/>
                  </a:moveTo>
                  <a:cubicBezTo>
                    <a:pt x="21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4"/>
                    <a:pt x="21" y="44"/>
                    <a:pt x="21" y="44"/>
                  </a:cubicBezTo>
                  <a:close/>
                  <a:moveTo>
                    <a:pt x="32" y="23"/>
                  </a:moveTo>
                  <a:cubicBezTo>
                    <a:pt x="32" y="23"/>
                    <a:pt x="33" y="23"/>
                    <a:pt x="33" y="23"/>
                  </a:cubicBezTo>
                  <a:cubicBezTo>
                    <a:pt x="33" y="23"/>
                    <a:pt x="33" y="23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7" y="11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lose/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461">
              <a:extLst>
                <a:ext uri="{FF2B5EF4-FFF2-40B4-BE49-F238E27FC236}">
                  <a16:creationId xmlns:a16="http://schemas.microsoft.com/office/drawing/2014/main" id="{8B65A078-7D82-4FBD-89AA-C31C44B6B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805" y="21930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62">
              <a:extLst>
                <a:ext uri="{FF2B5EF4-FFF2-40B4-BE49-F238E27FC236}">
                  <a16:creationId xmlns:a16="http://schemas.microsoft.com/office/drawing/2014/main" id="{A3E3E746-D057-4A7F-8156-61C4822B2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355" y="2189845"/>
              <a:ext cx="109538" cy="96838"/>
            </a:xfrm>
            <a:custGeom>
              <a:avLst/>
              <a:gdLst>
                <a:gd name="T0" fmla="*/ 11 w 30"/>
                <a:gd name="T1" fmla="*/ 1 h 27"/>
                <a:gd name="T2" fmla="*/ 9 w 30"/>
                <a:gd name="T3" fmla="*/ 1 h 27"/>
                <a:gd name="T4" fmla="*/ 4 w 30"/>
                <a:gd name="T5" fmla="*/ 4 h 27"/>
                <a:gd name="T6" fmla="*/ 3 w 30"/>
                <a:gd name="T7" fmla="*/ 5 h 27"/>
                <a:gd name="T8" fmla="*/ 2 w 30"/>
                <a:gd name="T9" fmla="*/ 8 h 27"/>
                <a:gd name="T10" fmla="*/ 3 w 30"/>
                <a:gd name="T11" fmla="*/ 9 h 27"/>
                <a:gd name="T12" fmla="*/ 5 w 30"/>
                <a:gd name="T13" fmla="*/ 9 h 27"/>
                <a:gd name="T14" fmla="*/ 3 w 30"/>
                <a:gd name="T15" fmla="*/ 10 h 27"/>
                <a:gd name="T16" fmla="*/ 1 w 30"/>
                <a:gd name="T17" fmla="*/ 11 h 27"/>
                <a:gd name="T18" fmla="*/ 2 w 30"/>
                <a:gd name="T19" fmla="*/ 13 h 27"/>
                <a:gd name="T20" fmla="*/ 7 w 30"/>
                <a:gd name="T21" fmla="*/ 14 h 27"/>
                <a:gd name="T22" fmla="*/ 10 w 30"/>
                <a:gd name="T23" fmla="*/ 17 h 27"/>
                <a:gd name="T24" fmla="*/ 6 w 30"/>
                <a:gd name="T25" fmla="*/ 16 h 27"/>
                <a:gd name="T26" fmla="*/ 1 w 30"/>
                <a:gd name="T27" fmla="*/ 15 h 27"/>
                <a:gd name="T28" fmla="*/ 0 w 30"/>
                <a:gd name="T29" fmla="*/ 18 h 27"/>
                <a:gd name="T30" fmla="*/ 3 w 30"/>
                <a:gd name="T31" fmla="*/ 21 h 27"/>
                <a:gd name="T32" fmla="*/ 3 w 30"/>
                <a:gd name="T33" fmla="*/ 23 h 27"/>
                <a:gd name="T34" fmla="*/ 3 w 30"/>
                <a:gd name="T35" fmla="*/ 25 h 27"/>
                <a:gd name="T36" fmla="*/ 4 w 30"/>
                <a:gd name="T37" fmla="*/ 25 h 27"/>
                <a:gd name="T38" fmla="*/ 10 w 30"/>
                <a:gd name="T39" fmla="*/ 25 h 27"/>
                <a:gd name="T40" fmla="*/ 12 w 30"/>
                <a:gd name="T41" fmla="*/ 24 h 27"/>
                <a:gd name="T42" fmla="*/ 15 w 30"/>
                <a:gd name="T43" fmla="*/ 23 h 27"/>
                <a:gd name="T44" fmla="*/ 16 w 30"/>
                <a:gd name="T45" fmla="*/ 24 h 27"/>
                <a:gd name="T46" fmla="*/ 17 w 30"/>
                <a:gd name="T47" fmla="*/ 26 h 27"/>
                <a:gd name="T48" fmla="*/ 20 w 30"/>
                <a:gd name="T49" fmla="*/ 27 h 27"/>
                <a:gd name="T50" fmla="*/ 23 w 30"/>
                <a:gd name="T51" fmla="*/ 26 h 27"/>
                <a:gd name="T52" fmla="*/ 23 w 30"/>
                <a:gd name="T53" fmla="*/ 24 h 27"/>
                <a:gd name="T54" fmla="*/ 22 w 30"/>
                <a:gd name="T55" fmla="*/ 24 h 27"/>
                <a:gd name="T56" fmla="*/ 23 w 30"/>
                <a:gd name="T57" fmla="*/ 24 h 27"/>
                <a:gd name="T58" fmla="*/ 23 w 30"/>
                <a:gd name="T59" fmla="*/ 24 h 27"/>
                <a:gd name="T60" fmla="*/ 23 w 30"/>
                <a:gd name="T61" fmla="*/ 23 h 27"/>
                <a:gd name="T62" fmla="*/ 25 w 30"/>
                <a:gd name="T63" fmla="*/ 24 h 27"/>
                <a:gd name="T64" fmla="*/ 27 w 30"/>
                <a:gd name="T65" fmla="*/ 21 h 27"/>
                <a:gd name="T66" fmla="*/ 25 w 30"/>
                <a:gd name="T67" fmla="*/ 19 h 27"/>
                <a:gd name="T68" fmla="*/ 24 w 30"/>
                <a:gd name="T69" fmla="*/ 16 h 27"/>
                <a:gd name="T70" fmla="*/ 25 w 30"/>
                <a:gd name="T71" fmla="*/ 12 h 27"/>
                <a:gd name="T72" fmla="*/ 26 w 30"/>
                <a:gd name="T73" fmla="*/ 8 h 27"/>
                <a:gd name="T74" fmla="*/ 30 w 30"/>
                <a:gd name="T75" fmla="*/ 5 h 27"/>
                <a:gd name="T76" fmla="*/ 29 w 30"/>
                <a:gd name="T77" fmla="*/ 2 h 27"/>
                <a:gd name="T78" fmla="*/ 26 w 30"/>
                <a:gd name="T79" fmla="*/ 2 h 27"/>
                <a:gd name="T80" fmla="*/ 26 w 30"/>
                <a:gd name="T81" fmla="*/ 5 h 27"/>
                <a:gd name="T82" fmla="*/ 26 w 30"/>
                <a:gd name="T83" fmla="*/ 5 h 27"/>
                <a:gd name="T84" fmla="*/ 26 w 30"/>
                <a:gd name="T85" fmla="*/ 5 h 27"/>
                <a:gd name="T86" fmla="*/ 25 w 30"/>
                <a:gd name="T87" fmla="*/ 4 h 27"/>
                <a:gd name="T88" fmla="*/ 23 w 30"/>
                <a:gd name="T89" fmla="*/ 4 h 27"/>
                <a:gd name="T90" fmla="*/ 21 w 30"/>
                <a:gd name="T91" fmla="*/ 8 h 27"/>
                <a:gd name="T92" fmla="*/ 20 w 30"/>
                <a:gd name="T93" fmla="*/ 11 h 27"/>
                <a:gd name="T94" fmla="*/ 20 w 30"/>
                <a:gd name="T95" fmla="*/ 12 h 27"/>
                <a:gd name="T96" fmla="*/ 20 w 30"/>
                <a:gd name="T97" fmla="*/ 9 h 27"/>
                <a:gd name="T98" fmla="*/ 20 w 30"/>
                <a:gd name="T99" fmla="*/ 4 h 27"/>
                <a:gd name="T100" fmla="*/ 19 w 30"/>
                <a:gd name="T101" fmla="*/ 6 h 27"/>
                <a:gd name="T102" fmla="*/ 16 w 30"/>
                <a:gd name="T103" fmla="*/ 6 h 27"/>
                <a:gd name="T104" fmla="*/ 16 w 30"/>
                <a:gd name="T105" fmla="*/ 6 h 27"/>
                <a:gd name="T106" fmla="*/ 17 w 30"/>
                <a:gd name="T107" fmla="*/ 5 h 27"/>
                <a:gd name="T108" fmla="*/ 14 w 30"/>
                <a:gd name="T109" fmla="*/ 3 h 27"/>
                <a:gd name="T110" fmla="*/ 13 w 30"/>
                <a:gd name="T111" fmla="*/ 4 h 27"/>
                <a:gd name="T112" fmla="*/ 14 w 30"/>
                <a:gd name="T113" fmla="*/ 2 h 27"/>
                <a:gd name="T114" fmla="*/ 13 w 30"/>
                <a:gd name="T115" fmla="*/ 0 h 27"/>
                <a:gd name="T116" fmla="*/ 13 w 30"/>
                <a:gd name="T117" fmla="*/ 0 h 27"/>
                <a:gd name="T118" fmla="*/ 12 w 30"/>
                <a:gd name="T1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" h="27">
                  <a:moveTo>
                    <a:pt x="12" y="1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7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4" y="9"/>
                    <a:pt x="4" y="10"/>
                    <a:pt x="3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4" y="13"/>
                    <a:pt x="5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5"/>
                    <a:pt x="9" y="15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2" y="15"/>
                    <a:pt x="1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19"/>
                    <a:pt x="0" y="20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5"/>
                    <a:pt x="7" y="25"/>
                    <a:pt x="8" y="25"/>
                  </a:cubicBezTo>
                  <a:cubicBezTo>
                    <a:pt x="8" y="26"/>
                    <a:pt x="9" y="26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5" y="24"/>
                    <a:pt x="15" y="23"/>
                    <a:pt x="15" y="23"/>
                  </a:cubicBezTo>
                  <a:cubicBezTo>
                    <a:pt x="15" y="23"/>
                    <a:pt x="15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7" y="25"/>
                  </a:cubicBezTo>
                  <a:cubicBezTo>
                    <a:pt x="17" y="25"/>
                    <a:pt x="17" y="25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4"/>
                  </a:cubicBezTo>
                  <a:cubicBezTo>
                    <a:pt x="26" y="24"/>
                    <a:pt x="26" y="23"/>
                    <a:pt x="27" y="23"/>
                  </a:cubicBezTo>
                  <a:cubicBezTo>
                    <a:pt x="27" y="22"/>
                    <a:pt x="27" y="22"/>
                    <a:pt x="27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0"/>
                    <a:pt x="25" y="20"/>
                    <a:pt x="25" y="19"/>
                  </a:cubicBezTo>
                  <a:cubicBezTo>
                    <a:pt x="25" y="19"/>
                    <a:pt x="25" y="18"/>
                    <a:pt x="24" y="18"/>
                  </a:cubicBezTo>
                  <a:cubicBezTo>
                    <a:pt x="24" y="17"/>
                    <a:pt x="24" y="17"/>
                    <a:pt x="24" y="16"/>
                  </a:cubicBezTo>
                  <a:cubicBezTo>
                    <a:pt x="23" y="16"/>
                    <a:pt x="23" y="15"/>
                    <a:pt x="24" y="15"/>
                  </a:cubicBezTo>
                  <a:cubicBezTo>
                    <a:pt x="25" y="14"/>
                    <a:pt x="25" y="13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0"/>
                    <a:pt x="26" y="9"/>
                    <a:pt x="26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6"/>
                    <a:pt x="29" y="5"/>
                    <a:pt x="30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3"/>
                    <a:pt x="30" y="2"/>
                    <a:pt x="29" y="2"/>
                  </a:cubicBezTo>
                  <a:cubicBezTo>
                    <a:pt x="29" y="2"/>
                    <a:pt x="28" y="2"/>
                    <a:pt x="28" y="2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6" y="4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3"/>
                    <a:pt x="23" y="3"/>
                    <a:pt x="23" y="4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2" y="6"/>
                    <a:pt x="22" y="7"/>
                    <a:pt x="21" y="8"/>
                  </a:cubicBezTo>
                  <a:cubicBezTo>
                    <a:pt x="21" y="9"/>
                    <a:pt x="21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7"/>
                    <a:pt x="20" y="6"/>
                    <a:pt x="20" y="5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19" y="4"/>
                    <a:pt x="19" y="4"/>
                    <a:pt x="19" y="5"/>
                  </a:cubicBezTo>
                  <a:cubicBezTo>
                    <a:pt x="19" y="5"/>
                    <a:pt x="19" y="6"/>
                    <a:pt x="19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7" y="6"/>
                    <a:pt x="17" y="7"/>
                    <a:pt x="16" y="6"/>
                  </a:cubicBezTo>
                  <a:cubicBezTo>
                    <a:pt x="16" y="6"/>
                    <a:pt x="15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6" y="4"/>
                    <a:pt x="16" y="3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4" y="1"/>
                    <a:pt x="14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2" y="1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63">
              <a:extLst>
                <a:ext uri="{FF2B5EF4-FFF2-40B4-BE49-F238E27FC236}">
                  <a16:creationId xmlns:a16="http://schemas.microsoft.com/office/drawing/2014/main" id="{8C0B0DE2-A484-4B66-8A86-506F60265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8055" y="2978833"/>
              <a:ext cx="146050" cy="79375"/>
            </a:xfrm>
            <a:custGeom>
              <a:avLst/>
              <a:gdLst>
                <a:gd name="T0" fmla="*/ 38 w 40"/>
                <a:gd name="T1" fmla="*/ 19 h 22"/>
                <a:gd name="T2" fmla="*/ 36 w 40"/>
                <a:gd name="T3" fmla="*/ 17 h 22"/>
                <a:gd name="T4" fmla="*/ 34 w 40"/>
                <a:gd name="T5" fmla="*/ 15 h 22"/>
                <a:gd name="T6" fmla="*/ 35 w 40"/>
                <a:gd name="T7" fmla="*/ 14 h 22"/>
                <a:gd name="T8" fmla="*/ 34 w 40"/>
                <a:gd name="T9" fmla="*/ 12 h 22"/>
                <a:gd name="T10" fmla="*/ 31 w 40"/>
                <a:gd name="T11" fmla="*/ 10 h 22"/>
                <a:gd name="T12" fmla="*/ 25 w 40"/>
                <a:gd name="T13" fmla="*/ 6 h 22"/>
                <a:gd name="T14" fmla="*/ 20 w 40"/>
                <a:gd name="T15" fmla="*/ 4 h 22"/>
                <a:gd name="T16" fmla="*/ 13 w 40"/>
                <a:gd name="T17" fmla="*/ 4 h 22"/>
                <a:gd name="T18" fmla="*/ 10 w 40"/>
                <a:gd name="T19" fmla="*/ 6 h 22"/>
                <a:gd name="T20" fmla="*/ 7 w 40"/>
                <a:gd name="T21" fmla="*/ 5 h 22"/>
                <a:gd name="T22" fmla="*/ 7 w 40"/>
                <a:gd name="T23" fmla="*/ 3 h 22"/>
                <a:gd name="T24" fmla="*/ 6 w 40"/>
                <a:gd name="T25" fmla="*/ 1 h 22"/>
                <a:gd name="T26" fmla="*/ 3 w 40"/>
                <a:gd name="T27" fmla="*/ 0 h 22"/>
                <a:gd name="T28" fmla="*/ 0 w 40"/>
                <a:gd name="T29" fmla="*/ 2 h 22"/>
                <a:gd name="T30" fmla="*/ 1 w 40"/>
                <a:gd name="T31" fmla="*/ 3 h 22"/>
                <a:gd name="T32" fmla="*/ 4 w 40"/>
                <a:gd name="T33" fmla="*/ 5 h 22"/>
                <a:gd name="T34" fmla="*/ 6 w 40"/>
                <a:gd name="T35" fmla="*/ 5 h 22"/>
                <a:gd name="T36" fmla="*/ 3 w 40"/>
                <a:gd name="T37" fmla="*/ 5 h 22"/>
                <a:gd name="T38" fmla="*/ 4 w 40"/>
                <a:gd name="T39" fmla="*/ 8 h 22"/>
                <a:gd name="T40" fmla="*/ 5 w 40"/>
                <a:gd name="T41" fmla="*/ 8 h 22"/>
                <a:gd name="T42" fmla="*/ 8 w 40"/>
                <a:gd name="T43" fmla="*/ 8 h 22"/>
                <a:gd name="T44" fmla="*/ 12 w 40"/>
                <a:gd name="T45" fmla="*/ 10 h 22"/>
                <a:gd name="T46" fmla="*/ 15 w 40"/>
                <a:gd name="T47" fmla="*/ 12 h 22"/>
                <a:gd name="T48" fmla="*/ 16 w 40"/>
                <a:gd name="T49" fmla="*/ 14 h 22"/>
                <a:gd name="T50" fmla="*/ 14 w 40"/>
                <a:gd name="T51" fmla="*/ 16 h 22"/>
                <a:gd name="T52" fmla="*/ 17 w 40"/>
                <a:gd name="T53" fmla="*/ 17 h 22"/>
                <a:gd name="T54" fmla="*/ 20 w 40"/>
                <a:gd name="T55" fmla="*/ 18 h 22"/>
                <a:gd name="T56" fmla="*/ 24 w 40"/>
                <a:gd name="T57" fmla="*/ 19 h 22"/>
                <a:gd name="T58" fmla="*/ 25 w 40"/>
                <a:gd name="T59" fmla="*/ 18 h 22"/>
                <a:gd name="T60" fmla="*/ 27 w 40"/>
                <a:gd name="T61" fmla="*/ 16 h 22"/>
                <a:gd name="T62" fmla="*/ 30 w 40"/>
                <a:gd name="T63" fmla="*/ 17 h 22"/>
                <a:gd name="T64" fmla="*/ 34 w 40"/>
                <a:gd name="T65" fmla="*/ 20 h 22"/>
                <a:gd name="T66" fmla="*/ 39 w 40"/>
                <a:gd name="T67" fmla="*/ 22 h 22"/>
                <a:gd name="T68" fmla="*/ 40 w 40"/>
                <a:gd name="T69" fmla="*/ 22 h 22"/>
                <a:gd name="T70" fmla="*/ 40 w 40"/>
                <a:gd name="T71" fmla="*/ 21 h 22"/>
                <a:gd name="T72" fmla="*/ 38 w 40"/>
                <a:gd name="T73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22">
                  <a:moveTo>
                    <a:pt x="38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7" y="19"/>
                    <a:pt x="37" y="19"/>
                    <a:pt x="37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5" y="17"/>
                    <a:pt x="35" y="16"/>
                    <a:pt x="35" y="16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4" y="15"/>
                    <a:pt x="34" y="14"/>
                    <a:pt x="34" y="14"/>
                  </a:cubicBezTo>
                  <a:cubicBezTo>
                    <a:pt x="34" y="14"/>
                    <a:pt x="35" y="14"/>
                    <a:pt x="35" y="14"/>
                  </a:cubicBezTo>
                  <a:cubicBezTo>
                    <a:pt x="35" y="13"/>
                    <a:pt x="35" y="13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1" y="10"/>
                    <a:pt x="31" y="9"/>
                    <a:pt x="30" y="9"/>
                  </a:cubicBezTo>
                  <a:cubicBezTo>
                    <a:pt x="29" y="8"/>
                    <a:pt x="27" y="7"/>
                    <a:pt x="25" y="6"/>
                  </a:cubicBezTo>
                  <a:cubicBezTo>
                    <a:pt x="24" y="6"/>
                    <a:pt x="23" y="6"/>
                    <a:pt x="23" y="5"/>
                  </a:cubicBezTo>
                  <a:cubicBezTo>
                    <a:pt x="22" y="5"/>
                    <a:pt x="21" y="5"/>
                    <a:pt x="20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5" y="3"/>
                    <a:pt x="14" y="2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1" y="4"/>
                    <a:pt x="11" y="5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8" y="6"/>
                    <a:pt x="8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7" y="2"/>
                    <a:pt x="7" y="2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5"/>
                    <a:pt x="4" y="5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4" y="7"/>
                    <a:pt x="4" y="8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1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5" y="11"/>
                    <a:pt x="15" y="12"/>
                  </a:cubicBezTo>
                  <a:cubicBezTo>
                    <a:pt x="15" y="13"/>
                    <a:pt x="15" y="13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5"/>
                    <a:pt x="15" y="16"/>
                    <a:pt x="14" y="16"/>
                  </a:cubicBezTo>
                  <a:cubicBezTo>
                    <a:pt x="14" y="17"/>
                    <a:pt x="14" y="17"/>
                    <a:pt x="15" y="17"/>
                  </a:cubicBezTo>
                  <a:cubicBezTo>
                    <a:pt x="15" y="17"/>
                    <a:pt x="16" y="17"/>
                    <a:pt x="17" y="17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9"/>
                    <a:pt x="20" y="19"/>
                    <a:pt x="21" y="19"/>
                  </a:cubicBezTo>
                  <a:cubicBezTo>
                    <a:pt x="22" y="19"/>
                    <a:pt x="23" y="19"/>
                    <a:pt x="24" y="19"/>
                  </a:cubicBezTo>
                  <a:cubicBezTo>
                    <a:pt x="24" y="20"/>
                    <a:pt x="25" y="19"/>
                    <a:pt x="25" y="19"/>
                  </a:cubicBezTo>
                  <a:cubicBezTo>
                    <a:pt x="26" y="19"/>
                    <a:pt x="26" y="19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7"/>
                    <a:pt x="27" y="16"/>
                  </a:cubicBezTo>
                  <a:cubicBezTo>
                    <a:pt x="28" y="16"/>
                    <a:pt x="28" y="16"/>
                    <a:pt x="29" y="16"/>
                  </a:cubicBezTo>
                  <a:cubicBezTo>
                    <a:pt x="29" y="16"/>
                    <a:pt x="30" y="17"/>
                    <a:pt x="30" y="17"/>
                  </a:cubicBezTo>
                  <a:cubicBezTo>
                    <a:pt x="31" y="17"/>
                    <a:pt x="31" y="17"/>
                    <a:pt x="32" y="18"/>
                  </a:cubicBezTo>
                  <a:cubicBezTo>
                    <a:pt x="32" y="19"/>
                    <a:pt x="33" y="20"/>
                    <a:pt x="34" y="20"/>
                  </a:cubicBezTo>
                  <a:cubicBezTo>
                    <a:pt x="34" y="21"/>
                    <a:pt x="35" y="21"/>
                    <a:pt x="36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0"/>
                    <a:pt x="39" y="20"/>
                  </a:cubicBezTo>
                  <a:cubicBezTo>
                    <a:pt x="39" y="20"/>
                    <a:pt x="38" y="20"/>
                    <a:pt x="3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464">
              <a:extLst>
                <a:ext uri="{FF2B5EF4-FFF2-40B4-BE49-F238E27FC236}">
                  <a16:creationId xmlns:a16="http://schemas.microsoft.com/office/drawing/2014/main" id="{429FC40B-58E4-4413-9FFD-D2B2017A7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130" y="2924858"/>
              <a:ext cx="76200" cy="84138"/>
            </a:xfrm>
            <a:custGeom>
              <a:avLst/>
              <a:gdLst>
                <a:gd name="T0" fmla="*/ 0 w 21"/>
                <a:gd name="T1" fmla="*/ 14 h 23"/>
                <a:gd name="T2" fmla="*/ 1 w 21"/>
                <a:gd name="T3" fmla="*/ 16 h 23"/>
                <a:gd name="T4" fmla="*/ 2 w 21"/>
                <a:gd name="T5" fmla="*/ 18 h 23"/>
                <a:gd name="T6" fmla="*/ 2 w 21"/>
                <a:gd name="T7" fmla="*/ 18 h 23"/>
                <a:gd name="T8" fmla="*/ 2 w 21"/>
                <a:gd name="T9" fmla="*/ 20 h 23"/>
                <a:gd name="T10" fmla="*/ 3 w 21"/>
                <a:gd name="T11" fmla="*/ 21 h 23"/>
                <a:gd name="T12" fmla="*/ 5 w 21"/>
                <a:gd name="T13" fmla="*/ 21 h 23"/>
                <a:gd name="T14" fmla="*/ 6 w 21"/>
                <a:gd name="T15" fmla="*/ 22 h 23"/>
                <a:gd name="T16" fmla="*/ 7 w 21"/>
                <a:gd name="T17" fmla="*/ 22 h 23"/>
                <a:gd name="T18" fmla="*/ 8 w 21"/>
                <a:gd name="T19" fmla="*/ 22 h 23"/>
                <a:gd name="T20" fmla="*/ 9 w 21"/>
                <a:gd name="T21" fmla="*/ 22 h 23"/>
                <a:gd name="T22" fmla="*/ 11 w 21"/>
                <a:gd name="T23" fmla="*/ 22 h 23"/>
                <a:gd name="T24" fmla="*/ 11 w 21"/>
                <a:gd name="T25" fmla="*/ 23 h 23"/>
                <a:gd name="T26" fmla="*/ 12 w 21"/>
                <a:gd name="T27" fmla="*/ 23 h 23"/>
                <a:gd name="T28" fmla="*/ 13 w 21"/>
                <a:gd name="T29" fmla="*/ 23 h 23"/>
                <a:gd name="T30" fmla="*/ 14 w 21"/>
                <a:gd name="T31" fmla="*/ 23 h 23"/>
                <a:gd name="T32" fmla="*/ 15 w 21"/>
                <a:gd name="T33" fmla="*/ 23 h 23"/>
                <a:gd name="T34" fmla="*/ 15 w 21"/>
                <a:gd name="T35" fmla="*/ 22 h 23"/>
                <a:gd name="T36" fmla="*/ 15 w 21"/>
                <a:gd name="T37" fmla="*/ 21 h 23"/>
                <a:gd name="T38" fmla="*/ 15 w 21"/>
                <a:gd name="T39" fmla="*/ 19 h 23"/>
                <a:gd name="T40" fmla="*/ 16 w 21"/>
                <a:gd name="T41" fmla="*/ 18 h 23"/>
                <a:gd name="T42" fmla="*/ 17 w 21"/>
                <a:gd name="T43" fmla="*/ 15 h 23"/>
                <a:gd name="T44" fmla="*/ 18 w 21"/>
                <a:gd name="T45" fmla="*/ 14 h 23"/>
                <a:gd name="T46" fmla="*/ 18 w 21"/>
                <a:gd name="T47" fmla="*/ 13 h 23"/>
                <a:gd name="T48" fmla="*/ 19 w 21"/>
                <a:gd name="T49" fmla="*/ 13 h 23"/>
                <a:gd name="T50" fmla="*/ 20 w 21"/>
                <a:gd name="T51" fmla="*/ 13 h 23"/>
                <a:gd name="T52" fmla="*/ 20 w 21"/>
                <a:gd name="T53" fmla="*/ 12 h 23"/>
                <a:gd name="T54" fmla="*/ 18 w 21"/>
                <a:gd name="T55" fmla="*/ 11 h 23"/>
                <a:gd name="T56" fmla="*/ 18 w 21"/>
                <a:gd name="T57" fmla="*/ 10 h 23"/>
                <a:gd name="T58" fmla="*/ 18 w 21"/>
                <a:gd name="T59" fmla="*/ 9 h 23"/>
                <a:gd name="T60" fmla="*/ 18 w 21"/>
                <a:gd name="T61" fmla="*/ 6 h 23"/>
                <a:gd name="T62" fmla="*/ 19 w 21"/>
                <a:gd name="T63" fmla="*/ 6 h 23"/>
                <a:gd name="T64" fmla="*/ 19 w 21"/>
                <a:gd name="T65" fmla="*/ 5 h 23"/>
                <a:gd name="T66" fmla="*/ 20 w 21"/>
                <a:gd name="T67" fmla="*/ 4 h 23"/>
                <a:gd name="T68" fmla="*/ 21 w 21"/>
                <a:gd name="T69" fmla="*/ 4 h 23"/>
                <a:gd name="T70" fmla="*/ 21 w 21"/>
                <a:gd name="T71" fmla="*/ 3 h 23"/>
                <a:gd name="T72" fmla="*/ 21 w 21"/>
                <a:gd name="T73" fmla="*/ 3 h 23"/>
                <a:gd name="T74" fmla="*/ 19 w 21"/>
                <a:gd name="T75" fmla="*/ 2 h 23"/>
                <a:gd name="T76" fmla="*/ 18 w 21"/>
                <a:gd name="T77" fmla="*/ 1 h 23"/>
                <a:gd name="T78" fmla="*/ 17 w 21"/>
                <a:gd name="T79" fmla="*/ 0 h 23"/>
                <a:gd name="T80" fmla="*/ 16 w 21"/>
                <a:gd name="T81" fmla="*/ 0 h 23"/>
                <a:gd name="T82" fmla="*/ 15 w 21"/>
                <a:gd name="T83" fmla="*/ 0 h 23"/>
                <a:gd name="T84" fmla="*/ 14 w 21"/>
                <a:gd name="T85" fmla="*/ 2 h 23"/>
                <a:gd name="T86" fmla="*/ 14 w 21"/>
                <a:gd name="T87" fmla="*/ 3 h 23"/>
                <a:gd name="T88" fmla="*/ 12 w 21"/>
                <a:gd name="T89" fmla="*/ 4 h 23"/>
                <a:gd name="T90" fmla="*/ 10 w 21"/>
                <a:gd name="T91" fmla="*/ 6 h 23"/>
                <a:gd name="T92" fmla="*/ 9 w 21"/>
                <a:gd name="T93" fmla="*/ 7 h 23"/>
                <a:gd name="T94" fmla="*/ 6 w 21"/>
                <a:gd name="T95" fmla="*/ 8 h 23"/>
                <a:gd name="T96" fmla="*/ 5 w 21"/>
                <a:gd name="T97" fmla="*/ 10 h 23"/>
                <a:gd name="T98" fmla="*/ 4 w 21"/>
                <a:gd name="T99" fmla="*/ 11 h 23"/>
                <a:gd name="T100" fmla="*/ 3 w 21"/>
                <a:gd name="T101" fmla="*/ 11 h 23"/>
                <a:gd name="T102" fmla="*/ 2 w 21"/>
                <a:gd name="T103" fmla="*/ 11 h 23"/>
                <a:gd name="T104" fmla="*/ 1 w 21"/>
                <a:gd name="T105" fmla="*/ 11 h 23"/>
                <a:gd name="T106" fmla="*/ 0 w 21"/>
                <a:gd name="T107" fmla="*/ 12 h 23"/>
                <a:gd name="T108" fmla="*/ 0 w 21"/>
                <a:gd name="T10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23">
                  <a:moveTo>
                    <a:pt x="0" y="14"/>
                  </a:moveTo>
                  <a:cubicBezTo>
                    <a:pt x="0" y="15"/>
                    <a:pt x="0" y="16"/>
                    <a:pt x="1" y="16"/>
                  </a:cubicBezTo>
                  <a:cubicBezTo>
                    <a:pt x="1" y="17"/>
                    <a:pt x="1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3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5" y="21"/>
                    <a:pt x="5" y="21"/>
                    <a:pt x="6" y="22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7" y="22"/>
                    <a:pt x="8" y="22"/>
                    <a:pt x="8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0"/>
                    <a:pt x="15" y="20"/>
                    <a:pt x="15" y="19"/>
                  </a:cubicBezTo>
                  <a:cubicBezTo>
                    <a:pt x="15" y="19"/>
                    <a:pt x="15" y="18"/>
                    <a:pt x="16" y="18"/>
                  </a:cubicBezTo>
                  <a:cubicBezTo>
                    <a:pt x="16" y="17"/>
                    <a:pt x="17" y="16"/>
                    <a:pt x="17" y="15"/>
                  </a:cubicBezTo>
                  <a:cubicBezTo>
                    <a:pt x="17" y="15"/>
                    <a:pt x="18" y="14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19" y="11"/>
                    <a:pt x="18" y="11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8" y="10"/>
                    <a:pt x="18" y="9"/>
                    <a:pt x="18" y="9"/>
                  </a:cubicBezTo>
                  <a:cubicBezTo>
                    <a:pt x="17" y="8"/>
                    <a:pt x="17" y="7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0" y="4"/>
                    <a:pt x="20" y="4"/>
                    <a:pt x="21" y="4"/>
                  </a:cubicBezTo>
                  <a:cubicBezTo>
                    <a:pt x="21" y="4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19" y="3"/>
                    <a:pt x="19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1"/>
                    <a:pt x="14" y="1"/>
                    <a:pt x="14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2" y="11"/>
                    <a:pt x="2" y="11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65">
              <a:extLst>
                <a:ext uri="{FF2B5EF4-FFF2-40B4-BE49-F238E27FC236}">
                  <a16:creationId xmlns:a16="http://schemas.microsoft.com/office/drawing/2014/main" id="{99C16421-985B-4BE6-8A35-E4A0FEA4E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893" y="3066145"/>
              <a:ext cx="58738" cy="104775"/>
            </a:xfrm>
            <a:custGeom>
              <a:avLst/>
              <a:gdLst>
                <a:gd name="T0" fmla="*/ 15 w 16"/>
                <a:gd name="T1" fmla="*/ 0 h 29"/>
                <a:gd name="T2" fmla="*/ 14 w 16"/>
                <a:gd name="T3" fmla="*/ 0 h 29"/>
                <a:gd name="T4" fmla="*/ 13 w 16"/>
                <a:gd name="T5" fmla="*/ 2 h 29"/>
                <a:gd name="T6" fmla="*/ 13 w 16"/>
                <a:gd name="T7" fmla="*/ 3 h 29"/>
                <a:gd name="T8" fmla="*/ 12 w 16"/>
                <a:gd name="T9" fmla="*/ 3 h 29"/>
                <a:gd name="T10" fmla="*/ 11 w 16"/>
                <a:gd name="T11" fmla="*/ 5 h 29"/>
                <a:gd name="T12" fmla="*/ 10 w 16"/>
                <a:gd name="T13" fmla="*/ 6 h 29"/>
                <a:gd name="T14" fmla="*/ 8 w 16"/>
                <a:gd name="T15" fmla="*/ 8 h 29"/>
                <a:gd name="T16" fmla="*/ 6 w 16"/>
                <a:gd name="T17" fmla="*/ 8 h 29"/>
                <a:gd name="T18" fmla="*/ 6 w 16"/>
                <a:gd name="T19" fmla="*/ 8 h 29"/>
                <a:gd name="T20" fmla="*/ 4 w 16"/>
                <a:gd name="T21" fmla="*/ 9 h 29"/>
                <a:gd name="T22" fmla="*/ 3 w 16"/>
                <a:gd name="T23" fmla="*/ 11 h 29"/>
                <a:gd name="T24" fmla="*/ 3 w 16"/>
                <a:gd name="T25" fmla="*/ 14 h 29"/>
                <a:gd name="T26" fmla="*/ 3 w 16"/>
                <a:gd name="T27" fmla="*/ 15 h 29"/>
                <a:gd name="T28" fmla="*/ 3 w 16"/>
                <a:gd name="T29" fmla="*/ 17 h 29"/>
                <a:gd name="T30" fmla="*/ 1 w 16"/>
                <a:gd name="T31" fmla="*/ 20 h 29"/>
                <a:gd name="T32" fmla="*/ 1 w 16"/>
                <a:gd name="T33" fmla="*/ 23 h 29"/>
                <a:gd name="T34" fmla="*/ 1 w 16"/>
                <a:gd name="T35" fmla="*/ 25 h 29"/>
                <a:gd name="T36" fmla="*/ 1 w 16"/>
                <a:gd name="T37" fmla="*/ 26 h 29"/>
                <a:gd name="T38" fmla="*/ 1 w 16"/>
                <a:gd name="T39" fmla="*/ 27 h 29"/>
                <a:gd name="T40" fmla="*/ 4 w 16"/>
                <a:gd name="T41" fmla="*/ 29 h 29"/>
                <a:gd name="T42" fmla="*/ 6 w 16"/>
                <a:gd name="T43" fmla="*/ 29 h 29"/>
                <a:gd name="T44" fmla="*/ 7 w 16"/>
                <a:gd name="T45" fmla="*/ 28 h 29"/>
                <a:gd name="T46" fmla="*/ 9 w 16"/>
                <a:gd name="T47" fmla="*/ 27 h 29"/>
                <a:gd name="T48" fmla="*/ 10 w 16"/>
                <a:gd name="T49" fmla="*/ 25 h 29"/>
                <a:gd name="T50" fmla="*/ 11 w 16"/>
                <a:gd name="T51" fmla="*/ 21 h 29"/>
                <a:gd name="T52" fmla="*/ 14 w 16"/>
                <a:gd name="T53" fmla="*/ 14 h 29"/>
                <a:gd name="T54" fmla="*/ 14 w 16"/>
                <a:gd name="T55" fmla="*/ 12 h 29"/>
                <a:gd name="T56" fmla="*/ 15 w 16"/>
                <a:gd name="T57" fmla="*/ 10 h 29"/>
                <a:gd name="T58" fmla="*/ 16 w 16"/>
                <a:gd name="T59" fmla="*/ 8 h 29"/>
                <a:gd name="T60" fmla="*/ 16 w 16"/>
                <a:gd name="T61" fmla="*/ 7 h 29"/>
                <a:gd name="T62" fmla="*/ 16 w 16"/>
                <a:gd name="T63" fmla="*/ 5 h 29"/>
                <a:gd name="T64" fmla="*/ 15 w 16"/>
                <a:gd name="T6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3" y="3"/>
                    <a:pt x="13" y="3"/>
                    <a:pt x="12" y="3"/>
                  </a:cubicBezTo>
                  <a:cubicBezTo>
                    <a:pt x="12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9" y="7"/>
                    <a:pt x="9" y="7"/>
                    <a:pt x="8" y="8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2"/>
                    <a:pt x="3" y="13"/>
                    <a:pt x="3" y="14"/>
                  </a:cubicBezTo>
                  <a:cubicBezTo>
                    <a:pt x="3" y="14"/>
                    <a:pt x="3" y="14"/>
                    <a:pt x="3" y="15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8"/>
                    <a:pt x="2" y="19"/>
                    <a:pt x="1" y="20"/>
                  </a:cubicBezTo>
                  <a:cubicBezTo>
                    <a:pt x="1" y="21"/>
                    <a:pt x="0" y="22"/>
                    <a:pt x="1" y="23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2" y="28"/>
                    <a:pt x="3" y="29"/>
                    <a:pt x="4" y="29"/>
                  </a:cubicBezTo>
                  <a:cubicBezTo>
                    <a:pt x="5" y="29"/>
                    <a:pt x="5" y="29"/>
                    <a:pt x="6" y="29"/>
                  </a:cubicBezTo>
                  <a:cubicBezTo>
                    <a:pt x="6" y="29"/>
                    <a:pt x="6" y="28"/>
                    <a:pt x="7" y="28"/>
                  </a:cubicBezTo>
                  <a:cubicBezTo>
                    <a:pt x="8" y="28"/>
                    <a:pt x="8" y="28"/>
                    <a:pt x="9" y="27"/>
                  </a:cubicBezTo>
                  <a:cubicBezTo>
                    <a:pt x="9" y="26"/>
                    <a:pt x="9" y="26"/>
                    <a:pt x="10" y="25"/>
                  </a:cubicBezTo>
                  <a:cubicBezTo>
                    <a:pt x="10" y="24"/>
                    <a:pt x="11" y="22"/>
                    <a:pt x="11" y="21"/>
                  </a:cubicBezTo>
                  <a:cubicBezTo>
                    <a:pt x="12" y="19"/>
                    <a:pt x="13" y="16"/>
                    <a:pt x="14" y="14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12"/>
                    <a:pt x="15" y="11"/>
                    <a:pt x="15" y="10"/>
                  </a:cubicBezTo>
                  <a:cubicBezTo>
                    <a:pt x="15" y="9"/>
                    <a:pt x="15" y="8"/>
                    <a:pt x="16" y="8"/>
                  </a:cubicBezTo>
                  <a:cubicBezTo>
                    <a:pt x="16" y="8"/>
                    <a:pt x="16" y="7"/>
                    <a:pt x="16" y="7"/>
                  </a:cubicBezTo>
                  <a:cubicBezTo>
                    <a:pt x="16" y="6"/>
                    <a:pt x="16" y="6"/>
                    <a:pt x="16" y="5"/>
                  </a:cubicBezTo>
                  <a:cubicBezTo>
                    <a:pt x="16" y="3"/>
                    <a:pt x="16" y="2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66">
              <a:extLst>
                <a:ext uri="{FF2B5EF4-FFF2-40B4-BE49-F238E27FC236}">
                  <a16:creationId xmlns:a16="http://schemas.microsoft.com/office/drawing/2014/main" id="{82C0738C-3ABF-4828-9920-A916139C4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7493" y="2186670"/>
              <a:ext cx="65088" cy="122238"/>
            </a:xfrm>
            <a:custGeom>
              <a:avLst/>
              <a:gdLst>
                <a:gd name="T0" fmla="*/ 1 w 18"/>
                <a:gd name="T1" fmla="*/ 22 h 34"/>
                <a:gd name="T2" fmla="*/ 0 w 18"/>
                <a:gd name="T3" fmla="*/ 24 h 34"/>
                <a:gd name="T4" fmla="*/ 0 w 18"/>
                <a:gd name="T5" fmla="*/ 25 h 34"/>
                <a:gd name="T6" fmla="*/ 1 w 18"/>
                <a:gd name="T7" fmla="*/ 26 h 34"/>
                <a:gd name="T8" fmla="*/ 0 w 18"/>
                <a:gd name="T9" fmla="*/ 27 h 34"/>
                <a:gd name="T10" fmla="*/ 0 w 18"/>
                <a:gd name="T11" fmla="*/ 28 h 34"/>
                <a:gd name="T12" fmla="*/ 0 w 18"/>
                <a:gd name="T13" fmla="*/ 30 h 34"/>
                <a:gd name="T14" fmla="*/ 1 w 18"/>
                <a:gd name="T15" fmla="*/ 31 h 34"/>
                <a:gd name="T16" fmla="*/ 1 w 18"/>
                <a:gd name="T17" fmla="*/ 31 h 34"/>
                <a:gd name="T18" fmla="*/ 2 w 18"/>
                <a:gd name="T19" fmla="*/ 31 h 34"/>
                <a:gd name="T20" fmla="*/ 4 w 18"/>
                <a:gd name="T21" fmla="*/ 31 h 34"/>
                <a:gd name="T22" fmla="*/ 4 w 18"/>
                <a:gd name="T23" fmla="*/ 32 h 34"/>
                <a:gd name="T24" fmla="*/ 5 w 18"/>
                <a:gd name="T25" fmla="*/ 33 h 34"/>
                <a:gd name="T26" fmla="*/ 7 w 18"/>
                <a:gd name="T27" fmla="*/ 34 h 34"/>
                <a:gd name="T28" fmla="*/ 8 w 18"/>
                <a:gd name="T29" fmla="*/ 34 h 34"/>
                <a:gd name="T30" fmla="*/ 9 w 18"/>
                <a:gd name="T31" fmla="*/ 34 h 34"/>
                <a:gd name="T32" fmla="*/ 9 w 18"/>
                <a:gd name="T33" fmla="*/ 34 h 34"/>
                <a:gd name="T34" fmla="*/ 10 w 18"/>
                <a:gd name="T35" fmla="*/ 34 h 34"/>
                <a:gd name="T36" fmla="*/ 11 w 18"/>
                <a:gd name="T37" fmla="*/ 34 h 34"/>
                <a:gd name="T38" fmla="*/ 11 w 18"/>
                <a:gd name="T39" fmla="*/ 33 h 34"/>
                <a:gd name="T40" fmla="*/ 10 w 18"/>
                <a:gd name="T41" fmla="*/ 32 h 34"/>
                <a:gd name="T42" fmla="*/ 9 w 18"/>
                <a:gd name="T43" fmla="*/ 31 h 34"/>
                <a:gd name="T44" fmla="*/ 6 w 18"/>
                <a:gd name="T45" fmla="*/ 28 h 34"/>
                <a:gd name="T46" fmla="*/ 6 w 18"/>
                <a:gd name="T47" fmla="*/ 25 h 34"/>
                <a:gd name="T48" fmla="*/ 6 w 18"/>
                <a:gd name="T49" fmla="*/ 22 h 34"/>
                <a:gd name="T50" fmla="*/ 6 w 18"/>
                <a:gd name="T51" fmla="*/ 21 h 34"/>
                <a:gd name="T52" fmla="*/ 7 w 18"/>
                <a:gd name="T53" fmla="*/ 20 h 34"/>
                <a:gd name="T54" fmla="*/ 7 w 18"/>
                <a:gd name="T55" fmla="*/ 16 h 34"/>
                <a:gd name="T56" fmla="*/ 8 w 18"/>
                <a:gd name="T57" fmla="*/ 14 h 34"/>
                <a:gd name="T58" fmla="*/ 10 w 18"/>
                <a:gd name="T59" fmla="*/ 12 h 34"/>
                <a:gd name="T60" fmla="*/ 11 w 18"/>
                <a:gd name="T61" fmla="*/ 10 h 34"/>
                <a:gd name="T62" fmla="*/ 13 w 18"/>
                <a:gd name="T63" fmla="*/ 7 h 34"/>
                <a:gd name="T64" fmla="*/ 16 w 18"/>
                <a:gd name="T65" fmla="*/ 5 h 34"/>
                <a:gd name="T66" fmla="*/ 17 w 18"/>
                <a:gd name="T67" fmla="*/ 4 h 34"/>
                <a:gd name="T68" fmla="*/ 18 w 18"/>
                <a:gd name="T69" fmla="*/ 2 h 34"/>
                <a:gd name="T70" fmla="*/ 18 w 18"/>
                <a:gd name="T71" fmla="*/ 1 h 34"/>
                <a:gd name="T72" fmla="*/ 17 w 18"/>
                <a:gd name="T73" fmla="*/ 0 h 34"/>
                <a:gd name="T74" fmla="*/ 16 w 18"/>
                <a:gd name="T75" fmla="*/ 0 h 34"/>
                <a:gd name="T76" fmla="*/ 15 w 18"/>
                <a:gd name="T77" fmla="*/ 0 h 34"/>
                <a:gd name="T78" fmla="*/ 13 w 18"/>
                <a:gd name="T79" fmla="*/ 2 h 34"/>
                <a:gd name="T80" fmla="*/ 12 w 18"/>
                <a:gd name="T81" fmla="*/ 4 h 34"/>
                <a:gd name="T82" fmla="*/ 9 w 18"/>
                <a:gd name="T83" fmla="*/ 5 h 34"/>
                <a:gd name="T84" fmla="*/ 6 w 18"/>
                <a:gd name="T85" fmla="*/ 7 h 34"/>
                <a:gd name="T86" fmla="*/ 6 w 18"/>
                <a:gd name="T87" fmla="*/ 7 h 34"/>
                <a:gd name="T88" fmla="*/ 5 w 18"/>
                <a:gd name="T89" fmla="*/ 8 h 34"/>
                <a:gd name="T90" fmla="*/ 4 w 18"/>
                <a:gd name="T91" fmla="*/ 8 h 34"/>
                <a:gd name="T92" fmla="*/ 4 w 18"/>
                <a:gd name="T93" fmla="*/ 9 h 34"/>
                <a:gd name="T94" fmla="*/ 4 w 18"/>
                <a:gd name="T95" fmla="*/ 11 h 34"/>
                <a:gd name="T96" fmla="*/ 3 w 18"/>
                <a:gd name="T97" fmla="*/ 11 h 34"/>
                <a:gd name="T98" fmla="*/ 3 w 18"/>
                <a:gd name="T99" fmla="*/ 11 h 34"/>
                <a:gd name="T100" fmla="*/ 2 w 18"/>
                <a:gd name="T101" fmla="*/ 12 h 34"/>
                <a:gd name="T102" fmla="*/ 1 w 18"/>
                <a:gd name="T103" fmla="*/ 12 h 34"/>
                <a:gd name="T104" fmla="*/ 1 w 18"/>
                <a:gd name="T105" fmla="*/ 13 h 34"/>
                <a:gd name="T106" fmla="*/ 2 w 18"/>
                <a:gd name="T107" fmla="*/ 14 h 34"/>
                <a:gd name="T108" fmla="*/ 2 w 18"/>
                <a:gd name="T109" fmla="*/ 16 h 34"/>
                <a:gd name="T110" fmla="*/ 2 w 18"/>
                <a:gd name="T111" fmla="*/ 18 h 34"/>
                <a:gd name="T112" fmla="*/ 1 w 18"/>
                <a:gd name="T113" fmla="*/ 19 h 34"/>
                <a:gd name="T114" fmla="*/ 1 w 18"/>
                <a:gd name="T115" fmla="*/ 20 h 34"/>
                <a:gd name="T116" fmla="*/ 1 w 18"/>
                <a:gd name="T117" fmla="*/ 2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34">
                  <a:moveTo>
                    <a:pt x="1" y="22"/>
                  </a:moveTo>
                  <a:cubicBezTo>
                    <a:pt x="1" y="22"/>
                    <a:pt x="1" y="23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5"/>
                    <a:pt x="1" y="26"/>
                    <a:pt x="1" y="26"/>
                  </a:cubicBezTo>
                  <a:cubicBezTo>
                    <a:pt x="1" y="26"/>
                    <a:pt x="1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0" y="30"/>
                  </a:cubicBezTo>
                  <a:cubicBezTo>
                    <a:pt x="0" y="30"/>
                    <a:pt x="0" y="31"/>
                    <a:pt x="1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7" y="34"/>
                    <a:pt x="8" y="34"/>
                  </a:cubicBezTo>
                  <a:cubicBezTo>
                    <a:pt x="8" y="34"/>
                    <a:pt x="8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10" y="34"/>
                    <a:pt x="10" y="34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3"/>
                    <a:pt x="11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10" y="32"/>
                    <a:pt x="9" y="32"/>
                    <a:pt x="9" y="31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5" y="24"/>
                    <a:pt x="6" y="23"/>
                    <a:pt x="6" y="22"/>
                  </a:cubicBezTo>
                  <a:cubicBezTo>
                    <a:pt x="6" y="22"/>
                    <a:pt x="6" y="21"/>
                    <a:pt x="6" y="21"/>
                  </a:cubicBezTo>
                  <a:cubicBezTo>
                    <a:pt x="6" y="21"/>
                    <a:pt x="7" y="20"/>
                    <a:pt x="7" y="20"/>
                  </a:cubicBezTo>
                  <a:cubicBezTo>
                    <a:pt x="7" y="19"/>
                    <a:pt x="7" y="17"/>
                    <a:pt x="7" y="16"/>
                  </a:cubicBezTo>
                  <a:cubicBezTo>
                    <a:pt x="7" y="15"/>
                    <a:pt x="7" y="15"/>
                    <a:pt x="8" y="14"/>
                  </a:cubicBezTo>
                  <a:cubicBezTo>
                    <a:pt x="9" y="14"/>
                    <a:pt x="9" y="13"/>
                    <a:pt x="10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7"/>
                    <a:pt x="15" y="6"/>
                    <a:pt x="16" y="5"/>
                  </a:cubicBezTo>
                  <a:cubicBezTo>
                    <a:pt x="16" y="5"/>
                    <a:pt x="17" y="5"/>
                    <a:pt x="17" y="4"/>
                  </a:cubicBezTo>
                  <a:cubicBezTo>
                    <a:pt x="18" y="4"/>
                    <a:pt x="18" y="3"/>
                    <a:pt x="18" y="2"/>
                  </a:cubicBezTo>
                  <a:cubicBezTo>
                    <a:pt x="18" y="2"/>
                    <a:pt x="18" y="2"/>
                    <a:pt x="18" y="1"/>
                  </a:cubicBezTo>
                  <a:cubicBezTo>
                    <a:pt x="18" y="1"/>
                    <a:pt x="17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3"/>
                    <a:pt x="12" y="3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7" y="6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5" y="7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3" y="10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1" y="13"/>
                    <a:pt x="2" y="14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2" y="21"/>
                    <a:pt x="2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67">
              <a:extLst>
                <a:ext uri="{FF2B5EF4-FFF2-40B4-BE49-F238E27FC236}">
                  <a16:creationId xmlns:a16="http://schemas.microsoft.com/office/drawing/2014/main" id="{52546F71-BCA8-4C32-88DE-2067A6F729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63130" y="2604183"/>
              <a:ext cx="76200" cy="112713"/>
            </a:xfrm>
            <a:custGeom>
              <a:avLst/>
              <a:gdLst>
                <a:gd name="T0" fmla="*/ 4 w 21"/>
                <a:gd name="T1" fmla="*/ 31 h 31"/>
                <a:gd name="T2" fmla="*/ 5 w 21"/>
                <a:gd name="T3" fmla="*/ 26 h 31"/>
                <a:gd name="T4" fmla="*/ 3 w 21"/>
                <a:gd name="T5" fmla="*/ 24 h 31"/>
                <a:gd name="T6" fmla="*/ 3 w 21"/>
                <a:gd name="T7" fmla="*/ 23 h 31"/>
                <a:gd name="T8" fmla="*/ 5 w 21"/>
                <a:gd name="T9" fmla="*/ 22 h 31"/>
                <a:gd name="T10" fmla="*/ 7 w 21"/>
                <a:gd name="T11" fmla="*/ 22 h 31"/>
                <a:gd name="T12" fmla="*/ 8 w 21"/>
                <a:gd name="T13" fmla="*/ 22 h 31"/>
                <a:gd name="T14" fmla="*/ 6 w 21"/>
                <a:gd name="T15" fmla="*/ 23 h 31"/>
                <a:gd name="T16" fmla="*/ 5 w 21"/>
                <a:gd name="T17" fmla="*/ 24 h 31"/>
                <a:gd name="T18" fmla="*/ 6 w 21"/>
                <a:gd name="T19" fmla="*/ 26 h 31"/>
                <a:gd name="T20" fmla="*/ 7 w 21"/>
                <a:gd name="T21" fmla="*/ 24 h 31"/>
                <a:gd name="T22" fmla="*/ 9 w 21"/>
                <a:gd name="T23" fmla="*/ 24 h 31"/>
                <a:gd name="T24" fmla="*/ 9 w 21"/>
                <a:gd name="T25" fmla="*/ 22 h 31"/>
                <a:gd name="T26" fmla="*/ 9 w 21"/>
                <a:gd name="T27" fmla="*/ 21 h 31"/>
                <a:gd name="T28" fmla="*/ 10 w 21"/>
                <a:gd name="T29" fmla="*/ 21 h 31"/>
                <a:gd name="T30" fmla="*/ 10 w 21"/>
                <a:gd name="T31" fmla="*/ 23 h 31"/>
                <a:gd name="T32" fmla="*/ 12 w 21"/>
                <a:gd name="T33" fmla="*/ 24 h 31"/>
                <a:gd name="T34" fmla="*/ 14 w 21"/>
                <a:gd name="T35" fmla="*/ 21 h 31"/>
                <a:gd name="T36" fmla="*/ 17 w 21"/>
                <a:gd name="T37" fmla="*/ 20 h 31"/>
                <a:gd name="T38" fmla="*/ 18 w 21"/>
                <a:gd name="T39" fmla="*/ 20 h 31"/>
                <a:gd name="T40" fmla="*/ 19 w 21"/>
                <a:gd name="T41" fmla="*/ 18 h 31"/>
                <a:gd name="T42" fmla="*/ 19 w 21"/>
                <a:gd name="T43" fmla="*/ 19 h 31"/>
                <a:gd name="T44" fmla="*/ 21 w 21"/>
                <a:gd name="T45" fmla="*/ 17 h 31"/>
                <a:gd name="T46" fmla="*/ 20 w 21"/>
                <a:gd name="T47" fmla="*/ 11 h 31"/>
                <a:gd name="T48" fmla="*/ 20 w 21"/>
                <a:gd name="T49" fmla="*/ 8 h 31"/>
                <a:gd name="T50" fmla="*/ 19 w 21"/>
                <a:gd name="T51" fmla="*/ 4 h 31"/>
                <a:gd name="T52" fmla="*/ 16 w 21"/>
                <a:gd name="T53" fmla="*/ 0 h 31"/>
                <a:gd name="T54" fmla="*/ 16 w 21"/>
                <a:gd name="T55" fmla="*/ 5 h 31"/>
                <a:gd name="T56" fmla="*/ 15 w 21"/>
                <a:gd name="T57" fmla="*/ 11 h 31"/>
                <a:gd name="T58" fmla="*/ 13 w 21"/>
                <a:gd name="T59" fmla="*/ 14 h 31"/>
                <a:gd name="T60" fmla="*/ 12 w 21"/>
                <a:gd name="T61" fmla="*/ 13 h 31"/>
                <a:gd name="T62" fmla="*/ 11 w 21"/>
                <a:gd name="T63" fmla="*/ 13 h 31"/>
                <a:gd name="T64" fmla="*/ 11 w 21"/>
                <a:gd name="T65" fmla="*/ 15 h 31"/>
                <a:gd name="T66" fmla="*/ 10 w 21"/>
                <a:gd name="T67" fmla="*/ 18 h 31"/>
                <a:gd name="T68" fmla="*/ 6 w 21"/>
                <a:gd name="T69" fmla="*/ 19 h 31"/>
                <a:gd name="T70" fmla="*/ 2 w 21"/>
                <a:gd name="T71" fmla="*/ 22 h 31"/>
                <a:gd name="T72" fmla="*/ 1 w 21"/>
                <a:gd name="T73" fmla="*/ 23 h 31"/>
                <a:gd name="T74" fmla="*/ 0 w 21"/>
                <a:gd name="T75" fmla="*/ 26 h 31"/>
                <a:gd name="T76" fmla="*/ 0 w 21"/>
                <a:gd name="T77" fmla="*/ 27 h 31"/>
                <a:gd name="T78" fmla="*/ 0 w 21"/>
                <a:gd name="T79" fmla="*/ 27 h 31"/>
                <a:gd name="T80" fmla="*/ 1 w 21"/>
                <a:gd name="T81" fmla="*/ 27 h 31"/>
                <a:gd name="T82" fmla="*/ 1 w 21"/>
                <a:gd name="T83" fmla="*/ 28 h 31"/>
                <a:gd name="T84" fmla="*/ 1 w 21"/>
                <a:gd name="T85" fmla="*/ 28 h 31"/>
                <a:gd name="T86" fmla="*/ 3 w 21"/>
                <a:gd name="T87" fmla="*/ 31 h 31"/>
                <a:gd name="T88" fmla="*/ 17 w 21"/>
                <a:gd name="T89" fmla="*/ 1 h 31"/>
                <a:gd name="T90" fmla="*/ 16 w 21"/>
                <a:gd name="T9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31">
                  <a:moveTo>
                    <a:pt x="3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4" y="29"/>
                    <a:pt x="5" y="27"/>
                    <a:pt x="5" y="26"/>
                  </a:cubicBezTo>
                  <a:cubicBezTo>
                    <a:pt x="4" y="25"/>
                    <a:pt x="4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4" y="23"/>
                    <a:pt x="4" y="23"/>
                    <a:pt x="5" y="23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5"/>
                    <a:pt x="5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7" y="26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10" y="23"/>
                    <a:pt x="9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2"/>
                    <a:pt x="10" y="23"/>
                    <a:pt x="10" y="23"/>
                  </a:cubicBezTo>
                  <a:cubicBezTo>
                    <a:pt x="11" y="23"/>
                    <a:pt x="11" y="24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3" y="23"/>
                    <a:pt x="13" y="22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21"/>
                    <a:pt x="16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8" y="19"/>
                    <a:pt x="18" y="19"/>
                    <a:pt x="18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20" y="19"/>
                  </a:cubicBezTo>
                  <a:cubicBezTo>
                    <a:pt x="21" y="19"/>
                    <a:pt x="21" y="18"/>
                    <a:pt x="21" y="17"/>
                  </a:cubicBezTo>
                  <a:cubicBezTo>
                    <a:pt x="20" y="16"/>
                    <a:pt x="20" y="15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0"/>
                    <a:pt x="20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8"/>
                    <a:pt x="20" y="7"/>
                  </a:cubicBezTo>
                  <a:cubicBezTo>
                    <a:pt x="20" y="6"/>
                    <a:pt x="20" y="5"/>
                    <a:pt x="19" y="4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1"/>
                    <a:pt x="15" y="2"/>
                    <a:pt x="15" y="4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8"/>
                    <a:pt x="16" y="9"/>
                    <a:pt x="15" y="11"/>
                  </a:cubicBezTo>
                  <a:cubicBezTo>
                    <a:pt x="15" y="11"/>
                    <a:pt x="15" y="12"/>
                    <a:pt x="15" y="12"/>
                  </a:cubicBezTo>
                  <a:cubicBezTo>
                    <a:pt x="15" y="13"/>
                    <a:pt x="14" y="14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5"/>
                    <a:pt x="11" y="15"/>
                  </a:cubicBezTo>
                  <a:cubicBezTo>
                    <a:pt x="11" y="16"/>
                    <a:pt x="11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7" y="18"/>
                    <a:pt x="6" y="18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20"/>
                    <a:pt x="3" y="21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3"/>
                    <a:pt x="2" y="23"/>
                    <a:pt x="1" y="23"/>
                  </a:cubicBezTo>
                  <a:cubicBezTo>
                    <a:pt x="1" y="24"/>
                    <a:pt x="1" y="24"/>
                    <a:pt x="0" y="25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2" y="30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lose/>
                  <a:moveTo>
                    <a:pt x="16" y="1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1"/>
                    <a:pt x="16" y="1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68">
              <a:extLst>
                <a:ext uri="{FF2B5EF4-FFF2-40B4-BE49-F238E27FC236}">
                  <a16:creationId xmlns:a16="http://schemas.microsoft.com/office/drawing/2014/main" id="{0F10E7F8-5661-47D9-B983-AC725BAD6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193" y="2056495"/>
              <a:ext cx="50800" cy="79375"/>
            </a:xfrm>
            <a:custGeom>
              <a:avLst/>
              <a:gdLst>
                <a:gd name="T0" fmla="*/ 2 w 14"/>
                <a:gd name="T1" fmla="*/ 22 h 22"/>
                <a:gd name="T2" fmla="*/ 5 w 14"/>
                <a:gd name="T3" fmla="*/ 22 h 22"/>
                <a:gd name="T4" fmla="*/ 6 w 14"/>
                <a:gd name="T5" fmla="*/ 21 h 22"/>
                <a:gd name="T6" fmla="*/ 6 w 14"/>
                <a:gd name="T7" fmla="*/ 21 h 22"/>
                <a:gd name="T8" fmla="*/ 9 w 14"/>
                <a:gd name="T9" fmla="*/ 19 h 22"/>
                <a:gd name="T10" fmla="*/ 10 w 14"/>
                <a:gd name="T11" fmla="*/ 18 h 22"/>
                <a:gd name="T12" fmla="*/ 10 w 14"/>
                <a:gd name="T13" fmla="*/ 18 h 22"/>
                <a:gd name="T14" fmla="*/ 10 w 14"/>
                <a:gd name="T15" fmla="*/ 18 h 22"/>
                <a:gd name="T16" fmla="*/ 11 w 14"/>
                <a:gd name="T17" fmla="*/ 19 h 22"/>
                <a:gd name="T18" fmla="*/ 13 w 14"/>
                <a:gd name="T19" fmla="*/ 16 h 22"/>
                <a:gd name="T20" fmla="*/ 13 w 14"/>
                <a:gd name="T21" fmla="*/ 13 h 22"/>
                <a:gd name="T22" fmla="*/ 14 w 14"/>
                <a:gd name="T23" fmla="*/ 11 h 22"/>
                <a:gd name="T24" fmla="*/ 14 w 14"/>
                <a:gd name="T25" fmla="*/ 8 h 22"/>
                <a:gd name="T26" fmla="*/ 12 w 14"/>
                <a:gd name="T27" fmla="*/ 6 h 22"/>
                <a:gd name="T28" fmla="*/ 11 w 14"/>
                <a:gd name="T29" fmla="*/ 4 h 22"/>
                <a:gd name="T30" fmla="*/ 11 w 14"/>
                <a:gd name="T31" fmla="*/ 0 h 22"/>
                <a:gd name="T32" fmla="*/ 8 w 14"/>
                <a:gd name="T33" fmla="*/ 0 h 22"/>
                <a:gd name="T34" fmla="*/ 10 w 14"/>
                <a:gd name="T35" fmla="*/ 1 h 22"/>
                <a:gd name="T36" fmla="*/ 10 w 14"/>
                <a:gd name="T37" fmla="*/ 2 h 22"/>
                <a:gd name="T38" fmla="*/ 7 w 14"/>
                <a:gd name="T39" fmla="*/ 2 h 22"/>
                <a:gd name="T40" fmla="*/ 7 w 14"/>
                <a:gd name="T41" fmla="*/ 4 h 22"/>
                <a:gd name="T42" fmla="*/ 7 w 14"/>
                <a:gd name="T43" fmla="*/ 5 h 22"/>
                <a:gd name="T44" fmla="*/ 4 w 14"/>
                <a:gd name="T45" fmla="*/ 5 h 22"/>
                <a:gd name="T46" fmla="*/ 4 w 14"/>
                <a:gd name="T47" fmla="*/ 7 h 22"/>
                <a:gd name="T48" fmla="*/ 5 w 14"/>
                <a:gd name="T49" fmla="*/ 8 h 22"/>
                <a:gd name="T50" fmla="*/ 5 w 14"/>
                <a:gd name="T51" fmla="*/ 8 h 22"/>
                <a:gd name="T52" fmla="*/ 5 w 14"/>
                <a:gd name="T53" fmla="*/ 8 h 22"/>
                <a:gd name="T54" fmla="*/ 3 w 14"/>
                <a:gd name="T55" fmla="*/ 8 h 22"/>
                <a:gd name="T56" fmla="*/ 1 w 14"/>
                <a:gd name="T57" fmla="*/ 12 h 22"/>
                <a:gd name="T58" fmla="*/ 3 w 14"/>
                <a:gd name="T59" fmla="*/ 14 h 22"/>
                <a:gd name="T60" fmla="*/ 4 w 14"/>
                <a:gd name="T61" fmla="*/ 14 h 22"/>
                <a:gd name="T62" fmla="*/ 3 w 14"/>
                <a:gd name="T63" fmla="*/ 15 h 22"/>
                <a:gd name="T64" fmla="*/ 0 w 14"/>
                <a:gd name="T65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" h="22">
                  <a:moveTo>
                    <a:pt x="2" y="21"/>
                  </a:moveTo>
                  <a:cubicBezTo>
                    <a:pt x="2" y="21"/>
                    <a:pt x="2" y="22"/>
                    <a:pt x="2" y="22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4" y="22"/>
                    <a:pt x="5" y="22"/>
                    <a:pt x="5" y="22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5"/>
                    <a:pt x="13" y="14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3" y="10"/>
                    <a:pt x="14" y="9"/>
                  </a:cubicBezTo>
                  <a:cubicBezTo>
                    <a:pt x="14" y="9"/>
                    <a:pt x="14" y="9"/>
                    <a:pt x="14" y="8"/>
                  </a:cubicBezTo>
                  <a:cubicBezTo>
                    <a:pt x="14" y="8"/>
                    <a:pt x="13" y="8"/>
                    <a:pt x="13" y="7"/>
                  </a:cubicBezTo>
                  <a:cubicBezTo>
                    <a:pt x="13" y="7"/>
                    <a:pt x="12" y="7"/>
                    <a:pt x="12" y="6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11" y="5"/>
                    <a:pt x="11" y="5"/>
                    <a:pt x="11" y="4"/>
                  </a:cubicBezTo>
                  <a:cubicBezTo>
                    <a:pt x="12" y="3"/>
                    <a:pt x="12" y="3"/>
                    <a:pt x="12" y="2"/>
                  </a:cubicBezTo>
                  <a:cubicBezTo>
                    <a:pt x="12" y="1"/>
                    <a:pt x="11" y="1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8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4"/>
                    <a:pt x="6" y="4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7"/>
                    <a:pt x="4" y="7"/>
                  </a:cubicBezTo>
                  <a:cubicBezTo>
                    <a:pt x="4" y="7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2" y="9"/>
                    <a:pt x="2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1" y="15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469">
              <a:extLst>
                <a:ext uri="{FF2B5EF4-FFF2-40B4-BE49-F238E27FC236}">
                  <a16:creationId xmlns:a16="http://schemas.microsoft.com/office/drawing/2014/main" id="{76291D6A-4DDA-4B4E-9585-59E986689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30" y="21247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70">
              <a:extLst>
                <a:ext uri="{FF2B5EF4-FFF2-40B4-BE49-F238E27FC236}">
                  <a16:creationId xmlns:a16="http://schemas.microsoft.com/office/drawing/2014/main" id="{F1A30DDA-E9F8-484B-B787-DF1C195E7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355" y="2932795"/>
              <a:ext cx="87313" cy="90488"/>
            </a:xfrm>
            <a:custGeom>
              <a:avLst/>
              <a:gdLst>
                <a:gd name="T0" fmla="*/ 23 w 24"/>
                <a:gd name="T1" fmla="*/ 19 h 25"/>
                <a:gd name="T2" fmla="*/ 23 w 24"/>
                <a:gd name="T3" fmla="*/ 19 h 25"/>
                <a:gd name="T4" fmla="*/ 22 w 24"/>
                <a:gd name="T5" fmla="*/ 18 h 25"/>
                <a:gd name="T6" fmla="*/ 22 w 24"/>
                <a:gd name="T7" fmla="*/ 18 h 25"/>
                <a:gd name="T8" fmla="*/ 22 w 24"/>
                <a:gd name="T9" fmla="*/ 18 h 25"/>
                <a:gd name="T10" fmla="*/ 22 w 24"/>
                <a:gd name="T11" fmla="*/ 18 h 25"/>
                <a:gd name="T12" fmla="*/ 22 w 24"/>
                <a:gd name="T13" fmla="*/ 18 h 25"/>
                <a:gd name="T14" fmla="*/ 22 w 24"/>
                <a:gd name="T15" fmla="*/ 18 h 25"/>
                <a:gd name="T16" fmla="*/ 23 w 24"/>
                <a:gd name="T17" fmla="*/ 19 h 25"/>
                <a:gd name="T18" fmla="*/ 23 w 24"/>
                <a:gd name="T19" fmla="*/ 19 h 25"/>
                <a:gd name="T20" fmla="*/ 24 w 24"/>
                <a:gd name="T21" fmla="*/ 19 h 25"/>
                <a:gd name="T22" fmla="*/ 24 w 24"/>
                <a:gd name="T23" fmla="*/ 19 h 25"/>
                <a:gd name="T24" fmla="*/ 24 w 24"/>
                <a:gd name="T25" fmla="*/ 19 h 25"/>
                <a:gd name="T26" fmla="*/ 23 w 24"/>
                <a:gd name="T27" fmla="*/ 16 h 25"/>
                <a:gd name="T28" fmla="*/ 22 w 24"/>
                <a:gd name="T29" fmla="*/ 16 h 25"/>
                <a:gd name="T30" fmla="*/ 22 w 24"/>
                <a:gd name="T31" fmla="*/ 17 h 25"/>
                <a:gd name="T32" fmla="*/ 21 w 24"/>
                <a:gd name="T33" fmla="*/ 17 h 25"/>
                <a:gd name="T34" fmla="*/ 20 w 24"/>
                <a:gd name="T35" fmla="*/ 17 h 25"/>
                <a:gd name="T36" fmla="*/ 20 w 24"/>
                <a:gd name="T37" fmla="*/ 16 h 25"/>
                <a:gd name="T38" fmla="*/ 19 w 24"/>
                <a:gd name="T39" fmla="*/ 15 h 25"/>
                <a:gd name="T40" fmla="*/ 18 w 24"/>
                <a:gd name="T41" fmla="*/ 15 h 25"/>
                <a:gd name="T42" fmla="*/ 18 w 24"/>
                <a:gd name="T43" fmla="*/ 14 h 25"/>
                <a:gd name="T44" fmla="*/ 18 w 24"/>
                <a:gd name="T45" fmla="*/ 13 h 25"/>
                <a:gd name="T46" fmla="*/ 18 w 24"/>
                <a:gd name="T47" fmla="*/ 12 h 25"/>
                <a:gd name="T48" fmla="*/ 17 w 24"/>
                <a:gd name="T49" fmla="*/ 11 h 25"/>
                <a:gd name="T50" fmla="*/ 16 w 24"/>
                <a:gd name="T51" fmla="*/ 10 h 25"/>
                <a:gd name="T52" fmla="*/ 15 w 24"/>
                <a:gd name="T53" fmla="*/ 9 h 25"/>
                <a:gd name="T54" fmla="*/ 14 w 24"/>
                <a:gd name="T55" fmla="*/ 9 h 25"/>
                <a:gd name="T56" fmla="*/ 13 w 24"/>
                <a:gd name="T57" fmla="*/ 8 h 25"/>
                <a:gd name="T58" fmla="*/ 11 w 24"/>
                <a:gd name="T59" fmla="*/ 7 h 25"/>
                <a:gd name="T60" fmla="*/ 10 w 24"/>
                <a:gd name="T61" fmla="*/ 6 h 25"/>
                <a:gd name="T62" fmla="*/ 9 w 24"/>
                <a:gd name="T63" fmla="*/ 5 h 25"/>
                <a:gd name="T64" fmla="*/ 6 w 24"/>
                <a:gd name="T65" fmla="*/ 2 h 25"/>
                <a:gd name="T66" fmla="*/ 4 w 24"/>
                <a:gd name="T67" fmla="*/ 1 h 25"/>
                <a:gd name="T68" fmla="*/ 1 w 24"/>
                <a:gd name="T69" fmla="*/ 0 h 25"/>
                <a:gd name="T70" fmla="*/ 1 w 24"/>
                <a:gd name="T71" fmla="*/ 1 h 25"/>
                <a:gd name="T72" fmla="*/ 0 w 24"/>
                <a:gd name="T73" fmla="*/ 1 h 25"/>
                <a:gd name="T74" fmla="*/ 1 w 24"/>
                <a:gd name="T75" fmla="*/ 3 h 25"/>
                <a:gd name="T76" fmla="*/ 3 w 24"/>
                <a:gd name="T77" fmla="*/ 4 h 25"/>
                <a:gd name="T78" fmla="*/ 4 w 24"/>
                <a:gd name="T79" fmla="*/ 6 h 25"/>
                <a:gd name="T80" fmla="*/ 5 w 24"/>
                <a:gd name="T81" fmla="*/ 7 h 25"/>
                <a:gd name="T82" fmla="*/ 7 w 24"/>
                <a:gd name="T83" fmla="*/ 9 h 25"/>
                <a:gd name="T84" fmla="*/ 8 w 24"/>
                <a:gd name="T85" fmla="*/ 10 h 25"/>
                <a:gd name="T86" fmla="*/ 8 w 24"/>
                <a:gd name="T87" fmla="*/ 11 h 25"/>
                <a:gd name="T88" fmla="*/ 9 w 24"/>
                <a:gd name="T89" fmla="*/ 12 h 25"/>
                <a:gd name="T90" fmla="*/ 11 w 24"/>
                <a:gd name="T91" fmla="*/ 15 h 25"/>
                <a:gd name="T92" fmla="*/ 12 w 24"/>
                <a:gd name="T93" fmla="*/ 17 h 25"/>
                <a:gd name="T94" fmla="*/ 12 w 24"/>
                <a:gd name="T95" fmla="*/ 18 h 25"/>
                <a:gd name="T96" fmla="*/ 15 w 24"/>
                <a:gd name="T97" fmla="*/ 21 h 25"/>
                <a:gd name="T98" fmla="*/ 17 w 24"/>
                <a:gd name="T99" fmla="*/ 23 h 25"/>
                <a:gd name="T100" fmla="*/ 19 w 24"/>
                <a:gd name="T101" fmla="*/ 25 h 25"/>
                <a:gd name="T102" fmla="*/ 20 w 24"/>
                <a:gd name="T103" fmla="*/ 25 h 25"/>
                <a:gd name="T104" fmla="*/ 22 w 24"/>
                <a:gd name="T105" fmla="*/ 25 h 25"/>
                <a:gd name="T106" fmla="*/ 23 w 24"/>
                <a:gd name="T107" fmla="*/ 22 h 25"/>
                <a:gd name="T108" fmla="*/ 23 w 24"/>
                <a:gd name="T109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" h="25"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3" y="17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2" y="16"/>
                    <a:pt x="22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19" y="15"/>
                    <a:pt x="19" y="15"/>
                    <a:pt x="18" y="15"/>
                  </a:cubicBezTo>
                  <a:cubicBezTo>
                    <a:pt x="18" y="15"/>
                    <a:pt x="18" y="14"/>
                    <a:pt x="18" y="14"/>
                  </a:cubicBezTo>
                  <a:cubicBezTo>
                    <a:pt x="18" y="14"/>
                    <a:pt x="18" y="13"/>
                    <a:pt x="18" y="13"/>
                  </a:cubicBezTo>
                  <a:cubicBezTo>
                    <a:pt x="18" y="13"/>
                    <a:pt x="18" y="12"/>
                    <a:pt x="18" y="12"/>
                  </a:cubicBezTo>
                  <a:cubicBezTo>
                    <a:pt x="18" y="12"/>
                    <a:pt x="17" y="11"/>
                    <a:pt x="17" y="11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0" y="6"/>
                  </a:cubicBezTo>
                  <a:cubicBezTo>
                    <a:pt x="10" y="6"/>
                    <a:pt x="10" y="5"/>
                    <a:pt x="9" y="5"/>
                  </a:cubicBezTo>
                  <a:cubicBezTo>
                    <a:pt x="8" y="4"/>
                    <a:pt x="7" y="3"/>
                    <a:pt x="6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3"/>
                    <a:pt x="11" y="14"/>
                    <a:pt x="11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9"/>
                    <a:pt x="14" y="20"/>
                    <a:pt x="15" y="21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18" y="23"/>
                    <a:pt x="18" y="24"/>
                    <a:pt x="19" y="25"/>
                  </a:cubicBezTo>
                  <a:cubicBezTo>
                    <a:pt x="19" y="25"/>
                    <a:pt x="20" y="25"/>
                    <a:pt x="20" y="25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3" y="24"/>
                    <a:pt x="23" y="23"/>
                    <a:pt x="23" y="22"/>
                  </a:cubicBezTo>
                  <a:cubicBezTo>
                    <a:pt x="23" y="21"/>
                    <a:pt x="23" y="20"/>
                    <a:pt x="2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71">
              <a:extLst>
                <a:ext uri="{FF2B5EF4-FFF2-40B4-BE49-F238E27FC236}">
                  <a16:creationId xmlns:a16="http://schemas.microsoft.com/office/drawing/2014/main" id="{66731A27-37D4-47D7-A6EE-078C7F636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1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72">
              <a:extLst>
                <a:ext uri="{FF2B5EF4-FFF2-40B4-BE49-F238E27FC236}">
                  <a16:creationId xmlns:a16="http://schemas.microsoft.com/office/drawing/2014/main" id="{9A9C37CB-878E-42E2-8B3B-A945CF7FB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955" y="2158095"/>
              <a:ext cx="73025" cy="57150"/>
            </a:xfrm>
            <a:custGeom>
              <a:avLst/>
              <a:gdLst>
                <a:gd name="T0" fmla="*/ 1 w 20"/>
                <a:gd name="T1" fmla="*/ 14 h 16"/>
                <a:gd name="T2" fmla="*/ 1 w 20"/>
                <a:gd name="T3" fmla="*/ 16 h 16"/>
                <a:gd name="T4" fmla="*/ 2 w 20"/>
                <a:gd name="T5" fmla="*/ 16 h 16"/>
                <a:gd name="T6" fmla="*/ 4 w 20"/>
                <a:gd name="T7" fmla="*/ 16 h 16"/>
                <a:gd name="T8" fmla="*/ 4 w 20"/>
                <a:gd name="T9" fmla="*/ 16 h 16"/>
                <a:gd name="T10" fmla="*/ 4 w 20"/>
                <a:gd name="T11" fmla="*/ 16 h 16"/>
                <a:gd name="T12" fmla="*/ 4 w 20"/>
                <a:gd name="T13" fmla="*/ 16 h 16"/>
                <a:gd name="T14" fmla="*/ 4 w 20"/>
                <a:gd name="T15" fmla="*/ 16 h 16"/>
                <a:gd name="T16" fmla="*/ 5 w 20"/>
                <a:gd name="T17" fmla="*/ 16 h 16"/>
                <a:gd name="T18" fmla="*/ 6 w 20"/>
                <a:gd name="T19" fmla="*/ 16 h 16"/>
                <a:gd name="T20" fmla="*/ 7 w 20"/>
                <a:gd name="T21" fmla="*/ 15 h 16"/>
                <a:gd name="T22" fmla="*/ 8 w 20"/>
                <a:gd name="T23" fmla="*/ 14 h 16"/>
                <a:gd name="T24" fmla="*/ 10 w 20"/>
                <a:gd name="T25" fmla="*/ 13 h 16"/>
                <a:gd name="T26" fmla="*/ 11 w 20"/>
                <a:gd name="T27" fmla="*/ 12 h 16"/>
                <a:gd name="T28" fmla="*/ 12 w 20"/>
                <a:gd name="T29" fmla="*/ 11 h 16"/>
                <a:gd name="T30" fmla="*/ 13 w 20"/>
                <a:gd name="T31" fmla="*/ 11 h 16"/>
                <a:gd name="T32" fmla="*/ 15 w 20"/>
                <a:gd name="T33" fmla="*/ 10 h 16"/>
                <a:gd name="T34" fmla="*/ 16 w 20"/>
                <a:gd name="T35" fmla="*/ 10 h 16"/>
                <a:gd name="T36" fmla="*/ 16 w 20"/>
                <a:gd name="T37" fmla="*/ 10 h 16"/>
                <a:gd name="T38" fmla="*/ 16 w 20"/>
                <a:gd name="T39" fmla="*/ 10 h 16"/>
                <a:gd name="T40" fmla="*/ 16 w 20"/>
                <a:gd name="T41" fmla="*/ 10 h 16"/>
                <a:gd name="T42" fmla="*/ 18 w 20"/>
                <a:gd name="T43" fmla="*/ 10 h 16"/>
                <a:gd name="T44" fmla="*/ 19 w 20"/>
                <a:gd name="T45" fmla="*/ 10 h 16"/>
                <a:gd name="T46" fmla="*/ 20 w 20"/>
                <a:gd name="T47" fmla="*/ 9 h 16"/>
                <a:gd name="T48" fmla="*/ 20 w 20"/>
                <a:gd name="T49" fmla="*/ 5 h 16"/>
                <a:gd name="T50" fmla="*/ 19 w 20"/>
                <a:gd name="T51" fmla="*/ 3 h 16"/>
                <a:gd name="T52" fmla="*/ 18 w 20"/>
                <a:gd name="T53" fmla="*/ 3 h 16"/>
                <a:gd name="T54" fmla="*/ 16 w 20"/>
                <a:gd name="T55" fmla="*/ 2 h 16"/>
                <a:gd name="T56" fmla="*/ 15 w 20"/>
                <a:gd name="T57" fmla="*/ 2 h 16"/>
                <a:gd name="T58" fmla="*/ 13 w 20"/>
                <a:gd name="T59" fmla="*/ 1 h 16"/>
                <a:gd name="T60" fmla="*/ 11 w 20"/>
                <a:gd name="T61" fmla="*/ 1 h 16"/>
                <a:gd name="T62" fmla="*/ 10 w 20"/>
                <a:gd name="T63" fmla="*/ 1 h 16"/>
                <a:gd name="T64" fmla="*/ 9 w 20"/>
                <a:gd name="T65" fmla="*/ 1 h 16"/>
                <a:gd name="T66" fmla="*/ 9 w 20"/>
                <a:gd name="T67" fmla="*/ 3 h 16"/>
                <a:gd name="T68" fmla="*/ 8 w 20"/>
                <a:gd name="T69" fmla="*/ 4 h 16"/>
                <a:gd name="T70" fmla="*/ 6 w 20"/>
                <a:gd name="T71" fmla="*/ 6 h 16"/>
                <a:gd name="T72" fmla="*/ 5 w 20"/>
                <a:gd name="T73" fmla="*/ 7 h 16"/>
                <a:gd name="T74" fmla="*/ 5 w 20"/>
                <a:gd name="T75" fmla="*/ 8 h 16"/>
                <a:gd name="T76" fmla="*/ 1 w 20"/>
                <a:gd name="T77" fmla="*/ 11 h 16"/>
                <a:gd name="T78" fmla="*/ 0 w 20"/>
                <a:gd name="T79" fmla="*/ 11 h 16"/>
                <a:gd name="T80" fmla="*/ 1 w 20"/>
                <a:gd name="T81" fmla="*/ 12 h 16"/>
                <a:gd name="T82" fmla="*/ 1 w 20"/>
                <a:gd name="T8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16">
                  <a:moveTo>
                    <a:pt x="1" y="14"/>
                  </a:moveTo>
                  <a:cubicBezTo>
                    <a:pt x="1" y="15"/>
                    <a:pt x="1" y="15"/>
                    <a:pt x="1" y="16"/>
                  </a:cubicBezTo>
                  <a:cubicBezTo>
                    <a:pt x="1" y="16"/>
                    <a:pt x="2" y="16"/>
                    <a:pt x="2" y="16"/>
                  </a:cubicBezTo>
                  <a:cubicBezTo>
                    <a:pt x="3" y="16"/>
                    <a:pt x="3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5"/>
                    <a:pt x="7" y="15"/>
                  </a:cubicBezTo>
                  <a:cubicBezTo>
                    <a:pt x="7" y="15"/>
                    <a:pt x="8" y="14"/>
                    <a:pt x="8" y="14"/>
                  </a:cubicBezTo>
                  <a:cubicBezTo>
                    <a:pt x="8" y="13"/>
                    <a:pt x="9" y="13"/>
                    <a:pt x="10" y="13"/>
                  </a:cubicBezTo>
                  <a:cubicBezTo>
                    <a:pt x="10" y="13"/>
                    <a:pt x="11" y="13"/>
                    <a:pt x="11" y="12"/>
                  </a:cubicBezTo>
                  <a:cubicBezTo>
                    <a:pt x="11" y="12"/>
                    <a:pt x="12" y="12"/>
                    <a:pt x="12" y="11"/>
                  </a:cubicBezTo>
                  <a:cubicBezTo>
                    <a:pt x="12" y="11"/>
                    <a:pt x="12" y="11"/>
                    <a:pt x="13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7" y="10"/>
                    <a:pt x="18" y="10"/>
                  </a:cubicBezTo>
                  <a:cubicBezTo>
                    <a:pt x="18" y="10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ubicBezTo>
                    <a:pt x="19" y="3"/>
                    <a:pt x="19" y="3"/>
                    <a:pt x="18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9" y="2"/>
                    <a:pt x="9" y="3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6" y="5"/>
                    <a:pt x="6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3" y="9"/>
                    <a:pt x="2" y="10"/>
                    <a:pt x="1" y="11"/>
                  </a:cubicBezTo>
                  <a:cubicBezTo>
                    <a:pt x="1" y="11"/>
                    <a:pt x="0" y="11"/>
                    <a:pt x="0" y="11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1" y="13"/>
                    <a:pt x="1" y="13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73">
              <a:extLst>
                <a:ext uri="{FF2B5EF4-FFF2-40B4-BE49-F238E27FC236}">
                  <a16:creationId xmlns:a16="http://schemas.microsoft.com/office/drawing/2014/main" id="{797D8963-F535-4EFC-A031-AA57BEFB1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57150" cy="87313"/>
            </a:xfrm>
            <a:custGeom>
              <a:avLst/>
              <a:gdLst>
                <a:gd name="T0" fmla="*/ 1 w 16"/>
                <a:gd name="T1" fmla="*/ 5 h 24"/>
                <a:gd name="T2" fmla="*/ 2 w 16"/>
                <a:gd name="T3" fmla="*/ 7 h 24"/>
                <a:gd name="T4" fmla="*/ 2 w 16"/>
                <a:gd name="T5" fmla="*/ 8 h 24"/>
                <a:gd name="T6" fmla="*/ 3 w 16"/>
                <a:gd name="T7" fmla="*/ 8 h 24"/>
                <a:gd name="T8" fmla="*/ 3 w 16"/>
                <a:gd name="T9" fmla="*/ 9 h 24"/>
                <a:gd name="T10" fmla="*/ 4 w 16"/>
                <a:gd name="T11" fmla="*/ 11 h 24"/>
                <a:gd name="T12" fmla="*/ 5 w 16"/>
                <a:gd name="T13" fmla="*/ 11 h 24"/>
                <a:gd name="T14" fmla="*/ 6 w 16"/>
                <a:gd name="T15" fmla="*/ 12 h 24"/>
                <a:gd name="T16" fmla="*/ 4 w 16"/>
                <a:gd name="T17" fmla="*/ 15 h 24"/>
                <a:gd name="T18" fmla="*/ 4 w 16"/>
                <a:gd name="T19" fmla="*/ 15 h 24"/>
                <a:gd name="T20" fmla="*/ 4 w 16"/>
                <a:gd name="T21" fmla="*/ 18 h 24"/>
                <a:gd name="T22" fmla="*/ 3 w 16"/>
                <a:gd name="T23" fmla="*/ 19 h 24"/>
                <a:gd name="T24" fmla="*/ 3 w 16"/>
                <a:gd name="T25" fmla="*/ 20 h 24"/>
                <a:gd name="T26" fmla="*/ 6 w 16"/>
                <a:gd name="T27" fmla="*/ 21 h 24"/>
                <a:gd name="T28" fmla="*/ 4 w 16"/>
                <a:gd name="T29" fmla="*/ 22 h 24"/>
                <a:gd name="T30" fmla="*/ 2 w 16"/>
                <a:gd name="T31" fmla="*/ 24 h 24"/>
                <a:gd name="T32" fmla="*/ 3 w 16"/>
                <a:gd name="T33" fmla="*/ 24 h 24"/>
                <a:gd name="T34" fmla="*/ 6 w 16"/>
                <a:gd name="T35" fmla="*/ 23 h 24"/>
                <a:gd name="T36" fmla="*/ 10 w 16"/>
                <a:gd name="T37" fmla="*/ 23 h 24"/>
                <a:gd name="T38" fmla="*/ 15 w 16"/>
                <a:gd name="T39" fmla="*/ 21 h 24"/>
                <a:gd name="T40" fmla="*/ 14 w 16"/>
                <a:gd name="T41" fmla="*/ 20 h 24"/>
                <a:gd name="T42" fmla="*/ 15 w 16"/>
                <a:gd name="T43" fmla="*/ 18 h 24"/>
                <a:gd name="T44" fmla="*/ 13 w 16"/>
                <a:gd name="T45" fmla="*/ 15 h 24"/>
                <a:gd name="T46" fmla="*/ 13 w 16"/>
                <a:gd name="T47" fmla="*/ 16 h 24"/>
                <a:gd name="T48" fmla="*/ 13 w 16"/>
                <a:gd name="T49" fmla="*/ 15 h 24"/>
                <a:gd name="T50" fmla="*/ 12 w 16"/>
                <a:gd name="T51" fmla="*/ 12 h 24"/>
                <a:gd name="T52" fmla="*/ 9 w 16"/>
                <a:gd name="T53" fmla="*/ 9 h 24"/>
                <a:gd name="T54" fmla="*/ 7 w 16"/>
                <a:gd name="T55" fmla="*/ 7 h 24"/>
                <a:gd name="T56" fmla="*/ 8 w 16"/>
                <a:gd name="T57" fmla="*/ 3 h 24"/>
                <a:gd name="T58" fmla="*/ 7 w 16"/>
                <a:gd name="T59" fmla="*/ 2 h 24"/>
                <a:gd name="T60" fmla="*/ 5 w 16"/>
                <a:gd name="T61" fmla="*/ 2 h 24"/>
                <a:gd name="T62" fmla="*/ 6 w 16"/>
                <a:gd name="T63" fmla="*/ 0 h 24"/>
                <a:gd name="T64" fmla="*/ 5 w 16"/>
                <a:gd name="T65" fmla="*/ 0 h 24"/>
                <a:gd name="T66" fmla="*/ 3 w 16"/>
                <a:gd name="T67" fmla="*/ 0 h 24"/>
                <a:gd name="T68" fmla="*/ 1 w 16"/>
                <a:gd name="T6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24">
                  <a:moveTo>
                    <a:pt x="1" y="3"/>
                  </a:move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3" y="10"/>
                    <a:pt x="3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5"/>
                    <a:pt x="6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cubicBezTo>
                    <a:pt x="5" y="17"/>
                    <a:pt x="4" y="18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3" y="23"/>
                    <a:pt x="3" y="23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4" y="24"/>
                    <a:pt x="4" y="24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7" y="23"/>
                    <a:pt x="7" y="23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20"/>
                    <a:pt x="14" y="19"/>
                  </a:cubicBezTo>
                  <a:cubicBezTo>
                    <a:pt x="15" y="19"/>
                    <a:pt x="15" y="18"/>
                    <a:pt x="15" y="18"/>
                  </a:cubicBezTo>
                  <a:cubicBezTo>
                    <a:pt x="16" y="17"/>
                    <a:pt x="15" y="16"/>
                    <a:pt x="14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1" y="12"/>
                    <a:pt x="11" y="12"/>
                    <a:pt x="11" y="11"/>
                  </a:cubicBezTo>
                  <a:cubicBezTo>
                    <a:pt x="10" y="11"/>
                    <a:pt x="9" y="10"/>
                    <a:pt x="9" y="9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74">
              <a:extLst>
                <a:ext uri="{FF2B5EF4-FFF2-40B4-BE49-F238E27FC236}">
                  <a16:creationId xmlns:a16="http://schemas.microsoft.com/office/drawing/2014/main" id="{0821E34B-F430-4796-843D-7F79033F8E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6193" y="2153333"/>
              <a:ext cx="71438" cy="73025"/>
            </a:xfrm>
            <a:custGeom>
              <a:avLst/>
              <a:gdLst>
                <a:gd name="T0" fmla="*/ 2 w 20"/>
                <a:gd name="T1" fmla="*/ 8 h 20"/>
                <a:gd name="T2" fmla="*/ 5 w 20"/>
                <a:gd name="T3" fmla="*/ 12 h 20"/>
                <a:gd name="T4" fmla="*/ 5 w 20"/>
                <a:gd name="T5" fmla="*/ 12 h 20"/>
                <a:gd name="T6" fmla="*/ 6 w 20"/>
                <a:gd name="T7" fmla="*/ 9 h 20"/>
                <a:gd name="T8" fmla="*/ 7 w 20"/>
                <a:gd name="T9" fmla="*/ 9 h 20"/>
                <a:gd name="T10" fmla="*/ 8 w 20"/>
                <a:gd name="T11" fmla="*/ 10 h 20"/>
                <a:gd name="T12" fmla="*/ 7 w 20"/>
                <a:gd name="T13" fmla="*/ 11 h 20"/>
                <a:gd name="T14" fmla="*/ 5 w 20"/>
                <a:gd name="T15" fmla="*/ 12 h 20"/>
                <a:gd name="T16" fmla="*/ 5 w 20"/>
                <a:gd name="T17" fmla="*/ 13 h 20"/>
                <a:gd name="T18" fmla="*/ 7 w 20"/>
                <a:gd name="T19" fmla="*/ 14 h 20"/>
                <a:gd name="T20" fmla="*/ 7 w 20"/>
                <a:gd name="T21" fmla="*/ 14 h 20"/>
                <a:gd name="T22" fmla="*/ 7 w 20"/>
                <a:gd name="T23" fmla="*/ 14 h 20"/>
                <a:gd name="T24" fmla="*/ 7 w 20"/>
                <a:gd name="T25" fmla="*/ 14 h 20"/>
                <a:gd name="T26" fmla="*/ 7 w 20"/>
                <a:gd name="T27" fmla="*/ 14 h 20"/>
                <a:gd name="T28" fmla="*/ 6 w 20"/>
                <a:gd name="T29" fmla="*/ 16 h 20"/>
                <a:gd name="T30" fmla="*/ 9 w 20"/>
                <a:gd name="T31" fmla="*/ 18 h 20"/>
                <a:gd name="T32" fmla="*/ 9 w 20"/>
                <a:gd name="T33" fmla="*/ 18 h 20"/>
                <a:gd name="T34" fmla="*/ 9 w 20"/>
                <a:gd name="T35" fmla="*/ 19 h 20"/>
                <a:gd name="T36" fmla="*/ 11 w 20"/>
                <a:gd name="T37" fmla="*/ 20 h 20"/>
                <a:gd name="T38" fmla="*/ 11 w 20"/>
                <a:gd name="T39" fmla="*/ 16 h 20"/>
                <a:gd name="T40" fmla="*/ 12 w 20"/>
                <a:gd name="T41" fmla="*/ 14 h 20"/>
                <a:gd name="T42" fmla="*/ 13 w 20"/>
                <a:gd name="T43" fmla="*/ 10 h 20"/>
                <a:gd name="T44" fmla="*/ 14 w 20"/>
                <a:gd name="T45" fmla="*/ 8 h 20"/>
                <a:gd name="T46" fmla="*/ 15 w 20"/>
                <a:gd name="T47" fmla="*/ 12 h 20"/>
                <a:gd name="T48" fmla="*/ 15 w 20"/>
                <a:gd name="T49" fmla="*/ 15 h 20"/>
                <a:gd name="T50" fmla="*/ 17 w 20"/>
                <a:gd name="T51" fmla="*/ 15 h 20"/>
                <a:gd name="T52" fmla="*/ 18 w 20"/>
                <a:gd name="T53" fmla="*/ 15 h 20"/>
                <a:gd name="T54" fmla="*/ 20 w 20"/>
                <a:gd name="T55" fmla="*/ 13 h 20"/>
                <a:gd name="T56" fmla="*/ 19 w 20"/>
                <a:gd name="T57" fmla="*/ 12 h 20"/>
                <a:gd name="T58" fmla="*/ 17 w 20"/>
                <a:gd name="T59" fmla="*/ 10 h 20"/>
                <a:gd name="T60" fmla="*/ 17 w 20"/>
                <a:gd name="T61" fmla="*/ 9 h 20"/>
                <a:gd name="T62" fmla="*/ 15 w 20"/>
                <a:gd name="T63" fmla="*/ 7 h 20"/>
                <a:gd name="T64" fmla="*/ 14 w 20"/>
                <a:gd name="T65" fmla="*/ 6 h 20"/>
                <a:gd name="T66" fmla="*/ 11 w 20"/>
                <a:gd name="T67" fmla="*/ 4 h 20"/>
                <a:gd name="T68" fmla="*/ 10 w 20"/>
                <a:gd name="T69" fmla="*/ 2 h 20"/>
                <a:gd name="T70" fmla="*/ 8 w 20"/>
                <a:gd name="T71" fmla="*/ 0 h 20"/>
                <a:gd name="T72" fmla="*/ 7 w 20"/>
                <a:gd name="T73" fmla="*/ 3 h 20"/>
                <a:gd name="T74" fmla="*/ 7 w 20"/>
                <a:gd name="T75" fmla="*/ 3 h 20"/>
                <a:gd name="T76" fmla="*/ 7 w 20"/>
                <a:gd name="T77" fmla="*/ 4 h 20"/>
                <a:gd name="T78" fmla="*/ 7 w 20"/>
                <a:gd name="T79" fmla="*/ 3 h 20"/>
                <a:gd name="T80" fmla="*/ 7 w 20"/>
                <a:gd name="T81" fmla="*/ 3 h 20"/>
                <a:gd name="T82" fmla="*/ 5 w 20"/>
                <a:gd name="T83" fmla="*/ 3 h 20"/>
                <a:gd name="T84" fmla="*/ 5 w 20"/>
                <a:gd name="T85" fmla="*/ 3 h 20"/>
                <a:gd name="T86" fmla="*/ 4 w 20"/>
                <a:gd name="T87" fmla="*/ 3 h 20"/>
                <a:gd name="T88" fmla="*/ 4 w 20"/>
                <a:gd name="T89" fmla="*/ 3 h 20"/>
                <a:gd name="T90" fmla="*/ 5 w 20"/>
                <a:gd name="T91" fmla="*/ 3 h 20"/>
                <a:gd name="T92" fmla="*/ 5 w 20"/>
                <a:gd name="T93" fmla="*/ 2 h 20"/>
                <a:gd name="T94" fmla="*/ 2 w 20"/>
                <a:gd name="T95" fmla="*/ 2 h 20"/>
                <a:gd name="T96" fmla="*/ 1 w 20"/>
                <a:gd name="T97" fmla="*/ 4 h 20"/>
                <a:gd name="T98" fmla="*/ 1 w 20"/>
                <a:gd name="T99" fmla="*/ 7 h 20"/>
                <a:gd name="T100" fmla="*/ 7 w 20"/>
                <a:gd name="T101" fmla="*/ 13 h 20"/>
                <a:gd name="T102" fmla="*/ 7 w 20"/>
                <a:gd name="T103" fmla="*/ 6 h 20"/>
                <a:gd name="T104" fmla="*/ 7 w 20"/>
                <a:gd name="T105" fmla="*/ 6 h 20"/>
                <a:gd name="T106" fmla="*/ 7 w 20"/>
                <a:gd name="T10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" h="20">
                  <a:moveTo>
                    <a:pt x="1" y="7"/>
                  </a:moveTo>
                  <a:cubicBezTo>
                    <a:pt x="1" y="7"/>
                    <a:pt x="2" y="8"/>
                    <a:pt x="2" y="8"/>
                  </a:cubicBezTo>
                  <a:cubicBezTo>
                    <a:pt x="3" y="9"/>
                    <a:pt x="3" y="9"/>
                    <a:pt x="3" y="10"/>
                  </a:cubicBezTo>
                  <a:cubicBezTo>
                    <a:pt x="4" y="10"/>
                    <a:pt x="4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1"/>
                    <a:pt x="7" y="11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6" y="17"/>
                    <a:pt x="7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19"/>
                    <a:pt x="9" y="20"/>
                    <a:pt x="10" y="20"/>
                  </a:cubicBezTo>
                  <a:cubicBezTo>
                    <a:pt x="10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9"/>
                    <a:pt x="11" y="18"/>
                    <a:pt x="11" y="16"/>
                  </a:cubicBezTo>
                  <a:cubicBezTo>
                    <a:pt x="11" y="16"/>
                    <a:pt x="11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3" y="11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9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5" y="10"/>
                    <a:pt x="15" y="11"/>
                    <a:pt x="15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5" y="15"/>
                    <a:pt x="16" y="15"/>
                    <a:pt x="16" y="15"/>
                  </a:cubicBezTo>
                  <a:cubicBezTo>
                    <a:pt x="16" y="15"/>
                    <a:pt x="17" y="15"/>
                    <a:pt x="17" y="15"/>
                  </a:cubicBezTo>
                  <a:cubicBezTo>
                    <a:pt x="17" y="15"/>
                    <a:pt x="17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9" y="15"/>
                    <a:pt x="20" y="14"/>
                    <a:pt x="20" y="13"/>
                  </a:cubicBezTo>
                  <a:cubicBezTo>
                    <a:pt x="20" y="13"/>
                    <a:pt x="20" y="12"/>
                    <a:pt x="20" y="12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2"/>
                    <a:pt x="18" y="12"/>
                    <a:pt x="18" y="11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9"/>
                    <a:pt x="17" y="9"/>
                  </a:cubicBezTo>
                  <a:cubicBezTo>
                    <a:pt x="17" y="9"/>
                    <a:pt x="17" y="8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5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5"/>
                  </a:cubicBezTo>
                  <a:cubicBezTo>
                    <a:pt x="12" y="5"/>
                    <a:pt x="11" y="5"/>
                    <a:pt x="11" y="4"/>
                  </a:cubicBezTo>
                  <a:cubicBezTo>
                    <a:pt x="11" y="3"/>
                    <a:pt x="11" y="3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1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1" y="7"/>
                  </a:cubicBezTo>
                  <a:close/>
                  <a:moveTo>
                    <a:pt x="8" y="13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8" y="13"/>
                    <a:pt x="8" y="13"/>
                    <a:pt x="8" y="13"/>
                  </a:cubicBezTo>
                  <a:close/>
                  <a:moveTo>
                    <a:pt x="7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75">
              <a:extLst>
                <a:ext uri="{FF2B5EF4-FFF2-40B4-BE49-F238E27FC236}">
                  <a16:creationId xmlns:a16="http://schemas.microsoft.com/office/drawing/2014/main" id="{09102F04-4BCB-457C-97A2-7DED8E585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8505" y="2146983"/>
              <a:ext cx="76200" cy="68263"/>
            </a:xfrm>
            <a:custGeom>
              <a:avLst/>
              <a:gdLst>
                <a:gd name="T0" fmla="*/ 20 w 21"/>
                <a:gd name="T1" fmla="*/ 14 h 19"/>
                <a:gd name="T2" fmla="*/ 19 w 21"/>
                <a:gd name="T3" fmla="*/ 13 h 19"/>
                <a:gd name="T4" fmla="*/ 18 w 21"/>
                <a:gd name="T5" fmla="*/ 12 h 19"/>
                <a:gd name="T6" fmla="*/ 16 w 21"/>
                <a:gd name="T7" fmla="*/ 12 h 19"/>
                <a:gd name="T8" fmla="*/ 15 w 21"/>
                <a:gd name="T9" fmla="*/ 12 h 19"/>
                <a:gd name="T10" fmla="*/ 12 w 21"/>
                <a:gd name="T11" fmla="*/ 12 h 19"/>
                <a:gd name="T12" fmla="*/ 10 w 21"/>
                <a:gd name="T13" fmla="*/ 12 h 19"/>
                <a:gd name="T14" fmla="*/ 10 w 21"/>
                <a:gd name="T15" fmla="*/ 11 h 19"/>
                <a:gd name="T16" fmla="*/ 8 w 21"/>
                <a:gd name="T17" fmla="*/ 9 h 19"/>
                <a:gd name="T18" fmla="*/ 7 w 21"/>
                <a:gd name="T19" fmla="*/ 8 h 19"/>
                <a:gd name="T20" fmla="*/ 7 w 21"/>
                <a:gd name="T21" fmla="*/ 8 h 19"/>
                <a:gd name="T22" fmla="*/ 7 w 21"/>
                <a:gd name="T23" fmla="*/ 8 h 19"/>
                <a:gd name="T24" fmla="*/ 7 w 21"/>
                <a:gd name="T25" fmla="*/ 8 h 19"/>
                <a:gd name="T26" fmla="*/ 7 w 21"/>
                <a:gd name="T27" fmla="*/ 8 h 19"/>
                <a:gd name="T28" fmla="*/ 7 w 21"/>
                <a:gd name="T29" fmla="*/ 8 h 19"/>
                <a:gd name="T30" fmla="*/ 7 w 21"/>
                <a:gd name="T31" fmla="*/ 8 h 19"/>
                <a:gd name="T32" fmla="*/ 9 w 21"/>
                <a:gd name="T33" fmla="*/ 8 h 19"/>
                <a:gd name="T34" fmla="*/ 9 w 21"/>
                <a:gd name="T35" fmla="*/ 7 h 19"/>
                <a:gd name="T36" fmla="*/ 9 w 21"/>
                <a:gd name="T37" fmla="*/ 7 h 19"/>
                <a:gd name="T38" fmla="*/ 8 w 21"/>
                <a:gd name="T39" fmla="*/ 5 h 19"/>
                <a:gd name="T40" fmla="*/ 7 w 21"/>
                <a:gd name="T41" fmla="*/ 4 h 19"/>
                <a:gd name="T42" fmla="*/ 6 w 21"/>
                <a:gd name="T43" fmla="*/ 4 h 19"/>
                <a:gd name="T44" fmla="*/ 5 w 21"/>
                <a:gd name="T45" fmla="*/ 3 h 19"/>
                <a:gd name="T46" fmla="*/ 5 w 21"/>
                <a:gd name="T47" fmla="*/ 3 h 19"/>
                <a:gd name="T48" fmla="*/ 5 w 21"/>
                <a:gd name="T49" fmla="*/ 2 h 19"/>
                <a:gd name="T50" fmla="*/ 3 w 21"/>
                <a:gd name="T51" fmla="*/ 0 h 19"/>
                <a:gd name="T52" fmla="*/ 1 w 21"/>
                <a:gd name="T53" fmla="*/ 1 h 19"/>
                <a:gd name="T54" fmla="*/ 0 w 21"/>
                <a:gd name="T55" fmla="*/ 2 h 19"/>
                <a:gd name="T56" fmla="*/ 1 w 21"/>
                <a:gd name="T57" fmla="*/ 5 h 19"/>
                <a:gd name="T58" fmla="*/ 1 w 21"/>
                <a:gd name="T59" fmla="*/ 5 h 19"/>
                <a:gd name="T60" fmla="*/ 3 w 21"/>
                <a:gd name="T61" fmla="*/ 6 h 19"/>
                <a:gd name="T62" fmla="*/ 4 w 21"/>
                <a:gd name="T63" fmla="*/ 7 h 19"/>
                <a:gd name="T64" fmla="*/ 4 w 21"/>
                <a:gd name="T65" fmla="*/ 8 h 19"/>
                <a:gd name="T66" fmla="*/ 3 w 21"/>
                <a:gd name="T67" fmla="*/ 10 h 19"/>
                <a:gd name="T68" fmla="*/ 2 w 21"/>
                <a:gd name="T69" fmla="*/ 11 h 19"/>
                <a:gd name="T70" fmla="*/ 2 w 21"/>
                <a:gd name="T71" fmla="*/ 14 h 19"/>
                <a:gd name="T72" fmla="*/ 3 w 21"/>
                <a:gd name="T73" fmla="*/ 15 h 19"/>
                <a:gd name="T74" fmla="*/ 3 w 21"/>
                <a:gd name="T75" fmla="*/ 15 h 19"/>
                <a:gd name="T76" fmla="*/ 5 w 21"/>
                <a:gd name="T77" fmla="*/ 16 h 19"/>
                <a:gd name="T78" fmla="*/ 6 w 21"/>
                <a:gd name="T79" fmla="*/ 15 h 19"/>
                <a:gd name="T80" fmla="*/ 6 w 21"/>
                <a:gd name="T81" fmla="*/ 16 h 19"/>
                <a:gd name="T82" fmla="*/ 6 w 21"/>
                <a:gd name="T83" fmla="*/ 16 h 19"/>
                <a:gd name="T84" fmla="*/ 6 w 21"/>
                <a:gd name="T85" fmla="*/ 17 h 19"/>
                <a:gd name="T86" fmla="*/ 9 w 21"/>
                <a:gd name="T87" fmla="*/ 18 h 19"/>
                <a:gd name="T88" fmla="*/ 13 w 21"/>
                <a:gd name="T89" fmla="*/ 18 h 19"/>
                <a:gd name="T90" fmla="*/ 14 w 21"/>
                <a:gd name="T91" fmla="*/ 19 h 19"/>
                <a:gd name="T92" fmla="*/ 16 w 21"/>
                <a:gd name="T93" fmla="*/ 19 h 19"/>
                <a:gd name="T94" fmla="*/ 18 w 21"/>
                <a:gd name="T95" fmla="*/ 19 h 19"/>
                <a:gd name="T96" fmla="*/ 18 w 21"/>
                <a:gd name="T97" fmla="*/ 19 h 19"/>
                <a:gd name="T98" fmla="*/ 20 w 21"/>
                <a:gd name="T99" fmla="*/ 18 h 19"/>
                <a:gd name="T100" fmla="*/ 20 w 21"/>
                <a:gd name="T101" fmla="*/ 17 h 19"/>
                <a:gd name="T102" fmla="*/ 20 w 21"/>
                <a:gd name="T103" fmla="*/ 16 h 19"/>
                <a:gd name="T104" fmla="*/ 20 w 21"/>
                <a:gd name="T10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0" y="13"/>
                    <a:pt x="20" y="13"/>
                    <a:pt x="19" y="13"/>
                  </a:cubicBezTo>
                  <a:cubicBezTo>
                    <a:pt x="19" y="12"/>
                    <a:pt x="19" y="12"/>
                    <a:pt x="18" y="12"/>
                  </a:cubicBezTo>
                  <a:cubicBezTo>
                    <a:pt x="17" y="12"/>
                    <a:pt x="17" y="12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4" y="12"/>
                    <a:pt x="13" y="12"/>
                    <a:pt x="12" y="12"/>
                  </a:cubicBezTo>
                  <a:cubicBezTo>
                    <a:pt x="11" y="12"/>
                    <a:pt x="11" y="12"/>
                    <a:pt x="10" y="12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3" y="5"/>
                    <a:pt x="3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4" y="9"/>
                    <a:pt x="4" y="9"/>
                    <a:pt x="3" y="10"/>
                  </a:cubicBezTo>
                  <a:cubicBezTo>
                    <a:pt x="3" y="10"/>
                    <a:pt x="3" y="10"/>
                    <a:pt x="2" y="11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6"/>
                    <a:pt x="4" y="16"/>
                    <a:pt x="5" y="16"/>
                  </a:cubicBezTo>
                  <a:cubicBezTo>
                    <a:pt x="5" y="16"/>
                    <a:pt x="5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8"/>
                    <a:pt x="9" y="18"/>
                  </a:cubicBezTo>
                  <a:cubicBezTo>
                    <a:pt x="10" y="18"/>
                    <a:pt x="12" y="18"/>
                    <a:pt x="13" y="18"/>
                  </a:cubicBezTo>
                  <a:cubicBezTo>
                    <a:pt x="14" y="18"/>
                    <a:pt x="14" y="19"/>
                    <a:pt x="14" y="19"/>
                  </a:cubicBezTo>
                  <a:cubicBezTo>
                    <a:pt x="15" y="19"/>
                    <a:pt x="16" y="19"/>
                    <a:pt x="16" y="19"/>
                  </a:cubicBez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20" y="17"/>
                    <a:pt x="20" y="16"/>
                    <a:pt x="20" y="16"/>
                  </a:cubicBezTo>
                  <a:cubicBezTo>
                    <a:pt x="21" y="15"/>
                    <a:pt x="21" y="14"/>
                    <a:pt x="2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76">
              <a:extLst>
                <a:ext uri="{FF2B5EF4-FFF2-40B4-BE49-F238E27FC236}">
                  <a16:creationId xmlns:a16="http://schemas.microsoft.com/office/drawing/2014/main" id="{A7074210-7C8A-42F4-A8F9-C296394DD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3093" y="2127933"/>
              <a:ext cx="71438" cy="47625"/>
            </a:xfrm>
            <a:custGeom>
              <a:avLst/>
              <a:gdLst>
                <a:gd name="T0" fmla="*/ 13 w 20"/>
                <a:gd name="T1" fmla="*/ 8 h 13"/>
                <a:gd name="T2" fmla="*/ 11 w 20"/>
                <a:gd name="T3" fmla="*/ 7 h 13"/>
                <a:gd name="T4" fmla="*/ 11 w 20"/>
                <a:gd name="T5" fmla="*/ 7 h 13"/>
                <a:gd name="T6" fmla="*/ 11 w 20"/>
                <a:gd name="T7" fmla="*/ 5 h 13"/>
                <a:gd name="T8" fmla="*/ 11 w 20"/>
                <a:gd name="T9" fmla="*/ 3 h 13"/>
                <a:gd name="T10" fmla="*/ 10 w 20"/>
                <a:gd name="T11" fmla="*/ 2 h 13"/>
                <a:gd name="T12" fmla="*/ 9 w 20"/>
                <a:gd name="T13" fmla="*/ 1 h 13"/>
                <a:gd name="T14" fmla="*/ 8 w 20"/>
                <a:gd name="T15" fmla="*/ 0 h 13"/>
                <a:gd name="T16" fmla="*/ 7 w 20"/>
                <a:gd name="T17" fmla="*/ 0 h 13"/>
                <a:gd name="T18" fmla="*/ 5 w 20"/>
                <a:gd name="T19" fmla="*/ 2 h 13"/>
                <a:gd name="T20" fmla="*/ 4 w 20"/>
                <a:gd name="T21" fmla="*/ 2 h 13"/>
                <a:gd name="T22" fmla="*/ 3 w 20"/>
                <a:gd name="T23" fmla="*/ 3 h 13"/>
                <a:gd name="T24" fmla="*/ 2 w 20"/>
                <a:gd name="T25" fmla="*/ 4 h 13"/>
                <a:gd name="T26" fmla="*/ 2 w 20"/>
                <a:gd name="T27" fmla="*/ 5 h 13"/>
                <a:gd name="T28" fmla="*/ 3 w 20"/>
                <a:gd name="T29" fmla="*/ 5 h 13"/>
                <a:gd name="T30" fmla="*/ 3 w 20"/>
                <a:gd name="T31" fmla="*/ 5 h 13"/>
                <a:gd name="T32" fmla="*/ 3 w 20"/>
                <a:gd name="T33" fmla="*/ 5 h 13"/>
                <a:gd name="T34" fmla="*/ 1 w 20"/>
                <a:gd name="T35" fmla="*/ 5 h 13"/>
                <a:gd name="T36" fmla="*/ 0 w 20"/>
                <a:gd name="T37" fmla="*/ 6 h 13"/>
                <a:gd name="T38" fmla="*/ 0 w 20"/>
                <a:gd name="T39" fmla="*/ 7 h 13"/>
                <a:gd name="T40" fmla="*/ 1 w 20"/>
                <a:gd name="T41" fmla="*/ 8 h 13"/>
                <a:gd name="T42" fmla="*/ 4 w 20"/>
                <a:gd name="T43" fmla="*/ 9 h 13"/>
                <a:gd name="T44" fmla="*/ 5 w 20"/>
                <a:gd name="T45" fmla="*/ 9 h 13"/>
                <a:gd name="T46" fmla="*/ 7 w 20"/>
                <a:gd name="T47" fmla="*/ 9 h 13"/>
                <a:gd name="T48" fmla="*/ 7 w 20"/>
                <a:gd name="T49" fmla="*/ 9 h 13"/>
                <a:gd name="T50" fmla="*/ 7 w 20"/>
                <a:gd name="T51" fmla="*/ 10 h 13"/>
                <a:gd name="T52" fmla="*/ 3 w 20"/>
                <a:gd name="T53" fmla="*/ 10 h 13"/>
                <a:gd name="T54" fmla="*/ 3 w 20"/>
                <a:gd name="T55" fmla="*/ 11 h 13"/>
                <a:gd name="T56" fmla="*/ 4 w 20"/>
                <a:gd name="T57" fmla="*/ 12 h 13"/>
                <a:gd name="T58" fmla="*/ 4 w 20"/>
                <a:gd name="T59" fmla="*/ 13 h 13"/>
                <a:gd name="T60" fmla="*/ 6 w 20"/>
                <a:gd name="T61" fmla="*/ 13 h 13"/>
                <a:gd name="T62" fmla="*/ 9 w 20"/>
                <a:gd name="T63" fmla="*/ 12 h 13"/>
                <a:gd name="T64" fmla="*/ 10 w 20"/>
                <a:gd name="T65" fmla="*/ 12 h 13"/>
                <a:gd name="T66" fmla="*/ 12 w 20"/>
                <a:gd name="T67" fmla="*/ 11 h 13"/>
                <a:gd name="T68" fmla="*/ 12 w 20"/>
                <a:gd name="T69" fmla="*/ 12 h 13"/>
                <a:gd name="T70" fmla="*/ 14 w 20"/>
                <a:gd name="T71" fmla="*/ 12 h 13"/>
                <a:gd name="T72" fmla="*/ 15 w 20"/>
                <a:gd name="T73" fmla="*/ 12 h 13"/>
                <a:gd name="T74" fmla="*/ 16 w 20"/>
                <a:gd name="T75" fmla="*/ 12 h 13"/>
                <a:gd name="T76" fmla="*/ 17 w 20"/>
                <a:gd name="T77" fmla="*/ 11 h 13"/>
                <a:gd name="T78" fmla="*/ 20 w 20"/>
                <a:gd name="T79" fmla="*/ 9 h 13"/>
                <a:gd name="T80" fmla="*/ 20 w 20"/>
                <a:gd name="T81" fmla="*/ 8 h 13"/>
                <a:gd name="T82" fmla="*/ 19 w 20"/>
                <a:gd name="T83" fmla="*/ 6 h 13"/>
                <a:gd name="T84" fmla="*/ 19 w 20"/>
                <a:gd name="T85" fmla="*/ 6 h 13"/>
                <a:gd name="T86" fmla="*/ 18 w 20"/>
                <a:gd name="T87" fmla="*/ 7 h 13"/>
                <a:gd name="T88" fmla="*/ 18 w 20"/>
                <a:gd name="T89" fmla="*/ 7 h 13"/>
                <a:gd name="T90" fmla="*/ 17 w 20"/>
                <a:gd name="T91" fmla="*/ 6 h 13"/>
                <a:gd name="T92" fmla="*/ 17 w 20"/>
                <a:gd name="T93" fmla="*/ 5 h 13"/>
                <a:gd name="T94" fmla="*/ 17 w 20"/>
                <a:gd name="T95" fmla="*/ 4 h 13"/>
                <a:gd name="T96" fmla="*/ 18 w 20"/>
                <a:gd name="T97" fmla="*/ 2 h 13"/>
                <a:gd name="T98" fmla="*/ 18 w 20"/>
                <a:gd name="T99" fmla="*/ 1 h 13"/>
                <a:gd name="T100" fmla="*/ 17 w 20"/>
                <a:gd name="T101" fmla="*/ 1 h 13"/>
                <a:gd name="T102" fmla="*/ 15 w 20"/>
                <a:gd name="T103" fmla="*/ 3 h 13"/>
                <a:gd name="T104" fmla="*/ 14 w 20"/>
                <a:gd name="T105" fmla="*/ 4 h 13"/>
                <a:gd name="T106" fmla="*/ 14 w 20"/>
                <a:gd name="T107" fmla="*/ 4 h 13"/>
                <a:gd name="T108" fmla="*/ 14 w 20"/>
                <a:gd name="T109" fmla="*/ 5 h 13"/>
                <a:gd name="T110" fmla="*/ 14 w 20"/>
                <a:gd name="T111" fmla="*/ 5 h 13"/>
                <a:gd name="T112" fmla="*/ 13 w 20"/>
                <a:gd name="T113" fmla="*/ 7 h 13"/>
                <a:gd name="T114" fmla="*/ 14 w 20"/>
                <a:gd name="T115" fmla="*/ 7 h 13"/>
                <a:gd name="T116" fmla="*/ 13 w 20"/>
                <a:gd name="T1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" h="13">
                  <a:moveTo>
                    <a:pt x="13" y="8"/>
                  </a:moveTo>
                  <a:cubicBezTo>
                    <a:pt x="12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1" y="4"/>
                    <a:pt x="11" y="4"/>
                    <a:pt x="11" y="3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5" y="10"/>
                    <a:pt x="4" y="10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8" y="13"/>
                    <a:pt x="9" y="12"/>
                  </a:cubicBezTo>
                  <a:cubicBezTo>
                    <a:pt x="9" y="12"/>
                    <a:pt x="9" y="12"/>
                    <a:pt x="10" y="12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6" y="12"/>
                    <a:pt x="16" y="12"/>
                  </a:cubicBezTo>
                  <a:cubicBezTo>
                    <a:pt x="16" y="12"/>
                    <a:pt x="17" y="12"/>
                    <a:pt x="17" y="11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0" y="9"/>
                    <a:pt x="20" y="9"/>
                    <a:pt x="20" y="8"/>
                  </a:cubicBezTo>
                  <a:cubicBezTo>
                    <a:pt x="20" y="8"/>
                    <a:pt x="20" y="7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3"/>
                    <a:pt x="17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2"/>
                    <a:pt x="15" y="2"/>
                    <a:pt x="15" y="3"/>
                  </a:cubicBezTo>
                  <a:cubicBezTo>
                    <a:pt x="14" y="3"/>
                    <a:pt x="14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6"/>
                    <a:pt x="13" y="6"/>
                    <a:pt x="13" y="7"/>
                  </a:cubicBezTo>
                  <a:cubicBezTo>
                    <a:pt x="13" y="7"/>
                    <a:pt x="14" y="7"/>
                    <a:pt x="14" y="7"/>
                  </a:cubicBezTo>
                  <a:cubicBezTo>
                    <a:pt x="14" y="7"/>
                    <a:pt x="13" y="8"/>
                    <a:pt x="1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7">
              <a:extLst>
                <a:ext uri="{FF2B5EF4-FFF2-40B4-BE49-F238E27FC236}">
                  <a16:creationId xmlns:a16="http://schemas.microsoft.com/office/drawing/2014/main" id="{F74E0BA3-D9E6-4FA8-BA1E-B51657D86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6968" y="3361420"/>
              <a:ext cx="76200" cy="76200"/>
            </a:xfrm>
            <a:custGeom>
              <a:avLst/>
              <a:gdLst>
                <a:gd name="T0" fmla="*/ 21 w 21"/>
                <a:gd name="T1" fmla="*/ 2 h 21"/>
                <a:gd name="T2" fmla="*/ 20 w 21"/>
                <a:gd name="T3" fmla="*/ 2 h 21"/>
                <a:gd name="T4" fmla="*/ 19 w 21"/>
                <a:gd name="T5" fmla="*/ 1 h 21"/>
                <a:gd name="T6" fmla="*/ 19 w 21"/>
                <a:gd name="T7" fmla="*/ 1 h 21"/>
                <a:gd name="T8" fmla="*/ 18 w 21"/>
                <a:gd name="T9" fmla="*/ 1 h 21"/>
                <a:gd name="T10" fmla="*/ 17 w 21"/>
                <a:gd name="T11" fmla="*/ 1 h 21"/>
                <a:gd name="T12" fmla="*/ 15 w 21"/>
                <a:gd name="T13" fmla="*/ 4 h 21"/>
                <a:gd name="T14" fmla="*/ 14 w 21"/>
                <a:gd name="T15" fmla="*/ 5 h 21"/>
                <a:gd name="T16" fmla="*/ 14 w 21"/>
                <a:gd name="T17" fmla="*/ 6 h 21"/>
                <a:gd name="T18" fmla="*/ 12 w 21"/>
                <a:gd name="T19" fmla="*/ 8 h 21"/>
                <a:gd name="T20" fmla="*/ 9 w 21"/>
                <a:gd name="T21" fmla="*/ 10 h 21"/>
                <a:gd name="T22" fmla="*/ 7 w 21"/>
                <a:gd name="T23" fmla="*/ 11 h 21"/>
                <a:gd name="T24" fmla="*/ 6 w 21"/>
                <a:gd name="T25" fmla="*/ 11 h 21"/>
                <a:gd name="T26" fmla="*/ 3 w 21"/>
                <a:gd name="T27" fmla="*/ 14 h 21"/>
                <a:gd name="T28" fmla="*/ 1 w 21"/>
                <a:gd name="T29" fmla="*/ 18 h 21"/>
                <a:gd name="T30" fmla="*/ 1 w 21"/>
                <a:gd name="T31" fmla="*/ 19 h 21"/>
                <a:gd name="T32" fmla="*/ 3 w 21"/>
                <a:gd name="T33" fmla="*/ 20 h 21"/>
                <a:gd name="T34" fmla="*/ 3 w 21"/>
                <a:gd name="T35" fmla="*/ 20 h 21"/>
                <a:gd name="T36" fmla="*/ 5 w 21"/>
                <a:gd name="T37" fmla="*/ 21 h 21"/>
                <a:gd name="T38" fmla="*/ 9 w 21"/>
                <a:gd name="T39" fmla="*/ 18 h 21"/>
                <a:gd name="T40" fmla="*/ 10 w 21"/>
                <a:gd name="T41" fmla="*/ 17 h 21"/>
                <a:gd name="T42" fmla="*/ 10 w 21"/>
                <a:gd name="T43" fmla="*/ 16 h 21"/>
                <a:gd name="T44" fmla="*/ 11 w 21"/>
                <a:gd name="T45" fmla="*/ 14 h 21"/>
                <a:gd name="T46" fmla="*/ 14 w 21"/>
                <a:gd name="T47" fmla="*/ 12 h 21"/>
                <a:gd name="T48" fmla="*/ 15 w 21"/>
                <a:gd name="T49" fmla="*/ 12 h 21"/>
                <a:gd name="T50" fmla="*/ 16 w 21"/>
                <a:gd name="T51" fmla="*/ 11 h 21"/>
                <a:gd name="T52" fmla="*/ 17 w 21"/>
                <a:gd name="T53" fmla="*/ 9 h 21"/>
                <a:gd name="T54" fmla="*/ 18 w 21"/>
                <a:gd name="T55" fmla="*/ 8 h 21"/>
                <a:gd name="T56" fmla="*/ 20 w 21"/>
                <a:gd name="T57" fmla="*/ 5 h 21"/>
                <a:gd name="T58" fmla="*/ 21 w 21"/>
                <a:gd name="T59" fmla="*/ 4 h 21"/>
                <a:gd name="T60" fmla="*/ 21 w 21"/>
                <a:gd name="T61" fmla="*/ 4 h 21"/>
                <a:gd name="T62" fmla="*/ 21 w 21"/>
                <a:gd name="T63" fmla="*/ 3 h 21"/>
                <a:gd name="T64" fmla="*/ 21 w 21"/>
                <a:gd name="T65" fmla="*/ 3 h 21"/>
                <a:gd name="T66" fmla="*/ 21 w 21"/>
                <a:gd name="T67" fmla="*/ 2 h 21"/>
                <a:gd name="T68" fmla="*/ 21 w 21"/>
                <a:gd name="T6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7" y="2"/>
                    <a:pt x="16" y="4"/>
                    <a:pt x="15" y="4"/>
                  </a:cubicBezTo>
                  <a:cubicBezTo>
                    <a:pt x="15" y="4"/>
                    <a:pt x="14" y="5"/>
                    <a:pt x="14" y="5"/>
                  </a:cubicBezTo>
                  <a:cubicBezTo>
                    <a:pt x="14" y="5"/>
                    <a:pt x="14" y="6"/>
                    <a:pt x="14" y="6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8" y="10"/>
                    <a:pt x="8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9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1"/>
                    <a:pt x="5" y="21"/>
                  </a:cubicBezTo>
                  <a:cubicBezTo>
                    <a:pt x="7" y="20"/>
                    <a:pt x="7" y="19"/>
                    <a:pt x="9" y="18"/>
                  </a:cubicBezTo>
                  <a:cubicBezTo>
                    <a:pt x="9" y="18"/>
                    <a:pt x="9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2" y="12"/>
                    <a:pt x="12" y="13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1"/>
                    <a:pt x="16" y="11"/>
                  </a:cubicBezTo>
                  <a:cubicBezTo>
                    <a:pt x="16" y="10"/>
                    <a:pt x="16" y="9"/>
                    <a:pt x="17" y="9"/>
                  </a:cubicBezTo>
                  <a:cubicBezTo>
                    <a:pt x="17" y="9"/>
                    <a:pt x="17" y="9"/>
                    <a:pt x="18" y="8"/>
                  </a:cubicBezTo>
                  <a:cubicBezTo>
                    <a:pt x="19" y="7"/>
                    <a:pt x="20" y="6"/>
                    <a:pt x="20" y="5"/>
                  </a:cubicBezTo>
                  <a:cubicBezTo>
                    <a:pt x="21" y="5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78">
              <a:extLst>
                <a:ext uri="{FF2B5EF4-FFF2-40B4-BE49-F238E27FC236}">
                  <a16:creationId xmlns:a16="http://schemas.microsoft.com/office/drawing/2014/main" id="{802A8BBC-10ED-4EFB-A1A6-A2B697B39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343" y="2380345"/>
              <a:ext cx="65088" cy="39688"/>
            </a:xfrm>
            <a:custGeom>
              <a:avLst/>
              <a:gdLst>
                <a:gd name="T0" fmla="*/ 9 w 18"/>
                <a:gd name="T1" fmla="*/ 11 h 11"/>
                <a:gd name="T2" fmla="*/ 13 w 18"/>
                <a:gd name="T3" fmla="*/ 9 h 11"/>
                <a:gd name="T4" fmla="*/ 14 w 18"/>
                <a:gd name="T5" fmla="*/ 9 h 11"/>
                <a:gd name="T6" fmla="*/ 16 w 18"/>
                <a:gd name="T7" fmla="*/ 8 h 11"/>
                <a:gd name="T8" fmla="*/ 17 w 18"/>
                <a:gd name="T9" fmla="*/ 7 h 11"/>
                <a:gd name="T10" fmla="*/ 17 w 18"/>
                <a:gd name="T11" fmla="*/ 6 h 11"/>
                <a:gd name="T12" fmla="*/ 18 w 18"/>
                <a:gd name="T13" fmla="*/ 6 h 11"/>
                <a:gd name="T14" fmla="*/ 18 w 18"/>
                <a:gd name="T15" fmla="*/ 4 h 11"/>
                <a:gd name="T16" fmla="*/ 18 w 18"/>
                <a:gd name="T17" fmla="*/ 4 h 11"/>
                <a:gd name="T18" fmla="*/ 18 w 18"/>
                <a:gd name="T19" fmla="*/ 4 h 11"/>
                <a:gd name="T20" fmla="*/ 17 w 18"/>
                <a:gd name="T21" fmla="*/ 3 h 11"/>
                <a:gd name="T22" fmla="*/ 17 w 18"/>
                <a:gd name="T23" fmla="*/ 2 h 11"/>
                <a:gd name="T24" fmla="*/ 16 w 18"/>
                <a:gd name="T25" fmla="*/ 1 h 11"/>
                <a:gd name="T26" fmla="*/ 16 w 18"/>
                <a:gd name="T27" fmla="*/ 1 h 11"/>
                <a:gd name="T28" fmla="*/ 15 w 18"/>
                <a:gd name="T29" fmla="*/ 1 h 11"/>
                <a:gd name="T30" fmla="*/ 13 w 18"/>
                <a:gd name="T31" fmla="*/ 1 h 11"/>
                <a:gd name="T32" fmla="*/ 11 w 18"/>
                <a:gd name="T33" fmla="*/ 1 h 11"/>
                <a:gd name="T34" fmla="*/ 10 w 18"/>
                <a:gd name="T35" fmla="*/ 1 h 11"/>
                <a:gd name="T36" fmla="*/ 8 w 18"/>
                <a:gd name="T37" fmla="*/ 2 h 11"/>
                <a:gd name="T38" fmla="*/ 8 w 18"/>
                <a:gd name="T39" fmla="*/ 2 h 11"/>
                <a:gd name="T40" fmla="*/ 8 w 18"/>
                <a:gd name="T41" fmla="*/ 1 h 11"/>
                <a:gd name="T42" fmla="*/ 7 w 18"/>
                <a:gd name="T43" fmla="*/ 1 h 11"/>
                <a:gd name="T44" fmla="*/ 7 w 18"/>
                <a:gd name="T45" fmla="*/ 2 h 11"/>
                <a:gd name="T46" fmla="*/ 6 w 18"/>
                <a:gd name="T47" fmla="*/ 3 h 11"/>
                <a:gd name="T48" fmla="*/ 6 w 18"/>
                <a:gd name="T49" fmla="*/ 4 h 11"/>
                <a:gd name="T50" fmla="*/ 6 w 18"/>
                <a:gd name="T51" fmla="*/ 4 h 11"/>
                <a:gd name="T52" fmla="*/ 6 w 18"/>
                <a:gd name="T53" fmla="*/ 4 h 11"/>
                <a:gd name="T54" fmla="*/ 6 w 18"/>
                <a:gd name="T55" fmla="*/ 4 h 11"/>
                <a:gd name="T56" fmla="*/ 6 w 18"/>
                <a:gd name="T57" fmla="*/ 4 h 11"/>
                <a:gd name="T58" fmla="*/ 5 w 18"/>
                <a:gd name="T59" fmla="*/ 2 h 11"/>
                <a:gd name="T60" fmla="*/ 5 w 18"/>
                <a:gd name="T61" fmla="*/ 1 h 11"/>
                <a:gd name="T62" fmla="*/ 4 w 18"/>
                <a:gd name="T63" fmla="*/ 1 h 11"/>
                <a:gd name="T64" fmla="*/ 3 w 18"/>
                <a:gd name="T65" fmla="*/ 1 h 11"/>
                <a:gd name="T66" fmla="*/ 3 w 18"/>
                <a:gd name="T67" fmla="*/ 1 h 11"/>
                <a:gd name="T68" fmla="*/ 3 w 18"/>
                <a:gd name="T69" fmla="*/ 1 h 11"/>
                <a:gd name="T70" fmla="*/ 3 w 18"/>
                <a:gd name="T71" fmla="*/ 1 h 11"/>
                <a:gd name="T72" fmla="*/ 3 w 18"/>
                <a:gd name="T73" fmla="*/ 1 h 11"/>
                <a:gd name="T74" fmla="*/ 2 w 18"/>
                <a:gd name="T75" fmla="*/ 1 h 11"/>
                <a:gd name="T76" fmla="*/ 0 w 18"/>
                <a:gd name="T77" fmla="*/ 3 h 11"/>
                <a:gd name="T78" fmla="*/ 1 w 18"/>
                <a:gd name="T79" fmla="*/ 4 h 11"/>
                <a:gd name="T80" fmla="*/ 2 w 18"/>
                <a:gd name="T81" fmla="*/ 3 h 11"/>
                <a:gd name="T82" fmla="*/ 3 w 18"/>
                <a:gd name="T83" fmla="*/ 4 h 11"/>
                <a:gd name="T84" fmla="*/ 3 w 18"/>
                <a:gd name="T85" fmla="*/ 4 h 11"/>
                <a:gd name="T86" fmla="*/ 2 w 18"/>
                <a:gd name="T87" fmla="*/ 5 h 11"/>
                <a:gd name="T88" fmla="*/ 1 w 18"/>
                <a:gd name="T89" fmla="*/ 5 h 11"/>
                <a:gd name="T90" fmla="*/ 1 w 18"/>
                <a:gd name="T91" fmla="*/ 6 h 11"/>
                <a:gd name="T92" fmla="*/ 1 w 18"/>
                <a:gd name="T93" fmla="*/ 6 h 11"/>
                <a:gd name="T94" fmla="*/ 2 w 18"/>
                <a:gd name="T95" fmla="*/ 6 h 11"/>
                <a:gd name="T96" fmla="*/ 3 w 18"/>
                <a:gd name="T97" fmla="*/ 7 h 11"/>
                <a:gd name="T98" fmla="*/ 3 w 18"/>
                <a:gd name="T99" fmla="*/ 8 h 11"/>
                <a:gd name="T100" fmla="*/ 3 w 18"/>
                <a:gd name="T101" fmla="*/ 8 h 11"/>
                <a:gd name="T102" fmla="*/ 3 w 18"/>
                <a:gd name="T103" fmla="*/ 8 h 11"/>
                <a:gd name="T104" fmla="*/ 2 w 18"/>
                <a:gd name="T105" fmla="*/ 9 h 11"/>
                <a:gd name="T106" fmla="*/ 3 w 18"/>
                <a:gd name="T107" fmla="*/ 10 h 11"/>
                <a:gd name="T108" fmla="*/ 4 w 18"/>
                <a:gd name="T109" fmla="*/ 10 h 11"/>
                <a:gd name="T110" fmla="*/ 6 w 18"/>
                <a:gd name="T111" fmla="*/ 10 h 11"/>
                <a:gd name="T112" fmla="*/ 8 w 18"/>
                <a:gd name="T113" fmla="*/ 11 h 11"/>
                <a:gd name="T114" fmla="*/ 9 w 18"/>
                <a:gd name="T1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8" h="11">
                  <a:moveTo>
                    <a:pt x="9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5"/>
                    <a:pt x="17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7" y="2"/>
                    <a:pt x="17" y="2"/>
                  </a:cubicBezTo>
                  <a:cubicBezTo>
                    <a:pt x="16" y="2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1"/>
                  </a:cubicBezTo>
                  <a:cubicBezTo>
                    <a:pt x="13" y="1"/>
                    <a:pt x="12" y="2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1"/>
                    <a:pt x="9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10"/>
                    <a:pt x="3" y="10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79">
              <a:extLst>
                <a:ext uri="{FF2B5EF4-FFF2-40B4-BE49-F238E27FC236}">
                  <a16:creationId xmlns:a16="http://schemas.microsoft.com/office/drawing/2014/main" id="{43277C0B-5495-49F8-946A-5DAB95060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668" y="2056495"/>
              <a:ext cx="61913" cy="53975"/>
            </a:xfrm>
            <a:custGeom>
              <a:avLst/>
              <a:gdLst>
                <a:gd name="T0" fmla="*/ 0 w 17"/>
                <a:gd name="T1" fmla="*/ 8 h 15"/>
                <a:gd name="T2" fmla="*/ 1 w 17"/>
                <a:gd name="T3" fmla="*/ 9 h 15"/>
                <a:gd name="T4" fmla="*/ 2 w 17"/>
                <a:gd name="T5" fmla="*/ 9 h 15"/>
                <a:gd name="T6" fmla="*/ 3 w 17"/>
                <a:gd name="T7" fmla="*/ 9 h 15"/>
                <a:gd name="T8" fmla="*/ 3 w 17"/>
                <a:gd name="T9" fmla="*/ 9 h 15"/>
                <a:gd name="T10" fmla="*/ 3 w 17"/>
                <a:gd name="T11" fmla="*/ 10 h 15"/>
                <a:gd name="T12" fmla="*/ 2 w 17"/>
                <a:gd name="T13" fmla="*/ 10 h 15"/>
                <a:gd name="T14" fmla="*/ 1 w 17"/>
                <a:gd name="T15" fmla="*/ 10 h 15"/>
                <a:gd name="T16" fmla="*/ 2 w 17"/>
                <a:gd name="T17" fmla="*/ 11 h 15"/>
                <a:gd name="T18" fmla="*/ 3 w 17"/>
                <a:gd name="T19" fmla="*/ 12 h 15"/>
                <a:gd name="T20" fmla="*/ 4 w 17"/>
                <a:gd name="T21" fmla="*/ 12 h 15"/>
                <a:gd name="T22" fmla="*/ 5 w 17"/>
                <a:gd name="T23" fmla="*/ 10 h 15"/>
                <a:gd name="T24" fmla="*/ 5 w 17"/>
                <a:gd name="T25" fmla="*/ 10 h 15"/>
                <a:gd name="T26" fmla="*/ 5 w 17"/>
                <a:gd name="T27" fmla="*/ 9 h 15"/>
                <a:gd name="T28" fmla="*/ 5 w 17"/>
                <a:gd name="T29" fmla="*/ 9 h 15"/>
                <a:gd name="T30" fmla="*/ 6 w 17"/>
                <a:gd name="T31" fmla="*/ 11 h 15"/>
                <a:gd name="T32" fmla="*/ 6 w 17"/>
                <a:gd name="T33" fmla="*/ 12 h 15"/>
                <a:gd name="T34" fmla="*/ 6 w 17"/>
                <a:gd name="T35" fmla="*/ 13 h 15"/>
                <a:gd name="T36" fmla="*/ 8 w 17"/>
                <a:gd name="T37" fmla="*/ 14 h 15"/>
                <a:gd name="T38" fmla="*/ 10 w 17"/>
                <a:gd name="T39" fmla="*/ 15 h 15"/>
                <a:gd name="T40" fmla="*/ 14 w 17"/>
                <a:gd name="T41" fmla="*/ 15 h 15"/>
                <a:gd name="T42" fmla="*/ 15 w 17"/>
                <a:gd name="T43" fmla="*/ 15 h 15"/>
                <a:gd name="T44" fmla="*/ 16 w 17"/>
                <a:gd name="T45" fmla="*/ 14 h 15"/>
                <a:gd name="T46" fmla="*/ 16 w 17"/>
                <a:gd name="T47" fmla="*/ 13 h 15"/>
                <a:gd name="T48" fmla="*/ 16 w 17"/>
                <a:gd name="T49" fmla="*/ 13 h 15"/>
                <a:gd name="T50" fmla="*/ 15 w 17"/>
                <a:gd name="T51" fmla="*/ 12 h 15"/>
                <a:gd name="T52" fmla="*/ 15 w 17"/>
                <a:gd name="T53" fmla="*/ 11 h 15"/>
                <a:gd name="T54" fmla="*/ 14 w 17"/>
                <a:gd name="T55" fmla="*/ 9 h 15"/>
                <a:gd name="T56" fmla="*/ 12 w 17"/>
                <a:gd name="T57" fmla="*/ 7 h 15"/>
                <a:gd name="T58" fmla="*/ 11 w 17"/>
                <a:gd name="T59" fmla="*/ 7 h 15"/>
                <a:gd name="T60" fmla="*/ 10 w 17"/>
                <a:gd name="T61" fmla="*/ 7 h 15"/>
                <a:gd name="T62" fmla="*/ 8 w 17"/>
                <a:gd name="T63" fmla="*/ 7 h 15"/>
                <a:gd name="T64" fmla="*/ 8 w 17"/>
                <a:gd name="T65" fmla="*/ 7 h 15"/>
                <a:gd name="T66" fmla="*/ 8 w 17"/>
                <a:gd name="T67" fmla="*/ 7 h 15"/>
                <a:gd name="T68" fmla="*/ 8 w 17"/>
                <a:gd name="T69" fmla="*/ 7 h 15"/>
                <a:gd name="T70" fmla="*/ 6 w 17"/>
                <a:gd name="T71" fmla="*/ 8 h 15"/>
                <a:gd name="T72" fmla="*/ 6 w 17"/>
                <a:gd name="T73" fmla="*/ 8 h 15"/>
                <a:gd name="T74" fmla="*/ 6 w 17"/>
                <a:gd name="T75" fmla="*/ 8 h 15"/>
                <a:gd name="T76" fmla="*/ 8 w 17"/>
                <a:gd name="T77" fmla="*/ 7 h 15"/>
                <a:gd name="T78" fmla="*/ 8 w 17"/>
                <a:gd name="T79" fmla="*/ 7 h 15"/>
                <a:gd name="T80" fmla="*/ 8 w 17"/>
                <a:gd name="T81" fmla="*/ 7 h 15"/>
                <a:gd name="T82" fmla="*/ 7 w 17"/>
                <a:gd name="T83" fmla="*/ 5 h 15"/>
                <a:gd name="T84" fmla="*/ 6 w 17"/>
                <a:gd name="T85" fmla="*/ 3 h 15"/>
                <a:gd name="T86" fmla="*/ 6 w 17"/>
                <a:gd name="T87" fmla="*/ 3 h 15"/>
                <a:gd name="T88" fmla="*/ 3 w 17"/>
                <a:gd name="T89" fmla="*/ 1 h 15"/>
                <a:gd name="T90" fmla="*/ 2 w 17"/>
                <a:gd name="T91" fmla="*/ 1 h 15"/>
                <a:gd name="T92" fmla="*/ 1 w 17"/>
                <a:gd name="T93" fmla="*/ 1 h 15"/>
                <a:gd name="T94" fmla="*/ 0 w 17"/>
                <a:gd name="T95" fmla="*/ 3 h 15"/>
                <a:gd name="T96" fmla="*/ 0 w 17"/>
                <a:gd name="T97" fmla="*/ 6 h 15"/>
                <a:gd name="T98" fmla="*/ 0 w 17"/>
                <a:gd name="T9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7" h="15">
                  <a:moveTo>
                    <a:pt x="0" y="8"/>
                  </a:moveTo>
                  <a:cubicBezTo>
                    <a:pt x="0" y="8"/>
                    <a:pt x="0" y="8"/>
                    <a:pt x="1" y="9"/>
                  </a:cubicBezTo>
                  <a:cubicBezTo>
                    <a:pt x="1" y="9"/>
                    <a:pt x="1" y="8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3" y="12"/>
                    <a:pt x="3" y="13"/>
                    <a:pt x="4" y="12"/>
                  </a:cubicBezTo>
                  <a:cubicBezTo>
                    <a:pt x="5" y="12"/>
                    <a:pt x="5" y="11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6" y="10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3"/>
                    <a:pt x="8" y="13"/>
                    <a:pt x="8" y="14"/>
                  </a:cubicBezTo>
                  <a:cubicBezTo>
                    <a:pt x="8" y="14"/>
                    <a:pt x="9" y="15"/>
                    <a:pt x="10" y="15"/>
                  </a:cubicBezTo>
                  <a:cubicBezTo>
                    <a:pt x="11" y="15"/>
                    <a:pt x="13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5"/>
                    <a:pt x="16" y="15"/>
                    <a:pt x="16" y="14"/>
                  </a:cubicBezTo>
                  <a:cubicBezTo>
                    <a:pt x="17" y="14"/>
                    <a:pt x="17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5" y="11"/>
                    <a:pt x="14" y="10"/>
                    <a:pt x="14" y="9"/>
                  </a:cubicBezTo>
                  <a:cubicBezTo>
                    <a:pt x="14" y="8"/>
                    <a:pt x="13" y="8"/>
                    <a:pt x="12" y="7"/>
                  </a:cubicBezTo>
                  <a:cubicBezTo>
                    <a:pt x="12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7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1" y="7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80">
              <a:extLst>
                <a:ext uri="{FF2B5EF4-FFF2-40B4-BE49-F238E27FC236}">
                  <a16:creationId xmlns:a16="http://schemas.microsoft.com/office/drawing/2014/main" id="{1B03F010-787A-408D-BEB8-4F2061C35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343" y="3289983"/>
              <a:ext cx="39688" cy="85725"/>
            </a:xfrm>
            <a:custGeom>
              <a:avLst/>
              <a:gdLst>
                <a:gd name="T0" fmla="*/ 11 w 11"/>
                <a:gd name="T1" fmla="*/ 12 h 24"/>
                <a:gd name="T2" fmla="*/ 10 w 11"/>
                <a:gd name="T3" fmla="*/ 12 h 24"/>
                <a:gd name="T4" fmla="*/ 10 w 11"/>
                <a:gd name="T5" fmla="*/ 12 h 24"/>
                <a:gd name="T6" fmla="*/ 8 w 11"/>
                <a:gd name="T7" fmla="*/ 12 h 24"/>
                <a:gd name="T8" fmla="*/ 7 w 11"/>
                <a:gd name="T9" fmla="*/ 10 h 24"/>
                <a:gd name="T10" fmla="*/ 7 w 11"/>
                <a:gd name="T11" fmla="*/ 9 h 24"/>
                <a:gd name="T12" fmla="*/ 6 w 11"/>
                <a:gd name="T13" fmla="*/ 8 h 24"/>
                <a:gd name="T14" fmla="*/ 6 w 11"/>
                <a:gd name="T15" fmla="*/ 8 h 24"/>
                <a:gd name="T16" fmla="*/ 6 w 11"/>
                <a:gd name="T17" fmla="*/ 8 h 24"/>
                <a:gd name="T18" fmla="*/ 6 w 11"/>
                <a:gd name="T19" fmla="*/ 8 h 24"/>
                <a:gd name="T20" fmla="*/ 5 w 11"/>
                <a:gd name="T21" fmla="*/ 9 h 24"/>
                <a:gd name="T22" fmla="*/ 5 w 11"/>
                <a:gd name="T23" fmla="*/ 8 h 24"/>
                <a:gd name="T24" fmla="*/ 5 w 11"/>
                <a:gd name="T25" fmla="*/ 5 h 24"/>
                <a:gd name="T26" fmla="*/ 5 w 11"/>
                <a:gd name="T27" fmla="*/ 3 h 24"/>
                <a:gd name="T28" fmla="*/ 3 w 11"/>
                <a:gd name="T29" fmla="*/ 1 h 24"/>
                <a:gd name="T30" fmla="*/ 3 w 11"/>
                <a:gd name="T31" fmla="*/ 0 h 24"/>
                <a:gd name="T32" fmla="*/ 3 w 11"/>
                <a:gd name="T33" fmla="*/ 0 h 24"/>
                <a:gd name="T34" fmla="*/ 2 w 11"/>
                <a:gd name="T35" fmla="*/ 0 h 24"/>
                <a:gd name="T36" fmla="*/ 2 w 11"/>
                <a:gd name="T37" fmla="*/ 0 h 24"/>
                <a:gd name="T38" fmla="*/ 3 w 11"/>
                <a:gd name="T39" fmla="*/ 2 h 24"/>
                <a:gd name="T40" fmla="*/ 3 w 11"/>
                <a:gd name="T41" fmla="*/ 4 h 24"/>
                <a:gd name="T42" fmla="*/ 3 w 11"/>
                <a:gd name="T43" fmla="*/ 6 h 24"/>
                <a:gd name="T44" fmla="*/ 3 w 11"/>
                <a:gd name="T45" fmla="*/ 8 h 24"/>
                <a:gd name="T46" fmla="*/ 4 w 11"/>
                <a:gd name="T47" fmla="*/ 9 h 24"/>
                <a:gd name="T48" fmla="*/ 4 w 11"/>
                <a:gd name="T49" fmla="*/ 10 h 24"/>
                <a:gd name="T50" fmla="*/ 3 w 11"/>
                <a:gd name="T51" fmla="*/ 12 h 24"/>
                <a:gd name="T52" fmla="*/ 3 w 11"/>
                <a:gd name="T53" fmla="*/ 14 h 24"/>
                <a:gd name="T54" fmla="*/ 2 w 11"/>
                <a:gd name="T55" fmla="*/ 15 h 24"/>
                <a:gd name="T56" fmla="*/ 1 w 11"/>
                <a:gd name="T57" fmla="*/ 15 h 24"/>
                <a:gd name="T58" fmla="*/ 0 w 11"/>
                <a:gd name="T59" fmla="*/ 17 h 24"/>
                <a:gd name="T60" fmla="*/ 1 w 11"/>
                <a:gd name="T61" fmla="*/ 18 h 24"/>
                <a:gd name="T62" fmla="*/ 2 w 11"/>
                <a:gd name="T63" fmla="*/ 20 h 24"/>
                <a:gd name="T64" fmla="*/ 1 w 11"/>
                <a:gd name="T65" fmla="*/ 21 h 24"/>
                <a:gd name="T66" fmla="*/ 0 w 11"/>
                <a:gd name="T67" fmla="*/ 23 h 24"/>
                <a:gd name="T68" fmla="*/ 0 w 11"/>
                <a:gd name="T69" fmla="*/ 23 h 24"/>
                <a:gd name="T70" fmla="*/ 1 w 11"/>
                <a:gd name="T71" fmla="*/ 24 h 24"/>
                <a:gd name="T72" fmla="*/ 1 w 11"/>
                <a:gd name="T73" fmla="*/ 24 h 24"/>
                <a:gd name="T74" fmla="*/ 3 w 11"/>
                <a:gd name="T75" fmla="*/ 23 h 24"/>
                <a:gd name="T76" fmla="*/ 5 w 11"/>
                <a:gd name="T77" fmla="*/ 20 h 24"/>
                <a:gd name="T78" fmla="*/ 7 w 11"/>
                <a:gd name="T79" fmla="*/ 18 h 24"/>
                <a:gd name="T80" fmla="*/ 8 w 11"/>
                <a:gd name="T81" fmla="*/ 16 h 24"/>
                <a:gd name="T82" fmla="*/ 8 w 11"/>
                <a:gd name="T83" fmla="*/ 16 h 24"/>
                <a:gd name="T84" fmla="*/ 9 w 11"/>
                <a:gd name="T85" fmla="*/ 16 h 24"/>
                <a:gd name="T86" fmla="*/ 10 w 11"/>
                <a:gd name="T87" fmla="*/ 15 h 24"/>
                <a:gd name="T88" fmla="*/ 11 w 11"/>
                <a:gd name="T89" fmla="*/ 14 h 24"/>
                <a:gd name="T90" fmla="*/ 11 w 11"/>
                <a:gd name="T91" fmla="*/ 12 h 24"/>
                <a:gd name="T92" fmla="*/ 11 w 11"/>
                <a:gd name="T9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24">
                  <a:moveTo>
                    <a:pt x="11" y="12"/>
                  </a:moveTo>
                  <a:cubicBezTo>
                    <a:pt x="11" y="11"/>
                    <a:pt x="10" y="11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8" y="12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7"/>
                    <a:pt x="5" y="6"/>
                    <a:pt x="5" y="5"/>
                  </a:cubicBezTo>
                  <a:cubicBezTo>
                    <a:pt x="6" y="4"/>
                    <a:pt x="6" y="4"/>
                    <a:pt x="5" y="3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2" y="3"/>
                    <a:pt x="2" y="3"/>
                    <a:pt x="3" y="4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7"/>
                    <a:pt x="4" y="7"/>
                    <a:pt x="3" y="8"/>
                  </a:cubicBezTo>
                  <a:cubicBezTo>
                    <a:pt x="3" y="8"/>
                    <a:pt x="4" y="8"/>
                    <a:pt x="4" y="9"/>
                  </a:cubicBezTo>
                  <a:cubicBezTo>
                    <a:pt x="4" y="9"/>
                    <a:pt x="4" y="9"/>
                    <a:pt x="4" y="10"/>
                  </a:cubicBezTo>
                  <a:cubicBezTo>
                    <a:pt x="4" y="10"/>
                    <a:pt x="4" y="11"/>
                    <a:pt x="3" y="12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7"/>
                    <a:pt x="0" y="17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0"/>
                    <a:pt x="2" y="21"/>
                    <a:pt x="1" y="21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2" y="24"/>
                    <a:pt x="3" y="23"/>
                    <a:pt x="3" y="23"/>
                  </a:cubicBezTo>
                  <a:cubicBezTo>
                    <a:pt x="4" y="22"/>
                    <a:pt x="5" y="21"/>
                    <a:pt x="5" y="20"/>
                  </a:cubicBezTo>
                  <a:cubicBezTo>
                    <a:pt x="6" y="20"/>
                    <a:pt x="7" y="19"/>
                    <a:pt x="7" y="18"/>
                  </a:cubicBezTo>
                  <a:cubicBezTo>
                    <a:pt x="7" y="17"/>
                    <a:pt x="7" y="17"/>
                    <a:pt x="8" y="16"/>
                  </a:cubicBezTo>
                  <a:cubicBezTo>
                    <a:pt x="8" y="16"/>
                    <a:pt x="8" y="17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10" y="15"/>
                    <a:pt x="10" y="15"/>
                  </a:cubicBezTo>
                  <a:cubicBezTo>
                    <a:pt x="10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81">
              <a:extLst>
                <a:ext uri="{FF2B5EF4-FFF2-40B4-BE49-F238E27FC236}">
                  <a16:creationId xmlns:a16="http://schemas.microsoft.com/office/drawing/2014/main" id="{4E88B06B-0807-4780-BBC6-1B428C7664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28180" y="2088245"/>
              <a:ext cx="53975" cy="36513"/>
            </a:xfrm>
            <a:custGeom>
              <a:avLst/>
              <a:gdLst>
                <a:gd name="T0" fmla="*/ 1 w 15"/>
                <a:gd name="T1" fmla="*/ 5 h 10"/>
                <a:gd name="T2" fmla="*/ 2 w 15"/>
                <a:gd name="T3" fmla="*/ 7 h 10"/>
                <a:gd name="T4" fmla="*/ 3 w 15"/>
                <a:gd name="T5" fmla="*/ 8 h 10"/>
                <a:gd name="T6" fmla="*/ 4 w 15"/>
                <a:gd name="T7" fmla="*/ 8 h 10"/>
                <a:gd name="T8" fmla="*/ 6 w 15"/>
                <a:gd name="T9" fmla="*/ 9 h 10"/>
                <a:gd name="T10" fmla="*/ 7 w 15"/>
                <a:gd name="T11" fmla="*/ 10 h 10"/>
                <a:gd name="T12" fmla="*/ 8 w 15"/>
                <a:gd name="T13" fmla="*/ 10 h 10"/>
                <a:gd name="T14" fmla="*/ 9 w 15"/>
                <a:gd name="T15" fmla="*/ 9 h 10"/>
                <a:gd name="T16" fmla="*/ 9 w 15"/>
                <a:gd name="T17" fmla="*/ 8 h 10"/>
                <a:gd name="T18" fmla="*/ 10 w 15"/>
                <a:gd name="T19" fmla="*/ 7 h 10"/>
                <a:gd name="T20" fmla="*/ 12 w 15"/>
                <a:gd name="T21" fmla="*/ 6 h 10"/>
                <a:gd name="T22" fmla="*/ 13 w 15"/>
                <a:gd name="T23" fmla="*/ 6 h 10"/>
                <a:gd name="T24" fmla="*/ 13 w 15"/>
                <a:gd name="T25" fmla="*/ 6 h 10"/>
                <a:gd name="T26" fmla="*/ 13 w 15"/>
                <a:gd name="T27" fmla="*/ 5 h 10"/>
                <a:gd name="T28" fmla="*/ 14 w 15"/>
                <a:gd name="T29" fmla="*/ 5 h 10"/>
                <a:gd name="T30" fmla="*/ 14 w 15"/>
                <a:gd name="T31" fmla="*/ 4 h 10"/>
                <a:gd name="T32" fmla="*/ 14 w 15"/>
                <a:gd name="T33" fmla="*/ 4 h 10"/>
                <a:gd name="T34" fmla="*/ 14 w 15"/>
                <a:gd name="T35" fmla="*/ 3 h 10"/>
                <a:gd name="T36" fmla="*/ 14 w 15"/>
                <a:gd name="T37" fmla="*/ 2 h 10"/>
                <a:gd name="T38" fmla="*/ 13 w 15"/>
                <a:gd name="T39" fmla="*/ 0 h 10"/>
                <a:gd name="T40" fmla="*/ 10 w 15"/>
                <a:gd name="T41" fmla="*/ 0 h 10"/>
                <a:gd name="T42" fmla="*/ 10 w 15"/>
                <a:gd name="T43" fmla="*/ 0 h 10"/>
                <a:gd name="T44" fmla="*/ 9 w 15"/>
                <a:gd name="T45" fmla="*/ 0 h 10"/>
                <a:gd name="T46" fmla="*/ 9 w 15"/>
                <a:gd name="T47" fmla="*/ 1 h 10"/>
                <a:gd name="T48" fmla="*/ 10 w 15"/>
                <a:gd name="T49" fmla="*/ 3 h 10"/>
                <a:gd name="T50" fmla="*/ 10 w 15"/>
                <a:gd name="T51" fmla="*/ 4 h 10"/>
                <a:gd name="T52" fmla="*/ 10 w 15"/>
                <a:gd name="T53" fmla="*/ 4 h 10"/>
                <a:gd name="T54" fmla="*/ 10 w 15"/>
                <a:gd name="T55" fmla="*/ 4 h 10"/>
                <a:gd name="T56" fmla="*/ 10 w 15"/>
                <a:gd name="T57" fmla="*/ 4 h 10"/>
                <a:gd name="T58" fmla="*/ 10 w 15"/>
                <a:gd name="T59" fmla="*/ 4 h 10"/>
                <a:gd name="T60" fmla="*/ 10 w 15"/>
                <a:gd name="T61" fmla="*/ 3 h 10"/>
                <a:gd name="T62" fmla="*/ 9 w 15"/>
                <a:gd name="T63" fmla="*/ 1 h 10"/>
                <a:gd name="T64" fmla="*/ 8 w 15"/>
                <a:gd name="T65" fmla="*/ 0 h 10"/>
                <a:gd name="T66" fmla="*/ 6 w 15"/>
                <a:gd name="T67" fmla="*/ 0 h 10"/>
                <a:gd name="T68" fmla="*/ 6 w 15"/>
                <a:gd name="T69" fmla="*/ 0 h 10"/>
                <a:gd name="T70" fmla="*/ 5 w 15"/>
                <a:gd name="T71" fmla="*/ 1 h 10"/>
                <a:gd name="T72" fmla="*/ 5 w 15"/>
                <a:gd name="T73" fmla="*/ 2 h 10"/>
                <a:gd name="T74" fmla="*/ 5 w 15"/>
                <a:gd name="T75" fmla="*/ 2 h 10"/>
                <a:gd name="T76" fmla="*/ 6 w 15"/>
                <a:gd name="T77" fmla="*/ 2 h 10"/>
                <a:gd name="T78" fmla="*/ 5 w 15"/>
                <a:gd name="T79" fmla="*/ 2 h 10"/>
                <a:gd name="T80" fmla="*/ 5 w 15"/>
                <a:gd name="T81" fmla="*/ 2 h 10"/>
                <a:gd name="T82" fmla="*/ 4 w 15"/>
                <a:gd name="T83" fmla="*/ 1 h 10"/>
                <a:gd name="T84" fmla="*/ 2 w 15"/>
                <a:gd name="T85" fmla="*/ 0 h 10"/>
                <a:gd name="T86" fmla="*/ 1 w 15"/>
                <a:gd name="T87" fmla="*/ 1 h 10"/>
                <a:gd name="T88" fmla="*/ 0 w 15"/>
                <a:gd name="T89" fmla="*/ 3 h 10"/>
                <a:gd name="T90" fmla="*/ 0 w 15"/>
                <a:gd name="T91" fmla="*/ 3 h 10"/>
                <a:gd name="T92" fmla="*/ 1 w 15"/>
                <a:gd name="T93" fmla="*/ 5 h 10"/>
                <a:gd name="T94" fmla="*/ 10 w 15"/>
                <a:gd name="T95" fmla="*/ 4 h 10"/>
                <a:gd name="T96" fmla="*/ 11 w 15"/>
                <a:gd name="T97" fmla="*/ 4 h 10"/>
                <a:gd name="T98" fmla="*/ 10 w 15"/>
                <a:gd name="T99" fmla="*/ 4 h 10"/>
                <a:gd name="T100" fmla="*/ 10 w 15"/>
                <a:gd name="T101" fmla="*/ 4 h 10"/>
                <a:gd name="T102" fmla="*/ 10 w 15"/>
                <a:gd name="T103" fmla="*/ 4 h 10"/>
                <a:gd name="T104" fmla="*/ 6 w 15"/>
                <a:gd name="T105" fmla="*/ 3 h 10"/>
                <a:gd name="T106" fmla="*/ 6 w 15"/>
                <a:gd name="T107" fmla="*/ 3 h 10"/>
                <a:gd name="T108" fmla="*/ 6 w 15"/>
                <a:gd name="T109" fmla="*/ 3 h 10"/>
                <a:gd name="T110" fmla="*/ 6 w 15"/>
                <a:gd name="T111" fmla="*/ 2 h 10"/>
                <a:gd name="T112" fmla="*/ 6 w 15"/>
                <a:gd name="T1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" h="10">
                  <a:moveTo>
                    <a:pt x="1" y="5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3" y="7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7" y="9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10" y="8"/>
                    <a:pt x="10" y="7"/>
                    <a:pt x="10" y="7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5"/>
                    <a:pt x="13" y="5"/>
                  </a:cubicBezTo>
                  <a:cubicBezTo>
                    <a:pt x="13" y="5"/>
                    <a:pt x="14" y="5"/>
                    <a:pt x="14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3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4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1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5"/>
                    <a:pt x="1" y="5"/>
                  </a:cubicBezTo>
                  <a:close/>
                  <a:moveTo>
                    <a:pt x="10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6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82">
              <a:extLst>
                <a:ext uri="{FF2B5EF4-FFF2-40B4-BE49-F238E27FC236}">
                  <a16:creationId xmlns:a16="http://schemas.microsoft.com/office/drawing/2014/main" id="{D5F2944F-3747-4457-9A31-F5741ADC0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200958"/>
              <a:ext cx="39688" cy="50800"/>
            </a:xfrm>
            <a:custGeom>
              <a:avLst/>
              <a:gdLst>
                <a:gd name="T0" fmla="*/ 11 w 11"/>
                <a:gd name="T1" fmla="*/ 3 h 14"/>
                <a:gd name="T2" fmla="*/ 11 w 11"/>
                <a:gd name="T3" fmla="*/ 2 h 14"/>
                <a:gd name="T4" fmla="*/ 10 w 11"/>
                <a:gd name="T5" fmla="*/ 2 h 14"/>
                <a:gd name="T6" fmla="*/ 9 w 11"/>
                <a:gd name="T7" fmla="*/ 1 h 14"/>
                <a:gd name="T8" fmla="*/ 8 w 11"/>
                <a:gd name="T9" fmla="*/ 1 h 14"/>
                <a:gd name="T10" fmla="*/ 8 w 11"/>
                <a:gd name="T11" fmla="*/ 1 h 14"/>
                <a:gd name="T12" fmla="*/ 8 w 11"/>
                <a:gd name="T13" fmla="*/ 1 h 14"/>
                <a:gd name="T14" fmla="*/ 8 w 11"/>
                <a:gd name="T15" fmla="*/ 1 h 14"/>
                <a:gd name="T16" fmla="*/ 7 w 11"/>
                <a:gd name="T17" fmla="*/ 1 h 14"/>
                <a:gd name="T18" fmla="*/ 7 w 11"/>
                <a:gd name="T19" fmla="*/ 0 h 14"/>
                <a:gd name="T20" fmla="*/ 5 w 11"/>
                <a:gd name="T21" fmla="*/ 1 h 14"/>
                <a:gd name="T22" fmla="*/ 5 w 11"/>
                <a:gd name="T23" fmla="*/ 1 h 14"/>
                <a:gd name="T24" fmla="*/ 4 w 11"/>
                <a:gd name="T25" fmla="*/ 2 h 14"/>
                <a:gd name="T26" fmla="*/ 4 w 11"/>
                <a:gd name="T27" fmla="*/ 3 h 14"/>
                <a:gd name="T28" fmla="*/ 4 w 11"/>
                <a:gd name="T29" fmla="*/ 4 h 14"/>
                <a:gd name="T30" fmla="*/ 4 w 11"/>
                <a:gd name="T31" fmla="*/ 6 h 14"/>
                <a:gd name="T32" fmla="*/ 3 w 11"/>
                <a:gd name="T33" fmla="*/ 6 h 14"/>
                <a:gd name="T34" fmla="*/ 2 w 11"/>
                <a:gd name="T35" fmla="*/ 5 h 14"/>
                <a:gd name="T36" fmla="*/ 1 w 11"/>
                <a:gd name="T37" fmla="*/ 4 h 14"/>
                <a:gd name="T38" fmla="*/ 0 w 11"/>
                <a:gd name="T39" fmla="*/ 6 h 14"/>
                <a:gd name="T40" fmla="*/ 0 w 11"/>
                <a:gd name="T41" fmla="*/ 8 h 14"/>
                <a:gd name="T42" fmla="*/ 0 w 11"/>
                <a:gd name="T43" fmla="*/ 8 h 14"/>
                <a:gd name="T44" fmla="*/ 1 w 11"/>
                <a:gd name="T45" fmla="*/ 9 h 14"/>
                <a:gd name="T46" fmla="*/ 2 w 11"/>
                <a:gd name="T47" fmla="*/ 13 h 14"/>
                <a:gd name="T48" fmla="*/ 3 w 11"/>
                <a:gd name="T49" fmla="*/ 14 h 14"/>
                <a:gd name="T50" fmla="*/ 3 w 11"/>
                <a:gd name="T51" fmla="*/ 14 h 14"/>
                <a:gd name="T52" fmla="*/ 5 w 11"/>
                <a:gd name="T53" fmla="*/ 13 h 14"/>
                <a:gd name="T54" fmla="*/ 6 w 11"/>
                <a:gd name="T55" fmla="*/ 13 h 14"/>
                <a:gd name="T56" fmla="*/ 7 w 11"/>
                <a:gd name="T57" fmla="*/ 12 h 14"/>
                <a:gd name="T58" fmla="*/ 8 w 11"/>
                <a:gd name="T59" fmla="*/ 12 h 14"/>
                <a:gd name="T60" fmla="*/ 9 w 11"/>
                <a:gd name="T61" fmla="*/ 9 h 14"/>
                <a:gd name="T62" fmla="*/ 9 w 11"/>
                <a:gd name="T63" fmla="*/ 8 h 14"/>
                <a:gd name="T64" fmla="*/ 9 w 11"/>
                <a:gd name="T65" fmla="*/ 7 h 14"/>
                <a:gd name="T66" fmla="*/ 8 w 11"/>
                <a:gd name="T67" fmla="*/ 6 h 14"/>
                <a:gd name="T68" fmla="*/ 8 w 11"/>
                <a:gd name="T69" fmla="*/ 5 h 14"/>
                <a:gd name="T70" fmla="*/ 9 w 11"/>
                <a:gd name="T71" fmla="*/ 5 h 14"/>
                <a:gd name="T72" fmla="*/ 10 w 11"/>
                <a:gd name="T73" fmla="*/ 4 h 14"/>
                <a:gd name="T74" fmla="*/ 11 w 11"/>
                <a:gd name="T7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" h="14">
                  <a:moveTo>
                    <a:pt x="11" y="3"/>
                  </a:moveTo>
                  <a:cubicBezTo>
                    <a:pt x="11" y="3"/>
                    <a:pt x="11" y="2"/>
                    <a:pt x="11" y="2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4" y="5"/>
                    <a:pt x="4" y="5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5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1"/>
                    <a:pt x="2" y="13"/>
                  </a:cubicBezTo>
                  <a:cubicBezTo>
                    <a:pt x="2" y="13"/>
                    <a:pt x="2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3"/>
                    <a:pt x="5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8" y="11"/>
                    <a:pt x="8" y="10"/>
                    <a:pt x="9" y="9"/>
                  </a:cubicBezTo>
                  <a:cubicBezTo>
                    <a:pt x="9" y="9"/>
                    <a:pt x="9" y="8"/>
                    <a:pt x="9" y="8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3"/>
                    <a:pt x="10" y="3"/>
                    <a:pt x="1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83">
              <a:extLst>
                <a:ext uri="{FF2B5EF4-FFF2-40B4-BE49-F238E27FC236}">
                  <a16:creationId xmlns:a16="http://schemas.microsoft.com/office/drawing/2014/main" id="{E376E1A4-2602-40B8-BB3C-5033F4D6D2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09155" y="2964545"/>
              <a:ext cx="46038" cy="58738"/>
            </a:xfrm>
            <a:custGeom>
              <a:avLst/>
              <a:gdLst>
                <a:gd name="T0" fmla="*/ 9 w 13"/>
                <a:gd name="T1" fmla="*/ 3 h 16"/>
                <a:gd name="T2" fmla="*/ 13 w 13"/>
                <a:gd name="T3" fmla="*/ 0 h 16"/>
                <a:gd name="T4" fmla="*/ 12 w 13"/>
                <a:gd name="T5" fmla="*/ 1 h 16"/>
                <a:gd name="T6" fmla="*/ 7 w 13"/>
                <a:gd name="T7" fmla="*/ 1 h 16"/>
                <a:gd name="T8" fmla="*/ 3 w 13"/>
                <a:gd name="T9" fmla="*/ 2 h 16"/>
                <a:gd name="T10" fmla="*/ 2 w 13"/>
                <a:gd name="T11" fmla="*/ 3 h 16"/>
                <a:gd name="T12" fmla="*/ 1 w 13"/>
                <a:gd name="T13" fmla="*/ 5 h 16"/>
                <a:gd name="T14" fmla="*/ 0 w 13"/>
                <a:gd name="T15" fmla="*/ 9 h 16"/>
                <a:gd name="T16" fmla="*/ 0 w 13"/>
                <a:gd name="T17" fmla="*/ 11 h 16"/>
                <a:gd name="T18" fmla="*/ 1 w 13"/>
                <a:gd name="T19" fmla="*/ 13 h 16"/>
                <a:gd name="T20" fmla="*/ 1 w 13"/>
                <a:gd name="T21" fmla="*/ 15 h 16"/>
                <a:gd name="T22" fmla="*/ 3 w 13"/>
                <a:gd name="T23" fmla="*/ 15 h 16"/>
                <a:gd name="T24" fmla="*/ 4 w 13"/>
                <a:gd name="T25" fmla="*/ 10 h 16"/>
                <a:gd name="T26" fmla="*/ 5 w 13"/>
                <a:gd name="T27" fmla="*/ 12 h 16"/>
                <a:gd name="T28" fmla="*/ 6 w 13"/>
                <a:gd name="T29" fmla="*/ 14 h 16"/>
                <a:gd name="T30" fmla="*/ 7 w 13"/>
                <a:gd name="T31" fmla="*/ 14 h 16"/>
                <a:gd name="T32" fmla="*/ 7 w 13"/>
                <a:gd name="T33" fmla="*/ 14 h 16"/>
                <a:gd name="T34" fmla="*/ 8 w 13"/>
                <a:gd name="T35" fmla="*/ 15 h 16"/>
                <a:gd name="T36" fmla="*/ 9 w 13"/>
                <a:gd name="T37" fmla="*/ 15 h 16"/>
                <a:gd name="T38" fmla="*/ 8 w 13"/>
                <a:gd name="T39" fmla="*/ 12 h 16"/>
                <a:gd name="T40" fmla="*/ 7 w 13"/>
                <a:gd name="T41" fmla="*/ 11 h 16"/>
                <a:gd name="T42" fmla="*/ 6 w 13"/>
                <a:gd name="T43" fmla="*/ 8 h 16"/>
                <a:gd name="T44" fmla="*/ 8 w 13"/>
                <a:gd name="T45" fmla="*/ 7 h 16"/>
                <a:gd name="T46" fmla="*/ 9 w 13"/>
                <a:gd name="T47" fmla="*/ 7 h 16"/>
                <a:gd name="T48" fmla="*/ 10 w 13"/>
                <a:gd name="T49" fmla="*/ 5 h 16"/>
                <a:gd name="T50" fmla="*/ 9 w 13"/>
                <a:gd name="T51" fmla="*/ 5 h 16"/>
                <a:gd name="T52" fmla="*/ 5 w 13"/>
                <a:gd name="T53" fmla="*/ 6 h 16"/>
                <a:gd name="T54" fmla="*/ 3 w 13"/>
                <a:gd name="T55" fmla="*/ 5 h 16"/>
                <a:gd name="T56" fmla="*/ 7 w 13"/>
                <a:gd name="T57" fmla="*/ 13 h 16"/>
                <a:gd name="T58" fmla="*/ 8 w 13"/>
                <a:gd name="T59" fmla="*/ 13 h 16"/>
                <a:gd name="T60" fmla="*/ 8 w 13"/>
                <a:gd name="T61" fmla="*/ 14 h 16"/>
                <a:gd name="T62" fmla="*/ 8 w 13"/>
                <a:gd name="T63" fmla="*/ 13 h 16"/>
                <a:gd name="T64" fmla="*/ 7 w 13"/>
                <a:gd name="T65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3"/>
                  </a:moveTo>
                  <a:cubicBezTo>
                    <a:pt x="6" y="3"/>
                    <a:pt x="8" y="3"/>
                    <a:pt x="9" y="3"/>
                  </a:cubicBezTo>
                  <a:cubicBezTo>
                    <a:pt x="11" y="3"/>
                    <a:pt x="12" y="3"/>
                    <a:pt x="13" y="1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1" y="8"/>
                    <a:pt x="1" y="8"/>
                    <a:pt x="0" y="9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0" y="11"/>
                    <a:pt x="1" y="11"/>
                    <a:pt x="1" y="12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4"/>
                    <a:pt x="1" y="14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6"/>
                    <a:pt x="2" y="16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2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9" y="14"/>
                    <a:pt x="9" y="14"/>
                    <a:pt x="9" y="13"/>
                  </a:cubicBezTo>
                  <a:cubicBezTo>
                    <a:pt x="9" y="13"/>
                    <a:pt x="9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7"/>
                    <a:pt x="8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6" y="5"/>
                    <a:pt x="5" y="6"/>
                    <a:pt x="5" y="6"/>
                  </a:cubicBezTo>
                  <a:cubicBezTo>
                    <a:pt x="5" y="6"/>
                    <a:pt x="4" y="6"/>
                    <a:pt x="4" y="6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3" y="4"/>
                    <a:pt x="3" y="3"/>
                    <a:pt x="4" y="3"/>
                  </a:cubicBezTo>
                  <a:close/>
                  <a:moveTo>
                    <a:pt x="7" y="13"/>
                  </a:moveTo>
                  <a:cubicBezTo>
                    <a:pt x="7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3"/>
                    <a:pt x="7" y="13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84">
              <a:extLst>
                <a:ext uri="{FF2B5EF4-FFF2-40B4-BE49-F238E27FC236}">
                  <a16:creationId xmlns:a16="http://schemas.microsoft.com/office/drawing/2014/main" id="{0C191F56-3AA9-425F-9800-792EFF786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618" y="2578783"/>
              <a:ext cx="0" cy="4763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85">
              <a:extLst>
                <a:ext uri="{FF2B5EF4-FFF2-40B4-BE49-F238E27FC236}">
                  <a16:creationId xmlns:a16="http://schemas.microsoft.com/office/drawing/2014/main" id="{56973C30-EDE9-4BB4-8D66-DAE9CB7D0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3755" y="2543858"/>
              <a:ext cx="46038" cy="49213"/>
            </a:xfrm>
            <a:custGeom>
              <a:avLst/>
              <a:gdLst>
                <a:gd name="T0" fmla="*/ 12 w 13"/>
                <a:gd name="T1" fmla="*/ 7 h 14"/>
                <a:gd name="T2" fmla="*/ 11 w 13"/>
                <a:gd name="T3" fmla="*/ 6 h 14"/>
                <a:gd name="T4" fmla="*/ 11 w 13"/>
                <a:gd name="T5" fmla="*/ 6 h 14"/>
                <a:gd name="T6" fmla="*/ 10 w 13"/>
                <a:gd name="T7" fmla="*/ 5 h 14"/>
                <a:gd name="T8" fmla="*/ 10 w 13"/>
                <a:gd name="T9" fmla="*/ 6 h 14"/>
                <a:gd name="T10" fmla="*/ 8 w 13"/>
                <a:gd name="T11" fmla="*/ 6 h 14"/>
                <a:gd name="T12" fmla="*/ 8 w 13"/>
                <a:gd name="T13" fmla="*/ 5 h 14"/>
                <a:gd name="T14" fmla="*/ 8 w 13"/>
                <a:gd name="T15" fmla="*/ 5 h 14"/>
                <a:gd name="T16" fmla="*/ 7 w 13"/>
                <a:gd name="T17" fmla="*/ 4 h 14"/>
                <a:gd name="T18" fmla="*/ 6 w 13"/>
                <a:gd name="T19" fmla="*/ 4 h 14"/>
                <a:gd name="T20" fmla="*/ 6 w 13"/>
                <a:gd name="T21" fmla="*/ 4 h 14"/>
                <a:gd name="T22" fmla="*/ 6 w 13"/>
                <a:gd name="T23" fmla="*/ 4 h 14"/>
                <a:gd name="T24" fmla="*/ 6 w 13"/>
                <a:gd name="T25" fmla="*/ 4 h 14"/>
                <a:gd name="T26" fmla="*/ 6 w 13"/>
                <a:gd name="T27" fmla="*/ 4 h 14"/>
                <a:gd name="T28" fmla="*/ 8 w 13"/>
                <a:gd name="T29" fmla="*/ 2 h 14"/>
                <a:gd name="T30" fmla="*/ 9 w 13"/>
                <a:gd name="T31" fmla="*/ 1 h 14"/>
                <a:gd name="T32" fmla="*/ 9 w 13"/>
                <a:gd name="T33" fmla="*/ 0 h 14"/>
                <a:gd name="T34" fmla="*/ 8 w 13"/>
                <a:gd name="T35" fmla="*/ 0 h 14"/>
                <a:gd name="T36" fmla="*/ 6 w 13"/>
                <a:gd name="T37" fmla="*/ 1 h 14"/>
                <a:gd name="T38" fmla="*/ 3 w 13"/>
                <a:gd name="T39" fmla="*/ 6 h 14"/>
                <a:gd name="T40" fmla="*/ 1 w 13"/>
                <a:gd name="T41" fmla="*/ 8 h 14"/>
                <a:gd name="T42" fmla="*/ 1 w 13"/>
                <a:gd name="T43" fmla="*/ 8 h 14"/>
                <a:gd name="T44" fmla="*/ 1 w 13"/>
                <a:gd name="T45" fmla="*/ 9 h 14"/>
                <a:gd name="T46" fmla="*/ 0 w 13"/>
                <a:gd name="T47" fmla="*/ 10 h 14"/>
                <a:gd name="T48" fmla="*/ 0 w 13"/>
                <a:gd name="T49" fmla="*/ 10 h 14"/>
                <a:gd name="T50" fmla="*/ 1 w 13"/>
                <a:gd name="T51" fmla="*/ 11 h 14"/>
                <a:gd name="T52" fmla="*/ 3 w 13"/>
                <a:gd name="T53" fmla="*/ 11 h 14"/>
                <a:gd name="T54" fmla="*/ 5 w 13"/>
                <a:gd name="T55" fmla="*/ 11 h 14"/>
                <a:gd name="T56" fmla="*/ 7 w 13"/>
                <a:gd name="T57" fmla="*/ 11 h 14"/>
                <a:gd name="T58" fmla="*/ 7 w 13"/>
                <a:gd name="T59" fmla="*/ 12 h 14"/>
                <a:gd name="T60" fmla="*/ 6 w 13"/>
                <a:gd name="T61" fmla="*/ 12 h 14"/>
                <a:gd name="T62" fmla="*/ 6 w 13"/>
                <a:gd name="T63" fmla="*/ 13 h 14"/>
                <a:gd name="T64" fmla="*/ 7 w 13"/>
                <a:gd name="T65" fmla="*/ 13 h 14"/>
                <a:gd name="T66" fmla="*/ 8 w 13"/>
                <a:gd name="T67" fmla="*/ 12 h 14"/>
                <a:gd name="T68" fmla="*/ 9 w 13"/>
                <a:gd name="T69" fmla="*/ 11 h 14"/>
                <a:gd name="T70" fmla="*/ 10 w 13"/>
                <a:gd name="T71" fmla="*/ 11 h 14"/>
                <a:gd name="T72" fmla="*/ 9 w 13"/>
                <a:gd name="T73" fmla="*/ 12 h 14"/>
                <a:gd name="T74" fmla="*/ 10 w 13"/>
                <a:gd name="T75" fmla="*/ 13 h 14"/>
                <a:gd name="T76" fmla="*/ 11 w 13"/>
                <a:gd name="T77" fmla="*/ 14 h 14"/>
                <a:gd name="T78" fmla="*/ 12 w 13"/>
                <a:gd name="T79" fmla="*/ 13 h 14"/>
                <a:gd name="T80" fmla="*/ 13 w 13"/>
                <a:gd name="T81" fmla="*/ 12 h 14"/>
                <a:gd name="T82" fmla="*/ 12 w 13"/>
                <a:gd name="T83" fmla="*/ 11 h 14"/>
                <a:gd name="T84" fmla="*/ 12 w 13"/>
                <a:gd name="T85" fmla="*/ 11 h 14"/>
                <a:gd name="T86" fmla="*/ 12 w 13"/>
                <a:gd name="T87" fmla="*/ 11 h 14"/>
                <a:gd name="T88" fmla="*/ 12 w 13"/>
                <a:gd name="T89" fmla="*/ 11 h 14"/>
                <a:gd name="T90" fmla="*/ 12 w 13"/>
                <a:gd name="T91" fmla="*/ 11 h 14"/>
                <a:gd name="T92" fmla="*/ 12 w 13"/>
                <a:gd name="T93" fmla="*/ 10 h 14"/>
                <a:gd name="T94" fmla="*/ 11 w 13"/>
                <a:gd name="T95" fmla="*/ 10 h 14"/>
                <a:gd name="T96" fmla="*/ 11 w 13"/>
                <a:gd name="T97" fmla="*/ 10 h 14"/>
                <a:gd name="T98" fmla="*/ 11 w 13"/>
                <a:gd name="T99" fmla="*/ 9 h 14"/>
                <a:gd name="T100" fmla="*/ 12 w 13"/>
                <a:gd name="T101" fmla="*/ 9 h 14"/>
                <a:gd name="T102" fmla="*/ 12 w 13"/>
                <a:gd name="T103" fmla="*/ 8 h 14"/>
                <a:gd name="T104" fmla="*/ 12 w 13"/>
                <a:gd name="T105" fmla="*/ 8 h 14"/>
                <a:gd name="T106" fmla="*/ 11 w 13"/>
                <a:gd name="T107" fmla="*/ 8 h 14"/>
                <a:gd name="T108" fmla="*/ 11 w 13"/>
                <a:gd name="T109" fmla="*/ 7 h 14"/>
                <a:gd name="T110" fmla="*/ 12 w 13"/>
                <a:gd name="T11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" h="14">
                  <a:moveTo>
                    <a:pt x="12" y="7"/>
                  </a:moveTo>
                  <a:cubicBezTo>
                    <a:pt x="12" y="7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7" y="6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8" y="2"/>
                  </a:cubicBezTo>
                  <a:cubicBezTo>
                    <a:pt x="8" y="2"/>
                    <a:pt x="8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1"/>
                    <a:pt x="6" y="1"/>
                  </a:cubicBezTo>
                  <a:cubicBezTo>
                    <a:pt x="5" y="3"/>
                    <a:pt x="4" y="4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1"/>
                    <a:pt x="1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3"/>
                    <a:pt x="6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8" y="13"/>
                    <a:pt x="8" y="12"/>
                  </a:cubicBezTo>
                  <a:cubicBezTo>
                    <a:pt x="8" y="12"/>
                    <a:pt x="9" y="12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0" y="13"/>
                    <a:pt x="10" y="14"/>
                    <a:pt x="11" y="14"/>
                  </a:cubicBezTo>
                  <a:cubicBezTo>
                    <a:pt x="11" y="14"/>
                    <a:pt x="12" y="13"/>
                    <a:pt x="12" y="13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3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1" y="8"/>
                    <a:pt x="11" y="7"/>
                  </a:cubicBezTo>
                  <a:cubicBezTo>
                    <a:pt x="11" y="7"/>
                    <a:pt x="11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86">
              <a:extLst>
                <a:ext uri="{FF2B5EF4-FFF2-40B4-BE49-F238E27FC236}">
                  <a16:creationId xmlns:a16="http://schemas.microsoft.com/office/drawing/2014/main" id="{9C8A25BC-598A-453C-B783-FC1B8715C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805" y="2104120"/>
              <a:ext cx="53975" cy="28575"/>
            </a:xfrm>
            <a:custGeom>
              <a:avLst/>
              <a:gdLst>
                <a:gd name="T0" fmla="*/ 0 w 15"/>
                <a:gd name="T1" fmla="*/ 6 h 8"/>
                <a:gd name="T2" fmla="*/ 2 w 15"/>
                <a:gd name="T3" fmla="*/ 7 h 8"/>
                <a:gd name="T4" fmla="*/ 2 w 15"/>
                <a:gd name="T5" fmla="*/ 8 h 8"/>
                <a:gd name="T6" fmla="*/ 4 w 15"/>
                <a:gd name="T7" fmla="*/ 8 h 8"/>
                <a:gd name="T8" fmla="*/ 5 w 15"/>
                <a:gd name="T9" fmla="*/ 7 h 8"/>
                <a:gd name="T10" fmla="*/ 5 w 15"/>
                <a:gd name="T11" fmla="*/ 7 h 8"/>
                <a:gd name="T12" fmla="*/ 6 w 15"/>
                <a:gd name="T13" fmla="*/ 7 h 8"/>
                <a:gd name="T14" fmla="*/ 7 w 15"/>
                <a:gd name="T15" fmla="*/ 5 h 8"/>
                <a:gd name="T16" fmla="*/ 8 w 15"/>
                <a:gd name="T17" fmla="*/ 4 h 8"/>
                <a:gd name="T18" fmla="*/ 9 w 15"/>
                <a:gd name="T19" fmla="*/ 4 h 8"/>
                <a:gd name="T20" fmla="*/ 9 w 15"/>
                <a:gd name="T21" fmla="*/ 5 h 8"/>
                <a:gd name="T22" fmla="*/ 8 w 15"/>
                <a:gd name="T23" fmla="*/ 6 h 8"/>
                <a:gd name="T24" fmla="*/ 8 w 15"/>
                <a:gd name="T25" fmla="*/ 7 h 8"/>
                <a:gd name="T26" fmla="*/ 9 w 15"/>
                <a:gd name="T27" fmla="*/ 7 h 8"/>
                <a:gd name="T28" fmla="*/ 9 w 15"/>
                <a:gd name="T29" fmla="*/ 7 h 8"/>
                <a:gd name="T30" fmla="*/ 11 w 15"/>
                <a:gd name="T31" fmla="*/ 6 h 8"/>
                <a:gd name="T32" fmla="*/ 11 w 15"/>
                <a:gd name="T33" fmla="*/ 6 h 8"/>
                <a:gd name="T34" fmla="*/ 12 w 15"/>
                <a:gd name="T35" fmla="*/ 5 h 8"/>
                <a:gd name="T36" fmla="*/ 13 w 15"/>
                <a:gd name="T37" fmla="*/ 3 h 8"/>
                <a:gd name="T38" fmla="*/ 14 w 15"/>
                <a:gd name="T39" fmla="*/ 2 h 8"/>
                <a:gd name="T40" fmla="*/ 15 w 15"/>
                <a:gd name="T41" fmla="*/ 2 h 8"/>
                <a:gd name="T42" fmla="*/ 15 w 15"/>
                <a:gd name="T43" fmla="*/ 2 h 8"/>
                <a:gd name="T44" fmla="*/ 15 w 15"/>
                <a:gd name="T45" fmla="*/ 1 h 8"/>
                <a:gd name="T46" fmla="*/ 14 w 15"/>
                <a:gd name="T47" fmla="*/ 0 h 8"/>
                <a:gd name="T48" fmla="*/ 14 w 15"/>
                <a:gd name="T49" fmla="*/ 0 h 8"/>
                <a:gd name="T50" fmla="*/ 13 w 15"/>
                <a:gd name="T51" fmla="*/ 0 h 8"/>
                <a:gd name="T52" fmla="*/ 11 w 15"/>
                <a:gd name="T53" fmla="*/ 0 h 8"/>
                <a:gd name="T54" fmla="*/ 9 w 15"/>
                <a:gd name="T55" fmla="*/ 0 h 8"/>
                <a:gd name="T56" fmla="*/ 4 w 15"/>
                <a:gd name="T57" fmla="*/ 3 h 8"/>
                <a:gd name="T58" fmla="*/ 3 w 15"/>
                <a:gd name="T59" fmla="*/ 3 h 8"/>
                <a:gd name="T60" fmla="*/ 0 w 15"/>
                <a:gd name="T61" fmla="*/ 4 h 8"/>
                <a:gd name="T62" fmla="*/ 0 w 15"/>
                <a:gd name="T63" fmla="*/ 6 h 8"/>
                <a:gd name="T64" fmla="*/ 0 w 15"/>
                <a:gd name="T6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8">
                  <a:moveTo>
                    <a:pt x="0" y="6"/>
                  </a:moveTo>
                  <a:cubicBezTo>
                    <a:pt x="1" y="7"/>
                    <a:pt x="1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8"/>
                    <a:pt x="4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7"/>
                    <a:pt x="6" y="7"/>
                  </a:cubicBezTo>
                  <a:cubicBezTo>
                    <a:pt x="6" y="7"/>
                    <a:pt x="7" y="6"/>
                    <a:pt x="7" y="5"/>
                  </a:cubicBezTo>
                  <a:cubicBezTo>
                    <a:pt x="7" y="5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8" y="5"/>
                    <a:pt x="8" y="6"/>
                    <a:pt x="8" y="6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2" y="5"/>
                    <a:pt x="13" y="4"/>
                    <a:pt x="13" y="3"/>
                  </a:cubicBezTo>
                  <a:cubicBezTo>
                    <a:pt x="13" y="3"/>
                    <a:pt x="14" y="3"/>
                    <a:pt x="14" y="2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1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8" y="1"/>
                    <a:pt x="6" y="2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4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87">
              <a:extLst>
                <a:ext uri="{FF2B5EF4-FFF2-40B4-BE49-F238E27FC236}">
                  <a16:creationId xmlns:a16="http://schemas.microsoft.com/office/drawing/2014/main" id="{1D13568E-5E03-4BF3-838D-4A954EB6A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118" y="2143808"/>
              <a:ext cx="44450" cy="28575"/>
            </a:xfrm>
            <a:custGeom>
              <a:avLst/>
              <a:gdLst>
                <a:gd name="T0" fmla="*/ 0 w 12"/>
                <a:gd name="T1" fmla="*/ 4 h 8"/>
                <a:gd name="T2" fmla="*/ 2 w 12"/>
                <a:gd name="T3" fmla="*/ 5 h 8"/>
                <a:gd name="T4" fmla="*/ 3 w 12"/>
                <a:gd name="T5" fmla="*/ 5 h 8"/>
                <a:gd name="T6" fmla="*/ 3 w 12"/>
                <a:gd name="T7" fmla="*/ 5 h 8"/>
                <a:gd name="T8" fmla="*/ 3 w 12"/>
                <a:gd name="T9" fmla="*/ 5 h 8"/>
                <a:gd name="T10" fmla="*/ 4 w 12"/>
                <a:gd name="T11" fmla="*/ 5 h 8"/>
                <a:gd name="T12" fmla="*/ 4 w 12"/>
                <a:gd name="T13" fmla="*/ 5 h 8"/>
                <a:gd name="T14" fmla="*/ 4 w 12"/>
                <a:gd name="T15" fmla="*/ 5 h 8"/>
                <a:gd name="T16" fmla="*/ 3 w 12"/>
                <a:gd name="T17" fmla="*/ 5 h 8"/>
                <a:gd name="T18" fmla="*/ 3 w 12"/>
                <a:gd name="T19" fmla="*/ 5 h 8"/>
                <a:gd name="T20" fmla="*/ 3 w 12"/>
                <a:gd name="T21" fmla="*/ 5 h 8"/>
                <a:gd name="T22" fmla="*/ 3 w 12"/>
                <a:gd name="T23" fmla="*/ 6 h 8"/>
                <a:gd name="T24" fmla="*/ 3 w 12"/>
                <a:gd name="T25" fmla="*/ 6 h 8"/>
                <a:gd name="T26" fmla="*/ 4 w 12"/>
                <a:gd name="T27" fmla="*/ 7 h 8"/>
                <a:gd name="T28" fmla="*/ 5 w 12"/>
                <a:gd name="T29" fmla="*/ 7 h 8"/>
                <a:gd name="T30" fmla="*/ 7 w 12"/>
                <a:gd name="T31" fmla="*/ 8 h 8"/>
                <a:gd name="T32" fmla="*/ 8 w 12"/>
                <a:gd name="T33" fmla="*/ 8 h 8"/>
                <a:gd name="T34" fmla="*/ 9 w 12"/>
                <a:gd name="T35" fmla="*/ 7 h 8"/>
                <a:gd name="T36" fmla="*/ 11 w 12"/>
                <a:gd name="T37" fmla="*/ 6 h 8"/>
                <a:gd name="T38" fmla="*/ 11 w 12"/>
                <a:gd name="T39" fmla="*/ 5 h 8"/>
                <a:gd name="T40" fmla="*/ 12 w 12"/>
                <a:gd name="T41" fmla="*/ 2 h 8"/>
                <a:gd name="T42" fmla="*/ 11 w 12"/>
                <a:gd name="T43" fmla="*/ 2 h 8"/>
                <a:gd name="T44" fmla="*/ 8 w 12"/>
                <a:gd name="T45" fmla="*/ 1 h 8"/>
                <a:gd name="T46" fmla="*/ 7 w 12"/>
                <a:gd name="T47" fmla="*/ 1 h 8"/>
                <a:gd name="T48" fmla="*/ 6 w 12"/>
                <a:gd name="T49" fmla="*/ 1 h 8"/>
                <a:gd name="T50" fmla="*/ 6 w 12"/>
                <a:gd name="T51" fmla="*/ 0 h 8"/>
                <a:gd name="T52" fmla="*/ 6 w 12"/>
                <a:gd name="T53" fmla="*/ 0 h 8"/>
                <a:gd name="T54" fmla="*/ 5 w 12"/>
                <a:gd name="T55" fmla="*/ 1 h 8"/>
                <a:gd name="T56" fmla="*/ 5 w 12"/>
                <a:gd name="T57" fmla="*/ 1 h 8"/>
                <a:gd name="T58" fmla="*/ 5 w 12"/>
                <a:gd name="T59" fmla="*/ 2 h 8"/>
                <a:gd name="T60" fmla="*/ 4 w 12"/>
                <a:gd name="T61" fmla="*/ 2 h 8"/>
                <a:gd name="T62" fmla="*/ 4 w 12"/>
                <a:gd name="T63" fmla="*/ 2 h 8"/>
                <a:gd name="T64" fmla="*/ 2 w 12"/>
                <a:gd name="T65" fmla="*/ 1 h 8"/>
                <a:gd name="T66" fmla="*/ 2 w 12"/>
                <a:gd name="T67" fmla="*/ 0 h 8"/>
                <a:gd name="T68" fmla="*/ 1 w 12"/>
                <a:gd name="T69" fmla="*/ 1 h 8"/>
                <a:gd name="T70" fmla="*/ 1 w 12"/>
                <a:gd name="T71" fmla="*/ 1 h 8"/>
                <a:gd name="T72" fmla="*/ 1 w 12"/>
                <a:gd name="T73" fmla="*/ 2 h 8"/>
                <a:gd name="T74" fmla="*/ 1 w 12"/>
                <a:gd name="T75" fmla="*/ 2 h 8"/>
                <a:gd name="T76" fmla="*/ 0 w 12"/>
                <a:gd name="T77" fmla="*/ 2 h 8"/>
                <a:gd name="T78" fmla="*/ 0 w 12"/>
                <a:gd name="T79" fmla="*/ 3 h 8"/>
                <a:gd name="T80" fmla="*/ 0 w 12"/>
                <a:gd name="T8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" h="8">
                  <a:moveTo>
                    <a:pt x="0" y="4"/>
                  </a:move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6" y="7"/>
                    <a:pt x="6" y="7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6"/>
                    <a:pt x="11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2"/>
                    <a:pt x="9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88">
              <a:extLst>
                <a:ext uri="{FF2B5EF4-FFF2-40B4-BE49-F238E27FC236}">
                  <a16:creationId xmlns:a16="http://schemas.microsoft.com/office/drawing/2014/main" id="{2078F716-65F0-4981-AA80-C08AC0692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143808"/>
              <a:ext cx="36513" cy="38100"/>
            </a:xfrm>
            <a:custGeom>
              <a:avLst/>
              <a:gdLst>
                <a:gd name="T0" fmla="*/ 1 w 10"/>
                <a:gd name="T1" fmla="*/ 0 h 11"/>
                <a:gd name="T2" fmla="*/ 0 w 10"/>
                <a:gd name="T3" fmla="*/ 1 h 11"/>
                <a:gd name="T4" fmla="*/ 0 w 10"/>
                <a:gd name="T5" fmla="*/ 3 h 11"/>
                <a:gd name="T6" fmla="*/ 0 w 10"/>
                <a:gd name="T7" fmla="*/ 3 h 11"/>
                <a:gd name="T8" fmla="*/ 0 w 10"/>
                <a:gd name="T9" fmla="*/ 5 h 11"/>
                <a:gd name="T10" fmla="*/ 0 w 10"/>
                <a:gd name="T11" fmla="*/ 6 h 11"/>
                <a:gd name="T12" fmla="*/ 0 w 10"/>
                <a:gd name="T13" fmla="*/ 6 h 11"/>
                <a:gd name="T14" fmla="*/ 1 w 10"/>
                <a:gd name="T15" fmla="*/ 7 h 11"/>
                <a:gd name="T16" fmla="*/ 4 w 10"/>
                <a:gd name="T17" fmla="*/ 7 h 11"/>
                <a:gd name="T18" fmla="*/ 4 w 10"/>
                <a:gd name="T19" fmla="*/ 7 h 11"/>
                <a:gd name="T20" fmla="*/ 4 w 10"/>
                <a:gd name="T21" fmla="*/ 8 h 11"/>
                <a:gd name="T22" fmla="*/ 3 w 10"/>
                <a:gd name="T23" fmla="*/ 8 h 11"/>
                <a:gd name="T24" fmla="*/ 2 w 10"/>
                <a:gd name="T25" fmla="*/ 9 h 11"/>
                <a:gd name="T26" fmla="*/ 2 w 10"/>
                <a:gd name="T27" fmla="*/ 10 h 11"/>
                <a:gd name="T28" fmla="*/ 2 w 10"/>
                <a:gd name="T29" fmla="*/ 11 h 11"/>
                <a:gd name="T30" fmla="*/ 4 w 10"/>
                <a:gd name="T31" fmla="*/ 11 h 11"/>
                <a:gd name="T32" fmla="*/ 6 w 10"/>
                <a:gd name="T33" fmla="*/ 10 h 11"/>
                <a:gd name="T34" fmla="*/ 6 w 10"/>
                <a:gd name="T35" fmla="*/ 10 h 11"/>
                <a:gd name="T36" fmla="*/ 7 w 10"/>
                <a:gd name="T37" fmla="*/ 9 h 11"/>
                <a:gd name="T38" fmla="*/ 8 w 10"/>
                <a:gd name="T39" fmla="*/ 8 h 11"/>
                <a:gd name="T40" fmla="*/ 9 w 10"/>
                <a:gd name="T41" fmla="*/ 6 h 11"/>
                <a:gd name="T42" fmla="*/ 9 w 10"/>
                <a:gd name="T43" fmla="*/ 6 h 11"/>
                <a:gd name="T44" fmla="*/ 10 w 10"/>
                <a:gd name="T45" fmla="*/ 4 h 11"/>
                <a:gd name="T46" fmla="*/ 10 w 10"/>
                <a:gd name="T47" fmla="*/ 3 h 11"/>
                <a:gd name="T48" fmla="*/ 10 w 10"/>
                <a:gd name="T49" fmla="*/ 3 h 11"/>
                <a:gd name="T50" fmla="*/ 9 w 10"/>
                <a:gd name="T51" fmla="*/ 2 h 11"/>
                <a:gd name="T52" fmla="*/ 8 w 10"/>
                <a:gd name="T53" fmla="*/ 2 h 11"/>
                <a:gd name="T54" fmla="*/ 6 w 10"/>
                <a:gd name="T55" fmla="*/ 2 h 11"/>
                <a:gd name="T56" fmla="*/ 5 w 10"/>
                <a:gd name="T57" fmla="*/ 3 h 11"/>
                <a:gd name="T58" fmla="*/ 5 w 10"/>
                <a:gd name="T59" fmla="*/ 5 h 11"/>
                <a:gd name="T60" fmla="*/ 5 w 10"/>
                <a:gd name="T61" fmla="*/ 5 h 11"/>
                <a:gd name="T62" fmla="*/ 5 w 10"/>
                <a:gd name="T63" fmla="*/ 5 h 11"/>
                <a:gd name="T64" fmla="*/ 4 w 10"/>
                <a:gd name="T65" fmla="*/ 3 h 11"/>
                <a:gd name="T66" fmla="*/ 4 w 10"/>
                <a:gd name="T67" fmla="*/ 3 h 11"/>
                <a:gd name="T68" fmla="*/ 3 w 10"/>
                <a:gd name="T69" fmla="*/ 3 h 11"/>
                <a:gd name="T70" fmla="*/ 2 w 10"/>
                <a:gd name="T71" fmla="*/ 5 h 11"/>
                <a:gd name="T72" fmla="*/ 2 w 10"/>
                <a:gd name="T73" fmla="*/ 5 h 11"/>
                <a:gd name="T74" fmla="*/ 2 w 10"/>
                <a:gd name="T75" fmla="*/ 5 h 11"/>
                <a:gd name="T76" fmla="*/ 2 w 10"/>
                <a:gd name="T77" fmla="*/ 5 h 11"/>
                <a:gd name="T78" fmla="*/ 2 w 10"/>
                <a:gd name="T79" fmla="*/ 5 h 11"/>
                <a:gd name="T80" fmla="*/ 2 w 10"/>
                <a:gd name="T81" fmla="*/ 4 h 11"/>
                <a:gd name="T82" fmla="*/ 2 w 10"/>
                <a:gd name="T83" fmla="*/ 3 h 11"/>
                <a:gd name="T84" fmla="*/ 2 w 10"/>
                <a:gd name="T85" fmla="*/ 1 h 11"/>
                <a:gd name="T86" fmla="*/ 2 w 10"/>
                <a:gd name="T87" fmla="*/ 1 h 11"/>
                <a:gd name="T88" fmla="*/ 2 w 10"/>
                <a:gd name="T89" fmla="*/ 0 h 11"/>
                <a:gd name="T90" fmla="*/ 1 w 10"/>
                <a:gd name="T9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7"/>
                    <a:pt x="8" y="7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10" y="5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6" y="2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3" y="4"/>
                    <a:pt x="3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9">
              <a:extLst>
                <a:ext uri="{FF2B5EF4-FFF2-40B4-BE49-F238E27FC236}">
                  <a16:creationId xmlns:a16="http://schemas.microsoft.com/office/drawing/2014/main" id="{BA0E7C8E-B41D-4A9E-981B-33B8478A7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0305" y="2513695"/>
              <a:ext cx="31750" cy="39688"/>
            </a:xfrm>
            <a:custGeom>
              <a:avLst/>
              <a:gdLst>
                <a:gd name="T0" fmla="*/ 4 w 9"/>
                <a:gd name="T1" fmla="*/ 1 h 11"/>
                <a:gd name="T2" fmla="*/ 3 w 9"/>
                <a:gd name="T3" fmla="*/ 2 h 11"/>
                <a:gd name="T4" fmla="*/ 3 w 9"/>
                <a:gd name="T5" fmla="*/ 2 h 11"/>
                <a:gd name="T6" fmla="*/ 2 w 9"/>
                <a:gd name="T7" fmla="*/ 3 h 11"/>
                <a:gd name="T8" fmla="*/ 1 w 9"/>
                <a:gd name="T9" fmla="*/ 3 h 11"/>
                <a:gd name="T10" fmla="*/ 1 w 9"/>
                <a:gd name="T11" fmla="*/ 4 h 11"/>
                <a:gd name="T12" fmla="*/ 1 w 9"/>
                <a:gd name="T13" fmla="*/ 6 h 11"/>
                <a:gd name="T14" fmla="*/ 1 w 9"/>
                <a:gd name="T15" fmla="*/ 7 h 11"/>
                <a:gd name="T16" fmla="*/ 1 w 9"/>
                <a:gd name="T17" fmla="*/ 8 h 11"/>
                <a:gd name="T18" fmla="*/ 0 w 9"/>
                <a:gd name="T19" fmla="*/ 9 h 11"/>
                <a:gd name="T20" fmla="*/ 1 w 9"/>
                <a:gd name="T21" fmla="*/ 10 h 11"/>
                <a:gd name="T22" fmla="*/ 3 w 9"/>
                <a:gd name="T23" fmla="*/ 11 h 11"/>
                <a:gd name="T24" fmla="*/ 4 w 9"/>
                <a:gd name="T25" fmla="*/ 10 h 11"/>
                <a:gd name="T26" fmla="*/ 7 w 9"/>
                <a:gd name="T27" fmla="*/ 9 h 11"/>
                <a:gd name="T28" fmla="*/ 7 w 9"/>
                <a:gd name="T29" fmla="*/ 8 h 11"/>
                <a:gd name="T30" fmla="*/ 8 w 9"/>
                <a:gd name="T31" fmla="*/ 5 h 11"/>
                <a:gd name="T32" fmla="*/ 8 w 9"/>
                <a:gd name="T33" fmla="*/ 5 h 11"/>
                <a:gd name="T34" fmla="*/ 8 w 9"/>
                <a:gd name="T35" fmla="*/ 4 h 11"/>
                <a:gd name="T36" fmla="*/ 9 w 9"/>
                <a:gd name="T37" fmla="*/ 3 h 11"/>
                <a:gd name="T38" fmla="*/ 9 w 9"/>
                <a:gd name="T39" fmla="*/ 2 h 11"/>
                <a:gd name="T40" fmla="*/ 8 w 9"/>
                <a:gd name="T41" fmla="*/ 1 h 11"/>
                <a:gd name="T42" fmla="*/ 8 w 9"/>
                <a:gd name="T43" fmla="*/ 0 h 11"/>
                <a:gd name="T44" fmla="*/ 6 w 9"/>
                <a:gd name="T45" fmla="*/ 0 h 11"/>
                <a:gd name="T46" fmla="*/ 5 w 9"/>
                <a:gd name="T47" fmla="*/ 0 h 11"/>
                <a:gd name="T48" fmla="*/ 4 w 9"/>
                <a:gd name="T4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1">
                  <a:moveTo>
                    <a:pt x="4" y="1"/>
                  </a:moveTo>
                  <a:cubicBezTo>
                    <a:pt x="4" y="1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2" y="6"/>
                    <a:pt x="2" y="6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0" y="8"/>
                    <a:pt x="0" y="9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1" y="11"/>
                    <a:pt x="2" y="11"/>
                    <a:pt x="3" y="11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8" y="8"/>
                    <a:pt x="8" y="7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0">
              <a:extLst>
                <a:ext uri="{FF2B5EF4-FFF2-40B4-BE49-F238E27FC236}">
                  <a16:creationId xmlns:a16="http://schemas.microsoft.com/office/drawing/2014/main" id="{1591763B-26CD-446B-A03D-0B91A26AC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2558145"/>
              <a:ext cx="39688" cy="46038"/>
            </a:xfrm>
            <a:custGeom>
              <a:avLst/>
              <a:gdLst>
                <a:gd name="T0" fmla="*/ 0 w 11"/>
                <a:gd name="T1" fmla="*/ 10 h 13"/>
                <a:gd name="T2" fmla="*/ 1 w 11"/>
                <a:gd name="T3" fmla="*/ 11 h 13"/>
                <a:gd name="T4" fmla="*/ 1 w 11"/>
                <a:gd name="T5" fmla="*/ 13 h 13"/>
                <a:gd name="T6" fmla="*/ 2 w 11"/>
                <a:gd name="T7" fmla="*/ 13 h 13"/>
                <a:gd name="T8" fmla="*/ 3 w 11"/>
                <a:gd name="T9" fmla="*/ 12 h 13"/>
                <a:gd name="T10" fmla="*/ 3 w 11"/>
                <a:gd name="T11" fmla="*/ 11 h 13"/>
                <a:gd name="T12" fmla="*/ 2 w 11"/>
                <a:gd name="T13" fmla="*/ 10 h 13"/>
                <a:gd name="T14" fmla="*/ 2 w 11"/>
                <a:gd name="T15" fmla="*/ 10 h 13"/>
                <a:gd name="T16" fmla="*/ 3 w 11"/>
                <a:gd name="T17" fmla="*/ 10 h 13"/>
                <a:gd name="T18" fmla="*/ 5 w 11"/>
                <a:gd name="T19" fmla="*/ 10 h 13"/>
                <a:gd name="T20" fmla="*/ 7 w 11"/>
                <a:gd name="T21" fmla="*/ 10 h 13"/>
                <a:gd name="T22" fmla="*/ 7 w 11"/>
                <a:gd name="T23" fmla="*/ 10 h 13"/>
                <a:gd name="T24" fmla="*/ 8 w 11"/>
                <a:gd name="T25" fmla="*/ 9 h 13"/>
                <a:gd name="T26" fmla="*/ 9 w 11"/>
                <a:gd name="T27" fmla="*/ 8 h 13"/>
                <a:gd name="T28" fmla="*/ 10 w 11"/>
                <a:gd name="T29" fmla="*/ 7 h 13"/>
                <a:gd name="T30" fmla="*/ 11 w 11"/>
                <a:gd name="T31" fmla="*/ 6 h 13"/>
                <a:gd name="T32" fmla="*/ 10 w 11"/>
                <a:gd name="T33" fmla="*/ 5 h 13"/>
                <a:gd name="T34" fmla="*/ 9 w 11"/>
                <a:gd name="T35" fmla="*/ 4 h 13"/>
                <a:gd name="T36" fmla="*/ 9 w 11"/>
                <a:gd name="T37" fmla="*/ 4 h 13"/>
                <a:gd name="T38" fmla="*/ 7 w 11"/>
                <a:gd name="T39" fmla="*/ 4 h 13"/>
                <a:gd name="T40" fmla="*/ 4 w 11"/>
                <a:gd name="T41" fmla="*/ 2 h 13"/>
                <a:gd name="T42" fmla="*/ 2 w 11"/>
                <a:gd name="T43" fmla="*/ 0 h 13"/>
                <a:gd name="T44" fmla="*/ 1 w 11"/>
                <a:gd name="T45" fmla="*/ 0 h 13"/>
                <a:gd name="T46" fmla="*/ 1 w 11"/>
                <a:gd name="T47" fmla="*/ 1 h 13"/>
                <a:gd name="T48" fmla="*/ 1 w 11"/>
                <a:gd name="T49" fmla="*/ 2 h 13"/>
                <a:gd name="T50" fmla="*/ 2 w 11"/>
                <a:gd name="T51" fmla="*/ 3 h 13"/>
                <a:gd name="T52" fmla="*/ 2 w 11"/>
                <a:gd name="T53" fmla="*/ 7 h 13"/>
                <a:gd name="T54" fmla="*/ 2 w 11"/>
                <a:gd name="T55" fmla="*/ 7 h 13"/>
                <a:gd name="T56" fmla="*/ 1 w 11"/>
                <a:gd name="T57" fmla="*/ 7 h 13"/>
                <a:gd name="T58" fmla="*/ 1 w 11"/>
                <a:gd name="T59" fmla="*/ 8 h 13"/>
                <a:gd name="T60" fmla="*/ 1 w 11"/>
                <a:gd name="T61" fmla="*/ 8 h 13"/>
                <a:gd name="T62" fmla="*/ 0 w 11"/>
                <a:gd name="T63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" h="13">
                  <a:moveTo>
                    <a:pt x="0" y="10"/>
                  </a:moveTo>
                  <a:cubicBezTo>
                    <a:pt x="0" y="10"/>
                    <a:pt x="1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3" y="12"/>
                    <a:pt x="3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9"/>
                    <a:pt x="5" y="9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1" y="7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0" y="9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91">
              <a:extLst>
                <a:ext uri="{FF2B5EF4-FFF2-40B4-BE49-F238E27FC236}">
                  <a16:creationId xmlns:a16="http://schemas.microsoft.com/office/drawing/2014/main" id="{3160A667-9561-4B55-89BE-F306F8D95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085070"/>
              <a:ext cx="33338" cy="42863"/>
            </a:xfrm>
            <a:custGeom>
              <a:avLst/>
              <a:gdLst>
                <a:gd name="T0" fmla="*/ 1 w 9"/>
                <a:gd name="T1" fmla="*/ 7 h 12"/>
                <a:gd name="T2" fmla="*/ 2 w 9"/>
                <a:gd name="T3" fmla="*/ 7 h 12"/>
                <a:gd name="T4" fmla="*/ 2 w 9"/>
                <a:gd name="T5" fmla="*/ 7 h 12"/>
                <a:gd name="T6" fmla="*/ 2 w 9"/>
                <a:gd name="T7" fmla="*/ 7 h 12"/>
                <a:gd name="T8" fmla="*/ 3 w 9"/>
                <a:gd name="T9" fmla="*/ 8 h 12"/>
                <a:gd name="T10" fmla="*/ 4 w 9"/>
                <a:gd name="T11" fmla="*/ 11 h 12"/>
                <a:gd name="T12" fmla="*/ 4 w 9"/>
                <a:gd name="T13" fmla="*/ 12 h 12"/>
                <a:gd name="T14" fmla="*/ 6 w 9"/>
                <a:gd name="T15" fmla="*/ 12 h 12"/>
                <a:gd name="T16" fmla="*/ 7 w 9"/>
                <a:gd name="T17" fmla="*/ 10 h 12"/>
                <a:gd name="T18" fmla="*/ 8 w 9"/>
                <a:gd name="T19" fmla="*/ 8 h 12"/>
                <a:gd name="T20" fmla="*/ 9 w 9"/>
                <a:gd name="T21" fmla="*/ 7 h 12"/>
                <a:gd name="T22" fmla="*/ 8 w 9"/>
                <a:gd name="T23" fmla="*/ 5 h 12"/>
                <a:gd name="T24" fmla="*/ 8 w 9"/>
                <a:gd name="T25" fmla="*/ 4 h 12"/>
                <a:gd name="T26" fmla="*/ 8 w 9"/>
                <a:gd name="T27" fmla="*/ 4 h 12"/>
                <a:gd name="T28" fmla="*/ 7 w 9"/>
                <a:gd name="T29" fmla="*/ 2 h 12"/>
                <a:gd name="T30" fmla="*/ 6 w 9"/>
                <a:gd name="T31" fmla="*/ 3 h 12"/>
                <a:gd name="T32" fmla="*/ 6 w 9"/>
                <a:gd name="T33" fmla="*/ 3 h 12"/>
                <a:gd name="T34" fmla="*/ 6 w 9"/>
                <a:gd name="T35" fmla="*/ 3 h 12"/>
                <a:gd name="T36" fmla="*/ 6 w 9"/>
                <a:gd name="T37" fmla="*/ 3 h 12"/>
                <a:gd name="T38" fmla="*/ 6 w 9"/>
                <a:gd name="T39" fmla="*/ 1 h 12"/>
                <a:gd name="T40" fmla="*/ 5 w 9"/>
                <a:gd name="T41" fmla="*/ 0 h 12"/>
                <a:gd name="T42" fmla="*/ 3 w 9"/>
                <a:gd name="T43" fmla="*/ 0 h 12"/>
                <a:gd name="T44" fmla="*/ 3 w 9"/>
                <a:gd name="T45" fmla="*/ 0 h 12"/>
                <a:gd name="T46" fmla="*/ 2 w 9"/>
                <a:gd name="T47" fmla="*/ 2 h 12"/>
                <a:gd name="T48" fmla="*/ 2 w 9"/>
                <a:gd name="T49" fmla="*/ 2 h 12"/>
                <a:gd name="T50" fmla="*/ 3 w 9"/>
                <a:gd name="T51" fmla="*/ 3 h 12"/>
                <a:gd name="T52" fmla="*/ 3 w 9"/>
                <a:gd name="T53" fmla="*/ 3 h 12"/>
                <a:gd name="T54" fmla="*/ 3 w 9"/>
                <a:gd name="T55" fmla="*/ 3 h 12"/>
                <a:gd name="T56" fmla="*/ 3 w 9"/>
                <a:gd name="T57" fmla="*/ 3 h 12"/>
                <a:gd name="T58" fmla="*/ 3 w 9"/>
                <a:gd name="T59" fmla="*/ 3 h 12"/>
                <a:gd name="T60" fmla="*/ 3 w 9"/>
                <a:gd name="T61" fmla="*/ 3 h 12"/>
                <a:gd name="T62" fmla="*/ 3 w 9"/>
                <a:gd name="T63" fmla="*/ 3 h 12"/>
                <a:gd name="T64" fmla="*/ 3 w 9"/>
                <a:gd name="T65" fmla="*/ 4 h 12"/>
                <a:gd name="T66" fmla="*/ 3 w 9"/>
                <a:gd name="T67" fmla="*/ 5 h 12"/>
                <a:gd name="T68" fmla="*/ 2 w 9"/>
                <a:gd name="T69" fmla="*/ 5 h 12"/>
                <a:gd name="T70" fmla="*/ 1 w 9"/>
                <a:gd name="T71" fmla="*/ 5 h 12"/>
                <a:gd name="T72" fmla="*/ 1 w 9"/>
                <a:gd name="T73" fmla="*/ 5 h 12"/>
                <a:gd name="T74" fmla="*/ 0 w 9"/>
                <a:gd name="T75" fmla="*/ 5 h 12"/>
                <a:gd name="T76" fmla="*/ 1 w 9"/>
                <a:gd name="T7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" h="12">
                  <a:moveTo>
                    <a:pt x="1" y="7"/>
                  </a:move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4" y="8"/>
                    <a:pt x="5" y="9"/>
                    <a:pt x="4" y="11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2"/>
                    <a:pt x="5" y="12"/>
                    <a:pt x="6" y="12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92">
              <a:extLst>
                <a:ext uri="{FF2B5EF4-FFF2-40B4-BE49-F238E27FC236}">
                  <a16:creationId xmlns:a16="http://schemas.microsoft.com/office/drawing/2014/main" id="{9D02DA32-AFAB-4D86-87F3-3A011CA31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0730" y="3023283"/>
              <a:ext cx="73025" cy="20638"/>
            </a:xfrm>
            <a:custGeom>
              <a:avLst/>
              <a:gdLst>
                <a:gd name="T0" fmla="*/ 14 w 20"/>
                <a:gd name="T1" fmla="*/ 6 h 6"/>
                <a:gd name="T2" fmla="*/ 17 w 20"/>
                <a:gd name="T3" fmla="*/ 6 h 6"/>
                <a:gd name="T4" fmla="*/ 18 w 20"/>
                <a:gd name="T5" fmla="*/ 6 h 6"/>
                <a:gd name="T6" fmla="*/ 18 w 20"/>
                <a:gd name="T7" fmla="*/ 6 h 6"/>
                <a:gd name="T8" fmla="*/ 19 w 20"/>
                <a:gd name="T9" fmla="*/ 6 h 6"/>
                <a:gd name="T10" fmla="*/ 20 w 20"/>
                <a:gd name="T11" fmla="*/ 5 h 6"/>
                <a:gd name="T12" fmla="*/ 19 w 20"/>
                <a:gd name="T13" fmla="*/ 5 h 6"/>
                <a:gd name="T14" fmla="*/ 17 w 20"/>
                <a:gd name="T15" fmla="*/ 4 h 6"/>
                <a:gd name="T16" fmla="*/ 17 w 20"/>
                <a:gd name="T17" fmla="*/ 4 h 6"/>
                <a:gd name="T18" fmla="*/ 16 w 20"/>
                <a:gd name="T19" fmla="*/ 4 h 6"/>
                <a:gd name="T20" fmla="*/ 15 w 20"/>
                <a:gd name="T21" fmla="*/ 4 h 6"/>
                <a:gd name="T22" fmla="*/ 15 w 20"/>
                <a:gd name="T23" fmla="*/ 3 h 6"/>
                <a:gd name="T24" fmla="*/ 16 w 20"/>
                <a:gd name="T25" fmla="*/ 3 h 6"/>
                <a:gd name="T26" fmla="*/ 16 w 20"/>
                <a:gd name="T27" fmla="*/ 3 h 6"/>
                <a:gd name="T28" fmla="*/ 16 w 20"/>
                <a:gd name="T29" fmla="*/ 2 h 6"/>
                <a:gd name="T30" fmla="*/ 13 w 20"/>
                <a:gd name="T31" fmla="*/ 2 h 6"/>
                <a:gd name="T32" fmla="*/ 11 w 20"/>
                <a:gd name="T33" fmla="*/ 1 h 6"/>
                <a:gd name="T34" fmla="*/ 10 w 20"/>
                <a:gd name="T35" fmla="*/ 2 h 6"/>
                <a:gd name="T36" fmla="*/ 9 w 20"/>
                <a:gd name="T37" fmla="*/ 2 h 6"/>
                <a:gd name="T38" fmla="*/ 8 w 20"/>
                <a:gd name="T39" fmla="*/ 2 h 6"/>
                <a:gd name="T40" fmla="*/ 6 w 20"/>
                <a:gd name="T41" fmla="*/ 1 h 6"/>
                <a:gd name="T42" fmla="*/ 3 w 20"/>
                <a:gd name="T43" fmla="*/ 0 h 6"/>
                <a:gd name="T44" fmla="*/ 1 w 20"/>
                <a:gd name="T45" fmla="*/ 0 h 6"/>
                <a:gd name="T46" fmla="*/ 0 w 20"/>
                <a:gd name="T47" fmla="*/ 2 h 6"/>
                <a:gd name="T48" fmla="*/ 0 w 20"/>
                <a:gd name="T49" fmla="*/ 2 h 6"/>
                <a:gd name="T50" fmla="*/ 1 w 20"/>
                <a:gd name="T51" fmla="*/ 3 h 6"/>
                <a:gd name="T52" fmla="*/ 2 w 20"/>
                <a:gd name="T53" fmla="*/ 4 h 6"/>
                <a:gd name="T54" fmla="*/ 4 w 20"/>
                <a:gd name="T55" fmla="*/ 4 h 6"/>
                <a:gd name="T56" fmla="*/ 6 w 20"/>
                <a:gd name="T57" fmla="*/ 4 h 6"/>
                <a:gd name="T58" fmla="*/ 9 w 20"/>
                <a:gd name="T59" fmla="*/ 5 h 6"/>
                <a:gd name="T60" fmla="*/ 12 w 20"/>
                <a:gd name="T61" fmla="*/ 5 h 6"/>
                <a:gd name="T62" fmla="*/ 14 w 20"/>
                <a:gd name="T6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6">
                  <a:moveTo>
                    <a:pt x="14" y="6"/>
                  </a:moveTo>
                  <a:cubicBezTo>
                    <a:pt x="15" y="5"/>
                    <a:pt x="16" y="6"/>
                    <a:pt x="17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0" y="6"/>
                    <a:pt x="20" y="6"/>
                    <a:pt x="20" y="5"/>
                  </a:cubicBezTo>
                  <a:cubicBezTo>
                    <a:pt x="20" y="5"/>
                    <a:pt x="20" y="5"/>
                    <a:pt x="19" y="5"/>
                  </a:cubicBezTo>
                  <a:cubicBezTo>
                    <a:pt x="19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2" y="2"/>
                    <a:pt x="12" y="2"/>
                    <a:pt x="11" y="1"/>
                  </a:cubicBezTo>
                  <a:cubicBezTo>
                    <a:pt x="11" y="1"/>
                    <a:pt x="10" y="1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4" y="4"/>
                    <a:pt x="4" y="4"/>
                  </a:cubicBezTo>
                  <a:cubicBezTo>
                    <a:pt x="5" y="4"/>
                    <a:pt x="5" y="4"/>
                    <a:pt x="6" y="4"/>
                  </a:cubicBezTo>
                  <a:cubicBezTo>
                    <a:pt x="7" y="4"/>
                    <a:pt x="8" y="4"/>
                    <a:pt x="9" y="5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2" y="5"/>
                    <a:pt x="13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93">
              <a:extLst>
                <a:ext uri="{FF2B5EF4-FFF2-40B4-BE49-F238E27FC236}">
                  <a16:creationId xmlns:a16="http://schemas.microsoft.com/office/drawing/2014/main" id="{026D2C9A-4689-402F-9FFE-BE0FD3463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2330" y="2828020"/>
              <a:ext cx="31750" cy="57150"/>
            </a:xfrm>
            <a:custGeom>
              <a:avLst/>
              <a:gdLst>
                <a:gd name="T0" fmla="*/ 4 w 9"/>
                <a:gd name="T1" fmla="*/ 1 h 16"/>
                <a:gd name="T2" fmla="*/ 2 w 9"/>
                <a:gd name="T3" fmla="*/ 1 h 16"/>
                <a:gd name="T4" fmla="*/ 1 w 9"/>
                <a:gd name="T5" fmla="*/ 1 h 16"/>
                <a:gd name="T6" fmla="*/ 0 w 9"/>
                <a:gd name="T7" fmla="*/ 2 h 16"/>
                <a:gd name="T8" fmla="*/ 0 w 9"/>
                <a:gd name="T9" fmla="*/ 5 h 16"/>
                <a:gd name="T10" fmla="*/ 0 w 9"/>
                <a:gd name="T11" fmla="*/ 6 h 16"/>
                <a:gd name="T12" fmla="*/ 0 w 9"/>
                <a:gd name="T13" fmla="*/ 6 h 16"/>
                <a:gd name="T14" fmla="*/ 0 w 9"/>
                <a:gd name="T15" fmla="*/ 9 h 16"/>
                <a:gd name="T16" fmla="*/ 1 w 9"/>
                <a:gd name="T17" fmla="*/ 10 h 16"/>
                <a:gd name="T18" fmla="*/ 1 w 9"/>
                <a:gd name="T19" fmla="*/ 10 h 16"/>
                <a:gd name="T20" fmla="*/ 2 w 9"/>
                <a:gd name="T21" fmla="*/ 10 h 16"/>
                <a:gd name="T22" fmla="*/ 1 w 9"/>
                <a:gd name="T23" fmla="*/ 10 h 16"/>
                <a:gd name="T24" fmla="*/ 1 w 9"/>
                <a:gd name="T25" fmla="*/ 10 h 16"/>
                <a:gd name="T26" fmla="*/ 2 w 9"/>
                <a:gd name="T27" fmla="*/ 12 h 16"/>
                <a:gd name="T28" fmla="*/ 3 w 9"/>
                <a:gd name="T29" fmla="*/ 12 h 16"/>
                <a:gd name="T30" fmla="*/ 3 w 9"/>
                <a:gd name="T31" fmla="*/ 12 h 16"/>
                <a:gd name="T32" fmla="*/ 3 w 9"/>
                <a:gd name="T33" fmla="*/ 12 h 16"/>
                <a:gd name="T34" fmla="*/ 3 w 9"/>
                <a:gd name="T35" fmla="*/ 12 h 16"/>
                <a:gd name="T36" fmla="*/ 4 w 9"/>
                <a:gd name="T37" fmla="*/ 11 h 16"/>
                <a:gd name="T38" fmla="*/ 5 w 9"/>
                <a:gd name="T39" fmla="*/ 11 h 16"/>
                <a:gd name="T40" fmla="*/ 5 w 9"/>
                <a:gd name="T41" fmla="*/ 12 h 16"/>
                <a:gd name="T42" fmla="*/ 7 w 9"/>
                <a:gd name="T43" fmla="*/ 12 h 16"/>
                <a:gd name="T44" fmla="*/ 6 w 9"/>
                <a:gd name="T45" fmla="*/ 12 h 16"/>
                <a:gd name="T46" fmla="*/ 7 w 9"/>
                <a:gd name="T47" fmla="*/ 12 h 16"/>
                <a:gd name="T48" fmla="*/ 7 w 9"/>
                <a:gd name="T49" fmla="*/ 12 h 16"/>
                <a:gd name="T50" fmla="*/ 7 w 9"/>
                <a:gd name="T51" fmla="*/ 12 h 16"/>
                <a:gd name="T52" fmla="*/ 7 w 9"/>
                <a:gd name="T53" fmla="*/ 12 h 16"/>
                <a:gd name="T54" fmla="*/ 8 w 9"/>
                <a:gd name="T55" fmla="*/ 14 h 16"/>
                <a:gd name="T56" fmla="*/ 8 w 9"/>
                <a:gd name="T57" fmla="*/ 14 h 16"/>
                <a:gd name="T58" fmla="*/ 8 w 9"/>
                <a:gd name="T59" fmla="*/ 15 h 16"/>
                <a:gd name="T60" fmla="*/ 9 w 9"/>
                <a:gd name="T61" fmla="*/ 16 h 16"/>
                <a:gd name="T62" fmla="*/ 9 w 9"/>
                <a:gd name="T63" fmla="*/ 15 h 16"/>
                <a:gd name="T64" fmla="*/ 9 w 9"/>
                <a:gd name="T65" fmla="*/ 14 h 16"/>
                <a:gd name="T66" fmla="*/ 9 w 9"/>
                <a:gd name="T67" fmla="*/ 13 h 16"/>
                <a:gd name="T68" fmla="*/ 8 w 9"/>
                <a:gd name="T69" fmla="*/ 12 h 16"/>
                <a:gd name="T70" fmla="*/ 7 w 9"/>
                <a:gd name="T71" fmla="*/ 11 h 16"/>
                <a:gd name="T72" fmla="*/ 6 w 9"/>
                <a:gd name="T73" fmla="*/ 10 h 16"/>
                <a:gd name="T74" fmla="*/ 5 w 9"/>
                <a:gd name="T75" fmla="*/ 10 h 16"/>
                <a:gd name="T76" fmla="*/ 5 w 9"/>
                <a:gd name="T77" fmla="*/ 10 h 16"/>
                <a:gd name="T78" fmla="*/ 5 w 9"/>
                <a:gd name="T79" fmla="*/ 10 h 16"/>
                <a:gd name="T80" fmla="*/ 4 w 9"/>
                <a:gd name="T81" fmla="*/ 10 h 16"/>
                <a:gd name="T82" fmla="*/ 4 w 9"/>
                <a:gd name="T83" fmla="*/ 9 h 16"/>
                <a:gd name="T84" fmla="*/ 4 w 9"/>
                <a:gd name="T85" fmla="*/ 9 h 16"/>
                <a:gd name="T86" fmla="*/ 4 w 9"/>
                <a:gd name="T87" fmla="*/ 8 h 16"/>
                <a:gd name="T88" fmla="*/ 4 w 9"/>
                <a:gd name="T89" fmla="*/ 7 h 16"/>
                <a:gd name="T90" fmla="*/ 4 w 9"/>
                <a:gd name="T91" fmla="*/ 6 h 16"/>
                <a:gd name="T92" fmla="*/ 5 w 9"/>
                <a:gd name="T93" fmla="*/ 3 h 16"/>
                <a:gd name="T94" fmla="*/ 4 w 9"/>
                <a:gd name="T95" fmla="*/ 1 h 16"/>
                <a:gd name="T96" fmla="*/ 4 w 9"/>
                <a:gd name="T9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" h="16">
                  <a:moveTo>
                    <a:pt x="4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ubicBezTo>
                    <a:pt x="2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2" y="11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4" y="12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9" y="14"/>
                    <a:pt x="9" y="13"/>
                    <a:pt x="9" y="13"/>
                  </a:cubicBezTo>
                  <a:cubicBezTo>
                    <a:pt x="9" y="13"/>
                    <a:pt x="8" y="13"/>
                    <a:pt x="8" y="12"/>
                  </a:cubicBezTo>
                  <a:cubicBezTo>
                    <a:pt x="8" y="11"/>
                    <a:pt x="8" y="11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9"/>
                  </a:cubicBez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8"/>
                    <a:pt x="4" y="8"/>
                  </a:cubicBezTo>
                  <a:cubicBezTo>
                    <a:pt x="4" y="8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5" y="5"/>
                    <a:pt x="5" y="4"/>
                    <a:pt x="5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94">
              <a:extLst>
                <a:ext uri="{FF2B5EF4-FFF2-40B4-BE49-F238E27FC236}">
                  <a16:creationId xmlns:a16="http://schemas.microsoft.com/office/drawing/2014/main" id="{C879272F-7789-46CA-A592-5E09ACD88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8855" y="3343958"/>
              <a:ext cx="30163" cy="36513"/>
            </a:xfrm>
            <a:custGeom>
              <a:avLst/>
              <a:gdLst>
                <a:gd name="T0" fmla="*/ 7 w 8"/>
                <a:gd name="T1" fmla="*/ 1 h 10"/>
                <a:gd name="T2" fmla="*/ 5 w 8"/>
                <a:gd name="T3" fmla="*/ 2 h 10"/>
                <a:gd name="T4" fmla="*/ 3 w 8"/>
                <a:gd name="T5" fmla="*/ 1 h 10"/>
                <a:gd name="T6" fmla="*/ 2 w 8"/>
                <a:gd name="T7" fmla="*/ 0 h 10"/>
                <a:gd name="T8" fmla="*/ 1 w 8"/>
                <a:gd name="T9" fmla="*/ 0 h 10"/>
                <a:gd name="T10" fmla="*/ 0 w 8"/>
                <a:gd name="T11" fmla="*/ 1 h 10"/>
                <a:gd name="T12" fmla="*/ 0 w 8"/>
                <a:gd name="T13" fmla="*/ 1 h 10"/>
                <a:gd name="T14" fmla="*/ 0 w 8"/>
                <a:gd name="T15" fmla="*/ 6 h 10"/>
                <a:gd name="T16" fmla="*/ 0 w 8"/>
                <a:gd name="T17" fmla="*/ 6 h 10"/>
                <a:gd name="T18" fmla="*/ 0 w 8"/>
                <a:gd name="T19" fmla="*/ 8 h 10"/>
                <a:gd name="T20" fmla="*/ 2 w 8"/>
                <a:gd name="T21" fmla="*/ 10 h 10"/>
                <a:gd name="T22" fmla="*/ 2 w 8"/>
                <a:gd name="T23" fmla="*/ 10 h 10"/>
                <a:gd name="T24" fmla="*/ 3 w 8"/>
                <a:gd name="T25" fmla="*/ 9 h 10"/>
                <a:gd name="T26" fmla="*/ 5 w 8"/>
                <a:gd name="T27" fmla="*/ 9 h 10"/>
                <a:gd name="T28" fmla="*/ 5 w 8"/>
                <a:gd name="T29" fmla="*/ 8 h 10"/>
                <a:gd name="T30" fmla="*/ 7 w 8"/>
                <a:gd name="T31" fmla="*/ 5 h 10"/>
                <a:gd name="T32" fmla="*/ 7 w 8"/>
                <a:gd name="T33" fmla="*/ 5 h 10"/>
                <a:gd name="T34" fmla="*/ 8 w 8"/>
                <a:gd name="T35" fmla="*/ 2 h 10"/>
                <a:gd name="T36" fmla="*/ 8 w 8"/>
                <a:gd name="T37" fmla="*/ 2 h 10"/>
                <a:gd name="T38" fmla="*/ 7 w 8"/>
                <a:gd name="T3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10">
                  <a:moveTo>
                    <a:pt x="7" y="1"/>
                  </a:moveTo>
                  <a:cubicBezTo>
                    <a:pt x="6" y="1"/>
                    <a:pt x="5" y="1"/>
                    <a:pt x="5" y="2"/>
                  </a:cubicBezTo>
                  <a:cubicBezTo>
                    <a:pt x="4" y="2"/>
                    <a:pt x="3" y="2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4" y="9"/>
                    <a:pt x="4" y="8"/>
                    <a:pt x="5" y="9"/>
                  </a:cubicBezTo>
                  <a:cubicBezTo>
                    <a:pt x="5" y="9"/>
                    <a:pt x="5" y="8"/>
                    <a:pt x="5" y="8"/>
                  </a:cubicBezTo>
                  <a:cubicBezTo>
                    <a:pt x="6" y="7"/>
                    <a:pt x="6" y="6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1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95">
              <a:extLst>
                <a:ext uri="{FF2B5EF4-FFF2-40B4-BE49-F238E27FC236}">
                  <a16:creationId xmlns:a16="http://schemas.microsoft.com/office/drawing/2014/main" id="{AB129B12-6E31-4A3C-83C0-23E872D28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443" y="2796270"/>
              <a:ext cx="76200" cy="28575"/>
            </a:xfrm>
            <a:custGeom>
              <a:avLst/>
              <a:gdLst>
                <a:gd name="T0" fmla="*/ 21 w 21"/>
                <a:gd name="T1" fmla="*/ 7 h 8"/>
                <a:gd name="T2" fmla="*/ 21 w 21"/>
                <a:gd name="T3" fmla="*/ 7 h 8"/>
                <a:gd name="T4" fmla="*/ 20 w 21"/>
                <a:gd name="T5" fmla="*/ 6 h 8"/>
                <a:gd name="T6" fmla="*/ 15 w 21"/>
                <a:gd name="T7" fmla="*/ 4 h 8"/>
                <a:gd name="T8" fmla="*/ 14 w 21"/>
                <a:gd name="T9" fmla="*/ 3 h 8"/>
                <a:gd name="T10" fmla="*/ 12 w 21"/>
                <a:gd name="T11" fmla="*/ 2 h 8"/>
                <a:gd name="T12" fmla="*/ 11 w 21"/>
                <a:gd name="T13" fmla="*/ 2 h 8"/>
                <a:gd name="T14" fmla="*/ 9 w 21"/>
                <a:gd name="T15" fmla="*/ 1 h 8"/>
                <a:gd name="T16" fmla="*/ 7 w 21"/>
                <a:gd name="T17" fmla="*/ 0 h 8"/>
                <a:gd name="T18" fmla="*/ 5 w 21"/>
                <a:gd name="T19" fmla="*/ 0 h 8"/>
                <a:gd name="T20" fmla="*/ 2 w 21"/>
                <a:gd name="T21" fmla="*/ 1 h 8"/>
                <a:gd name="T22" fmla="*/ 0 w 21"/>
                <a:gd name="T23" fmla="*/ 3 h 8"/>
                <a:gd name="T24" fmla="*/ 0 w 21"/>
                <a:gd name="T25" fmla="*/ 3 h 8"/>
                <a:gd name="T26" fmla="*/ 1 w 21"/>
                <a:gd name="T27" fmla="*/ 3 h 8"/>
                <a:gd name="T28" fmla="*/ 5 w 21"/>
                <a:gd name="T29" fmla="*/ 2 h 8"/>
                <a:gd name="T30" fmla="*/ 5 w 21"/>
                <a:gd name="T31" fmla="*/ 2 h 8"/>
                <a:gd name="T32" fmla="*/ 6 w 21"/>
                <a:gd name="T33" fmla="*/ 3 h 8"/>
                <a:gd name="T34" fmla="*/ 8 w 21"/>
                <a:gd name="T35" fmla="*/ 3 h 8"/>
                <a:gd name="T36" fmla="*/ 9 w 21"/>
                <a:gd name="T37" fmla="*/ 3 h 8"/>
                <a:gd name="T38" fmla="*/ 12 w 21"/>
                <a:gd name="T39" fmla="*/ 4 h 8"/>
                <a:gd name="T40" fmla="*/ 13 w 21"/>
                <a:gd name="T41" fmla="*/ 5 h 8"/>
                <a:gd name="T42" fmla="*/ 15 w 21"/>
                <a:gd name="T43" fmla="*/ 6 h 8"/>
                <a:gd name="T44" fmla="*/ 15 w 21"/>
                <a:gd name="T45" fmla="*/ 6 h 8"/>
                <a:gd name="T46" fmla="*/ 15 w 21"/>
                <a:gd name="T47" fmla="*/ 7 h 8"/>
                <a:gd name="T48" fmla="*/ 15 w 21"/>
                <a:gd name="T49" fmla="*/ 7 h 8"/>
                <a:gd name="T50" fmla="*/ 15 w 21"/>
                <a:gd name="T51" fmla="*/ 8 h 8"/>
                <a:gd name="T52" fmla="*/ 17 w 21"/>
                <a:gd name="T53" fmla="*/ 8 h 8"/>
                <a:gd name="T54" fmla="*/ 21 w 21"/>
                <a:gd name="T5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8"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19" y="5"/>
                    <a:pt x="17" y="4"/>
                    <a:pt x="15" y="4"/>
                  </a:cubicBezTo>
                  <a:cubicBezTo>
                    <a:pt x="15" y="4"/>
                    <a:pt x="14" y="3"/>
                    <a:pt x="14" y="3"/>
                  </a:cubicBezTo>
                  <a:cubicBezTo>
                    <a:pt x="13" y="3"/>
                    <a:pt x="13" y="2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2" y="4"/>
                    <a:pt x="13" y="5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6" y="8"/>
                    <a:pt x="16" y="8"/>
                    <a:pt x="17" y="8"/>
                  </a:cubicBezTo>
                  <a:cubicBezTo>
                    <a:pt x="18" y="8"/>
                    <a:pt x="19" y="8"/>
                    <a:pt x="2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96">
              <a:extLst>
                <a:ext uri="{FF2B5EF4-FFF2-40B4-BE49-F238E27FC236}">
                  <a16:creationId xmlns:a16="http://schemas.microsoft.com/office/drawing/2014/main" id="{62701D4F-BC12-4DD6-87D4-30FC0313C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088245"/>
              <a:ext cx="31750" cy="36513"/>
            </a:xfrm>
            <a:custGeom>
              <a:avLst/>
              <a:gdLst>
                <a:gd name="T0" fmla="*/ 2 w 9"/>
                <a:gd name="T1" fmla="*/ 4 h 10"/>
                <a:gd name="T2" fmla="*/ 2 w 9"/>
                <a:gd name="T3" fmla="*/ 5 h 10"/>
                <a:gd name="T4" fmla="*/ 2 w 9"/>
                <a:gd name="T5" fmla="*/ 6 h 10"/>
                <a:gd name="T6" fmla="*/ 2 w 9"/>
                <a:gd name="T7" fmla="*/ 9 h 10"/>
                <a:gd name="T8" fmla="*/ 3 w 9"/>
                <a:gd name="T9" fmla="*/ 10 h 10"/>
                <a:gd name="T10" fmla="*/ 4 w 9"/>
                <a:gd name="T11" fmla="*/ 10 h 10"/>
                <a:gd name="T12" fmla="*/ 4 w 9"/>
                <a:gd name="T13" fmla="*/ 10 h 10"/>
                <a:gd name="T14" fmla="*/ 7 w 9"/>
                <a:gd name="T15" fmla="*/ 8 h 10"/>
                <a:gd name="T16" fmla="*/ 8 w 9"/>
                <a:gd name="T17" fmla="*/ 7 h 10"/>
                <a:gd name="T18" fmla="*/ 9 w 9"/>
                <a:gd name="T19" fmla="*/ 6 h 10"/>
                <a:gd name="T20" fmla="*/ 9 w 9"/>
                <a:gd name="T21" fmla="*/ 5 h 10"/>
                <a:gd name="T22" fmla="*/ 8 w 9"/>
                <a:gd name="T23" fmla="*/ 4 h 10"/>
                <a:gd name="T24" fmla="*/ 7 w 9"/>
                <a:gd name="T25" fmla="*/ 3 h 10"/>
                <a:gd name="T26" fmla="*/ 5 w 9"/>
                <a:gd name="T27" fmla="*/ 2 h 10"/>
                <a:gd name="T28" fmla="*/ 2 w 9"/>
                <a:gd name="T29" fmla="*/ 1 h 10"/>
                <a:gd name="T30" fmla="*/ 2 w 9"/>
                <a:gd name="T31" fmla="*/ 0 h 10"/>
                <a:gd name="T32" fmla="*/ 1 w 9"/>
                <a:gd name="T33" fmla="*/ 1 h 10"/>
                <a:gd name="T34" fmla="*/ 1 w 9"/>
                <a:gd name="T35" fmla="*/ 3 h 10"/>
                <a:gd name="T36" fmla="*/ 2 w 9"/>
                <a:gd name="T3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0">
                  <a:moveTo>
                    <a:pt x="2" y="4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7"/>
                    <a:pt x="2" y="8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7" y="8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97">
              <a:extLst>
                <a:ext uri="{FF2B5EF4-FFF2-40B4-BE49-F238E27FC236}">
                  <a16:creationId xmlns:a16="http://schemas.microsoft.com/office/drawing/2014/main" id="{2588D16B-279F-4FBE-89D6-107D3565F4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901045"/>
              <a:ext cx="36513" cy="31750"/>
            </a:xfrm>
            <a:custGeom>
              <a:avLst/>
              <a:gdLst>
                <a:gd name="T0" fmla="*/ 8 w 10"/>
                <a:gd name="T1" fmla="*/ 0 h 9"/>
                <a:gd name="T2" fmla="*/ 8 w 10"/>
                <a:gd name="T3" fmla="*/ 0 h 9"/>
                <a:gd name="T4" fmla="*/ 7 w 10"/>
                <a:gd name="T5" fmla="*/ 1 h 9"/>
                <a:gd name="T6" fmla="*/ 6 w 10"/>
                <a:gd name="T7" fmla="*/ 2 h 9"/>
                <a:gd name="T8" fmla="*/ 6 w 10"/>
                <a:gd name="T9" fmla="*/ 3 h 9"/>
                <a:gd name="T10" fmla="*/ 5 w 10"/>
                <a:gd name="T11" fmla="*/ 3 h 9"/>
                <a:gd name="T12" fmla="*/ 4 w 10"/>
                <a:gd name="T13" fmla="*/ 3 h 9"/>
                <a:gd name="T14" fmla="*/ 3 w 10"/>
                <a:gd name="T15" fmla="*/ 3 h 9"/>
                <a:gd name="T16" fmla="*/ 1 w 10"/>
                <a:gd name="T17" fmla="*/ 4 h 9"/>
                <a:gd name="T18" fmla="*/ 0 w 10"/>
                <a:gd name="T19" fmla="*/ 6 h 9"/>
                <a:gd name="T20" fmla="*/ 0 w 10"/>
                <a:gd name="T21" fmla="*/ 6 h 9"/>
                <a:gd name="T22" fmla="*/ 1 w 10"/>
                <a:gd name="T23" fmla="*/ 6 h 9"/>
                <a:gd name="T24" fmla="*/ 1 w 10"/>
                <a:gd name="T25" fmla="*/ 6 h 9"/>
                <a:gd name="T26" fmla="*/ 2 w 10"/>
                <a:gd name="T27" fmla="*/ 5 h 9"/>
                <a:gd name="T28" fmla="*/ 4 w 10"/>
                <a:gd name="T29" fmla="*/ 5 h 9"/>
                <a:gd name="T30" fmla="*/ 5 w 10"/>
                <a:gd name="T31" fmla="*/ 6 h 9"/>
                <a:gd name="T32" fmla="*/ 5 w 10"/>
                <a:gd name="T33" fmla="*/ 7 h 9"/>
                <a:gd name="T34" fmla="*/ 6 w 10"/>
                <a:gd name="T35" fmla="*/ 9 h 9"/>
                <a:gd name="T36" fmla="*/ 8 w 10"/>
                <a:gd name="T37" fmla="*/ 9 h 9"/>
                <a:gd name="T38" fmla="*/ 8 w 10"/>
                <a:gd name="T39" fmla="*/ 9 h 9"/>
                <a:gd name="T40" fmla="*/ 8 w 10"/>
                <a:gd name="T41" fmla="*/ 8 h 9"/>
                <a:gd name="T42" fmla="*/ 8 w 10"/>
                <a:gd name="T43" fmla="*/ 7 h 9"/>
                <a:gd name="T44" fmla="*/ 9 w 10"/>
                <a:gd name="T45" fmla="*/ 6 h 9"/>
                <a:gd name="T46" fmla="*/ 9 w 10"/>
                <a:gd name="T47" fmla="*/ 7 h 9"/>
                <a:gd name="T48" fmla="*/ 10 w 10"/>
                <a:gd name="T49" fmla="*/ 7 h 9"/>
                <a:gd name="T50" fmla="*/ 10 w 10"/>
                <a:gd name="T51" fmla="*/ 5 h 9"/>
                <a:gd name="T52" fmla="*/ 9 w 10"/>
                <a:gd name="T53" fmla="*/ 3 h 9"/>
                <a:gd name="T54" fmla="*/ 9 w 10"/>
                <a:gd name="T55" fmla="*/ 1 h 9"/>
                <a:gd name="T56" fmla="*/ 8 w 10"/>
                <a:gd name="T57" fmla="*/ 0 h 9"/>
                <a:gd name="T58" fmla="*/ 8 w 10"/>
                <a:gd name="T5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3"/>
                    <a:pt x="4" y="3"/>
                  </a:cubicBezTo>
                  <a:cubicBezTo>
                    <a:pt x="4" y="3"/>
                    <a:pt x="3" y="2"/>
                    <a:pt x="3" y="3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5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4"/>
                    <a:pt x="10" y="3"/>
                    <a:pt x="9" y="3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98">
              <a:extLst>
                <a:ext uri="{FF2B5EF4-FFF2-40B4-BE49-F238E27FC236}">
                  <a16:creationId xmlns:a16="http://schemas.microsoft.com/office/drawing/2014/main" id="{3E29C004-8A9D-455C-AC9C-D7A5A7725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821670"/>
              <a:ext cx="42863" cy="20638"/>
            </a:xfrm>
            <a:custGeom>
              <a:avLst/>
              <a:gdLst>
                <a:gd name="T0" fmla="*/ 1 w 12"/>
                <a:gd name="T1" fmla="*/ 5 h 6"/>
                <a:gd name="T2" fmla="*/ 2 w 12"/>
                <a:gd name="T3" fmla="*/ 5 h 6"/>
                <a:gd name="T4" fmla="*/ 4 w 12"/>
                <a:gd name="T5" fmla="*/ 5 h 6"/>
                <a:gd name="T6" fmla="*/ 5 w 12"/>
                <a:gd name="T7" fmla="*/ 6 h 6"/>
                <a:gd name="T8" fmla="*/ 6 w 12"/>
                <a:gd name="T9" fmla="*/ 6 h 6"/>
                <a:gd name="T10" fmla="*/ 6 w 12"/>
                <a:gd name="T11" fmla="*/ 5 h 6"/>
                <a:gd name="T12" fmla="*/ 8 w 12"/>
                <a:gd name="T13" fmla="*/ 5 h 6"/>
                <a:gd name="T14" fmla="*/ 8 w 12"/>
                <a:gd name="T15" fmla="*/ 5 h 6"/>
                <a:gd name="T16" fmla="*/ 11 w 12"/>
                <a:gd name="T17" fmla="*/ 4 h 6"/>
                <a:gd name="T18" fmla="*/ 12 w 12"/>
                <a:gd name="T19" fmla="*/ 4 h 6"/>
                <a:gd name="T20" fmla="*/ 12 w 12"/>
                <a:gd name="T21" fmla="*/ 4 h 6"/>
                <a:gd name="T22" fmla="*/ 12 w 12"/>
                <a:gd name="T23" fmla="*/ 3 h 6"/>
                <a:gd name="T24" fmla="*/ 9 w 12"/>
                <a:gd name="T25" fmla="*/ 1 h 6"/>
                <a:gd name="T26" fmla="*/ 9 w 12"/>
                <a:gd name="T27" fmla="*/ 1 h 6"/>
                <a:gd name="T28" fmla="*/ 5 w 12"/>
                <a:gd name="T29" fmla="*/ 1 h 6"/>
                <a:gd name="T30" fmla="*/ 4 w 12"/>
                <a:gd name="T31" fmla="*/ 1 h 6"/>
                <a:gd name="T32" fmla="*/ 4 w 12"/>
                <a:gd name="T33" fmla="*/ 0 h 6"/>
                <a:gd name="T34" fmla="*/ 3 w 12"/>
                <a:gd name="T35" fmla="*/ 1 h 6"/>
                <a:gd name="T36" fmla="*/ 3 w 12"/>
                <a:gd name="T37" fmla="*/ 1 h 6"/>
                <a:gd name="T38" fmla="*/ 3 w 12"/>
                <a:gd name="T39" fmla="*/ 3 h 6"/>
                <a:gd name="T40" fmla="*/ 3 w 12"/>
                <a:gd name="T41" fmla="*/ 3 h 6"/>
                <a:gd name="T42" fmla="*/ 2 w 12"/>
                <a:gd name="T43" fmla="*/ 3 h 6"/>
                <a:gd name="T44" fmla="*/ 0 w 12"/>
                <a:gd name="T45" fmla="*/ 4 h 6"/>
                <a:gd name="T46" fmla="*/ 0 w 12"/>
                <a:gd name="T47" fmla="*/ 4 h 6"/>
                <a:gd name="T48" fmla="*/ 1 w 12"/>
                <a:gd name="T4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" h="6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5"/>
                  </a:cubicBezTo>
                  <a:cubicBezTo>
                    <a:pt x="6" y="5"/>
                    <a:pt x="7" y="4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3"/>
                    <a:pt x="12" y="3"/>
                  </a:cubicBezTo>
                  <a:cubicBezTo>
                    <a:pt x="11" y="3"/>
                    <a:pt x="10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7" y="1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99">
              <a:extLst>
                <a:ext uri="{FF2B5EF4-FFF2-40B4-BE49-F238E27FC236}">
                  <a16:creationId xmlns:a16="http://schemas.microsoft.com/office/drawing/2014/main" id="{229FCD4E-DF59-44BE-8A68-72BBC88B4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305" y="2229533"/>
              <a:ext cx="25400" cy="22225"/>
            </a:xfrm>
            <a:custGeom>
              <a:avLst/>
              <a:gdLst>
                <a:gd name="T0" fmla="*/ 1 w 7"/>
                <a:gd name="T1" fmla="*/ 3 h 6"/>
                <a:gd name="T2" fmla="*/ 1 w 7"/>
                <a:gd name="T3" fmla="*/ 4 h 6"/>
                <a:gd name="T4" fmla="*/ 2 w 7"/>
                <a:gd name="T5" fmla="*/ 6 h 6"/>
                <a:gd name="T6" fmla="*/ 4 w 7"/>
                <a:gd name="T7" fmla="*/ 6 h 6"/>
                <a:gd name="T8" fmla="*/ 5 w 7"/>
                <a:gd name="T9" fmla="*/ 6 h 6"/>
                <a:gd name="T10" fmla="*/ 6 w 7"/>
                <a:gd name="T11" fmla="*/ 6 h 6"/>
                <a:gd name="T12" fmla="*/ 7 w 7"/>
                <a:gd name="T13" fmla="*/ 6 h 6"/>
                <a:gd name="T14" fmla="*/ 7 w 7"/>
                <a:gd name="T15" fmla="*/ 3 h 6"/>
                <a:gd name="T16" fmla="*/ 5 w 7"/>
                <a:gd name="T17" fmla="*/ 1 h 6"/>
                <a:gd name="T18" fmla="*/ 2 w 7"/>
                <a:gd name="T19" fmla="*/ 0 h 6"/>
                <a:gd name="T20" fmla="*/ 1 w 7"/>
                <a:gd name="T21" fmla="*/ 1 h 6"/>
                <a:gd name="T22" fmla="*/ 1 w 7"/>
                <a:gd name="T23" fmla="*/ 2 h 6"/>
                <a:gd name="T24" fmla="*/ 1 w 7"/>
                <a:gd name="T2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3"/>
                  </a:move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7" y="3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Oval 500">
              <a:extLst>
                <a:ext uri="{FF2B5EF4-FFF2-40B4-BE49-F238E27FC236}">
                  <a16:creationId xmlns:a16="http://schemas.microsoft.com/office/drawing/2014/main" id="{AA5AA218-7B0D-4921-AFFA-41F8B6715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068" y="22374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01">
              <a:extLst>
                <a:ext uri="{FF2B5EF4-FFF2-40B4-BE49-F238E27FC236}">
                  <a16:creationId xmlns:a16="http://schemas.microsoft.com/office/drawing/2014/main" id="{4F9FEFD9-574F-4787-B77F-7C11F8C0E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468" y="2901045"/>
              <a:ext cx="17463" cy="31750"/>
            </a:xfrm>
            <a:custGeom>
              <a:avLst/>
              <a:gdLst>
                <a:gd name="T0" fmla="*/ 1 w 5"/>
                <a:gd name="T1" fmla="*/ 1 h 9"/>
                <a:gd name="T2" fmla="*/ 1 w 5"/>
                <a:gd name="T3" fmla="*/ 1 h 9"/>
                <a:gd name="T4" fmla="*/ 1 w 5"/>
                <a:gd name="T5" fmla="*/ 1 h 9"/>
                <a:gd name="T6" fmla="*/ 1 w 5"/>
                <a:gd name="T7" fmla="*/ 1 h 9"/>
                <a:gd name="T8" fmla="*/ 0 w 5"/>
                <a:gd name="T9" fmla="*/ 4 h 9"/>
                <a:gd name="T10" fmla="*/ 1 w 5"/>
                <a:gd name="T11" fmla="*/ 8 h 9"/>
                <a:gd name="T12" fmla="*/ 2 w 5"/>
                <a:gd name="T13" fmla="*/ 9 h 9"/>
                <a:gd name="T14" fmla="*/ 4 w 5"/>
                <a:gd name="T15" fmla="*/ 5 h 9"/>
                <a:gd name="T16" fmla="*/ 1 w 5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4"/>
                    <a:pt x="0" y="4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4" y="9"/>
                    <a:pt x="5" y="7"/>
                    <a:pt x="4" y="5"/>
                  </a:cubicBezTo>
                  <a:cubicBezTo>
                    <a:pt x="4" y="4"/>
                    <a:pt x="3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02">
              <a:extLst>
                <a:ext uri="{FF2B5EF4-FFF2-40B4-BE49-F238E27FC236}">
                  <a16:creationId xmlns:a16="http://schemas.microsoft.com/office/drawing/2014/main" id="{268C3D89-8CCC-41C0-AF69-BC4F8CD90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4380" y="2107295"/>
              <a:ext cx="17463" cy="25400"/>
            </a:xfrm>
            <a:custGeom>
              <a:avLst/>
              <a:gdLst>
                <a:gd name="T0" fmla="*/ 0 w 5"/>
                <a:gd name="T1" fmla="*/ 6 h 7"/>
                <a:gd name="T2" fmla="*/ 0 w 5"/>
                <a:gd name="T3" fmla="*/ 7 h 7"/>
                <a:gd name="T4" fmla="*/ 3 w 5"/>
                <a:gd name="T5" fmla="*/ 7 h 7"/>
                <a:gd name="T6" fmla="*/ 4 w 5"/>
                <a:gd name="T7" fmla="*/ 6 h 7"/>
                <a:gd name="T8" fmla="*/ 4 w 5"/>
                <a:gd name="T9" fmla="*/ 5 h 7"/>
                <a:gd name="T10" fmla="*/ 4 w 5"/>
                <a:gd name="T11" fmla="*/ 5 h 7"/>
                <a:gd name="T12" fmla="*/ 4 w 5"/>
                <a:gd name="T13" fmla="*/ 5 h 7"/>
                <a:gd name="T14" fmla="*/ 4 w 5"/>
                <a:gd name="T15" fmla="*/ 5 h 7"/>
                <a:gd name="T16" fmla="*/ 4 w 5"/>
                <a:gd name="T17" fmla="*/ 3 h 7"/>
                <a:gd name="T18" fmla="*/ 3 w 5"/>
                <a:gd name="T19" fmla="*/ 1 h 7"/>
                <a:gd name="T20" fmla="*/ 3 w 5"/>
                <a:gd name="T21" fmla="*/ 0 h 7"/>
                <a:gd name="T22" fmla="*/ 2 w 5"/>
                <a:gd name="T23" fmla="*/ 0 h 7"/>
                <a:gd name="T24" fmla="*/ 0 w 5"/>
                <a:gd name="T25" fmla="*/ 4 h 7"/>
                <a:gd name="T26" fmla="*/ 0 w 5"/>
                <a:gd name="T27" fmla="*/ 5 h 7"/>
                <a:gd name="T28" fmla="*/ 0 w 5"/>
                <a:gd name="T2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7">
                  <a:moveTo>
                    <a:pt x="0" y="6"/>
                  </a:move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3" y="7"/>
                    <a:pt x="4" y="7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03">
              <a:extLst>
                <a:ext uri="{FF2B5EF4-FFF2-40B4-BE49-F238E27FC236}">
                  <a16:creationId xmlns:a16="http://schemas.microsoft.com/office/drawing/2014/main" id="{67C77E95-D6AD-42C0-A1C3-D44EBA3CE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1293" y="2118408"/>
              <a:ext cx="22225" cy="20638"/>
            </a:xfrm>
            <a:custGeom>
              <a:avLst/>
              <a:gdLst>
                <a:gd name="T0" fmla="*/ 1 w 6"/>
                <a:gd name="T1" fmla="*/ 3 h 6"/>
                <a:gd name="T2" fmla="*/ 0 w 6"/>
                <a:gd name="T3" fmla="*/ 4 h 6"/>
                <a:gd name="T4" fmla="*/ 1 w 6"/>
                <a:gd name="T5" fmla="*/ 4 h 6"/>
                <a:gd name="T6" fmla="*/ 1 w 6"/>
                <a:gd name="T7" fmla="*/ 5 h 6"/>
                <a:gd name="T8" fmla="*/ 2 w 6"/>
                <a:gd name="T9" fmla="*/ 6 h 6"/>
                <a:gd name="T10" fmla="*/ 2 w 6"/>
                <a:gd name="T11" fmla="*/ 6 h 6"/>
                <a:gd name="T12" fmla="*/ 3 w 6"/>
                <a:gd name="T13" fmla="*/ 6 h 6"/>
                <a:gd name="T14" fmla="*/ 4 w 6"/>
                <a:gd name="T15" fmla="*/ 5 h 6"/>
                <a:gd name="T16" fmla="*/ 4 w 6"/>
                <a:gd name="T17" fmla="*/ 4 h 6"/>
                <a:gd name="T18" fmla="*/ 5 w 6"/>
                <a:gd name="T19" fmla="*/ 2 h 6"/>
                <a:gd name="T20" fmla="*/ 5 w 6"/>
                <a:gd name="T21" fmla="*/ 1 h 6"/>
                <a:gd name="T22" fmla="*/ 4 w 6"/>
                <a:gd name="T23" fmla="*/ 0 h 6"/>
                <a:gd name="T24" fmla="*/ 4 w 6"/>
                <a:gd name="T25" fmla="*/ 0 h 6"/>
                <a:gd name="T26" fmla="*/ 3 w 6"/>
                <a:gd name="T27" fmla="*/ 1 h 6"/>
                <a:gd name="T28" fmla="*/ 2 w 6"/>
                <a:gd name="T29" fmla="*/ 2 h 6"/>
                <a:gd name="T30" fmla="*/ 2 w 6"/>
                <a:gd name="T31" fmla="*/ 2 h 6"/>
                <a:gd name="T32" fmla="*/ 2 w 6"/>
                <a:gd name="T33" fmla="*/ 2 h 6"/>
                <a:gd name="T34" fmla="*/ 2 w 6"/>
                <a:gd name="T35" fmla="*/ 2 h 6"/>
                <a:gd name="T36" fmla="*/ 1 w 6"/>
                <a:gd name="T3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6">
                  <a:moveTo>
                    <a:pt x="1" y="3"/>
                  </a:move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04">
              <a:extLst>
                <a:ext uri="{FF2B5EF4-FFF2-40B4-BE49-F238E27FC236}">
                  <a16:creationId xmlns:a16="http://schemas.microsoft.com/office/drawing/2014/main" id="{EBEFA865-5F04-4C60-A4A7-BB2CC4883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4393" y="2770870"/>
              <a:ext cx="14288" cy="31750"/>
            </a:xfrm>
            <a:custGeom>
              <a:avLst/>
              <a:gdLst>
                <a:gd name="T0" fmla="*/ 3 w 4"/>
                <a:gd name="T1" fmla="*/ 0 h 9"/>
                <a:gd name="T2" fmla="*/ 2 w 4"/>
                <a:gd name="T3" fmla="*/ 0 h 9"/>
                <a:gd name="T4" fmla="*/ 1 w 4"/>
                <a:gd name="T5" fmla="*/ 2 h 9"/>
                <a:gd name="T6" fmla="*/ 1 w 4"/>
                <a:gd name="T7" fmla="*/ 3 h 9"/>
                <a:gd name="T8" fmla="*/ 0 w 4"/>
                <a:gd name="T9" fmla="*/ 5 h 9"/>
                <a:gd name="T10" fmla="*/ 1 w 4"/>
                <a:gd name="T11" fmla="*/ 8 h 9"/>
                <a:gd name="T12" fmla="*/ 2 w 4"/>
                <a:gd name="T13" fmla="*/ 9 h 9"/>
                <a:gd name="T14" fmla="*/ 2 w 4"/>
                <a:gd name="T15" fmla="*/ 8 h 9"/>
                <a:gd name="T16" fmla="*/ 3 w 4"/>
                <a:gd name="T17" fmla="*/ 7 h 9"/>
                <a:gd name="T18" fmla="*/ 4 w 4"/>
                <a:gd name="T19" fmla="*/ 4 h 9"/>
                <a:gd name="T20" fmla="*/ 4 w 4"/>
                <a:gd name="T21" fmla="*/ 2 h 9"/>
                <a:gd name="T22" fmla="*/ 3 w 4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9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1"/>
                    <a:pt x="2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05">
              <a:extLst>
                <a:ext uri="{FF2B5EF4-FFF2-40B4-BE49-F238E27FC236}">
                  <a16:creationId xmlns:a16="http://schemas.microsoft.com/office/drawing/2014/main" id="{D266E558-A74F-4557-9BFC-A0BD228684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4630" y="2093008"/>
              <a:ext cx="17463" cy="28575"/>
            </a:xfrm>
            <a:custGeom>
              <a:avLst/>
              <a:gdLst>
                <a:gd name="T0" fmla="*/ 1 w 5"/>
                <a:gd name="T1" fmla="*/ 6 h 8"/>
                <a:gd name="T2" fmla="*/ 1 w 5"/>
                <a:gd name="T3" fmla="*/ 6 h 8"/>
                <a:gd name="T4" fmla="*/ 1 w 5"/>
                <a:gd name="T5" fmla="*/ 6 h 8"/>
                <a:gd name="T6" fmla="*/ 1 w 5"/>
                <a:gd name="T7" fmla="*/ 6 h 8"/>
                <a:gd name="T8" fmla="*/ 1 w 5"/>
                <a:gd name="T9" fmla="*/ 6 h 8"/>
                <a:gd name="T10" fmla="*/ 1 w 5"/>
                <a:gd name="T11" fmla="*/ 6 h 8"/>
                <a:gd name="T12" fmla="*/ 0 w 5"/>
                <a:gd name="T13" fmla="*/ 6 h 8"/>
                <a:gd name="T14" fmla="*/ 0 w 5"/>
                <a:gd name="T15" fmla="*/ 7 h 8"/>
                <a:gd name="T16" fmla="*/ 0 w 5"/>
                <a:gd name="T17" fmla="*/ 7 h 8"/>
                <a:gd name="T18" fmla="*/ 2 w 5"/>
                <a:gd name="T19" fmla="*/ 8 h 8"/>
                <a:gd name="T20" fmla="*/ 3 w 5"/>
                <a:gd name="T21" fmla="*/ 8 h 8"/>
                <a:gd name="T22" fmla="*/ 3 w 5"/>
                <a:gd name="T23" fmla="*/ 8 h 8"/>
                <a:gd name="T24" fmla="*/ 5 w 5"/>
                <a:gd name="T25" fmla="*/ 6 h 8"/>
                <a:gd name="T26" fmla="*/ 5 w 5"/>
                <a:gd name="T27" fmla="*/ 5 h 8"/>
                <a:gd name="T28" fmla="*/ 5 w 5"/>
                <a:gd name="T29" fmla="*/ 5 h 8"/>
                <a:gd name="T30" fmla="*/ 5 w 5"/>
                <a:gd name="T31" fmla="*/ 5 h 8"/>
                <a:gd name="T32" fmla="*/ 5 w 5"/>
                <a:gd name="T33" fmla="*/ 5 h 8"/>
                <a:gd name="T34" fmla="*/ 5 w 5"/>
                <a:gd name="T35" fmla="*/ 5 h 8"/>
                <a:gd name="T36" fmla="*/ 4 w 5"/>
                <a:gd name="T37" fmla="*/ 5 h 8"/>
                <a:gd name="T38" fmla="*/ 4 w 5"/>
                <a:gd name="T39" fmla="*/ 5 h 8"/>
                <a:gd name="T40" fmla="*/ 4 w 5"/>
                <a:gd name="T41" fmla="*/ 5 h 8"/>
                <a:gd name="T42" fmla="*/ 4 w 5"/>
                <a:gd name="T43" fmla="*/ 5 h 8"/>
                <a:gd name="T44" fmla="*/ 3 w 5"/>
                <a:gd name="T45" fmla="*/ 4 h 8"/>
                <a:gd name="T46" fmla="*/ 3 w 5"/>
                <a:gd name="T47" fmla="*/ 4 h 8"/>
                <a:gd name="T48" fmla="*/ 3 w 5"/>
                <a:gd name="T49" fmla="*/ 1 h 8"/>
                <a:gd name="T50" fmla="*/ 3 w 5"/>
                <a:gd name="T51" fmla="*/ 1 h 8"/>
                <a:gd name="T52" fmla="*/ 1 w 5"/>
                <a:gd name="T53" fmla="*/ 1 h 8"/>
                <a:gd name="T54" fmla="*/ 1 w 5"/>
                <a:gd name="T55" fmla="*/ 4 h 8"/>
                <a:gd name="T56" fmla="*/ 1 w 5"/>
                <a:gd name="T57" fmla="*/ 4 h 8"/>
                <a:gd name="T58" fmla="*/ 1 w 5"/>
                <a:gd name="T59" fmla="*/ 4 h 8"/>
                <a:gd name="T60" fmla="*/ 1 w 5"/>
                <a:gd name="T61" fmla="*/ 5 h 8"/>
                <a:gd name="T62" fmla="*/ 0 w 5"/>
                <a:gd name="T63" fmla="*/ 5 h 8"/>
                <a:gd name="T64" fmla="*/ 1 w 5"/>
                <a:gd name="T65" fmla="*/ 6 h 8"/>
                <a:gd name="T66" fmla="*/ 3 w 5"/>
                <a:gd name="T67" fmla="*/ 5 h 8"/>
                <a:gd name="T68" fmla="*/ 3 w 5"/>
                <a:gd name="T69" fmla="*/ 5 h 8"/>
                <a:gd name="T70" fmla="*/ 2 w 5"/>
                <a:gd name="T71" fmla="*/ 5 h 8"/>
                <a:gd name="T72" fmla="*/ 2 w 5"/>
                <a:gd name="T73" fmla="*/ 5 h 8"/>
                <a:gd name="T74" fmla="*/ 3 w 5"/>
                <a:gd name="T7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" h="8">
                  <a:moveTo>
                    <a:pt x="1" y="6"/>
                  </a:move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8"/>
                    <a:pt x="2" y="7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2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06">
              <a:extLst>
                <a:ext uri="{FF2B5EF4-FFF2-40B4-BE49-F238E27FC236}">
                  <a16:creationId xmlns:a16="http://schemas.microsoft.com/office/drawing/2014/main" id="{C0C2CC9B-CC69-4DE8-8917-D4BC9B7A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043" y="2178733"/>
              <a:ext cx="17463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3 h 5"/>
                <a:gd name="T4" fmla="*/ 2 w 5"/>
                <a:gd name="T5" fmla="*/ 5 h 5"/>
                <a:gd name="T6" fmla="*/ 3 w 5"/>
                <a:gd name="T7" fmla="*/ 5 h 5"/>
                <a:gd name="T8" fmla="*/ 4 w 5"/>
                <a:gd name="T9" fmla="*/ 4 h 5"/>
                <a:gd name="T10" fmla="*/ 5 w 5"/>
                <a:gd name="T11" fmla="*/ 3 h 5"/>
                <a:gd name="T12" fmla="*/ 5 w 5"/>
                <a:gd name="T13" fmla="*/ 2 h 5"/>
                <a:gd name="T14" fmla="*/ 4 w 5"/>
                <a:gd name="T15" fmla="*/ 0 h 5"/>
                <a:gd name="T16" fmla="*/ 3 w 5"/>
                <a:gd name="T17" fmla="*/ 0 h 5"/>
                <a:gd name="T18" fmla="*/ 2 w 5"/>
                <a:gd name="T19" fmla="*/ 0 h 5"/>
                <a:gd name="T20" fmla="*/ 1 w 5"/>
                <a:gd name="T2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4"/>
                  </a:cubicBezTo>
                  <a:cubicBezTo>
                    <a:pt x="4" y="4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507">
              <a:extLst>
                <a:ext uri="{FF2B5EF4-FFF2-40B4-BE49-F238E27FC236}">
                  <a16:creationId xmlns:a16="http://schemas.microsoft.com/office/drawing/2014/main" id="{BDA03DA2-9EC0-4E73-AD29-9CDA0E79E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980" y="21787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08">
              <a:extLst>
                <a:ext uri="{FF2B5EF4-FFF2-40B4-BE49-F238E27FC236}">
                  <a16:creationId xmlns:a16="http://schemas.microsoft.com/office/drawing/2014/main" id="{CBE98AB5-9DFA-4025-A85C-D6FAD137FB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505" y="2088245"/>
              <a:ext cx="25400" cy="11113"/>
            </a:xfrm>
            <a:custGeom>
              <a:avLst/>
              <a:gdLst>
                <a:gd name="T0" fmla="*/ 1 w 7"/>
                <a:gd name="T1" fmla="*/ 2 h 3"/>
                <a:gd name="T2" fmla="*/ 5 w 7"/>
                <a:gd name="T3" fmla="*/ 3 h 3"/>
                <a:gd name="T4" fmla="*/ 6 w 7"/>
                <a:gd name="T5" fmla="*/ 3 h 3"/>
                <a:gd name="T6" fmla="*/ 7 w 7"/>
                <a:gd name="T7" fmla="*/ 2 h 3"/>
                <a:gd name="T8" fmla="*/ 7 w 7"/>
                <a:gd name="T9" fmla="*/ 1 h 3"/>
                <a:gd name="T10" fmla="*/ 5 w 7"/>
                <a:gd name="T11" fmla="*/ 0 h 3"/>
                <a:gd name="T12" fmla="*/ 4 w 7"/>
                <a:gd name="T13" fmla="*/ 0 h 3"/>
                <a:gd name="T14" fmla="*/ 2 w 7"/>
                <a:gd name="T15" fmla="*/ 0 h 3"/>
                <a:gd name="T16" fmla="*/ 1 w 7"/>
                <a:gd name="T17" fmla="*/ 0 h 3"/>
                <a:gd name="T18" fmla="*/ 0 w 7"/>
                <a:gd name="T19" fmla="*/ 0 h 3"/>
                <a:gd name="T20" fmla="*/ 0 w 7"/>
                <a:gd name="T21" fmla="*/ 1 h 3"/>
                <a:gd name="T22" fmla="*/ 1 w 7"/>
                <a:gd name="T2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2" y="3"/>
                    <a:pt x="3" y="3"/>
                    <a:pt x="5" y="3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09">
              <a:extLst>
                <a:ext uri="{FF2B5EF4-FFF2-40B4-BE49-F238E27FC236}">
                  <a16:creationId xmlns:a16="http://schemas.microsoft.com/office/drawing/2014/main" id="{C2B0E31B-634B-451C-BDC4-F7C3D35C3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818" y="3008995"/>
              <a:ext cx="31750" cy="17463"/>
            </a:xfrm>
            <a:custGeom>
              <a:avLst/>
              <a:gdLst>
                <a:gd name="T0" fmla="*/ 8 w 9"/>
                <a:gd name="T1" fmla="*/ 0 h 5"/>
                <a:gd name="T2" fmla="*/ 7 w 9"/>
                <a:gd name="T3" fmla="*/ 1 h 5"/>
                <a:gd name="T4" fmla="*/ 5 w 9"/>
                <a:gd name="T5" fmla="*/ 3 h 5"/>
                <a:gd name="T6" fmla="*/ 4 w 9"/>
                <a:gd name="T7" fmla="*/ 3 h 5"/>
                <a:gd name="T8" fmla="*/ 4 w 9"/>
                <a:gd name="T9" fmla="*/ 2 h 5"/>
                <a:gd name="T10" fmla="*/ 4 w 9"/>
                <a:gd name="T11" fmla="*/ 2 h 5"/>
                <a:gd name="T12" fmla="*/ 4 w 9"/>
                <a:gd name="T13" fmla="*/ 3 h 5"/>
                <a:gd name="T14" fmla="*/ 2 w 9"/>
                <a:gd name="T15" fmla="*/ 3 h 5"/>
                <a:gd name="T16" fmla="*/ 1 w 9"/>
                <a:gd name="T17" fmla="*/ 3 h 5"/>
                <a:gd name="T18" fmla="*/ 1 w 9"/>
                <a:gd name="T19" fmla="*/ 3 h 5"/>
                <a:gd name="T20" fmla="*/ 0 w 9"/>
                <a:gd name="T21" fmla="*/ 3 h 5"/>
                <a:gd name="T22" fmla="*/ 0 w 9"/>
                <a:gd name="T23" fmla="*/ 4 h 5"/>
                <a:gd name="T24" fmla="*/ 5 w 9"/>
                <a:gd name="T25" fmla="*/ 5 h 5"/>
                <a:gd name="T26" fmla="*/ 6 w 9"/>
                <a:gd name="T27" fmla="*/ 5 h 5"/>
                <a:gd name="T28" fmla="*/ 8 w 9"/>
                <a:gd name="T29" fmla="*/ 3 h 5"/>
                <a:gd name="T30" fmla="*/ 8 w 9"/>
                <a:gd name="T31" fmla="*/ 3 h 5"/>
                <a:gd name="T32" fmla="*/ 9 w 9"/>
                <a:gd name="T33" fmla="*/ 2 h 5"/>
                <a:gd name="T34" fmla="*/ 8 w 9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cubicBezTo>
                    <a:pt x="8" y="0"/>
                    <a:pt x="7" y="0"/>
                    <a:pt x="7" y="1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9" y="2"/>
                    <a:pt x="9" y="2"/>
                  </a:cubicBezTo>
                  <a:cubicBezTo>
                    <a:pt x="9" y="1"/>
                    <a:pt x="9" y="1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10">
              <a:extLst>
                <a:ext uri="{FF2B5EF4-FFF2-40B4-BE49-F238E27FC236}">
                  <a16:creationId xmlns:a16="http://schemas.microsoft.com/office/drawing/2014/main" id="{EE570170-C95E-4A38-8D8C-6319BB72EB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088245"/>
              <a:ext cx="22225" cy="15875"/>
            </a:xfrm>
            <a:custGeom>
              <a:avLst/>
              <a:gdLst>
                <a:gd name="T0" fmla="*/ 0 w 6"/>
                <a:gd name="T1" fmla="*/ 1 h 4"/>
                <a:gd name="T2" fmla="*/ 1 w 6"/>
                <a:gd name="T3" fmla="*/ 2 h 4"/>
                <a:gd name="T4" fmla="*/ 3 w 6"/>
                <a:gd name="T5" fmla="*/ 3 h 4"/>
                <a:gd name="T6" fmla="*/ 5 w 6"/>
                <a:gd name="T7" fmla="*/ 2 h 4"/>
                <a:gd name="T8" fmla="*/ 5 w 6"/>
                <a:gd name="T9" fmla="*/ 1 h 4"/>
                <a:gd name="T10" fmla="*/ 6 w 6"/>
                <a:gd name="T11" fmla="*/ 1 h 4"/>
                <a:gd name="T12" fmla="*/ 4 w 6"/>
                <a:gd name="T13" fmla="*/ 0 h 4"/>
                <a:gd name="T14" fmla="*/ 2 w 6"/>
                <a:gd name="T15" fmla="*/ 0 h 4"/>
                <a:gd name="T16" fmla="*/ 0 w 6"/>
                <a:gd name="T17" fmla="*/ 0 h 4"/>
                <a:gd name="T18" fmla="*/ 0 w 6"/>
                <a:gd name="T19" fmla="*/ 1 h 4"/>
                <a:gd name="T20" fmla="*/ 0 w 6"/>
                <a:gd name="T21" fmla="*/ 1 h 4"/>
                <a:gd name="T22" fmla="*/ 0 w 6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5" y="3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11">
              <a:extLst>
                <a:ext uri="{FF2B5EF4-FFF2-40B4-BE49-F238E27FC236}">
                  <a16:creationId xmlns:a16="http://schemas.microsoft.com/office/drawing/2014/main" id="{834CDF35-0840-4DAE-8255-1EF216BA3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155" y="2132695"/>
              <a:ext cx="20638" cy="14288"/>
            </a:xfrm>
            <a:custGeom>
              <a:avLst/>
              <a:gdLst>
                <a:gd name="T0" fmla="*/ 0 w 6"/>
                <a:gd name="T1" fmla="*/ 4 h 4"/>
                <a:gd name="T2" fmla="*/ 0 w 6"/>
                <a:gd name="T3" fmla="*/ 4 h 4"/>
                <a:gd name="T4" fmla="*/ 3 w 6"/>
                <a:gd name="T5" fmla="*/ 3 h 4"/>
                <a:gd name="T6" fmla="*/ 5 w 6"/>
                <a:gd name="T7" fmla="*/ 3 h 4"/>
                <a:gd name="T8" fmla="*/ 6 w 6"/>
                <a:gd name="T9" fmla="*/ 2 h 4"/>
                <a:gd name="T10" fmla="*/ 4 w 6"/>
                <a:gd name="T11" fmla="*/ 0 h 4"/>
                <a:gd name="T12" fmla="*/ 3 w 6"/>
                <a:gd name="T13" fmla="*/ 0 h 4"/>
                <a:gd name="T14" fmla="*/ 1 w 6"/>
                <a:gd name="T15" fmla="*/ 0 h 4"/>
                <a:gd name="T16" fmla="*/ 0 w 6"/>
                <a:gd name="T17" fmla="*/ 1 h 4"/>
                <a:gd name="T18" fmla="*/ 0 w 6"/>
                <a:gd name="T19" fmla="*/ 3 h 4"/>
                <a:gd name="T20" fmla="*/ 0 w 6"/>
                <a:gd name="T21" fmla="*/ 4 h 4"/>
                <a:gd name="T22" fmla="*/ 0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12">
              <a:extLst>
                <a:ext uri="{FF2B5EF4-FFF2-40B4-BE49-F238E27FC236}">
                  <a16:creationId xmlns:a16="http://schemas.microsoft.com/office/drawing/2014/main" id="{D5471572-EC90-4A4A-96C1-94ECA1E8E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816908"/>
              <a:ext cx="17463" cy="19050"/>
            </a:xfrm>
            <a:custGeom>
              <a:avLst/>
              <a:gdLst>
                <a:gd name="T0" fmla="*/ 5 w 5"/>
                <a:gd name="T1" fmla="*/ 1 h 5"/>
                <a:gd name="T2" fmla="*/ 4 w 5"/>
                <a:gd name="T3" fmla="*/ 1 h 5"/>
                <a:gd name="T4" fmla="*/ 4 w 5"/>
                <a:gd name="T5" fmla="*/ 0 h 5"/>
                <a:gd name="T6" fmla="*/ 3 w 5"/>
                <a:gd name="T7" fmla="*/ 0 h 5"/>
                <a:gd name="T8" fmla="*/ 0 w 5"/>
                <a:gd name="T9" fmla="*/ 2 h 5"/>
                <a:gd name="T10" fmla="*/ 0 w 5"/>
                <a:gd name="T11" fmla="*/ 2 h 5"/>
                <a:gd name="T12" fmla="*/ 1 w 5"/>
                <a:gd name="T13" fmla="*/ 4 h 5"/>
                <a:gd name="T14" fmla="*/ 4 w 5"/>
                <a:gd name="T15" fmla="*/ 4 h 5"/>
                <a:gd name="T16" fmla="*/ 5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5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13">
              <a:extLst>
                <a:ext uri="{FF2B5EF4-FFF2-40B4-BE49-F238E27FC236}">
                  <a16:creationId xmlns:a16="http://schemas.microsoft.com/office/drawing/2014/main" id="{ADCCBC1F-3A29-4242-AA58-6F7059376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48633"/>
              <a:ext cx="11113" cy="23813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5 h 7"/>
                <a:gd name="T4" fmla="*/ 2 w 3"/>
                <a:gd name="T5" fmla="*/ 6 h 7"/>
                <a:gd name="T6" fmla="*/ 3 w 3"/>
                <a:gd name="T7" fmla="*/ 5 h 7"/>
                <a:gd name="T8" fmla="*/ 3 w 3"/>
                <a:gd name="T9" fmla="*/ 4 h 7"/>
                <a:gd name="T10" fmla="*/ 3 w 3"/>
                <a:gd name="T11" fmla="*/ 4 h 7"/>
                <a:gd name="T12" fmla="*/ 3 w 3"/>
                <a:gd name="T13" fmla="*/ 3 h 7"/>
                <a:gd name="T14" fmla="*/ 3 w 3"/>
                <a:gd name="T15" fmla="*/ 2 h 7"/>
                <a:gd name="T16" fmla="*/ 1 w 3"/>
                <a:gd name="T17" fmla="*/ 1 h 7"/>
                <a:gd name="T18" fmla="*/ 0 w 3"/>
                <a:gd name="T19" fmla="*/ 1 h 7"/>
                <a:gd name="T20" fmla="*/ 0 w 3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0" y="6"/>
                    <a:pt x="1" y="7"/>
                    <a:pt x="2" y="6"/>
                  </a:cubicBezTo>
                  <a:cubicBezTo>
                    <a:pt x="2" y="6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14">
              <a:extLst>
                <a:ext uri="{FF2B5EF4-FFF2-40B4-BE49-F238E27FC236}">
                  <a16:creationId xmlns:a16="http://schemas.microsoft.com/office/drawing/2014/main" id="{ADD2376C-D55F-47BB-897A-627D5F174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323195"/>
              <a:ext cx="19050" cy="14288"/>
            </a:xfrm>
            <a:custGeom>
              <a:avLst/>
              <a:gdLst>
                <a:gd name="T0" fmla="*/ 0 w 5"/>
                <a:gd name="T1" fmla="*/ 3 h 4"/>
                <a:gd name="T2" fmla="*/ 1 w 5"/>
                <a:gd name="T3" fmla="*/ 4 h 4"/>
                <a:gd name="T4" fmla="*/ 4 w 5"/>
                <a:gd name="T5" fmla="*/ 2 h 4"/>
                <a:gd name="T6" fmla="*/ 5 w 5"/>
                <a:gd name="T7" fmla="*/ 1 h 4"/>
                <a:gd name="T8" fmla="*/ 4 w 5"/>
                <a:gd name="T9" fmla="*/ 0 h 4"/>
                <a:gd name="T10" fmla="*/ 2 w 5"/>
                <a:gd name="T11" fmla="*/ 0 h 4"/>
                <a:gd name="T12" fmla="*/ 0 w 5"/>
                <a:gd name="T13" fmla="*/ 3 h 4"/>
                <a:gd name="T14" fmla="*/ 0 w 5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cubicBezTo>
                    <a:pt x="0" y="4"/>
                    <a:pt x="1" y="4"/>
                    <a:pt x="1" y="4"/>
                  </a:cubicBezTo>
                  <a:cubicBezTo>
                    <a:pt x="3" y="4"/>
                    <a:pt x="4" y="4"/>
                    <a:pt x="4" y="2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15">
              <a:extLst>
                <a:ext uri="{FF2B5EF4-FFF2-40B4-BE49-F238E27FC236}">
                  <a16:creationId xmlns:a16="http://schemas.microsoft.com/office/drawing/2014/main" id="{263892F2-EDF2-48C4-869F-273D2BBAE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630" y="2459720"/>
              <a:ext cx="11113" cy="25400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0 h 7"/>
                <a:gd name="T4" fmla="*/ 0 w 3"/>
                <a:gd name="T5" fmla="*/ 2 h 7"/>
                <a:gd name="T6" fmla="*/ 1 w 3"/>
                <a:gd name="T7" fmla="*/ 3 h 7"/>
                <a:gd name="T8" fmla="*/ 0 w 3"/>
                <a:gd name="T9" fmla="*/ 3 h 7"/>
                <a:gd name="T10" fmla="*/ 1 w 3"/>
                <a:gd name="T11" fmla="*/ 4 h 7"/>
                <a:gd name="T12" fmla="*/ 1 w 3"/>
                <a:gd name="T13" fmla="*/ 7 h 7"/>
                <a:gd name="T14" fmla="*/ 2 w 3"/>
                <a:gd name="T15" fmla="*/ 7 h 7"/>
                <a:gd name="T16" fmla="*/ 2 w 3"/>
                <a:gd name="T17" fmla="*/ 7 h 7"/>
                <a:gd name="T18" fmla="*/ 2 w 3"/>
                <a:gd name="T19" fmla="*/ 7 h 7"/>
                <a:gd name="T20" fmla="*/ 2 w 3"/>
                <a:gd name="T21" fmla="*/ 3 h 7"/>
                <a:gd name="T22" fmla="*/ 3 w 3"/>
                <a:gd name="T23" fmla="*/ 1 h 7"/>
                <a:gd name="T24" fmla="*/ 3 w 3"/>
                <a:gd name="T25" fmla="*/ 1 h 7"/>
                <a:gd name="T26" fmla="*/ 2 w 3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5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16">
              <a:extLst>
                <a:ext uri="{FF2B5EF4-FFF2-40B4-BE49-F238E27FC236}">
                  <a16:creationId xmlns:a16="http://schemas.microsoft.com/office/drawing/2014/main" id="{C85DD5D4-8B74-4129-93B9-1AFB38B42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905" y="3043920"/>
              <a:ext cx="28575" cy="14288"/>
            </a:xfrm>
            <a:custGeom>
              <a:avLst/>
              <a:gdLst>
                <a:gd name="T0" fmla="*/ 1 w 8"/>
                <a:gd name="T1" fmla="*/ 4 h 4"/>
                <a:gd name="T2" fmla="*/ 3 w 8"/>
                <a:gd name="T3" fmla="*/ 3 h 4"/>
                <a:gd name="T4" fmla="*/ 6 w 8"/>
                <a:gd name="T5" fmla="*/ 1 h 4"/>
                <a:gd name="T6" fmla="*/ 7 w 8"/>
                <a:gd name="T7" fmla="*/ 1 h 4"/>
                <a:gd name="T8" fmla="*/ 8 w 8"/>
                <a:gd name="T9" fmla="*/ 0 h 4"/>
                <a:gd name="T10" fmla="*/ 7 w 8"/>
                <a:gd name="T11" fmla="*/ 0 h 4"/>
                <a:gd name="T12" fmla="*/ 3 w 8"/>
                <a:gd name="T13" fmla="*/ 1 h 4"/>
                <a:gd name="T14" fmla="*/ 2 w 8"/>
                <a:gd name="T15" fmla="*/ 1 h 4"/>
                <a:gd name="T16" fmla="*/ 1 w 8"/>
                <a:gd name="T17" fmla="*/ 2 h 4"/>
                <a:gd name="T18" fmla="*/ 0 w 8"/>
                <a:gd name="T19" fmla="*/ 4 h 4"/>
                <a:gd name="T20" fmla="*/ 1 w 8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4"/>
                  </a:moveTo>
                  <a:cubicBezTo>
                    <a:pt x="2" y="4"/>
                    <a:pt x="2" y="3"/>
                    <a:pt x="3" y="3"/>
                  </a:cubicBezTo>
                  <a:cubicBezTo>
                    <a:pt x="4" y="2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17">
              <a:extLst>
                <a:ext uri="{FF2B5EF4-FFF2-40B4-BE49-F238E27FC236}">
                  <a16:creationId xmlns:a16="http://schemas.microsoft.com/office/drawing/2014/main" id="{08745244-CD90-4397-860F-4174A4F99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258108"/>
              <a:ext cx="19050" cy="19050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3 w 5"/>
                <a:gd name="T5" fmla="*/ 3 h 5"/>
                <a:gd name="T6" fmla="*/ 3 w 5"/>
                <a:gd name="T7" fmla="*/ 4 h 5"/>
                <a:gd name="T8" fmla="*/ 4 w 5"/>
                <a:gd name="T9" fmla="*/ 4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4 h 5"/>
                <a:gd name="T16" fmla="*/ 4 w 5"/>
                <a:gd name="T17" fmla="*/ 2 h 5"/>
                <a:gd name="T18" fmla="*/ 3 w 5"/>
                <a:gd name="T19" fmla="*/ 1 h 5"/>
                <a:gd name="T20" fmla="*/ 2 w 5"/>
                <a:gd name="T21" fmla="*/ 0 h 5"/>
                <a:gd name="T22" fmla="*/ 1 w 5"/>
                <a:gd name="T23" fmla="*/ 0 h 5"/>
                <a:gd name="T24" fmla="*/ 0 w 5"/>
                <a:gd name="T25" fmla="*/ 1 h 5"/>
                <a:gd name="T26" fmla="*/ 1 w 5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5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18">
              <a:extLst>
                <a:ext uri="{FF2B5EF4-FFF2-40B4-BE49-F238E27FC236}">
                  <a16:creationId xmlns:a16="http://schemas.microsoft.com/office/drawing/2014/main" id="{B51F4070-0EC4-47BB-BBF0-39644FAB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9618" y="2135870"/>
              <a:ext cx="19050" cy="11113"/>
            </a:xfrm>
            <a:custGeom>
              <a:avLst/>
              <a:gdLst>
                <a:gd name="T0" fmla="*/ 4 w 5"/>
                <a:gd name="T1" fmla="*/ 3 h 3"/>
                <a:gd name="T2" fmla="*/ 5 w 5"/>
                <a:gd name="T3" fmla="*/ 2 h 3"/>
                <a:gd name="T4" fmla="*/ 5 w 5"/>
                <a:gd name="T5" fmla="*/ 1 h 3"/>
                <a:gd name="T6" fmla="*/ 2 w 5"/>
                <a:gd name="T7" fmla="*/ 0 h 3"/>
                <a:gd name="T8" fmla="*/ 0 w 5"/>
                <a:gd name="T9" fmla="*/ 1 h 3"/>
                <a:gd name="T10" fmla="*/ 1 w 5"/>
                <a:gd name="T11" fmla="*/ 1 h 3"/>
                <a:gd name="T12" fmla="*/ 4 w 5"/>
                <a:gd name="T13" fmla="*/ 3 h 3"/>
                <a:gd name="T14" fmla="*/ 4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cubicBezTo>
                    <a:pt x="4" y="3"/>
                    <a:pt x="5" y="2"/>
                    <a:pt x="5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19">
              <a:extLst>
                <a:ext uri="{FF2B5EF4-FFF2-40B4-BE49-F238E27FC236}">
                  <a16:creationId xmlns:a16="http://schemas.microsoft.com/office/drawing/2014/main" id="{2796E81D-C514-47B4-9D96-500377401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8843" y="2878820"/>
              <a:ext cx="9525" cy="17463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1 h 5"/>
                <a:gd name="T4" fmla="*/ 0 w 3"/>
                <a:gd name="T5" fmla="*/ 2 h 5"/>
                <a:gd name="T6" fmla="*/ 0 w 3"/>
                <a:gd name="T7" fmla="*/ 2 h 5"/>
                <a:gd name="T8" fmla="*/ 1 w 3"/>
                <a:gd name="T9" fmla="*/ 2 h 5"/>
                <a:gd name="T10" fmla="*/ 1 w 3"/>
                <a:gd name="T11" fmla="*/ 2 h 5"/>
                <a:gd name="T12" fmla="*/ 1 w 3"/>
                <a:gd name="T13" fmla="*/ 2 h 5"/>
                <a:gd name="T14" fmla="*/ 1 w 3"/>
                <a:gd name="T15" fmla="*/ 2 h 5"/>
                <a:gd name="T16" fmla="*/ 1 w 3"/>
                <a:gd name="T17" fmla="*/ 2 h 5"/>
                <a:gd name="T18" fmla="*/ 1 w 3"/>
                <a:gd name="T19" fmla="*/ 2 h 5"/>
                <a:gd name="T20" fmla="*/ 0 w 3"/>
                <a:gd name="T21" fmla="*/ 2 h 5"/>
                <a:gd name="T22" fmla="*/ 0 w 3"/>
                <a:gd name="T23" fmla="*/ 2 h 5"/>
                <a:gd name="T24" fmla="*/ 0 w 3"/>
                <a:gd name="T25" fmla="*/ 4 h 5"/>
                <a:gd name="T26" fmla="*/ 1 w 3"/>
                <a:gd name="T27" fmla="*/ 5 h 5"/>
                <a:gd name="T28" fmla="*/ 2 w 3"/>
                <a:gd name="T29" fmla="*/ 5 h 5"/>
                <a:gd name="T30" fmla="*/ 2 w 3"/>
                <a:gd name="T31" fmla="*/ 5 h 5"/>
                <a:gd name="T32" fmla="*/ 2 w 3"/>
                <a:gd name="T33" fmla="*/ 4 h 5"/>
                <a:gd name="T34" fmla="*/ 2 w 3"/>
                <a:gd name="T35" fmla="*/ 4 h 5"/>
                <a:gd name="T36" fmla="*/ 3 w 3"/>
                <a:gd name="T37" fmla="*/ 2 h 5"/>
                <a:gd name="T38" fmla="*/ 2 w 3"/>
                <a:gd name="T39" fmla="*/ 1 h 5"/>
                <a:gd name="T40" fmla="*/ 0 w 3"/>
                <a:gd name="T4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20">
              <a:extLst>
                <a:ext uri="{FF2B5EF4-FFF2-40B4-BE49-F238E27FC236}">
                  <a16:creationId xmlns:a16="http://schemas.microsoft.com/office/drawing/2014/main" id="{A2EA4B9F-A449-4A64-B2D8-6F020A6FC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7295"/>
              <a:ext cx="11113" cy="142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1 h 4"/>
                <a:gd name="T4" fmla="*/ 0 w 3"/>
                <a:gd name="T5" fmla="*/ 4 h 4"/>
                <a:gd name="T6" fmla="*/ 1 w 3"/>
                <a:gd name="T7" fmla="*/ 4 h 4"/>
                <a:gd name="T8" fmla="*/ 3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3 w 3"/>
                <a:gd name="T17" fmla="*/ 2 h 4"/>
                <a:gd name="T18" fmla="*/ 3 w 3"/>
                <a:gd name="T19" fmla="*/ 1 h 4"/>
                <a:gd name="T20" fmla="*/ 2 w 3"/>
                <a:gd name="T21" fmla="*/ 0 h 4"/>
                <a:gd name="T22" fmla="*/ 1 w 3"/>
                <a:gd name="T23" fmla="*/ 1 h 4"/>
                <a:gd name="T24" fmla="*/ 1 w 3"/>
                <a:gd name="T25" fmla="*/ 1 h 4"/>
                <a:gd name="T26" fmla="*/ 1 w 3"/>
                <a:gd name="T27" fmla="*/ 1 h 4"/>
                <a:gd name="T28" fmla="*/ 1 w 3"/>
                <a:gd name="T29" fmla="*/ 1 h 4"/>
                <a:gd name="T30" fmla="*/ 0 w 3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21">
              <a:extLst>
                <a:ext uri="{FF2B5EF4-FFF2-40B4-BE49-F238E27FC236}">
                  <a16:creationId xmlns:a16="http://schemas.microsoft.com/office/drawing/2014/main" id="{CB28A1C2-ACB7-4482-8B94-457AE6BE1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768" y="2121583"/>
              <a:ext cx="17463" cy="11113"/>
            </a:xfrm>
            <a:custGeom>
              <a:avLst/>
              <a:gdLst>
                <a:gd name="T0" fmla="*/ 1 w 5"/>
                <a:gd name="T1" fmla="*/ 3 h 3"/>
                <a:gd name="T2" fmla="*/ 3 w 5"/>
                <a:gd name="T3" fmla="*/ 3 h 3"/>
                <a:gd name="T4" fmla="*/ 3 w 5"/>
                <a:gd name="T5" fmla="*/ 3 h 3"/>
                <a:gd name="T6" fmla="*/ 3 w 5"/>
                <a:gd name="T7" fmla="*/ 2 h 3"/>
                <a:gd name="T8" fmla="*/ 3 w 5"/>
                <a:gd name="T9" fmla="*/ 1 h 3"/>
                <a:gd name="T10" fmla="*/ 4 w 5"/>
                <a:gd name="T11" fmla="*/ 1 h 3"/>
                <a:gd name="T12" fmla="*/ 5 w 5"/>
                <a:gd name="T13" fmla="*/ 1 h 3"/>
                <a:gd name="T14" fmla="*/ 5 w 5"/>
                <a:gd name="T15" fmla="*/ 1 h 3"/>
                <a:gd name="T16" fmla="*/ 3 w 5"/>
                <a:gd name="T17" fmla="*/ 0 h 3"/>
                <a:gd name="T18" fmla="*/ 2 w 5"/>
                <a:gd name="T19" fmla="*/ 0 h 3"/>
                <a:gd name="T20" fmla="*/ 0 w 5"/>
                <a:gd name="T21" fmla="*/ 2 h 3"/>
                <a:gd name="T22" fmla="*/ 1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1" y="3"/>
                  </a:moveTo>
                  <a:cubicBezTo>
                    <a:pt x="1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Oval 522">
              <a:extLst>
                <a:ext uri="{FF2B5EF4-FFF2-40B4-BE49-F238E27FC236}">
                  <a16:creationId xmlns:a16="http://schemas.microsoft.com/office/drawing/2014/main" id="{2CA62FED-F6A5-4BB8-9BE5-E45217076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1293" y="213269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23">
              <a:extLst>
                <a:ext uri="{FF2B5EF4-FFF2-40B4-BE49-F238E27FC236}">
                  <a16:creationId xmlns:a16="http://schemas.microsoft.com/office/drawing/2014/main" id="{B2D08A98-F740-4781-B737-41A8ABB84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743" y="2121583"/>
              <a:ext cx="14288" cy="14288"/>
            </a:xfrm>
            <a:custGeom>
              <a:avLst/>
              <a:gdLst>
                <a:gd name="T0" fmla="*/ 0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3 h 4"/>
                <a:gd name="T8" fmla="*/ 2 w 4"/>
                <a:gd name="T9" fmla="*/ 3 h 4"/>
                <a:gd name="T10" fmla="*/ 3 w 4"/>
                <a:gd name="T11" fmla="*/ 2 h 4"/>
                <a:gd name="T12" fmla="*/ 4 w 4"/>
                <a:gd name="T13" fmla="*/ 2 h 4"/>
                <a:gd name="T14" fmla="*/ 3 w 4"/>
                <a:gd name="T15" fmla="*/ 1 h 4"/>
                <a:gd name="T16" fmla="*/ 3 w 4"/>
                <a:gd name="T17" fmla="*/ 0 h 4"/>
                <a:gd name="T18" fmla="*/ 2 w 4"/>
                <a:gd name="T19" fmla="*/ 0 h 4"/>
                <a:gd name="T20" fmla="*/ 0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24">
              <a:extLst>
                <a:ext uri="{FF2B5EF4-FFF2-40B4-BE49-F238E27FC236}">
                  <a16:creationId xmlns:a16="http://schemas.microsoft.com/office/drawing/2014/main" id="{09FDAA79-6768-49EF-87EC-C190FF2BF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143" y="20930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1 w 3"/>
                <a:gd name="T3" fmla="*/ 4 h 4"/>
                <a:gd name="T4" fmla="*/ 2 w 3"/>
                <a:gd name="T5" fmla="*/ 3 h 4"/>
                <a:gd name="T6" fmla="*/ 3 w 3"/>
                <a:gd name="T7" fmla="*/ 2 h 4"/>
                <a:gd name="T8" fmla="*/ 1 w 3"/>
                <a:gd name="T9" fmla="*/ 0 h 4"/>
                <a:gd name="T10" fmla="*/ 1 w 3"/>
                <a:gd name="T11" fmla="*/ 0 h 4"/>
                <a:gd name="T12" fmla="*/ 0 w 3"/>
                <a:gd name="T13" fmla="*/ 1 h 4"/>
                <a:gd name="T14" fmla="*/ 0 w 3"/>
                <a:gd name="T15" fmla="*/ 2 h 4"/>
                <a:gd name="T16" fmla="*/ 1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25">
              <a:extLst>
                <a:ext uri="{FF2B5EF4-FFF2-40B4-BE49-F238E27FC236}">
                  <a16:creationId xmlns:a16="http://schemas.microsoft.com/office/drawing/2014/main" id="{1BFCF35C-1B77-4CF6-8EFD-C8171C8A7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7418" y="2997883"/>
              <a:ext cx="20638" cy="11113"/>
            </a:xfrm>
            <a:custGeom>
              <a:avLst/>
              <a:gdLst>
                <a:gd name="T0" fmla="*/ 1 w 6"/>
                <a:gd name="T1" fmla="*/ 2 h 3"/>
                <a:gd name="T2" fmla="*/ 5 w 6"/>
                <a:gd name="T3" fmla="*/ 3 h 3"/>
                <a:gd name="T4" fmla="*/ 5 w 6"/>
                <a:gd name="T5" fmla="*/ 3 h 3"/>
                <a:gd name="T6" fmla="*/ 6 w 6"/>
                <a:gd name="T7" fmla="*/ 2 h 3"/>
                <a:gd name="T8" fmla="*/ 6 w 6"/>
                <a:gd name="T9" fmla="*/ 2 h 3"/>
                <a:gd name="T10" fmla="*/ 5 w 6"/>
                <a:gd name="T11" fmla="*/ 1 h 3"/>
                <a:gd name="T12" fmla="*/ 1 w 6"/>
                <a:gd name="T13" fmla="*/ 1 h 3"/>
                <a:gd name="T14" fmla="*/ 0 w 6"/>
                <a:gd name="T15" fmla="*/ 1 h 3"/>
                <a:gd name="T16" fmla="*/ 1 w 6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2"/>
                    <a:pt x="4" y="2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26">
              <a:extLst>
                <a:ext uri="{FF2B5EF4-FFF2-40B4-BE49-F238E27FC236}">
                  <a16:creationId xmlns:a16="http://schemas.microsoft.com/office/drawing/2014/main" id="{A27B6476-9C0D-4D39-B4C7-DD4C0046B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8" y="3145520"/>
              <a:ext cx="17463" cy="17463"/>
            </a:xfrm>
            <a:custGeom>
              <a:avLst/>
              <a:gdLst>
                <a:gd name="T0" fmla="*/ 4 w 5"/>
                <a:gd name="T1" fmla="*/ 5 h 5"/>
                <a:gd name="T2" fmla="*/ 5 w 5"/>
                <a:gd name="T3" fmla="*/ 5 h 5"/>
                <a:gd name="T4" fmla="*/ 5 w 5"/>
                <a:gd name="T5" fmla="*/ 5 h 5"/>
                <a:gd name="T6" fmla="*/ 5 w 5"/>
                <a:gd name="T7" fmla="*/ 4 h 5"/>
                <a:gd name="T8" fmla="*/ 2 w 5"/>
                <a:gd name="T9" fmla="*/ 1 h 5"/>
                <a:gd name="T10" fmla="*/ 1 w 5"/>
                <a:gd name="T11" fmla="*/ 0 h 5"/>
                <a:gd name="T12" fmla="*/ 1 w 5"/>
                <a:gd name="T13" fmla="*/ 0 h 5"/>
                <a:gd name="T14" fmla="*/ 0 w 5"/>
                <a:gd name="T15" fmla="*/ 0 h 5"/>
                <a:gd name="T16" fmla="*/ 0 w 5"/>
                <a:gd name="T17" fmla="*/ 0 h 5"/>
                <a:gd name="T18" fmla="*/ 2 w 5"/>
                <a:gd name="T19" fmla="*/ 3 h 5"/>
                <a:gd name="T20" fmla="*/ 4 w 5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3"/>
                    <a:pt x="3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3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27">
              <a:extLst>
                <a:ext uri="{FF2B5EF4-FFF2-40B4-BE49-F238E27FC236}">
                  <a16:creationId xmlns:a16="http://schemas.microsoft.com/office/drawing/2014/main" id="{2B7127E0-D6D4-4871-97AB-5B95E9D54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6930" y="3040745"/>
              <a:ext cx="22225" cy="7938"/>
            </a:xfrm>
            <a:custGeom>
              <a:avLst/>
              <a:gdLst>
                <a:gd name="T0" fmla="*/ 0 w 6"/>
                <a:gd name="T1" fmla="*/ 1 h 2"/>
                <a:gd name="T2" fmla="*/ 1 w 6"/>
                <a:gd name="T3" fmla="*/ 2 h 2"/>
                <a:gd name="T4" fmla="*/ 2 w 6"/>
                <a:gd name="T5" fmla="*/ 2 h 2"/>
                <a:gd name="T6" fmla="*/ 6 w 6"/>
                <a:gd name="T7" fmla="*/ 1 h 2"/>
                <a:gd name="T8" fmla="*/ 6 w 6"/>
                <a:gd name="T9" fmla="*/ 1 h 2"/>
                <a:gd name="T10" fmla="*/ 4 w 6"/>
                <a:gd name="T11" fmla="*/ 0 h 2"/>
                <a:gd name="T12" fmla="*/ 4 w 6"/>
                <a:gd name="T13" fmla="*/ 0 h 2"/>
                <a:gd name="T14" fmla="*/ 3 w 6"/>
                <a:gd name="T15" fmla="*/ 1 h 2"/>
                <a:gd name="T16" fmla="*/ 1 w 6"/>
                <a:gd name="T17" fmla="*/ 0 h 2"/>
                <a:gd name="T18" fmla="*/ 0 w 6"/>
                <a:gd name="T19" fmla="*/ 1 h 2"/>
                <a:gd name="T20" fmla="*/ 0 w 6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">
                  <a:moveTo>
                    <a:pt x="0" y="1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2"/>
                    <a:pt x="5" y="2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2" y="0"/>
                    <a:pt x="2" y="1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28">
              <a:extLst>
                <a:ext uri="{FF2B5EF4-FFF2-40B4-BE49-F238E27FC236}">
                  <a16:creationId xmlns:a16="http://schemas.microsoft.com/office/drawing/2014/main" id="{2870FE64-CC61-4F86-BAB0-C8CC1A3D7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505" y="3040745"/>
              <a:ext cx="22225" cy="7938"/>
            </a:xfrm>
            <a:custGeom>
              <a:avLst/>
              <a:gdLst>
                <a:gd name="T0" fmla="*/ 5 w 6"/>
                <a:gd name="T1" fmla="*/ 1 h 2"/>
                <a:gd name="T2" fmla="*/ 6 w 6"/>
                <a:gd name="T3" fmla="*/ 1 h 2"/>
                <a:gd name="T4" fmla="*/ 6 w 6"/>
                <a:gd name="T5" fmla="*/ 1 h 2"/>
                <a:gd name="T6" fmla="*/ 6 w 6"/>
                <a:gd name="T7" fmla="*/ 0 h 2"/>
                <a:gd name="T8" fmla="*/ 6 w 6"/>
                <a:gd name="T9" fmla="*/ 0 h 2"/>
                <a:gd name="T10" fmla="*/ 4 w 6"/>
                <a:gd name="T11" fmla="*/ 0 h 2"/>
                <a:gd name="T12" fmla="*/ 2 w 6"/>
                <a:gd name="T13" fmla="*/ 0 h 2"/>
                <a:gd name="T14" fmla="*/ 1 w 6"/>
                <a:gd name="T15" fmla="*/ 0 h 2"/>
                <a:gd name="T16" fmla="*/ 0 w 6"/>
                <a:gd name="T17" fmla="*/ 1 h 2"/>
                <a:gd name="T18" fmla="*/ 0 w 6"/>
                <a:gd name="T19" fmla="*/ 1 h 2"/>
                <a:gd name="T20" fmla="*/ 0 w 6"/>
                <a:gd name="T21" fmla="*/ 1 h 2"/>
                <a:gd name="T22" fmla="*/ 2 w 6"/>
                <a:gd name="T23" fmla="*/ 2 h 2"/>
                <a:gd name="T24" fmla="*/ 5 w 6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529">
              <a:extLst>
                <a:ext uri="{FF2B5EF4-FFF2-40B4-BE49-F238E27FC236}">
                  <a16:creationId xmlns:a16="http://schemas.microsoft.com/office/drawing/2014/main" id="{BBC69493-346C-4D6D-B0C3-65EDFA910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6380" y="2326370"/>
              <a:ext cx="14288" cy="14288"/>
            </a:xfrm>
            <a:custGeom>
              <a:avLst/>
              <a:gdLst>
                <a:gd name="T0" fmla="*/ 1 w 4"/>
                <a:gd name="T1" fmla="*/ 1 h 4"/>
                <a:gd name="T2" fmla="*/ 0 w 4"/>
                <a:gd name="T3" fmla="*/ 2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3 w 4"/>
                <a:gd name="T11" fmla="*/ 1 h 4"/>
                <a:gd name="T12" fmla="*/ 1 w 4"/>
                <a:gd name="T13" fmla="*/ 0 h 4"/>
                <a:gd name="T14" fmla="*/ 1 w 4"/>
                <a:gd name="T1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30">
              <a:extLst>
                <a:ext uri="{FF2B5EF4-FFF2-40B4-BE49-F238E27FC236}">
                  <a16:creationId xmlns:a16="http://schemas.microsoft.com/office/drawing/2014/main" id="{9D0A6420-02F9-4D60-8C7B-BD9BF5DC7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396220"/>
              <a:ext cx="14288" cy="6350"/>
            </a:xfrm>
            <a:custGeom>
              <a:avLst/>
              <a:gdLst>
                <a:gd name="T0" fmla="*/ 4 w 4"/>
                <a:gd name="T1" fmla="*/ 0 h 2"/>
                <a:gd name="T2" fmla="*/ 4 w 4"/>
                <a:gd name="T3" fmla="*/ 0 h 2"/>
                <a:gd name="T4" fmla="*/ 4 w 4"/>
                <a:gd name="T5" fmla="*/ 0 h 2"/>
                <a:gd name="T6" fmla="*/ 3 w 4"/>
                <a:gd name="T7" fmla="*/ 0 h 2"/>
                <a:gd name="T8" fmla="*/ 2 w 4"/>
                <a:gd name="T9" fmla="*/ 0 h 2"/>
                <a:gd name="T10" fmla="*/ 1 w 4"/>
                <a:gd name="T11" fmla="*/ 0 h 2"/>
                <a:gd name="T12" fmla="*/ 0 w 4"/>
                <a:gd name="T13" fmla="*/ 1 h 2"/>
                <a:gd name="T14" fmla="*/ 0 w 4"/>
                <a:gd name="T15" fmla="*/ 2 h 2"/>
                <a:gd name="T16" fmla="*/ 1 w 4"/>
                <a:gd name="T17" fmla="*/ 2 h 2"/>
                <a:gd name="T18" fmla="*/ 1 w 4"/>
                <a:gd name="T19" fmla="*/ 2 h 2"/>
                <a:gd name="T20" fmla="*/ 4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31">
              <a:extLst>
                <a:ext uri="{FF2B5EF4-FFF2-40B4-BE49-F238E27FC236}">
                  <a16:creationId xmlns:a16="http://schemas.microsoft.com/office/drawing/2014/main" id="{FBE77899-75ED-490B-BC78-A263BACE2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643" y="2172383"/>
              <a:ext cx="11113" cy="9525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3 h 3"/>
                <a:gd name="T4" fmla="*/ 2 w 3"/>
                <a:gd name="T5" fmla="*/ 3 h 3"/>
                <a:gd name="T6" fmla="*/ 2 w 3"/>
                <a:gd name="T7" fmla="*/ 3 h 3"/>
                <a:gd name="T8" fmla="*/ 3 w 3"/>
                <a:gd name="T9" fmla="*/ 2 h 3"/>
                <a:gd name="T10" fmla="*/ 3 w 3"/>
                <a:gd name="T11" fmla="*/ 0 h 3"/>
                <a:gd name="T12" fmla="*/ 2 w 3"/>
                <a:gd name="T13" fmla="*/ 0 h 3"/>
                <a:gd name="T14" fmla="*/ 1 w 3"/>
                <a:gd name="T15" fmla="*/ 0 h 3"/>
                <a:gd name="T16" fmla="*/ 0 w 3"/>
                <a:gd name="T17" fmla="*/ 1 h 3"/>
                <a:gd name="T18" fmla="*/ 0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cubicBezTo>
                    <a:pt x="0" y="2"/>
                    <a:pt x="1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32">
              <a:extLst>
                <a:ext uri="{FF2B5EF4-FFF2-40B4-BE49-F238E27FC236}">
                  <a16:creationId xmlns:a16="http://schemas.microsoft.com/office/drawing/2014/main" id="{8741C1EC-D8E0-4C44-8A21-43D961C57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0418" y="2558145"/>
              <a:ext cx="19050" cy="11113"/>
            </a:xfrm>
            <a:custGeom>
              <a:avLst/>
              <a:gdLst>
                <a:gd name="T0" fmla="*/ 1 w 5"/>
                <a:gd name="T1" fmla="*/ 0 h 3"/>
                <a:gd name="T2" fmla="*/ 1 w 5"/>
                <a:gd name="T3" fmla="*/ 0 h 3"/>
                <a:gd name="T4" fmla="*/ 1 w 5"/>
                <a:gd name="T5" fmla="*/ 0 h 3"/>
                <a:gd name="T6" fmla="*/ 1 w 5"/>
                <a:gd name="T7" fmla="*/ 1 h 3"/>
                <a:gd name="T8" fmla="*/ 3 w 5"/>
                <a:gd name="T9" fmla="*/ 2 h 3"/>
                <a:gd name="T10" fmla="*/ 4 w 5"/>
                <a:gd name="T11" fmla="*/ 3 h 3"/>
                <a:gd name="T12" fmla="*/ 5 w 5"/>
                <a:gd name="T13" fmla="*/ 3 h 3"/>
                <a:gd name="T14" fmla="*/ 5 w 5"/>
                <a:gd name="T15" fmla="*/ 2 h 3"/>
                <a:gd name="T16" fmla="*/ 5 w 5"/>
                <a:gd name="T17" fmla="*/ 2 h 3"/>
                <a:gd name="T18" fmla="*/ 1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2"/>
                    <a:pt x="3" y="2"/>
                  </a:cubicBezTo>
                  <a:cubicBezTo>
                    <a:pt x="3" y="2"/>
                    <a:pt x="4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33">
              <a:extLst>
                <a:ext uri="{FF2B5EF4-FFF2-40B4-BE49-F238E27FC236}">
                  <a16:creationId xmlns:a16="http://schemas.microsoft.com/office/drawing/2014/main" id="{18675927-D01D-4C17-895A-8F7A7D9FB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697845"/>
              <a:ext cx="14288" cy="11113"/>
            </a:xfrm>
            <a:custGeom>
              <a:avLst/>
              <a:gdLst>
                <a:gd name="T0" fmla="*/ 2 w 4"/>
                <a:gd name="T1" fmla="*/ 3 h 3"/>
                <a:gd name="T2" fmla="*/ 3 w 4"/>
                <a:gd name="T3" fmla="*/ 2 h 3"/>
                <a:gd name="T4" fmla="*/ 4 w 4"/>
                <a:gd name="T5" fmla="*/ 0 h 3"/>
                <a:gd name="T6" fmla="*/ 4 w 4"/>
                <a:gd name="T7" fmla="*/ 0 h 3"/>
                <a:gd name="T8" fmla="*/ 2 w 4"/>
                <a:gd name="T9" fmla="*/ 0 h 3"/>
                <a:gd name="T10" fmla="*/ 0 w 4"/>
                <a:gd name="T11" fmla="*/ 1 h 3"/>
                <a:gd name="T12" fmla="*/ 0 w 4"/>
                <a:gd name="T13" fmla="*/ 2 h 3"/>
                <a:gd name="T14" fmla="*/ 2 w 4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cubicBezTo>
                    <a:pt x="2" y="2"/>
                    <a:pt x="3" y="2"/>
                    <a:pt x="3" y="2"/>
                  </a:cubicBezTo>
                  <a:cubicBezTo>
                    <a:pt x="4" y="2"/>
                    <a:pt x="4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34">
              <a:extLst>
                <a:ext uri="{FF2B5EF4-FFF2-40B4-BE49-F238E27FC236}">
                  <a16:creationId xmlns:a16="http://schemas.microsoft.com/office/drawing/2014/main" id="{9BFD3218-D89A-449B-BD5F-CD9095BED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330" y="2132695"/>
              <a:ext cx="14288" cy="11113"/>
            </a:xfrm>
            <a:custGeom>
              <a:avLst/>
              <a:gdLst>
                <a:gd name="T0" fmla="*/ 4 w 4"/>
                <a:gd name="T1" fmla="*/ 0 h 3"/>
                <a:gd name="T2" fmla="*/ 4 w 4"/>
                <a:gd name="T3" fmla="*/ 0 h 3"/>
                <a:gd name="T4" fmla="*/ 3 w 4"/>
                <a:gd name="T5" fmla="*/ 0 h 3"/>
                <a:gd name="T6" fmla="*/ 0 w 4"/>
                <a:gd name="T7" fmla="*/ 2 h 3"/>
                <a:gd name="T8" fmla="*/ 0 w 4"/>
                <a:gd name="T9" fmla="*/ 3 h 3"/>
                <a:gd name="T10" fmla="*/ 1 w 4"/>
                <a:gd name="T11" fmla="*/ 3 h 3"/>
                <a:gd name="T12" fmla="*/ 4 w 4"/>
                <a:gd name="T13" fmla="*/ 1 h 3"/>
                <a:gd name="T14" fmla="*/ 4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535">
              <a:extLst>
                <a:ext uri="{FF2B5EF4-FFF2-40B4-BE49-F238E27FC236}">
                  <a16:creationId xmlns:a16="http://schemas.microsoft.com/office/drawing/2014/main" id="{359F8A8C-2349-4496-8469-EA2B1EFC9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718" y="2632758"/>
              <a:ext cx="7938" cy="158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3 h 4"/>
                <a:gd name="T4" fmla="*/ 2 w 2"/>
                <a:gd name="T5" fmla="*/ 2 h 4"/>
                <a:gd name="T6" fmla="*/ 2 w 2"/>
                <a:gd name="T7" fmla="*/ 1 h 4"/>
                <a:gd name="T8" fmla="*/ 2 w 2"/>
                <a:gd name="T9" fmla="*/ 1 h 4"/>
                <a:gd name="T10" fmla="*/ 1 w 2"/>
                <a:gd name="T11" fmla="*/ 0 h 4"/>
                <a:gd name="T12" fmla="*/ 1 w 2"/>
                <a:gd name="T13" fmla="*/ 1 h 4"/>
                <a:gd name="T14" fmla="*/ 0 w 2"/>
                <a:gd name="T15" fmla="*/ 2 h 4"/>
                <a:gd name="T16" fmla="*/ 1 w 2"/>
                <a:gd name="T17" fmla="*/ 4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36">
              <a:extLst>
                <a:ext uri="{FF2B5EF4-FFF2-40B4-BE49-F238E27FC236}">
                  <a16:creationId xmlns:a16="http://schemas.microsoft.com/office/drawing/2014/main" id="{19953DD2-7EFE-4655-889C-AA367970E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8043" y="2893108"/>
              <a:ext cx="17463" cy="17463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2 w 5"/>
                <a:gd name="T9" fmla="*/ 3 h 5"/>
                <a:gd name="T10" fmla="*/ 4 w 5"/>
                <a:gd name="T11" fmla="*/ 1 h 5"/>
                <a:gd name="T12" fmla="*/ 4 w 5"/>
                <a:gd name="T13" fmla="*/ 0 h 5"/>
                <a:gd name="T14" fmla="*/ 3 w 5"/>
                <a:gd name="T15" fmla="*/ 0 h 5"/>
                <a:gd name="T16" fmla="*/ 0 w 5"/>
                <a:gd name="T17" fmla="*/ 4 h 5"/>
                <a:gd name="T18" fmla="*/ 0 w 5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2"/>
                    <a:pt x="3" y="1"/>
                    <a:pt x="4" y="1"/>
                  </a:cubicBezTo>
                  <a:cubicBezTo>
                    <a:pt x="5" y="1"/>
                    <a:pt x="5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37">
              <a:extLst>
                <a:ext uri="{FF2B5EF4-FFF2-40B4-BE49-F238E27FC236}">
                  <a16:creationId xmlns:a16="http://schemas.microsoft.com/office/drawing/2014/main" id="{BC45EDA7-D569-4E7E-87AB-B53029DF7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968" y="2889933"/>
              <a:ext cx="7938" cy="17463"/>
            </a:xfrm>
            <a:custGeom>
              <a:avLst/>
              <a:gdLst>
                <a:gd name="T0" fmla="*/ 2 w 2"/>
                <a:gd name="T1" fmla="*/ 1 h 5"/>
                <a:gd name="T2" fmla="*/ 1 w 2"/>
                <a:gd name="T3" fmla="*/ 0 h 5"/>
                <a:gd name="T4" fmla="*/ 2 w 2"/>
                <a:gd name="T5" fmla="*/ 0 h 5"/>
                <a:gd name="T6" fmla="*/ 1 w 2"/>
                <a:gd name="T7" fmla="*/ 0 h 5"/>
                <a:gd name="T8" fmla="*/ 1 w 2"/>
                <a:gd name="T9" fmla="*/ 0 h 5"/>
                <a:gd name="T10" fmla="*/ 1 w 2"/>
                <a:gd name="T11" fmla="*/ 1 h 5"/>
                <a:gd name="T12" fmla="*/ 0 w 2"/>
                <a:gd name="T13" fmla="*/ 3 h 5"/>
                <a:gd name="T14" fmla="*/ 1 w 2"/>
                <a:gd name="T15" fmla="*/ 4 h 5"/>
                <a:gd name="T16" fmla="*/ 1 w 2"/>
                <a:gd name="T17" fmla="*/ 5 h 5"/>
                <a:gd name="T18" fmla="*/ 2 w 2"/>
                <a:gd name="T19" fmla="*/ 4 h 5"/>
                <a:gd name="T20" fmla="*/ 2 w 2"/>
                <a:gd name="T21" fmla="*/ 3 h 5"/>
                <a:gd name="T22" fmla="*/ 2 w 2"/>
                <a:gd name="T23" fmla="*/ 3 h 5"/>
                <a:gd name="T24" fmla="*/ 2 w 2"/>
                <a:gd name="T25" fmla="*/ 3 h 5"/>
                <a:gd name="T26" fmla="*/ 2 w 2"/>
                <a:gd name="T27" fmla="*/ 3 h 5"/>
                <a:gd name="T28" fmla="*/ 2 w 2"/>
                <a:gd name="T2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" h="5">
                  <a:moveTo>
                    <a:pt x="2" y="1"/>
                  </a:moveTo>
                  <a:cubicBezTo>
                    <a:pt x="2" y="1"/>
                    <a:pt x="2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2" y="5"/>
                    <a:pt x="2" y="5"/>
                    <a:pt x="2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38">
              <a:extLst>
                <a:ext uri="{FF2B5EF4-FFF2-40B4-BE49-F238E27FC236}">
                  <a16:creationId xmlns:a16="http://schemas.microsoft.com/office/drawing/2014/main" id="{D764BEC4-7933-4851-9851-D2AA2BEFF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7068" y="2835958"/>
              <a:ext cx="14288" cy="6350"/>
            </a:xfrm>
            <a:custGeom>
              <a:avLst/>
              <a:gdLst>
                <a:gd name="T0" fmla="*/ 1 w 4"/>
                <a:gd name="T1" fmla="*/ 0 h 2"/>
                <a:gd name="T2" fmla="*/ 0 w 4"/>
                <a:gd name="T3" fmla="*/ 0 h 2"/>
                <a:gd name="T4" fmla="*/ 0 w 4"/>
                <a:gd name="T5" fmla="*/ 0 h 2"/>
                <a:gd name="T6" fmla="*/ 3 w 4"/>
                <a:gd name="T7" fmla="*/ 1 h 2"/>
                <a:gd name="T8" fmla="*/ 3 w 4"/>
                <a:gd name="T9" fmla="*/ 1 h 2"/>
                <a:gd name="T10" fmla="*/ 4 w 4"/>
                <a:gd name="T11" fmla="*/ 1 h 2"/>
                <a:gd name="T12" fmla="*/ 1 w 4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39">
              <a:extLst>
                <a:ext uri="{FF2B5EF4-FFF2-40B4-BE49-F238E27FC236}">
                  <a16:creationId xmlns:a16="http://schemas.microsoft.com/office/drawing/2014/main" id="{595E49E1-AB16-433D-BCCA-1D7BD0D70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9793" y="2885170"/>
              <a:ext cx="7938" cy="11113"/>
            </a:xfrm>
            <a:custGeom>
              <a:avLst/>
              <a:gdLst>
                <a:gd name="T0" fmla="*/ 2 w 2"/>
                <a:gd name="T1" fmla="*/ 1 h 3"/>
                <a:gd name="T2" fmla="*/ 2 w 2"/>
                <a:gd name="T3" fmla="*/ 1 h 3"/>
                <a:gd name="T4" fmla="*/ 2 w 2"/>
                <a:gd name="T5" fmla="*/ 1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2 h 3"/>
                <a:gd name="T12" fmla="*/ 1 w 2"/>
                <a:gd name="T13" fmla="*/ 3 h 3"/>
                <a:gd name="T14" fmla="*/ 1 w 2"/>
                <a:gd name="T15" fmla="*/ 2 h 3"/>
                <a:gd name="T16" fmla="*/ 2 w 2"/>
                <a:gd name="T17" fmla="*/ 2 h 3"/>
                <a:gd name="T18" fmla="*/ 2 w 2"/>
                <a:gd name="T19" fmla="*/ 2 h 3"/>
                <a:gd name="T20" fmla="*/ 2 w 2"/>
                <a:gd name="T21" fmla="*/ 2 h 3"/>
                <a:gd name="T22" fmla="*/ 2 w 2"/>
                <a:gd name="T23" fmla="*/ 2 h 3"/>
                <a:gd name="T24" fmla="*/ 2 w 2"/>
                <a:gd name="T2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540">
              <a:extLst>
                <a:ext uri="{FF2B5EF4-FFF2-40B4-BE49-F238E27FC236}">
                  <a16:creationId xmlns:a16="http://schemas.microsoft.com/office/drawing/2014/main" id="{A8F01C16-1BF1-499C-B503-CA788C1DD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893" y="2323195"/>
              <a:ext cx="11113" cy="7938"/>
            </a:xfrm>
            <a:custGeom>
              <a:avLst/>
              <a:gdLst>
                <a:gd name="T0" fmla="*/ 2 w 3"/>
                <a:gd name="T1" fmla="*/ 2 h 2"/>
                <a:gd name="T2" fmla="*/ 3 w 3"/>
                <a:gd name="T3" fmla="*/ 1 h 2"/>
                <a:gd name="T4" fmla="*/ 2 w 3"/>
                <a:gd name="T5" fmla="*/ 0 h 2"/>
                <a:gd name="T6" fmla="*/ 0 w 3"/>
                <a:gd name="T7" fmla="*/ 1 h 2"/>
                <a:gd name="T8" fmla="*/ 0 w 3"/>
                <a:gd name="T9" fmla="*/ 1 h 2"/>
                <a:gd name="T10" fmla="*/ 1 w 3"/>
                <a:gd name="T11" fmla="*/ 2 h 2"/>
                <a:gd name="T12" fmla="*/ 2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541">
              <a:extLst>
                <a:ext uri="{FF2B5EF4-FFF2-40B4-BE49-F238E27FC236}">
                  <a16:creationId xmlns:a16="http://schemas.microsoft.com/office/drawing/2014/main" id="{DF02E9C8-3794-46EA-9E47-A768F136D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1155" y="2246995"/>
              <a:ext cx="7938" cy="793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0 h 2"/>
                <a:gd name="T10" fmla="*/ 0 w 2"/>
                <a:gd name="T11" fmla="*/ 1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542">
              <a:extLst>
                <a:ext uri="{FF2B5EF4-FFF2-40B4-BE49-F238E27FC236}">
                  <a16:creationId xmlns:a16="http://schemas.microsoft.com/office/drawing/2014/main" id="{DE6CB59D-3EB5-4C52-BC2E-B579986C5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430" y="2697845"/>
              <a:ext cx="17463" cy="7938"/>
            </a:xfrm>
            <a:custGeom>
              <a:avLst/>
              <a:gdLst>
                <a:gd name="T0" fmla="*/ 0 w 5"/>
                <a:gd name="T1" fmla="*/ 0 h 2"/>
                <a:gd name="T2" fmla="*/ 0 w 5"/>
                <a:gd name="T3" fmla="*/ 0 h 2"/>
                <a:gd name="T4" fmla="*/ 0 w 5"/>
                <a:gd name="T5" fmla="*/ 1 h 2"/>
                <a:gd name="T6" fmla="*/ 0 w 5"/>
                <a:gd name="T7" fmla="*/ 1 h 2"/>
                <a:gd name="T8" fmla="*/ 2 w 5"/>
                <a:gd name="T9" fmla="*/ 2 h 2"/>
                <a:gd name="T10" fmla="*/ 2 w 5"/>
                <a:gd name="T11" fmla="*/ 2 h 2"/>
                <a:gd name="T12" fmla="*/ 4 w 5"/>
                <a:gd name="T13" fmla="*/ 2 h 2"/>
                <a:gd name="T14" fmla="*/ 5 w 5"/>
                <a:gd name="T15" fmla="*/ 1 h 2"/>
                <a:gd name="T16" fmla="*/ 5 w 5"/>
                <a:gd name="T17" fmla="*/ 1 h 2"/>
                <a:gd name="T18" fmla="*/ 3 w 5"/>
                <a:gd name="T19" fmla="*/ 0 h 2"/>
                <a:gd name="T20" fmla="*/ 0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543">
              <a:extLst>
                <a:ext uri="{FF2B5EF4-FFF2-40B4-BE49-F238E27FC236}">
                  <a16:creationId xmlns:a16="http://schemas.microsoft.com/office/drawing/2014/main" id="{836FB80B-B8DD-4415-9AA2-99F53DBAC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835958"/>
              <a:ext cx="14288" cy="6350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0 h 2"/>
                <a:gd name="T4" fmla="*/ 1 w 4"/>
                <a:gd name="T5" fmla="*/ 0 h 2"/>
                <a:gd name="T6" fmla="*/ 0 w 4"/>
                <a:gd name="T7" fmla="*/ 1 h 2"/>
                <a:gd name="T8" fmla="*/ 1 w 4"/>
                <a:gd name="T9" fmla="*/ 1 h 2"/>
                <a:gd name="T10" fmla="*/ 1 w 4"/>
                <a:gd name="T11" fmla="*/ 1 h 2"/>
                <a:gd name="T12" fmla="*/ 4 w 4"/>
                <a:gd name="T13" fmla="*/ 1 h 2"/>
                <a:gd name="T14" fmla="*/ 4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4" y="1"/>
                    <a:pt x="4" y="1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544">
              <a:extLst>
                <a:ext uri="{FF2B5EF4-FFF2-40B4-BE49-F238E27FC236}">
                  <a16:creationId xmlns:a16="http://schemas.microsoft.com/office/drawing/2014/main" id="{F8CE1F08-E916-41E0-AD46-230D74550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8680" y="2870883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1 h 3"/>
                <a:gd name="T10" fmla="*/ 1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545">
              <a:extLst>
                <a:ext uri="{FF2B5EF4-FFF2-40B4-BE49-F238E27FC236}">
                  <a16:creationId xmlns:a16="http://schemas.microsoft.com/office/drawing/2014/main" id="{E28C17D1-1D52-4235-9D2B-C205AA58A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9155" y="3048683"/>
              <a:ext cx="14288" cy="9525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1 h 3"/>
                <a:gd name="T10" fmla="*/ 1 w 4"/>
                <a:gd name="T11" fmla="*/ 0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3"/>
                    <a:pt x="3" y="3"/>
                    <a:pt x="3" y="2"/>
                  </a:cubicBezTo>
                  <a:cubicBezTo>
                    <a:pt x="3" y="2"/>
                    <a:pt x="4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546">
              <a:extLst>
                <a:ext uri="{FF2B5EF4-FFF2-40B4-BE49-F238E27FC236}">
                  <a16:creationId xmlns:a16="http://schemas.microsoft.com/office/drawing/2014/main" id="{20108AD0-7B5D-4D56-B3F9-81FD73FB2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3580" y="2118408"/>
              <a:ext cx="6350" cy="14288"/>
            </a:xfrm>
            <a:custGeom>
              <a:avLst/>
              <a:gdLst>
                <a:gd name="T0" fmla="*/ 1 w 2"/>
                <a:gd name="T1" fmla="*/ 4 h 4"/>
                <a:gd name="T2" fmla="*/ 1 w 2"/>
                <a:gd name="T3" fmla="*/ 4 h 4"/>
                <a:gd name="T4" fmla="*/ 2 w 2"/>
                <a:gd name="T5" fmla="*/ 1 h 4"/>
                <a:gd name="T6" fmla="*/ 2 w 2"/>
                <a:gd name="T7" fmla="*/ 1 h 4"/>
                <a:gd name="T8" fmla="*/ 2 w 2"/>
                <a:gd name="T9" fmla="*/ 0 h 4"/>
                <a:gd name="T10" fmla="*/ 1 w 2"/>
                <a:gd name="T11" fmla="*/ 1 h 4"/>
                <a:gd name="T12" fmla="*/ 0 w 2"/>
                <a:gd name="T13" fmla="*/ 3 h 4"/>
                <a:gd name="T14" fmla="*/ 0 w 2"/>
                <a:gd name="T15" fmla="*/ 4 h 4"/>
                <a:gd name="T16" fmla="*/ 1 w 2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47">
              <a:extLst>
                <a:ext uri="{FF2B5EF4-FFF2-40B4-BE49-F238E27FC236}">
                  <a16:creationId xmlns:a16="http://schemas.microsoft.com/office/drawing/2014/main" id="{03F292D3-8504-4D31-B8E8-DA2EB9CB1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5855" y="3018520"/>
              <a:ext cx="11113" cy="11113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3 h 3"/>
                <a:gd name="T8" fmla="*/ 3 w 3"/>
                <a:gd name="T9" fmla="*/ 3 h 3"/>
                <a:gd name="T10" fmla="*/ 3 w 3"/>
                <a:gd name="T11" fmla="*/ 2 h 3"/>
                <a:gd name="T12" fmla="*/ 1 w 3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48">
              <a:extLst>
                <a:ext uri="{FF2B5EF4-FFF2-40B4-BE49-F238E27FC236}">
                  <a16:creationId xmlns:a16="http://schemas.microsoft.com/office/drawing/2014/main" id="{E9EB3954-2E63-42BA-81ED-44DCEAE4C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155" y="2402570"/>
              <a:ext cx="6350" cy="11113"/>
            </a:xfrm>
            <a:custGeom>
              <a:avLst/>
              <a:gdLst>
                <a:gd name="T0" fmla="*/ 1 w 2"/>
                <a:gd name="T1" fmla="*/ 0 h 3"/>
                <a:gd name="T2" fmla="*/ 0 w 2"/>
                <a:gd name="T3" fmla="*/ 2 h 3"/>
                <a:gd name="T4" fmla="*/ 0 w 2"/>
                <a:gd name="T5" fmla="*/ 3 h 3"/>
                <a:gd name="T6" fmla="*/ 1 w 2"/>
                <a:gd name="T7" fmla="*/ 3 h 3"/>
                <a:gd name="T8" fmla="*/ 2 w 2"/>
                <a:gd name="T9" fmla="*/ 1 h 3"/>
                <a:gd name="T10" fmla="*/ 2 w 2"/>
                <a:gd name="T11" fmla="*/ 1 h 3"/>
                <a:gd name="T12" fmla="*/ 2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49">
              <a:extLst>
                <a:ext uri="{FF2B5EF4-FFF2-40B4-BE49-F238E27FC236}">
                  <a16:creationId xmlns:a16="http://schemas.microsoft.com/office/drawing/2014/main" id="{28D8409B-C350-4852-B7FD-3267C004F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345420"/>
              <a:ext cx="11113" cy="14288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1 h 4"/>
                <a:gd name="T4" fmla="*/ 1 w 3"/>
                <a:gd name="T5" fmla="*/ 2 h 4"/>
                <a:gd name="T6" fmla="*/ 1 w 3"/>
                <a:gd name="T7" fmla="*/ 3 h 4"/>
                <a:gd name="T8" fmla="*/ 1 w 3"/>
                <a:gd name="T9" fmla="*/ 4 h 4"/>
                <a:gd name="T10" fmla="*/ 1 w 3"/>
                <a:gd name="T11" fmla="*/ 3 h 4"/>
                <a:gd name="T12" fmla="*/ 2 w 3"/>
                <a:gd name="T13" fmla="*/ 2 h 4"/>
                <a:gd name="T14" fmla="*/ 2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Oval 550">
              <a:extLst>
                <a:ext uri="{FF2B5EF4-FFF2-40B4-BE49-F238E27FC236}">
                  <a16:creationId xmlns:a16="http://schemas.microsoft.com/office/drawing/2014/main" id="{C718B3EA-2C52-4392-885A-00EB976C3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0418" y="259307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51">
              <a:extLst>
                <a:ext uri="{FF2B5EF4-FFF2-40B4-BE49-F238E27FC236}">
                  <a16:creationId xmlns:a16="http://schemas.microsoft.com/office/drawing/2014/main" id="{290DF666-5FC0-4498-9F85-754A656D1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7243" y="2586720"/>
              <a:ext cx="11113" cy="11113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3 h 3"/>
                <a:gd name="T4" fmla="*/ 2 w 3"/>
                <a:gd name="T5" fmla="*/ 1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1 h 3"/>
                <a:gd name="T12" fmla="*/ 1 w 3"/>
                <a:gd name="T13" fmla="*/ 2 h 3"/>
                <a:gd name="T14" fmla="*/ 2 w 3"/>
                <a:gd name="T15" fmla="*/ 2 h 3"/>
                <a:gd name="T16" fmla="*/ 2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2"/>
                    <a:pt x="2" y="1"/>
                  </a:cubicBezTo>
                  <a:cubicBezTo>
                    <a:pt x="2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Oval 552">
              <a:extLst>
                <a:ext uri="{FF2B5EF4-FFF2-40B4-BE49-F238E27FC236}">
                  <a16:creationId xmlns:a16="http://schemas.microsoft.com/office/drawing/2014/main" id="{9B1FC160-0C78-4310-A97B-069F35134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593" y="25978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53">
              <a:extLst>
                <a:ext uri="{FF2B5EF4-FFF2-40B4-BE49-F238E27FC236}">
                  <a16:creationId xmlns:a16="http://schemas.microsoft.com/office/drawing/2014/main" id="{3CDFE6AE-E879-4CC5-8F5C-5A943BF82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618" y="2550208"/>
              <a:ext cx="9525" cy="14288"/>
            </a:xfrm>
            <a:custGeom>
              <a:avLst/>
              <a:gdLst>
                <a:gd name="T0" fmla="*/ 1 w 3"/>
                <a:gd name="T1" fmla="*/ 4 h 4"/>
                <a:gd name="T2" fmla="*/ 3 w 3"/>
                <a:gd name="T3" fmla="*/ 1 h 4"/>
                <a:gd name="T4" fmla="*/ 3 w 3"/>
                <a:gd name="T5" fmla="*/ 0 h 4"/>
                <a:gd name="T6" fmla="*/ 3 w 3"/>
                <a:gd name="T7" fmla="*/ 0 h 4"/>
                <a:gd name="T8" fmla="*/ 2 w 3"/>
                <a:gd name="T9" fmla="*/ 1 h 4"/>
                <a:gd name="T10" fmla="*/ 1 w 3"/>
                <a:gd name="T11" fmla="*/ 2 h 4"/>
                <a:gd name="T12" fmla="*/ 0 w 3"/>
                <a:gd name="T13" fmla="*/ 3 h 4"/>
                <a:gd name="T14" fmla="*/ 0 w 3"/>
                <a:gd name="T15" fmla="*/ 3 h 4"/>
                <a:gd name="T16" fmla="*/ 0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cubicBezTo>
                    <a:pt x="1" y="3"/>
                    <a:pt x="2" y="2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54">
              <a:extLst>
                <a:ext uri="{FF2B5EF4-FFF2-40B4-BE49-F238E27FC236}">
                  <a16:creationId xmlns:a16="http://schemas.microsoft.com/office/drawing/2014/main" id="{5AFF1A60-3008-4799-805E-C6563C98F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130" y="3001058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0 w 2"/>
                <a:gd name="T7" fmla="*/ 1 h 2"/>
                <a:gd name="T8" fmla="*/ 0 w 2"/>
                <a:gd name="T9" fmla="*/ 1 h 2"/>
                <a:gd name="T10" fmla="*/ 2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555">
              <a:extLst>
                <a:ext uri="{FF2B5EF4-FFF2-40B4-BE49-F238E27FC236}">
                  <a16:creationId xmlns:a16="http://schemas.microsoft.com/office/drawing/2014/main" id="{CB73A034-3011-4AEC-98C2-D2D7E0792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968" y="2243820"/>
              <a:ext cx="7938" cy="11113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1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56">
              <a:extLst>
                <a:ext uri="{FF2B5EF4-FFF2-40B4-BE49-F238E27FC236}">
                  <a16:creationId xmlns:a16="http://schemas.microsoft.com/office/drawing/2014/main" id="{F0380D44-AD64-4B5F-A940-8E7E101E1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680" y="2420033"/>
              <a:ext cx="9525" cy="11113"/>
            </a:xfrm>
            <a:custGeom>
              <a:avLst/>
              <a:gdLst>
                <a:gd name="T0" fmla="*/ 3 w 3"/>
                <a:gd name="T1" fmla="*/ 0 h 3"/>
                <a:gd name="T2" fmla="*/ 2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1 h 3"/>
                <a:gd name="T14" fmla="*/ 3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557">
              <a:extLst>
                <a:ext uri="{FF2B5EF4-FFF2-40B4-BE49-F238E27FC236}">
                  <a16:creationId xmlns:a16="http://schemas.microsoft.com/office/drawing/2014/main" id="{1FAA12A2-ADB2-4A33-9896-6106C9C3A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8668" y="2078720"/>
              <a:ext cx="9525" cy="6350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2 h 2"/>
                <a:gd name="T4" fmla="*/ 2 w 3"/>
                <a:gd name="T5" fmla="*/ 0 h 2"/>
                <a:gd name="T6" fmla="*/ 2 w 3"/>
                <a:gd name="T7" fmla="*/ 0 h 2"/>
                <a:gd name="T8" fmla="*/ 2 w 3"/>
                <a:gd name="T9" fmla="*/ 0 h 2"/>
                <a:gd name="T10" fmla="*/ 1 w 3"/>
                <a:gd name="T11" fmla="*/ 1 h 2"/>
                <a:gd name="T12" fmla="*/ 1 w 3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2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558">
              <a:extLst>
                <a:ext uri="{FF2B5EF4-FFF2-40B4-BE49-F238E27FC236}">
                  <a16:creationId xmlns:a16="http://schemas.microsoft.com/office/drawing/2014/main" id="{6EFEA7E2-588B-4052-B965-B70326AF6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5018" y="2146983"/>
              <a:ext cx="7938" cy="6350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559">
              <a:extLst>
                <a:ext uri="{FF2B5EF4-FFF2-40B4-BE49-F238E27FC236}">
                  <a16:creationId xmlns:a16="http://schemas.microsoft.com/office/drawing/2014/main" id="{B13C478E-4A83-4F2E-85AB-10A929D04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805" y="2427970"/>
              <a:ext cx="11113" cy="6350"/>
            </a:xfrm>
            <a:custGeom>
              <a:avLst/>
              <a:gdLst>
                <a:gd name="T0" fmla="*/ 3 w 3"/>
                <a:gd name="T1" fmla="*/ 0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0 h 2"/>
                <a:gd name="T12" fmla="*/ 3 w 3"/>
                <a:gd name="T13" fmla="*/ 0 h 2"/>
                <a:gd name="T14" fmla="*/ 3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60">
              <a:extLst>
                <a:ext uri="{FF2B5EF4-FFF2-40B4-BE49-F238E27FC236}">
                  <a16:creationId xmlns:a16="http://schemas.microsoft.com/office/drawing/2014/main" id="{698F71A8-F618-4330-964F-BD0B70E70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1043" y="2127933"/>
              <a:ext cx="6350" cy="7938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0 h 2"/>
                <a:gd name="T6" fmla="*/ 1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61">
              <a:extLst>
                <a:ext uri="{FF2B5EF4-FFF2-40B4-BE49-F238E27FC236}">
                  <a16:creationId xmlns:a16="http://schemas.microsoft.com/office/drawing/2014/main" id="{EE564EF4-935C-414B-B502-B85E1EF60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218" y="2121583"/>
              <a:ext cx="7938" cy="6350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62">
              <a:extLst>
                <a:ext uri="{FF2B5EF4-FFF2-40B4-BE49-F238E27FC236}">
                  <a16:creationId xmlns:a16="http://schemas.microsoft.com/office/drawing/2014/main" id="{AC17BBDC-E16C-425E-B7E6-0BB0608ED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3893" y="2096183"/>
              <a:ext cx="28575" cy="22225"/>
            </a:xfrm>
            <a:custGeom>
              <a:avLst/>
              <a:gdLst>
                <a:gd name="T0" fmla="*/ 1 w 8"/>
                <a:gd name="T1" fmla="*/ 3 h 6"/>
                <a:gd name="T2" fmla="*/ 1 w 8"/>
                <a:gd name="T3" fmla="*/ 3 h 6"/>
                <a:gd name="T4" fmla="*/ 1 w 8"/>
                <a:gd name="T5" fmla="*/ 3 h 6"/>
                <a:gd name="T6" fmla="*/ 1 w 8"/>
                <a:gd name="T7" fmla="*/ 4 h 6"/>
                <a:gd name="T8" fmla="*/ 1 w 8"/>
                <a:gd name="T9" fmla="*/ 5 h 6"/>
                <a:gd name="T10" fmla="*/ 2 w 8"/>
                <a:gd name="T11" fmla="*/ 6 h 6"/>
                <a:gd name="T12" fmla="*/ 3 w 8"/>
                <a:gd name="T13" fmla="*/ 6 h 6"/>
                <a:gd name="T14" fmla="*/ 4 w 8"/>
                <a:gd name="T15" fmla="*/ 6 h 6"/>
                <a:gd name="T16" fmla="*/ 5 w 8"/>
                <a:gd name="T17" fmla="*/ 6 h 6"/>
                <a:gd name="T18" fmla="*/ 6 w 8"/>
                <a:gd name="T19" fmla="*/ 4 h 6"/>
                <a:gd name="T20" fmla="*/ 7 w 8"/>
                <a:gd name="T21" fmla="*/ 4 h 6"/>
                <a:gd name="T22" fmla="*/ 8 w 8"/>
                <a:gd name="T23" fmla="*/ 3 h 6"/>
                <a:gd name="T24" fmla="*/ 8 w 8"/>
                <a:gd name="T25" fmla="*/ 3 h 6"/>
                <a:gd name="T26" fmla="*/ 7 w 8"/>
                <a:gd name="T27" fmla="*/ 2 h 6"/>
                <a:gd name="T28" fmla="*/ 4 w 8"/>
                <a:gd name="T29" fmla="*/ 2 h 6"/>
                <a:gd name="T30" fmla="*/ 2 w 8"/>
                <a:gd name="T31" fmla="*/ 2 h 6"/>
                <a:gd name="T32" fmla="*/ 2 w 8"/>
                <a:gd name="T33" fmla="*/ 2 h 6"/>
                <a:gd name="T34" fmla="*/ 2 w 8"/>
                <a:gd name="T35" fmla="*/ 2 h 6"/>
                <a:gd name="T36" fmla="*/ 2 w 8"/>
                <a:gd name="T37" fmla="*/ 2 h 6"/>
                <a:gd name="T38" fmla="*/ 2 w 8"/>
                <a:gd name="T39" fmla="*/ 2 h 6"/>
                <a:gd name="T40" fmla="*/ 2 w 8"/>
                <a:gd name="T41" fmla="*/ 2 h 6"/>
                <a:gd name="T42" fmla="*/ 2 w 8"/>
                <a:gd name="T43" fmla="*/ 1 h 6"/>
                <a:gd name="T44" fmla="*/ 1 w 8"/>
                <a:gd name="T45" fmla="*/ 0 h 6"/>
                <a:gd name="T46" fmla="*/ 0 w 8"/>
                <a:gd name="T47" fmla="*/ 1 h 6"/>
                <a:gd name="T48" fmla="*/ 0 w 8"/>
                <a:gd name="T49" fmla="*/ 2 h 6"/>
                <a:gd name="T50" fmla="*/ 1 w 8"/>
                <a:gd name="T5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2" y="5"/>
                    <a:pt x="2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2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563">
              <a:extLst>
                <a:ext uri="{FF2B5EF4-FFF2-40B4-BE49-F238E27FC236}">
                  <a16:creationId xmlns:a16="http://schemas.microsoft.com/office/drawing/2014/main" id="{1A494177-FC4D-4524-9C35-4F74C07C5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5368" y="2478770"/>
              <a:ext cx="7938" cy="1111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2 w 2"/>
                <a:gd name="T5" fmla="*/ 0 h 3"/>
                <a:gd name="T6" fmla="*/ 1 w 2"/>
                <a:gd name="T7" fmla="*/ 0 h 3"/>
                <a:gd name="T8" fmla="*/ 1 w 2"/>
                <a:gd name="T9" fmla="*/ 0 h 3"/>
                <a:gd name="T10" fmla="*/ 0 w 2"/>
                <a:gd name="T11" fmla="*/ 2 h 3"/>
                <a:gd name="T12" fmla="*/ 0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2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564">
              <a:extLst>
                <a:ext uri="{FF2B5EF4-FFF2-40B4-BE49-F238E27FC236}">
                  <a16:creationId xmlns:a16="http://schemas.microsoft.com/office/drawing/2014/main" id="{A56E93B4-F3F3-497A-B9F6-962C62BE5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30" y="2478770"/>
              <a:ext cx="11113" cy="6350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3 w 3"/>
                <a:gd name="T5" fmla="*/ 0 h 2"/>
                <a:gd name="T6" fmla="*/ 2 w 3"/>
                <a:gd name="T7" fmla="*/ 0 h 2"/>
                <a:gd name="T8" fmla="*/ 1 w 3"/>
                <a:gd name="T9" fmla="*/ 0 h 2"/>
                <a:gd name="T10" fmla="*/ 0 w 3"/>
                <a:gd name="T11" fmla="*/ 1 h 2"/>
                <a:gd name="T12" fmla="*/ 0 w 3"/>
                <a:gd name="T13" fmla="*/ 1 h 2"/>
                <a:gd name="T14" fmla="*/ 1 w 3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565">
              <a:extLst>
                <a:ext uri="{FF2B5EF4-FFF2-40B4-BE49-F238E27FC236}">
                  <a16:creationId xmlns:a16="http://schemas.microsoft.com/office/drawing/2014/main" id="{EEA7C3A5-011C-4BDF-9345-1511634EE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243" y="2107295"/>
              <a:ext cx="11113" cy="6350"/>
            </a:xfrm>
            <a:custGeom>
              <a:avLst/>
              <a:gdLst>
                <a:gd name="T0" fmla="*/ 2 w 3"/>
                <a:gd name="T1" fmla="*/ 2 h 2"/>
                <a:gd name="T2" fmla="*/ 2 w 3"/>
                <a:gd name="T3" fmla="*/ 2 h 2"/>
                <a:gd name="T4" fmla="*/ 3 w 3"/>
                <a:gd name="T5" fmla="*/ 2 h 2"/>
                <a:gd name="T6" fmla="*/ 2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2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566">
              <a:extLst>
                <a:ext uri="{FF2B5EF4-FFF2-40B4-BE49-F238E27FC236}">
                  <a16:creationId xmlns:a16="http://schemas.microsoft.com/office/drawing/2014/main" id="{08CE90BC-1E10-4E0E-B8E9-D47DE2E54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5643" y="2200958"/>
              <a:ext cx="11113" cy="3175"/>
            </a:xfrm>
            <a:custGeom>
              <a:avLst/>
              <a:gdLst>
                <a:gd name="T0" fmla="*/ 2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3 w 3"/>
                <a:gd name="T7" fmla="*/ 0 h 1"/>
                <a:gd name="T8" fmla="*/ 1 w 3"/>
                <a:gd name="T9" fmla="*/ 0 h 1"/>
                <a:gd name="T10" fmla="*/ 0 w 3"/>
                <a:gd name="T11" fmla="*/ 1 h 1"/>
                <a:gd name="T12" fmla="*/ 2 w 3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567">
              <a:extLst>
                <a:ext uri="{FF2B5EF4-FFF2-40B4-BE49-F238E27FC236}">
                  <a16:creationId xmlns:a16="http://schemas.microsoft.com/office/drawing/2014/main" id="{E2C1E94D-642A-4FD6-988F-157AF744E3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1355" y="2167620"/>
              <a:ext cx="3175" cy="7938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1 w 1"/>
                <a:gd name="T5" fmla="*/ 0 h 2"/>
                <a:gd name="T6" fmla="*/ 1 w 1"/>
                <a:gd name="T7" fmla="*/ 0 h 2"/>
                <a:gd name="T8" fmla="*/ 0 w 1"/>
                <a:gd name="T9" fmla="*/ 1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568">
              <a:extLst>
                <a:ext uri="{FF2B5EF4-FFF2-40B4-BE49-F238E27FC236}">
                  <a16:creationId xmlns:a16="http://schemas.microsoft.com/office/drawing/2014/main" id="{76CB8840-8ECE-4281-8FD4-BBE574499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368" y="2181908"/>
              <a:ext cx="6350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  <a:gd name="T4" fmla="*/ 1 w 2"/>
                <a:gd name="T5" fmla="*/ 3 h 3"/>
                <a:gd name="T6" fmla="*/ 2 w 2"/>
                <a:gd name="T7" fmla="*/ 3 h 3"/>
                <a:gd name="T8" fmla="*/ 2 w 2"/>
                <a:gd name="T9" fmla="*/ 2 h 3"/>
                <a:gd name="T10" fmla="*/ 0 w 2"/>
                <a:gd name="T11" fmla="*/ 0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569">
              <a:extLst>
                <a:ext uri="{FF2B5EF4-FFF2-40B4-BE49-F238E27FC236}">
                  <a16:creationId xmlns:a16="http://schemas.microsoft.com/office/drawing/2014/main" id="{4EBB2A7B-5E83-4949-B6DB-CC9BF2E2F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6443" y="2388283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2 h 2"/>
                <a:gd name="T8" fmla="*/ 2 w 2"/>
                <a:gd name="T9" fmla="*/ 2 h 2"/>
                <a:gd name="T10" fmla="*/ 2 w 2"/>
                <a:gd name="T11" fmla="*/ 1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70">
              <a:extLst>
                <a:ext uri="{FF2B5EF4-FFF2-40B4-BE49-F238E27FC236}">
                  <a16:creationId xmlns:a16="http://schemas.microsoft.com/office/drawing/2014/main" id="{587F937B-25FB-42EE-9ABB-CF1DEBC64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7705" y="2513695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71">
              <a:extLst>
                <a:ext uri="{FF2B5EF4-FFF2-40B4-BE49-F238E27FC236}">
                  <a16:creationId xmlns:a16="http://schemas.microsoft.com/office/drawing/2014/main" id="{8D334793-014A-453B-AB2F-6FA061DD3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730" y="24422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72">
              <a:extLst>
                <a:ext uri="{FF2B5EF4-FFF2-40B4-BE49-F238E27FC236}">
                  <a16:creationId xmlns:a16="http://schemas.microsoft.com/office/drawing/2014/main" id="{34122447-C249-4A4D-B81E-BE8C2C14D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168" y="3282045"/>
              <a:ext cx="7938" cy="4763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0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573">
              <a:extLst>
                <a:ext uri="{FF2B5EF4-FFF2-40B4-BE49-F238E27FC236}">
                  <a16:creationId xmlns:a16="http://schemas.microsoft.com/office/drawing/2014/main" id="{213A1148-2367-49DB-ABA6-C75B88638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1955" y="2243820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0 h 2"/>
                <a:gd name="T4" fmla="*/ 0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574">
              <a:extLst>
                <a:ext uri="{FF2B5EF4-FFF2-40B4-BE49-F238E27FC236}">
                  <a16:creationId xmlns:a16="http://schemas.microsoft.com/office/drawing/2014/main" id="{B4EE5F1E-E8F0-4D81-8969-931E28668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3455" y="3018520"/>
              <a:ext cx="4763" cy="11113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  <a:gd name="T4" fmla="*/ 0 w 1"/>
                <a:gd name="T5" fmla="*/ 2 h 3"/>
                <a:gd name="T6" fmla="*/ 0 w 1"/>
                <a:gd name="T7" fmla="*/ 3 h 3"/>
                <a:gd name="T8" fmla="*/ 0 w 1"/>
                <a:gd name="T9" fmla="*/ 3 h 3"/>
                <a:gd name="T10" fmla="*/ 1 w 1"/>
                <a:gd name="T11" fmla="*/ 1 h 3"/>
                <a:gd name="T12" fmla="*/ 0 w 1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575">
              <a:extLst>
                <a:ext uri="{FF2B5EF4-FFF2-40B4-BE49-F238E27FC236}">
                  <a16:creationId xmlns:a16="http://schemas.microsoft.com/office/drawing/2014/main" id="{402D5B69-3656-4BF6-813B-E58CC432C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705" y="306614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1 h 1"/>
                <a:gd name="T14" fmla="*/ 1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576">
              <a:extLst>
                <a:ext uri="{FF2B5EF4-FFF2-40B4-BE49-F238E27FC236}">
                  <a16:creationId xmlns:a16="http://schemas.microsoft.com/office/drawing/2014/main" id="{BEAE16E0-B6B0-49A8-BDE1-29AA76154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2093" y="2373995"/>
              <a:ext cx="11113" cy="6350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2 w 3"/>
                <a:gd name="T5" fmla="*/ 2 h 2"/>
                <a:gd name="T6" fmla="*/ 2 w 3"/>
                <a:gd name="T7" fmla="*/ 1 h 2"/>
                <a:gd name="T8" fmla="*/ 2 w 3"/>
                <a:gd name="T9" fmla="*/ 0 h 2"/>
                <a:gd name="T10" fmla="*/ 1 w 3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577">
              <a:extLst>
                <a:ext uri="{FF2B5EF4-FFF2-40B4-BE49-F238E27FC236}">
                  <a16:creationId xmlns:a16="http://schemas.microsoft.com/office/drawing/2014/main" id="{C34795EC-FFB3-426A-BE8A-1C945A461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7805" y="2380345"/>
              <a:ext cx="19050" cy="15875"/>
            </a:xfrm>
            <a:custGeom>
              <a:avLst/>
              <a:gdLst>
                <a:gd name="T0" fmla="*/ 4 w 5"/>
                <a:gd name="T1" fmla="*/ 0 h 4"/>
                <a:gd name="T2" fmla="*/ 3 w 5"/>
                <a:gd name="T3" fmla="*/ 0 h 4"/>
                <a:gd name="T4" fmla="*/ 2 w 5"/>
                <a:gd name="T5" fmla="*/ 0 h 4"/>
                <a:gd name="T6" fmla="*/ 2 w 5"/>
                <a:gd name="T7" fmla="*/ 1 h 4"/>
                <a:gd name="T8" fmla="*/ 2 w 5"/>
                <a:gd name="T9" fmla="*/ 1 h 4"/>
                <a:gd name="T10" fmla="*/ 0 w 5"/>
                <a:gd name="T11" fmla="*/ 3 h 4"/>
                <a:gd name="T12" fmla="*/ 0 w 5"/>
                <a:gd name="T13" fmla="*/ 4 h 4"/>
                <a:gd name="T14" fmla="*/ 0 w 5"/>
                <a:gd name="T15" fmla="*/ 4 h 4"/>
                <a:gd name="T16" fmla="*/ 1 w 5"/>
                <a:gd name="T17" fmla="*/ 4 h 4"/>
                <a:gd name="T18" fmla="*/ 4 w 5"/>
                <a:gd name="T19" fmla="*/ 3 h 4"/>
                <a:gd name="T20" fmla="*/ 5 w 5"/>
                <a:gd name="T21" fmla="*/ 2 h 4"/>
                <a:gd name="T22" fmla="*/ 5 w 5"/>
                <a:gd name="T23" fmla="*/ 1 h 4"/>
                <a:gd name="T24" fmla="*/ 5 w 5"/>
                <a:gd name="T25" fmla="*/ 0 h 4"/>
                <a:gd name="T26" fmla="*/ 4 w 5"/>
                <a:gd name="T27" fmla="*/ 0 h 4"/>
                <a:gd name="T28" fmla="*/ 4 w 5"/>
                <a:gd name="T29" fmla="*/ 0 h 4"/>
                <a:gd name="T30" fmla="*/ 4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2" y="4"/>
                    <a:pt x="2" y="3"/>
                    <a:pt x="4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578">
              <a:extLst>
                <a:ext uri="{FF2B5EF4-FFF2-40B4-BE49-F238E27FC236}">
                  <a16:creationId xmlns:a16="http://schemas.microsoft.com/office/drawing/2014/main" id="{DDEFCDAC-5A07-412B-9942-3EF95E61E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0143" y="3434445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1 w 2"/>
                <a:gd name="T7" fmla="*/ 2 h 2"/>
                <a:gd name="T8" fmla="*/ 1 w 2"/>
                <a:gd name="T9" fmla="*/ 1 h 2"/>
                <a:gd name="T10" fmla="*/ 1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1" y="1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579">
              <a:extLst>
                <a:ext uri="{FF2B5EF4-FFF2-40B4-BE49-F238E27FC236}">
                  <a16:creationId xmlns:a16="http://schemas.microsoft.com/office/drawing/2014/main" id="{A686D54E-3487-48BE-BDA3-87582E517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6130" y="289310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1 w 2"/>
                <a:gd name="T7" fmla="*/ 0 h 2"/>
                <a:gd name="T8" fmla="*/ 0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580">
              <a:extLst>
                <a:ext uri="{FF2B5EF4-FFF2-40B4-BE49-F238E27FC236}">
                  <a16:creationId xmlns:a16="http://schemas.microsoft.com/office/drawing/2014/main" id="{0EBDC694-24DC-41FD-AFF5-BE222213E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0030" y="2104120"/>
              <a:ext cx="6350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1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81">
              <a:extLst>
                <a:ext uri="{FF2B5EF4-FFF2-40B4-BE49-F238E27FC236}">
                  <a16:creationId xmlns:a16="http://schemas.microsoft.com/office/drawing/2014/main" id="{8B332D7E-E871-4B0C-B045-8AB511733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7030" y="2878820"/>
              <a:ext cx="6350" cy="6350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0 w 2"/>
                <a:gd name="T5" fmla="*/ 1 h 2"/>
                <a:gd name="T6" fmla="*/ 1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1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582">
              <a:extLst>
                <a:ext uri="{FF2B5EF4-FFF2-40B4-BE49-F238E27FC236}">
                  <a16:creationId xmlns:a16="http://schemas.microsoft.com/office/drawing/2014/main" id="{351FAA7E-7F95-4CE4-AA34-588E24D4E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1843" y="2305733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583">
              <a:extLst>
                <a:ext uri="{FF2B5EF4-FFF2-40B4-BE49-F238E27FC236}">
                  <a16:creationId xmlns:a16="http://schemas.microsoft.com/office/drawing/2014/main" id="{6153DACB-5994-461D-8A9C-198776C0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9993" y="3094720"/>
              <a:ext cx="6350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1 w 2"/>
                <a:gd name="T9" fmla="*/ 2 h 2"/>
                <a:gd name="T10" fmla="*/ 2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584">
              <a:extLst>
                <a:ext uri="{FF2B5EF4-FFF2-40B4-BE49-F238E27FC236}">
                  <a16:creationId xmlns:a16="http://schemas.microsoft.com/office/drawing/2014/main" id="{35BE482F-5BB3-4D82-9B9A-544E91E57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4068" y="2331133"/>
              <a:ext cx="6350" cy="3175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1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85">
              <a:extLst>
                <a:ext uri="{FF2B5EF4-FFF2-40B4-BE49-F238E27FC236}">
                  <a16:creationId xmlns:a16="http://schemas.microsoft.com/office/drawing/2014/main" id="{129FD6D3-564B-4DB7-9445-CB683B4F6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8718" y="3043920"/>
              <a:ext cx="7938" cy="7938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  <a:gd name="T4" fmla="*/ 2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0 w 2"/>
                <a:gd name="T15" fmla="*/ 0 h 2"/>
                <a:gd name="T16" fmla="*/ 2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586">
              <a:extLst>
                <a:ext uri="{FF2B5EF4-FFF2-40B4-BE49-F238E27FC236}">
                  <a16:creationId xmlns:a16="http://schemas.microsoft.com/office/drawing/2014/main" id="{BE6F16CB-CE7C-43DF-BEC9-B52BF96EE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4630" y="212475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0 w 2"/>
                <a:gd name="T7" fmla="*/ 0 h 1"/>
                <a:gd name="T8" fmla="*/ 0 w 2"/>
                <a:gd name="T9" fmla="*/ 1 h 1"/>
                <a:gd name="T10" fmla="*/ 2 w 2"/>
                <a:gd name="T11" fmla="*/ 1 h 1"/>
                <a:gd name="T12" fmla="*/ 2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Oval 587">
              <a:extLst>
                <a:ext uri="{FF2B5EF4-FFF2-40B4-BE49-F238E27FC236}">
                  <a16:creationId xmlns:a16="http://schemas.microsoft.com/office/drawing/2014/main" id="{84C6A3E8-F417-4EAD-B2DA-85F68549D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0980" y="21279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588">
              <a:extLst>
                <a:ext uri="{FF2B5EF4-FFF2-40B4-BE49-F238E27FC236}">
                  <a16:creationId xmlns:a16="http://schemas.microsoft.com/office/drawing/2014/main" id="{5A6913F3-BFF9-4B7B-AEF4-F789C208B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580" y="2146983"/>
              <a:ext cx="7938" cy="6350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1 w 2"/>
                <a:gd name="T9" fmla="*/ 1 h 2"/>
                <a:gd name="T10" fmla="*/ 0 w 2"/>
                <a:gd name="T11" fmla="*/ 1 h 2"/>
                <a:gd name="T12" fmla="*/ 1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589">
              <a:extLst>
                <a:ext uri="{FF2B5EF4-FFF2-40B4-BE49-F238E27FC236}">
                  <a16:creationId xmlns:a16="http://schemas.microsoft.com/office/drawing/2014/main" id="{554A447A-532E-4241-898F-3830670E8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9268" y="2107295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0 h 2"/>
                <a:gd name="T6" fmla="*/ 0 w 2"/>
                <a:gd name="T7" fmla="*/ 0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1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Oval 590">
              <a:extLst>
                <a:ext uri="{FF2B5EF4-FFF2-40B4-BE49-F238E27FC236}">
                  <a16:creationId xmlns:a16="http://schemas.microsoft.com/office/drawing/2014/main" id="{CF6499DD-46E5-496D-BA25-504BBC449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6618" y="3216958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591">
              <a:extLst>
                <a:ext uri="{FF2B5EF4-FFF2-40B4-BE49-F238E27FC236}">
                  <a16:creationId xmlns:a16="http://schemas.microsoft.com/office/drawing/2014/main" id="{0429CA4C-A9F1-444C-B0EF-37E5A3733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680" y="3216958"/>
              <a:ext cx="7938" cy="7938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1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Oval 592">
              <a:extLst>
                <a:ext uri="{FF2B5EF4-FFF2-40B4-BE49-F238E27FC236}">
                  <a16:creationId xmlns:a16="http://schemas.microsoft.com/office/drawing/2014/main" id="{AD80DF93-1283-4AFB-827E-BA66F8F7F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3443" y="3221720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593">
              <a:extLst>
                <a:ext uri="{FF2B5EF4-FFF2-40B4-BE49-F238E27FC236}">
                  <a16:creationId xmlns:a16="http://schemas.microsoft.com/office/drawing/2014/main" id="{BD6A057B-9A4A-424A-8418-4594DF9A6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305" y="206760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0 h 1"/>
                <a:gd name="T8" fmla="*/ 0 w 1"/>
                <a:gd name="T9" fmla="*/ 0 h 1"/>
                <a:gd name="T10" fmla="*/ 0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594">
              <a:extLst>
                <a:ext uri="{FF2B5EF4-FFF2-40B4-BE49-F238E27FC236}">
                  <a16:creationId xmlns:a16="http://schemas.microsoft.com/office/drawing/2014/main" id="{F205E45F-7675-450E-BEA7-0E176E36F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2018" y="2989945"/>
              <a:ext cx="6350" cy="4763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0 w 2"/>
                <a:gd name="T9" fmla="*/ 0 h 1"/>
                <a:gd name="T10" fmla="*/ 0 w 2"/>
                <a:gd name="T11" fmla="*/ 1 h 1"/>
                <a:gd name="T12" fmla="*/ 0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595">
              <a:extLst>
                <a:ext uri="{FF2B5EF4-FFF2-40B4-BE49-F238E27FC236}">
                  <a16:creationId xmlns:a16="http://schemas.microsoft.com/office/drawing/2014/main" id="{84934A93-02DE-4EE5-8FF0-0B3C33C59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2368" y="3048683"/>
              <a:ext cx="6350" cy="6350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0 h 2"/>
                <a:gd name="T8" fmla="*/ 1 w 2"/>
                <a:gd name="T9" fmla="*/ 1 h 2"/>
                <a:gd name="T10" fmla="*/ 1 w 2"/>
                <a:gd name="T11" fmla="*/ 1 h 2"/>
                <a:gd name="T12" fmla="*/ 2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2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596">
              <a:extLst>
                <a:ext uri="{FF2B5EF4-FFF2-40B4-BE49-F238E27FC236}">
                  <a16:creationId xmlns:a16="http://schemas.microsoft.com/office/drawing/2014/main" id="{3705CE20-DE13-461B-BD2E-26C48462B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7243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597">
              <a:extLst>
                <a:ext uri="{FF2B5EF4-FFF2-40B4-BE49-F238E27FC236}">
                  <a16:creationId xmlns:a16="http://schemas.microsoft.com/office/drawing/2014/main" id="{2E5CBEAD-EAF8-4397-8927-6846B602F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680" y="2564495"/>
              <a:ext cx="3175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1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598">
              <a:extLst>
                <a:ext uri="{FF2B5EF4-FFF2-40B4-BE49-F238E27FC236}">
                  <a16:creationId xmlns:a16="http://schemas.microsoft.com/office/drawing/2014/main" id="{97ADBD32-8C9A-4C82-80CA-B33D001C2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343" y="2135870"/>
              <a:ext cx="6350" cy="7938"/>
            </a:xfrm>
            <a:custGeom>
              <a:avLst/>
              <a:gdLst>
                <a:gd name="T0" fmla="*/ 0 w 2"/>
                <a:gd name="T1" fmla="*/ 1 h 2"/>
                <a:gd name="T2" fmla="*/ 1 w 2"/>
                <a:gd name="T3" fmla="*/ 2 h 2"/>
                <a:gd name="T4" fmla="*/ 2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0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Oval 599">
              <a:extLst>
                <a:ext uri="{FF2B5EF4-FFF2-40B4-BE49-F238E27FC236}">
                  <a16:creationId xmlns:a16="http://schemas.microsoft.com/office/drawing/2014/main" id="{F2DE6BC9-E537-4E9B-848A-CE2A4DC52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3205" y="2132695"/>
              <a:ext cx="3175" cy="31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600">
              <a:extLst>
                <a:ext uri="{FF2B5EF4-FFF2-40B4-BE49-F238E27FC236}">
                  <a16:creationId xmlns:a16="http://schemas.microsoft.com/office/drawing/2014/main" id="{D994FB0C-35EA-4227-80BD-C890E8686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8818" y="2969308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601">
              <a:extLst>
                <a:ext uri="{FF2B5EF4-FFF2-40B4-BE49-F238E27FC236}">
                  <a16:creationId xmlns:a16="http://schemas.microsoft.com/office/drawing/2014/main" id="{31F59443-9CF3-442E-8F5A-35F38F57A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455" y="2132695"/>
              <a:ext cx="6350" cy="3175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1 w 2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Oval 602">
              <a:extLst>
                <a:ext uri="{FF2B5EF4-FFF2-40B4-BE49-F238E27FC236}">
                  <a16:creationId xmlns:a16="http://schemas.microsoft.com/office/drawing/2014/main" id="{ABB71545-7A19-48D8-8465-2F933EA51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655" y="235653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603">
              <a:extLst>
                <a:ext uri="{FF2B5EF4-FFF2-40B4-BE49-F238E27FC236}">
                  <a16:creationId xmlns:a16="http://schemas.microsoft.com/office/drawing/2014/main" id="{32F8238D-7ED4-46E9-89FB-6F2884106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7905" y="2543858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Oval 604">
              <a:extLst>
                <a:ext uri="{FF2B5EF4-FFF2-40B4-BE49-F238E27FC236}">
                  <a16:creationId xmlns:a16="http://schemas.microsoft.com/office/drawing/2014/main" id="{57C02874-680F-4452-9CD5-F73D24A2C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5705" y="2489883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605">
              <a:extLst>
                <a:ext uri="{FF2B5EF4-FFF2-40B4-BE49-F238E27FC236}">
                  <a16:creationId xmlns:a16="http://schemas.microsoft.com/office/drawing/2014/main" id="{41E7BBE2-B5C6-4688-9743-4F891F8D6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705" y="2481945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2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606">
              <a:extLst>
                <a:ext uri="{FF2B5EF4-FFF2-40B4-BE49-F238E27FC236}">
                  <a16:creationId xmlns:a16="http://schemas.microsoft.com/office/drawing/2014/main" id="{E8827899-05D8-40CE-92FD-05ECFAD46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5018" y="299788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7" name="Rectangle 176">
            <a:extLst>
              <a:ext uri="{FF2B5EF4-FFF2-40B4-BE49-F238E27FC236}">
                <a16:creationId xmlns:a16="http://schemas.microsoft.com/office/drawing/2014/main" id="{D0EB8CA7-2176-49D4-AE20-F02EEB88DF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43D1ADA-7400-4E68-824C-6A3CD982A41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CDE69B-A9E7-4D81-A7D5-5DA131E106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Information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4E961B4-1085-4071-924A-C95E43D397E6}"/>
              </a:ext>
            </a:extLst>
          </p:cNvPr>
          <p:cNvGrpSpPr/>
          <p:nvPr/>
        </p:nvGrpSpPr>
        <p:grpSpPr>
          <a:xfrm>
            <a:off x="7426997" y="2084392"/>
            <a:ext cx="3822233" cy="3776831"/>
            <a:chOff x="7282573" y="2069878"/>
            <a:chExt cx="3822233" cy="3776831"/>
          </a:xfrm>
        </p:grpSpPr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7A658C9C-2758-4F3B-92AB-B65ACB5EBF1E}"/>
                </a:ext>
              </a:extLst>
            </p:cNvPr>
            <p:cNvGrpSpPr/>
            <p:nvPr/>
          </p:nvGrpSpPr>
          <p:grpSpPr>
            <a:xfrm>
              <a:off x="9382579" y="2069878"/>
              <a:ext cx="1092020" cy="989956"/>
              <a:chOff x="6236384" y="4680624"/>
              <a:chExt cx="1962910" cy="1779449"/>
            </a:xfrm>
          </p:grpSpPr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159D492C-0F01-4B0F-9750-557808820E55}"/>
                  </a:ext>
                </a:extLst>
              </p:cNvPr>
              <p:cNvGrpSpPr/>
              <p:nvPr/>
            </p:nvGrpSpPr>
            <p:grpSpPr>
              <a:xfrm>
                <a:off x="6692829" y="4680624"/>
                <a:ext cx="1506465" cy="1718884"/>
                <a:chOff x="9113718" y="2346187"/>
                <a:chExt cx="1080974" cy="1233398"/>
              </a:xfrm>
            </p:grpSpPr>
            <p:sp>
              <p:nvSpPr>
                <p:cNvPr id="184" name="Shape 40">
                  <a:extLst>
                    <a:ext uri="{FF2B5EF4-FFF2-40B4-BE49-F238E27FC236}">
                      <a16:creationId xmlns:a16="http://schemas.microsoft.com/office/drawing/2014/main" id="{E1631CC3-08EB-4040-9F6F-59001C0E7C9F}"/>
                    </a:ext>
                  </a:extLst>
                </p:cNvPr>
                <p:cNvSpPr/>
                <p:nvPr/>
              </p:nvSpPr>
              <p:spPr>
                <a:xfrm>
                  <a:off x="9653171" y="3270963"/>
                  <a:ext cx="106312" cy="3086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5147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12041" y="0"/>
                      </a:lnTo>
                      <a:cubicBezTo>
                        <a:pt x="12041" y="0"/>
                        <a:pt x="5147" y="0"/>
                        <a:pt x="514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85" name="Shape 41">
                  <a:extLst>
                    <a:ext uri="{FF2B5EF4-FFF2-40B4-BE49-F238E27FC236}">
                      <a16:creationId xmlns:a16="http://schemas.microsoft.com/office/drawing/2014/main" id="{153122F3-9D39-4FE5-9CE6-622EFC9462EC}"/>
                    </a:ext>
                  </a:extLst>
                </p:cNvPr>
                <p:cNvSpPr/>
                <p:nvPr/>
              </p:nvSpPr>
              <p:spPr>
                <a:xfrm>
                  <a:off x="9113718" y="2346187"/>
                  <a:ext cx="1073649" cy="9914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495" h="19043" extrusionOk="0">
                      <a:moveTo>
                        <a:pt x="10342" y="247"/>
                      </a:moveTo>
                      <a:cubicBezTo>
                        <a:pt x="5819" y="-294"/>
                        <a:pt x="271" y="2381"/>
                        <a:pt x="6" y="9270"/>
                      </a:cubicBezTo>
                      <a:cubicBezTo>
                        <a:pt x="-259" y="17493"/>
                        <a:pt x="8885" y="20514"/>
                        <a:pt x="11800" y="18381"/>
                      </a:cubicBezTo>
                      <a:cubicBezTo>
                        <a:pt x="13258" y="18914"/>
                        <a:pt x="19486" y="18514"/>
                        <a:pt x="20413" y="10781"/>
                      </a:cubicBezTo>
                      <a:cubicBezTo>
                        <a:pt x="21341" y="3047"/>
                        <a:pt x="14185" y="-1086"/>
                        <a:pt x="10342" y="24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86" name="Shape 42">
                  <a:extLst>
                    <a:ext uri="{FF2B5EF4-FFF2-40B4-BE49-F238E27FC236}">
                      <a16:creationId xmlns:a16="http://schemas.microsoft.com/office/drawing/2014/main" id="{6999B516-2777-4BE8-9CBA-38DE2C91FC78}"/>
                    </a:ext>
                  </a:extLst>
                </p:cNvPr>
                <p:cNvSpPr/>
                <p:nvPr/>
              </p:nvSpPr>
              <p:spPr>
                <a:xfrm>
                  <a:off x="9662804" y="2346187"/>
                  <a:ext cx="531888" cy="9653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940" h="20024" extrusionOk="0">
                      <a:moveTo>
                        <a:pt x="0" y="267"/>
                      </a:moveTo>
                      <a:lnTo>
                        <a:pt x="2863" y="19851"/>
                      </a:lnTo>
                      <a:cubicBezTo>
                        <a:pt x="5725" y="20427"/>
                        <a:pt x="17957" y="19995"/>
                        <a:pt x="19778" y="11643"/>
                      </a:cubicBezTo>
                      <a:cubicBezTo>
                        <a:pt x="21600" y="3291"/>
                        <a:pt x="7547" y="-1173"/>
                        <a:pt x="0" y="267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  <a:alpha val="50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ED112CB8-D523-442D-B9CB-65E0E1EA8869}"/>
                  </a:ext>
                </a:extLst>
              </p:cNvPr>
              <p:cNvGrpSpPr/>
              <p:nvPr/>
            </p:nvGrpSpPr>
            <p:grpSpPr>
              <a:xfrm>
                <a:off x="6236384" y="4996259"/>
                <a:ext cx="1227166" cy="1463814"/>
                <a:chOff x="8786193" y="2529215"/>
                <a:chExt cx="880561" cy="1050370"/>
              </a:xfrm>
            </p:grpSpPr>
            <p:sp>
              <p:nvSpPr>
                <p:cNvPr id="181" name="Shape 43">
                  <a:extLst>
                    <a:ext uri="{FF2B5EF4-FFF2-40B4-BE49-F238E27FC236}">
                      <a16:creationId xmlns:a16="http://schemas.microsoft.com/office/drawing/2014/main" id="{605DB251-E105-4003-9E5C-ABE52326EA7E}"/>
                    </a:ext>
                  </a:extLst>
                </p:cNvPr>
                <p:cNvSpPr/>
                <p:nvPr/>
              </p:nvSpPr>
              <p:spPr>
                <a:xfrm>
                  <a:off x="9219682" y="3270963"/>
                  <a:ext cx="106314" cy="3086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5147" y="0"/>
                      </a:move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12041" y="0"/>
                      </a:lnTo>
                      <a:cubicBezTo>
                        <a:pt x="12041" y="0"/>
                        <a:pt x="5147" y="0"/>
                        <a:pt x="5147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82" name="Shape 44">
                  <a:extLst>
                    <a:ext uri="{FF2B5EF4-FFF2-40B4-BE49-F238E27FC236}">
                      <a16:creationId xmlns:a16="http://schemas.microsoft.com/office/drawing/2014/main" id="{0FED6FB4-E8A3-49B5-9554-1220C1629BFA}"/>
                    </a:ext>
                  </a:extLst>
                </p:cNvPr>
                <p:cNvSpPr/>
                <p:nvPr/>
              </p:nvSpPr>
              <p:spPr>
                <a:xfrm>
                  <a:off x="8786193" y="2529215"/>
                  <a:ext cx="880561" cy="8131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495" h="19043" extrusionOk="0">
                      <a:moveTo>
                        <a:pt x="10342" y="247"/>
                      </a:moveTo>
                      <a:cubicBezTo>
                        <a:pt x="5819" y="-294"/>
                        <a:pt x="271" y="2381"/>
                        <a:pt x="6" y="9270"/>
                      </a:cubicBezTo>
                      <a:cubicBezTo>
                        <a:pt x="-259" y="17493"/>
                        <a:pt x="8885" y="20514"/>
                        <a:pt x="11800" y="18381"/>
                      </a:cubicBezTo>
                      <a:cubicBezTo>
                        <a:pt x="13258" y="18914"/>
                        <a:pt x="19486" y="18514"/>
                        <a:pt x="20413" y="10781"/>
                      </a:cubicBezTo>
                      <a:cubicBezTo>
                        <a:pt x="21341" y="3047"/>
                        <a:pt x="14185" y="-1086"/>
                        <a:pt x="10342" y="247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83" name="Shape 45">
                  <a:extLst>
                    <a:ext uri="{FF2B5EF4-FFF2-40B4-BE49-F238E27FC236}">
                      <a16:creationId xmlns:a16="http://schemas.microsoft.com/office/drawing/2014/main" id="{29F84F23-3AD8-45F9-954E-49C3B5F4641A}"/>
                    </a:ext>
                  </a:extLst>
                </p:cNvPr>
                <p:cNvSpPr/>
                <p:nvPr/>
              </p:nvSpPr>
              <p:spPr>
                <a:xfrm>
                  <a:off x="9229315" y="2529215"/>
                  <a:ext cx="436230" cy="7917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940" h="20024" extrusionOk="0">
                      <a:moveTo>
                        <a:pt x="0" y="267"/>
                      </a:moveTo>
                      <a:lnTo>
                        <a:pt x="2863" y="19851"/>
                      </a:lnTo>
                      <a:cubicBezTo>
                        <a:pt x="5725" y="20427"/>
                        <a:pt x="17957" y="19995"/>
                        <a:pt x="19778" y="11643"/>
                      </a:cubicBezTo>
                      <a:cubicBezTo>
                        <a:pt x="21600" y="3291"/>
                        <a:pt x="7547" y="-1173"/>
                        <a:pt x="0" y="267"/>
                      </a:cubicBezTo>
                      <a:close/>
                    </a:path>
                  </a:pathLst>
                </a:custGeom>
                <a:solidFill>
                  <a:schemeClr val="accent3">
                    <a:alpha val="50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</p:grp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75B2E558-B1FE-4E6F-B15D-6885775D3A39}"/>
                </a:ext>
              </a:extLst>
            </p:cNvPr>
            <p:cNvGrpSpPr/>
            <p:nvPr/>
          </p:nvGrpSpPr>
          <p:grpSpPr>
            <a:xfrm>
              <a:off x="7282573" y="2225430"/>
              <a:ext cx="1273514" cy="838062"/>
              <a:chOff x="7521676" y="3042823"/>
              <a:chExt cx="1435081" cy="944386"/>
            </a:xfrm>
          </p:grpSpPr>
          <p:grpSp>
            <p:nvGrpSpPr>
              <p:cNvPr id="188" name="Group 187">
                <a:extLst>
                  <a:ext uri="{FF2B5EF4-FFF2-40B4-BE49-F238E27FC236}">
                    <a16:creationId xmlns:a16="http://schemas.microsoft.com/office/drawing/2014/main" id="{51094AA9-2C54-4A8D-B433-052A31A55CC3}"/>
                  </a:ext>
                </a:extLst>
              </p:cNvPr>
              <p:cNvGrpSpPr/>
              <p:nvPr/>
            </p:nvGrpSpPr>
            <p:grpSpPr>
              <a:xfrm>
                <a:off x="8149831" y="3042823"/>
                <a:ext cx="806926" cy="925958"/>
                <a:chOff x="3466982" y="178658"/>
                <a:chExt cx="4652048" cy="5338266"/>
              </a:xfrm>
            </p:grpSpPr>
            <p:sp>
              <p:nvSpPr>
                <p:cNvPr id="200" name="Shape 86">
                  <a:extLst>
                    <a:ext uri="{FF2B5EF4-FFF2-40B4-BE49-F238E27FC236}">
                      <a16:creationId xmlns:a16="http://schemas.microsoft.com/office/drawing/2014/main" id="{BE45F039-71A2-4FD9-88B7-42F664564E8B}"/>
                    </a:ext>
                  </a:extLst>
                </p:cNvPr>
                <p:cNvSpPr/>
                <p:nvPr/>
              </p:nvSpPr>
              <p:spPr>
                <a:xfrm>
                  <a:off x="3471795" y="195991"/>
                  <a:ext cx="4647235" cy="53192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62" y="1470"/>
                      </a:moveTo>
                      <a:lnTo>
                        <a:pt x="21600" y="1412"/>
                      </a:lnTo>
                      <a:lnTo>
                        <a:pt x="21562" y="1393"/>
                      </a:lnTo>
                      <a:lnTo>
                        <a:pt x="21562" y="1393"/>
                      </a:lnTo>
                      <a:lnTo>
                        <a:pt x="21562" y="1393"/>
                      </a:lnTo>
                      <a:lnTo>
                        <a:pt x="21525" y="1374"/>
                      </a:lnTo>
                      <a:lnTo>
                        <a:pt x="21515" y="1388"/>
                      </a:lnTo>
                      <a:lnTo>
                        <a:pt x="6698" y="0"/>
                      </a:lnTo>
                      <a:lnTo>
                        <a:pt x="39" y="5647"/>
                      </a:lnTo>
                      <a:lnTo>
                        <a:pt x="9" y="5644"/>
                      </a:lnTo>
                      <a:lnTo>
                        <a:pt x="4" y="5677"/>
                      </a:lnTo>
                      <a:lnTo>
                        <a:pt x="4" y="5677"/>
                      </a:lnTo>
                      <a:lnTo>
                        <a:pt x="4" y="5677"/>
                      </a:lnTo>
                      <a:lnTo>
                        <a:pt x="0" y="5710"/>
                      </a:lnTo>
                      <a:lnTo>
                        <a:pt x="7" y="5748"/>
                      </a:lnTo>
                      <a:lnTo>
                        <a:pt x="505" y="19525"/>
                      </a:lnTo>
                      <a:lnTo>
                        <a:pt x="17506" y="21595"/>
                      </a:lnTo>
                      <a:lnTo>
                        <a:pt x="17506" y="21600"/>
                      </a:lnTo>
                      <a:lnTo>
                        <a:pt x="17544" y="21600"/>
                      </a:lnTo>
                      <a:lnTo>
                        <a:pt x="17544" y="21600"/>
                      </a:lnTo>
                      <a:lnTo>
                        <a:pt x="17544" y="21600"/>
                      </a:lnTo>
                      <a:lnTo>
                        <a:pt x="17582" y="21600"/>
                      </a:lnTo>
                      <a:lnTo>
                        <a:pt x="17582" y="21535"/>
                      </a:lnTo>
                      <a:lnTo>
                        <a:pt x="21446" y="14935"/>
                      </a:lnTo>
                      <a:cubicBezTo>
                        <a:pt x="21446" y="14935"/>
                        <a:pt x="21562" y="1470"/>
                        <a:pt x="21562" y="1470"/>
                      </a:cubicBezTo>
                      <a:close/>
                    </a:path>
                  </a:pathLst>
                </a:custGeom>
                <a:solidFill>
                  <a:srgbClr val="010101">
                    <a:alpha val="40000"/>
                  </a:srgb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201" name="Shape 87">
                  <a:extLst>
                    <a:ext uri="{FF2B5EF4-FFF2-40B4-BE49-F238E27FC236}">
                      <a16:creationId xmlns:a16="http://schemas.microsoft.com/office/drawing/2014/main" id="{5033D4FE-40C5-4ADE-A688-6D5F225F4F18}"/>
                    </a:ext>
                  </a:extLst>
                </p:cNvPr>
                <p:cNvSpPr/>
                <p:nvPr/>
              </p:nvSpPr>
              <p:spPr>
                <a:xfrm>
                  <a:off x="3466982" y="178658"/>
                  <a:ext cx="4638201" cy="18339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6707" y="0"/>
                      </a:moveTo>
                      <a:lnTo>
                        <a:pt x="21600" y="4040"/>
                      </a:lnTo>
                      <a:lnTo>
                        <a:pt x="17574" y="21600"/>
                      </a:lnTo>
                      <a:lnTo>
                        <a:pt x="0" y="16465"/>
                      </a:lnTo>
                      <a:cubicBezTo>
                        <a:pt x="0" y="16465"/>
                        <a:pt x="6707" y="0"/>
                        <a:pt x="670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2400000" scaled="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202" name="Shape 88">
                  <a:extLst>
                    <a:ext uri="{FF2B5EF4-FFF2-40B4-BE49-F238E27FC236}">
                      <a16:creationId xmlns:a16="http://schemas.microsoft.com/office/drawing/2014/main" id="{F7D4E1A0-F87F-41FD-A159-2ABBBF39AB6E}"/>
                    </a:ext>
                  </a:extLst>
                </p:cNvPr>
                <p:cNvSpPr/>
                <p:nvPr/>
              </p:nvSpPr>
              <p:spPr>
                <a:xfrm>
                  <a:off x="7241304" y="529129"/>
                  <a:ext cx="864482" cy="49763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6472"/>
                      </a:moveTo>
                      <a:lnTo>
                        <a:pt x="21600" y="0"/>
                      </a:lnTo>
                      <a:lnTo>
                        <a:pt x="20974" y="14476"/>
                      </a:lnTo>
                      <a:lnTo>
                        <a:pt x="0" y="21600"/>
                      </a:lnTo>
                      <a:cubicBezTo>
                        <a:pt x="0" y="21600"/>
                        <a:pt x="0" y="6472"/>
                        <a:pt x="0" y="6472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4800000" scaled="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grpSp>
              <p:nvGrpSpPr>
                <p:cNvPr id="203" name="Group 202">
                  <a:extLst>
                    <a:ext uri="{FF2B5EF4-FFF2-40B4-BE49-F238E27FC236}">
                      <a16:creationId xmlns:a16="http://schemas.microsoft.com/office/drawing/2014/main" id="{F5722BC2-93B3-44BE-959B-18C25E1B9CC5}"/>
                    </a:ext>
                  </a:extLst>
                </p:cNvPr>
                <p:cNvGrpSpPr/>
                <p:nvPr/>
              </p:nvGrpSpPr>
              <p:grpSpPr>
                <a:xfrm>
                  <a:off x="7214112" y="569917"/>
                  <a:ext cx="880720" cy="1500403"/>
                  <a:chOff x="7237905" y="525730"/>
                  <a:chExt cx="880720" cy="1500403"/>
                </a:xfrm>
              </p:grpSpPr>
              <p:sp>
                <p:nvSpPr>
                  <p:cNvPr id="209" name="Shape 89">
                    <a:extLst>
                      <a:ext uri="{FF2B5EF4-FFF2-40B4-BE49-F238E27FC236}">
                        <a16:creationId xmlns:a16="http://schemas.microsoft.com/office/drawing/2014/main" id="{B220F090-86C6-472F-985D-BC6B0E85AC41}"/>
                      </a:ext>
                    </a:extLst>
                  </p:cNvPr>
                  <p:cNvSpPr/>
                  <p:nvPr/>
                </p:nvSpPr>
                <p:spPr>
                  <a:xfrm>
                    <a:off x="7241304" y="529129"/>
                    <a:ext cx="864482" cy="149097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89" y="20739"/>
                        </a:moveTo>
                        <a:lnTo>
                          <a:pt x="20066" y="861"/>
                        </a:lnTo>
                        <a:lnTo>
                          <a:pt x="21600" y="0"/>
                        </a:lnTo>
                        <a:lnTo>
                          <a:pt x="0" y="21600"/>
                        </a:lnTo>
                        <a:cubicBezTo>
                          <a:pt x="0" y="21600"/>
                          <a:pt x="189" y="20739"/>
                          <a:pt x="189" y="20739"/>
                        </a:cubicBezTo>
                        <a:close/>
                      </a:path>
                    </a:pathLst>
                  </a:custGeom>
                  <a:solidFill>
                    <a:srgbClr val="FEFEFE">
                      <a:alpha val="50000"/>
                    </a:srgbClr>
                  </a:solidFill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  <p:sp>
                <p:nvSpPr>
                  <p:cNvPr id="210" name="Shape 90">
                    <a:extLst>
                      <a:ext uri="{FF2B5EF4-FFF2-40B4-BE49-F238E27FC236}">
                        <a16:creationId xmlns:a16="http://schemas.microsoft.com/office/drawing/2014/main" id="{184B2F64-D9CB-4211-81AD-B8B1DC553FB9}"/>
                      </a:ext>
                    </a:extLst>
                  </p:cNvPr>
                  <p:cNvSpPr/>
                  <p:nvPr/>
                </p:nvSpPr>
                <p:spPr>
                  <a:xfrm>
                    <a:off x="7237905" y="525730"/>
                    <a:ext cx="880720" cy="150040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398" y="21600"/>
                        </a:moveTo>
                        <a:lnTo>
                          <a:pt x="0" y="21464"/>
                        </a:lnTo>
                        <a:lnTo>
                          <a:pt x="21202" y="0"/>
                        </a:lnTo>
                        <a:lnTo>
                          <a:pt x="21600" y="136"/>
                        </a:lnTo>
                        <a:cubicBezTo>
                          <a:pt x="21600" y="136"/>
                          <a:pt x="398" y="21600"/>
                          <a:pt x="398" y="21600"/>
                        </a:cubicBezTo>
                        <a:close/>
                      </a:path>
                    </a:pathLst>
                  </a:custGeom>
                  <a:solidFill>
                    <a:srgbClr val="FEFEFE"/>
                  </a:solidFill>
                  <a:ln w="12700">
                    <a:miter lim="400000"/>
                  </a:ln>
                </p:spPr>
                <p:txBody>
                  <a:bodyPr lIns="0" tIns="0" rIns="0" bIns="0" anchor="ctr"/>
                  <a:lstStyle/>
                  <a:p>
                    <a:pPr lvl="0">
                      <a:defRPr sz="30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</a:defRPr>
                    </a:pPr>
                    <a:endParaRPr/>
                  </a:p>
                </p:txBody>
              </p:sp>
            </p:grpSp>
            <p:sp>
              <p:nvSpPr>
                <p:cNvPr id="204" name="Shape 91">
                  <a:extLst>
                    <a:ext uri="{FF2B5EF4-FFF2-40B4-BE49-F238E27FC236}">
                      <a16:creationId xmlns:a16="http://schemas.microsoft.com/office/drawing/2014/main" id="{BFA018B0-748C-4E3D-960B-971B80CB418C}"/>
                    </a:ext>
                  </a:extLst>
                </p:cNvPr>
                <p:cNvSpPr/>
                <p:nvPr/>
              </p:nvSpPr>
              <p:spPr>
                <a:xfrm>
                  <a:off x="3466982" y="1580550"/>
                  <a:ext cx="3773719" cy="39212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616" y="18785"/>
                      </a:lnTo>
                      <a:lnTo>
                        <a:pt x="0" y="0"/>
                      </a:lnTo>
                      <a:lnTo>
                        <a:pt x="21600" y="2401"/>
                      </a:lnTo>
                      <a:cubicBezTo>
                        <a:pt x="21600" y="2401"/>
                        <a:pt x="21600" y="21600"/>
                        <a:pt x="21600" y="2160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600000" scaled="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205" name="Shape 92">
                  <a:extLst>
                    <a:ext uri="{FF2B5EF4-FFF2-40B4-BE49-F238E27FC236}">
                      <a16:creationId xmlns:a16="http://schemas.microsoft.com/office/drawing/2014/main" id="{41A63829-7599-4A44-BA6E-02F70B7EDFE8}"/>
                    </a:ext>
                  </a:extLst>
                </p:cNvPr>
                <p:cNvSpPr/>
                <p:nvPr/>
              </p:nvSpPr>
              <p:spPr>
                <a:xfrm>
                  <a:off x="3466982" y="1580550"/>
                  <a:ext cx="3782786" cy="39293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21507" y="21600"/>
                      </a:lnTo>
                      <a:lnTo>
                        <a:pt x="21507" y="2481"/>
                      </a:lnTo>
                      <a:lnTo>
                        <a:pt x="0" y="89"/>
                      </a:lnTo>
                      <a:lnTo>
                        <a:pt x="11" y="0"/>
                      </a:lnTo>
                      <a:lnTo>
                        <a:pt x="21600" y="2401"/>
                      </a:lnTo>
                      <a:cubicBezTo>
                        <a:pt x="21600" y="2401"/>
                        <a:pt x="21600" y="21600"/>
                        <a:pt x="21600" y="21600"/>
                      </a:cubicBezTo>
                      <a:close/>
                    </a:path>
                  </a:pathLst>
                </a:custGeom>
                <a:solidFill>
                  <a:schemeClr val="bg2">
                    <a:alpha val="60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206" name="Shape 93">
                  <a:extLst>
                    <a:ext uri="{FF2B5EF4-FFF2-40B4-BE49-F238E27FC236}">
                      <a16:creationId xmlns:a16="http://schemas.microsoft.com/office/drawing/2014/main" id="{C93E3603-E945-4816-8EC1-555D03BEC24E}"/>
                    </a:ext>
                  </a:extLst>
                </p:cNvPr>
                <p:cNvSpPr/>
                <p:nvPr/>
              </p:nvSpPr>
              <p:spPr>
                <a:xfrm>
                  <a:off x="7197013" y="2038860"/>
                  <a:ext cx="31289" cy="34780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19088"/>
                      </a:moveTo>
                      <a:lnTo>
                        <a:pt x="0" y="2303"/>
                      </a:lnTo>
                      <a:lnTo>
                        <a:pt x="21600" y="0"/>
                      </a:lnTo>
                      <a:lnTo>
                        <a:pt x="21600" y="21600"/>
                      </a:lnTo>
                      <a:cubicBezTo>
                        <a:pt x="21600" y="21600"/>
                        <a:pt x="0" y="19088"/>
                        <a:pt x="0" y="19088"/>
                      </a:cubicBezTo>
                      <a:close/>
                    </a:path>
                  </a:pathLst>
                </a:custGeom>
                <a:solidFill>
                  <a:schemeClr val="bg2">
                    <a:alpha val="30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207" name="Shape 94">
                  <a:extLst>
                    <a:ext uri="{FF2B5EF4-FFF2-40B4-BE49-F238E27FC236}">
                      <a16:creationId xmlns:a16="http://schemas.microsoft.com/office/drawing/2014/main" id="{64BEAD8C-8D39-4667-B9DC-78B8FF09FD11}"/>
                    </a:ext>
                  </a:extLst>
                </p:cNvPr>
                <p:cNvSpPr/>
                <p:nvPr/>
              </p:nvSpPr>
              <p:spPr>
                <a:xfrm>
                  <a:off x="3466982" y="1597883"/>
                  <a:ext cx="3766497" cy="4921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52" y="2546"/>
                      </a:moveTo>
                      <a:lnTo>
                        <a:pt x="21358" y="21600"/>
                      </a:lnTo>
                      <a:lnTo>
                        <a:pt x="21600" y="19096"/>
                      </a:lnTo>
                      <a:lnTo>
                        <a:pt x="0" y="0"/>
                      </a:lnTo>
                      <a:cubicBezTo>
                        <a:pt x="0" y="0"/>
                        <a:pt x="52" y="2546"/>
                        <a:pt x="52" y="2546"/>
                      </a:cubicBezTo>
                      <a:close/>
                    </a:path>
                  </a:pathLst>
                </a:custGeom>
                <a:solidFill>
                  <a:schemeClr val="bg2">
                    <a:lumMod val="20000"/>
                    <a:lumOff val="80000"/>
                  </a:scheme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208" name="Shape 95">
                  <a:extLst>
                    <a:ext uri="{FF2B5EF4-FFF2-40B4-BE49-F238E27FC236}">
                      <a16:creationId xmlns:a16="http://schemas.microsoft.com/office/drawing/2014/main" id="{A3FC8A76-A6B1-42CF-B81F-36035C562A51}"/>
                    </a:ext>
                  </a:extLst>
                </p:cNvPr>
                <p:cNvSpPr/>
                <p:nvPr/>
              </p:nvSpPr>
              <p:spPr>
                <a:xfrm>
                  <a:off x="3466982" y="1639280"/>
                  <a:ext cx="3716557" cy="4453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92" y="21600"/>
                      </a:moveTo>
                      <a:lnTo>
                        <a:pt x="0" y="543"/>
                      </a:lnTo>
                      <a:lnTo>
                        <a:pt x="8" y="0"/>
                      </a:lnTo>
                      <a:lnTo>
                        <a:pt x="21600" y="21057"/>
                      </a:lnTo>
                      <a:cubicBezTo>
                        <a:pt x="21600" y="21057"/>
                        <a:pt x="21592" y="21600"/>
                        <a:pt x="21592" y="216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  <p:grpSp>
            <p:nvGrpSpPr>
              <p:cNvPr id="189" name="Group 188">
                <a:extLst>
                  <a:ext uri="{FF2B5EF4-FFF2-40B4-BE49-F238E27FC236}">
                    <a16:creationId xmlns:a16="http://schemas.microsoft.com/office/drawing/2014/main" id="{67937EB2-B57E-4CF5-814A-461580A25CB9}"/>
                  </a:ext>
                </a:extLst>
              </p:cNvPr>
              <p:cNvGrpSpPr/>
              <p:nvPr/>
            </p:nvGrpSpPr>
            <p:grpSpPr>
              <a:xfrm>
                <a:off x="7521676" y="3143435"/>
                <a:ext cx="1100366" cy="843774"/>
                <a:chOff x="2725083" y="5155477"/>
                <a:chExt cx="1767841" cy="1355605"/>
              </a:xfrm>
            </p:grpSpPr>
            <p:sp>
              <p:nvSpPr>
                <p:cNvPr id="190" name="Shape 75">
                  <a:extLst>
                    <a:ext uri="{FF2B5EF4-FFF2-40B4-BE49-F238E27FC236}">
                      <a16:creationId xmlns:a16="http://schemas.microsoft.com/office/drawing/2014/main" id="{4538A4BF-EE55-4A66-A137-015361403C7E}"/>
                    </a:ext>
                  </a:extLst>
                </p:cNvPr>
                <p:cNvSpPr/>
                <p:nvPr/>
              </p:nvSpPr>
              <p:spPr>
                <a:xfrm>
                  <a:off x="3379580" y="5508228"/>
                  <a:ext cx="822738" cy="100285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52" y="21600"/>
                      </a:moveTo>
                      <a:cubicBezTo>
                        <a:pt x="226" y="21589"/>
                        <a:pt x="300" y="21578"/>
                        <a:pt x="374" y="21567"/>
                      </a:cubicBezTo>
                      <a:cubicBezTo>
                        <a:pt x="481" y="21551"/>
                        <a:pt x="588" y="21535"/>
                        <a:pt x="695" y="21519"/>
                      </a:cubicBezTo>
                      <a:cubicBezTo>
                        <a:pt x="7295" y="20529"/>
                        <a:pt x="13895" y="19539"/>
                        <a:pt x="20495" y="18549"/>
                      </a:cubicBezTo>
                      <a:cubicBezTo>
                        <a:pt x="20602" y="18533"/>
                        <a:pt x="20709" y="18517"/>
                        <a:pt x="20816" y="18501"/>
                      </a:cubicBezTo>
                      <a:cubicBezTo>
                        <a:pt x="20870" y="18493"/>
                        <a:pt x="20924" y="18484"/>
                        <a:pt x="20978" y="18476"/>
                      </a:cubicBezTo>
                      <a:cubicBezTo>
                        <a:pt x="20980" y="18411"/>
                        <a:pt x="20982" y="18346"/>
                        <a:pt x="20984" y="18281"/>
                      </a:cubicBezTo>
                      <a:cubicBezTo>
                        <a:pt x="20987" y="18192"/>
                        <a:pt x="20991" y="18102"/>
                        <a:pt x="20993" y="18012"/>
                      </a:cubicBezTo>
                      <a:cubicBezTo>
                        <a:pt x="21193" y="12079"/>
                        <a:pt x="21393" y="6147"/>
                        <a:pt x="21593" y="214"/>
                      </a:cubicBezTo>
                      <a:cubicBezTo>
                        <a:pt x="21595" y="143"/>
                        <a:pt x="21598" y="71"/>
                        <a:pt x="21600" y="0"/>
                      </a:cubicBezTo>
                      <a:cubicBezTo>
                        <a:pt x="21544" y="5"/>
                        <a:pt x="21488" y="11"/>
                        <a:pt x="21432" y="16"/>
                      </a:cubicBezTo>
                      <a:cubicBezTo>
                        <a:pt x="21321" y="27"/>
                        <a:pt x="21210" y="38"/>
                        <a:pt x="21100" y="49"/>
                      </a:cubicBezTo>
                      <a:cubicBezTo>
                        <a:pt x="14254" y="717"/>
                        <a:pt x="7409" y="1384"/>
                        <a:pt x="563" y="2052"/>
                      </a:cubicBezTo>
                      <a:cubicBezTo>
                        <a:pt x="452" y="2063"/>
                        <a:pt x="341" y="2074"/>
                        <a:pt x="229" y="2085"/>
                      </a:cubicBezTo>
                      <a:cubicBezTo>
                        <a:pt x="153" y="2092"/>
                        <a:pt x="77" y="2100"/>
                        <a:pt x="0" y="2107"/>
                      </a:cubicBezTo>
                      <a:cubicBezTo>
                        <a:pt x="1" y="2183"/>
                        <a:pt x="1" y="2258"/>
                        <a:pt x="2" y="2333"/>
                      </a:cubicBezTo>
                      <a:cubicBezTo>
                        <a:pt x="51" y="8592"/>
                        <a:pt x="100" y="14851"/>
                        <a:pt x="149" y="21110"/>
                      </a:cubicBezTo>
                      <a:cubicBezTo>
                        <a:pt x="149" y="21205"/>
                        <a:pt x="150" y="21299"/>
                        <a:pt x="151" y="21394"/>
                      </a:cubicBezTo>
                      <a:cubicBezTo>
                        <a:pt x="151" y="21463"/>
                        <a:pt x="152" y="21531"/>
                        <a:pt x="152" y="2160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lin ang="18600000" scaled="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91" name="Shape 76">
                  <a:extLst>
                    <a:ext uri="{FF2B5EF4-FFF2-40B4-BE49-F238E27FC236}">
                      <a16:creationId xmlns:a16="http://schemas.microsoft.com/office/drawing/2014/main" id="{AE96F585-40B9-43FE-8C12-9084D1B3D5C0}"/>
                    </a:ext>
                  </a:extLst>
                </p:cNvPr>
                <p:cNvSpPr/>
                <p:nvPr/>
              </p:nvSpPr>
              <p:spPr>
                <a:xfrm>
                  <a:off x="2994154" y="5413690"/>
                  <a:ext cx="393882" cy="109708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997" y="16021"/>
                      </a:moveTo>
                      <a:cubicBezTo>
                        <a:pt x="1073" y="16042"/>
                        <a:pt x="1150" y="16062"/>
                        <a:pt x="1226" y="16083"/>
                      </a:cubicBezTo>
                      <a:cubicBezTo>
                        <a:pt x="7789" y="17860"/>
                        <a:pt x="14352" y="19637"/>
                        <a:pt x="20915" y="21414"/>
                      </a:cubicBezTo>
                      <a:cubicBezTo>
                        <a:pt x="21049" y="21451"/>
                        <a:pt x="21183" y="21487"/>
                        <a:pt x="21318" y="21524"/>
                      </a:cubicBezTo>
                      <a:cubicBezTo>
                        <a:pt x="21412" y="21549"/>
                        <a:pt x="21506" y="21574"/>
                        <a:pt x="21600" y="21600"/>
                      </a:cubicBezTo>
                      <a:cubicBezTo>
                        <a:pt x="21599" y="21537"/>
                        <a:pt x="21598" y="21474"/>
                        <a:pt x="21597" y="21411"/>
                      </a:cubicBezTo>
                      <a:cubicBezTo>
                        <a:pt x="21596" y="21350"/>
                        <a:pt x="21595" y="21290"/>
                        <a:pt x="21594" y="21229"/>
                      </a:cubicBezTo>
                      <a:cubicBezTo>
                        <a:pt x="21491" y="15457"/>
                        <a:pt x="21387" y="9685"/>
                        <a:pt x="21284" y="3913"/>
                      </a:cubicBezTo>
                      <a:cubicBezTo>
                        <a:pt x="21283" y="3869"/>
                        <a:pt x="21282" y="3825"/>
                        <a:pt x="21282" y="3781"/>
                      </a:cubicBezTo>
                      <a:cubicBezTo>
                        <a:pt x="21184" y="3764"/>
                        <a:pt x="21087" y="3747"/>
                        <a:pt x="20990" y="3730"/>
                      </a:cubicBezTo>
                      <a:cubicBezTo>
                        <a:pt x="20851" y="3705"/>
                        <a:pt x="20713" y="3680"/>
                        <a:pt x="20574" y="3656"/>
                      </a:cubicBezTo>
                      <a:cubicBezTo>
                        <a:pt x="13795" y="2451"/>
                        <a:pt x="7016" y="1247"/>
                        <a:pt x="236" y="42"/>
                      </a:cubicBezTo>
                      <a:cubicBezTo>
                        <a:pt x="157" y="28"/>
                        <a:pt x="79" y="14"/>
                        <a:pt x="0" y="0"/>
                      </a:cubicBezTo>
                      <a:cubicBezTo>
                        <a:pt x="2" y="39"/>
                        <a:pt x="5" y="79"/>
                        <a:pt x="7" y="118"/>
                      </a:cubicBezTo>
                      <a:cubicBezTo>
                        <a:pt x="330" y="5308"/>
                        <a:pt x="654" y="10497"/>
                        <a:pt x="977" y="15687"/>
                      </a:cubicBezTo>
                      <a:cubicBezTo>
                        <a:pt x="980" y="15742"/>
                        <a:pt x="983" y="15796"/>
                        <a:pt x="987" y="15851"/>
                      </a:cubicBezTo>
                      <a:cubicBezTo>
                        <a:pt x="990" y="15908"/>
                        <a:pt x="994" y="15964"/>
                        <a:pt x="997" y="16021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chemeClr val="accent4">
                        <a:lumMod val="50000"/>
                      </a:schemeClr>
                    </a:gs>
                    <a:gs pos="0">
                      <a:schemeClr val="accent4">
                        <a:lumMod val="75000"/>
                      </a:schemeClr>
                    </a:gs>
                  </a:gsLst>
                  <a:lin ang="18600000" scaled="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92" name="Shape 77">
                  <a:extLst>
                    <a:ext uri="{FF2B5EF4-FFF2-40B4-BE49-F238E27FC236}">
                      <a16:creationId xmlns:a16="http://schemas.microsoft.com/office/drawing/2014/main" id="{035C6031-46EC-485F-9FE7-7F90369A310E}"/>
                    </a:ext>
                  </a:extLst>
                </p:cNvPr>
                <p:cNvSpPr/>
                <p:nvPr/>
              </p:nvSpPr>
              <p:spPr>
                <a:xfrm>
                  <a:off x="2994154" y="5337282"/>
                  <a:ext cx="1213651" cy="3228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1645"/>
                      </a:moveTo>
                      <a:lnTo>
                        <a:pt x="10576" y="21600"/>
                      </a:lnTo>
                      <a:lnTo>
                        <a:pt x="6904" y="18039"/>
                      </a:lnTo>
                      <a:lnTo>
                        <a:pt x="0" y="5587"/>
                      </a:lnTo>
                      <a:lnTo>
                        <a:pt x="41" y="3726"/>
                      </a:lnTo>
                      <a:lnTo>
                        <a:pt x="13447" y="0"/>
                      </a:lnTo>
                      <a:lnTo>
                        <a:pt x="20495" y="3947"/>
                      </a:lnTo>
                      <a:cubicBezTo>
                        <a:pt x="20495" y="3947"/>
                        <a:pt x="21600" y="11645"/>
                        <a:pt x="21600" y="1164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010101"/>
                    </a:gs>
                    <a:gs pos="63000">
                      <a:schemeClr val="accent4">
                        <a:lumMod val="50000"/>
                      </a:schemeClr>
                    </a:gs>
                  </a:gsLst>
                  <a:lin ang="15600000" scaled="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93" name="Shape 78">
                  <a:extLst>
                    <a:ext uri="{FF2B5EF4-FFF2-40B4-BE49-F238E27FC236}">
                      <a16:creationId xmlns:a16="http://schemas.microsoft.com/office/drawing/2014/main" id="{B9E85E47-4E3D-4374-9077-83B627A328BF}"/>
                    </a:ext>
                  </a:extLst>
                </p:cNvPr>
                <p:cNvSpPr/>
                <p:nvPr/>
              </p:nvSpPr>
              <p:spPr>
                <a:xfrm>
                  <a:off x="3379580" y="5602767"/>
                  <a:ext cx="816400" cy="3588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5750" y="21600"/>
                      </a:lnTo>
                      <a:lnTo>
                        <a:pt x="21164" y="12829"/>
                      </a:lnTo>
                      <a:lnTo>
                        <a:pt x="21600" y="5783"/>
                      </a:lnTo>
                      <a:lnTo>
                        <a:pt x="8338" y="10745"/>
                      </a:lnTo>
                      <a:cubicBezTo>
                        <a:pt x="8338" y="10745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010101">
                    <a:alpha val="10000"/>
                  </a:srgb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94" name="Shape 79">
                  <a:extLst>
                    <a:ext uri="{FF2B5EF4-FFF2-40B4-BE49-F238E27FC236}">
                      <a16:creationId xmlns:a16="http://schemas.microsoft.com/office/drawing/2014/main" id="{B5C737C9-5826-4BF0-BD30-D587E910952B}"/>
                    </a:ext>
                  </a:extLst>
                </p:cNvPr>
                <p:cNvSpPr/>
                <p:nvPr/>
              </p:nvSpPr>
              <p:spPr>
                <a:xfrm>
                  <a:off x="2994154" y="5537317"/>
                  <a:ext cx="385676" cy="4006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3581"/>
                      </a:moveTo>
                      <a:lnTo>
                        <a:pt x="14314" y="21600"/>
                      </a:lnTo>
                      <a:lnTo>
                        <a:pt x="92" y="11733"/>
                      </a:lnTo>
                      <a:lnTo>
                        <a:pt x="0" y="0"/>
                      </a:lnTo>
                      <a:cubicBezTo>
                        <a:pt x="0" y="0"/>
                        <a:pt x="21600" y="3581"/>
                        <a:pt x="21600" y="3581"/>
                      </a:cubicBezTo>
                      <a:close/>
                    </a:path>
                  </a:pathLst>
                </a:custGeom>
                <a:solidFill>
                  <a:srgbClr val="010101">
                    <a:alpha val="12000"/>
                  </a:srgb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95" name="Shape 80">
                  <a:extLst>
                    <a:ext uri="{FF2B5EF4-FFF2-40B4-BE49-F238E27FC236}">
                      <a16:creationId xmlns:a16="http://schemas.microsoft.com/office/drawing/2014/main" id="{5D0A88B5-CCDB-4C99-80EE-403250342091}"/>
                    </a:ext>
                  </a:extLst>
                </p:cNvPr>
                <p:cNvSpPr/>
                <p:nvPr/>
              </p:nvSpPr>
              <p:spPr>
                <a:xfrm>
                  <a:off x="2754172" y="5155477"/>
                  <a:ext cx="994622" cy="2592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5189" y="21600"/>
                      </a:moveTo>
                      <a:cubicBezTo>
                        <a:pt x="5221" y="21587"/>
                        <a:pt x="5254" y="21574"/>
                        <a:pt x="5287" y="21562"/>
                      </a:cubicBezTo>
                      <a:cubicBezTo>
                        <a:pt x="5347" y="21538"/>
                        <a:pt x="5408" y="21514"/>
                        <a:pt x="5468" y="21490"/>
                      </a:cubicBezTo>
                      <a:cubicBezTo>
                        <a:pt x="5639" y="21423"/>
                        <a:pt x="5810" y="21356"/>
                        <a:pt x="5981" y="21288"/>
                      </a:cubicBezTo>
                      <a:cubicBezTo>
                        <a:pt x="7411" y="20726"/>
                        <a:pt x="8841" y="20163"/>
                        <a:pt x="10271" y="19600"/>
                      </a:cubicBezTo>
                      <a:cubicBezTo>
                        <a:pt x="12140" y="18864"/>
                        <a:pt x="14009" y="18128"/>
                        <a:pt x="15878" y="17393"/>
                      </a:cubicBezTo>
                      <a:cubicBezTo>
                        <a:pt x="17734" y="16663"/>
                        <a:pt x="19590" y="15931"/>
                        <a:pt x="21446" y="15202"/>
                      </a:cubicBezTo>
                      <a:cubicBezTo>
                        <a:pt x="21497" y="15181"/>
                        <a:pt x="21548" y="15161"/>
                        <a:pt x="21600" y="15141"/>
                      </a:cubicBezTo>
                      <a:cubicBezTo>
                        <a:pt x="21520" y="14867"/>
                        <a:pt x="21441" y="14594"/>
                        <a:pt x="21360" y="14320"/>
                      </a:cubicBezTo>
                      <a:cubicBezTo>
                        <a:pt x="20936" y="12865"/>
                        <a:pt x="20512" y="11410"/>
                        <a:pt x="20088" y="9955"/>
                      </a:cubicBezTo>
                      <a:cubicBezTo>
                        <a:pt x="19212" y="6952"/>
                        <a:pt x="18336" y="3949"/>
                        <a:pt x="17460" y="947"/>
                      </a:cubicBezTo>
                      <a:cubicBezTo>
                        <a:pt x="17427" y="833"/>
                        <a:pt x="17394" y="718"/>
                        <a:pt x="17360" y="603"/>
                      </a:cubicBezTo>
                      <a:cubicBezTo>
                        <a:pt x="17350" y="570"/>
                        <a:pt x="17341" y="536"/>
                        <a:pt x="17331" y="503"/>
                      </a:cubicBezTo>
                      <a:cubicBezTo>
                        <a:pt x="17314" y="445"/>
                        <a:pt x="17297" y="387"/>
                        <a:pt x="17280" y="330"/>
                      </a:cubicBezTo>
                      <a:cubicBezTo>
                        <a:pt x="17273" y="305"/>
                        <a:pt x="17266" y="281"/>
                        <a:pt x="17259" y="257"/>
                      </a:cubicBezTo>
                      <a:cubicBezTo>
                        <a:pt x="17234" y="171"/>
                        <a:pt x="17209" y="85"/>
                        <a:pt x="17184" y="0"/>
                      </a:cubicBezTo>
                      <a:cubicBezTo>
                        <a:pt x="17130" y="14"/>
                        <a:pt x="17077" y="27"/>
                        <a:pt x="17023" y="40"/>
                      </a:cubicBezTo>
                      <a:cubicBezTo>
                        <a:pt x="15150" y="503"/>
                        <a:pt x="13277" y="967"/>
                        <a:pt x="11404" y="1430"/>
                      </a:cubicBezTo>
                      <a:cubicBezTo>
                        <a:pt x="9529" y="1894"/>
                        <a:pt x="7654" y="2358"/>
                        <a:pt x="5779" y="2821"/>
                      </a:cubicBezTo>
                      <a:cubicBezTo>
                        <a:pt x="4130" y="3229"/>
                        <a:pt x="2480" y="3637"/>
                        <a:pt x="830" y="4045"/>
                      </a:cubicBezTo>
                      <a:cubicBezTo>
                        <a:pt x="651" y="4089"/>
                        <a:pt x="472" y="4133"/>
                        <a:pt x="292" y="4178"/>
                      </a:cubicBezTo>
                      <a:cubicBezTo>
                        <a:pt x="229" y="4194"/>
                        <a:pt x="166" y="4210"/>
                        <a:pt x="103" y="4225"/>
                      </a:cubicBezTo>
                      <a:cubicBezTo>
                        <a:pt x="69" y="4234"/>
                        <a:pt x="34" y="4242"/>
                        <a:pt x="0" y="4251"/>
                      </a:cubicBezTo>
                      <a:cubicBezTo>
                        <a:pt x="38" y="4376"/>
                        <a:pt x="75" y="4502"/>
                        <a:pt x="113" y="4628"/>
                      </a:cubicBezTo>
                      <a:cubicBezTo>
                        <a:pt x="144" y="4733"/>
                        <a:pt x="176" y="4838"/>
                        <a:pt x="207" y="4942"/>
                      </a:cubicBezTo>
                      <a:cubicBezTo>
                        <a:pt x="1611" y="9647"/>
                        <a:pt x="3017" y="14341"/>
                        <a:pt x="4423" y="19039"/>
                      </a:cubicBezTo>
                      <a:cubicBezTo>
                        <a:pt x="4584" y="19579"/>
                        <a:pt x="4746" y="20119"/>
                        <a:pt x="4907" y="20659"/>
                      </a:cubicBezTo>
                      <a:cubicBezTo>
                        <a:pt x="5001" y="20973"/>
                        <a:pt x="5095" y="21287"/>
                        <a:pt x="5189" y="21600"/>
                      </a:cubicBezTo>
                      <a:close/>
                    </a:path>
                  </a:pathLst>
                </a:custGeom>
                <a:gradFill>
                  <a:gsLst>
                    <a:gs pos="93000">
                      <a:schemeClr val="accent4">
                        <a:lumMod val="75000"/>
                      </a:schemeClr>
                    </a:gs>
                    <a:gs pos="0">
                      <a:schemeClr val="accent4"/>
                    </a:gs>
                  </a:gsLst>
                  <a:lin ang="18600000" scaled="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96" name="Shape 81">
                  <a:extLst>
                    <a:ext uri="{FF2B5EF4-FFF2-40B4-BE49-F238E27FC236}">
                      <a16:creationId xmlns:a16="http://schemas.microsoft.com/office/drawing/2014/main" id="{75610193-DFEF-41BC-BE40-B687350D8C1D}"/>
                    </a:ext>
                  </a:extLst>
                </p:cNvPr>
                <p:cNvSpPr/>
                <p:nvPr/>
              </p:nvSpPr>
              <p:spPr>
                <a:xfrm>
                  <a:off x="3750461" y="5333696"/>
                  <a:ext cx="455100" cy="2258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16424"/>
                      </a:moveTo>
                      <a:lnTo>
                        <a:pt x="0" y="0"/>
                      </a:lnTo>
                      <a:lnTo>
                        <a:pt x="0" y="21600"/>
                      </a:lnTo>
                      <a:cubicBezTo>
                        <a:pt x="0" y="21600"/>
                        <a:pt x="21600" y="16424"/>
                        <a:pt x="21600" y="16424"/>
                      </a:cubicBezTo>
                      <a:close/>
                    </a:path>
                  </a:pathLst>
                </a:custGeom>
                <a:solidFill>
                  <a:srgbClr val="010101">
                    <a:alpha val="30000"/>
                  </a:srgbClr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97" name="Shape 82">
                  <a:extLst>
                    <a:ext uri="{FF2B5EF4-FFF2-40B4-BE49-F238E27FC236}">
                      <a16:creationId xmlns:a16="http://schemas.microsoft.com/office/drawing/2014/main" id="{E6B7321E-C1C6-45DF-80D7-DD5BDC85AF5E}"/>
                    </a:ext>
                  </a:extLst>
                </p:cNvPr>
                <p:cNvSpPr/>
                <p:nvPr/>
              </p:nvSpPr>
              <p:spPr>
                <a:xfrm>
                  <a:off x="3750461" y="5155477"/>
                  <a:ext cx="671820" cy="34956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24" y="12310"/>
                      </a:moveTo>
                      <a:cubicBezTo>
                        <a:pt x="1877" y="12349"/>
                        <a:pt x="1931" y="12388"/>
                        <a:pt x="1984" y="12426"/>
                      </a:cubicBezTo>
                      <a:cubicBezTo>
                        <a:pt x="2030" y="12460"/>
                        <a:pt x="2076" y="12493"/>
                        <a:pt x="2121" y="12526"/>
                      </a:cubicBezTo>
                      <a:cubicBezTo>
                        <a:pt x="6126" y="15431"/>
                        <a:pt x="10131" y="18336"/>
                        <a:pt x="14136" y="21241"/>
                      </a:cubicBezTo>
                      <a:cubicBezTo>
                        <a:pt x="14225" y="21305"/>
                        <a:pt x="14314" y="21369"/>
                        <a:pt x="14402" y="21433"/>
                      </a:cubicBezTo>
                      <a:cubicBezTo>
                        <a:pt x="14479" y="21489"/>
                        <a:pt x="14555" y="21544"/>
                        <a:pt x="14632" y="21600"/>
                      </a:cubicBezTo>
                      <a:cubicBezTo>
                        <a:pt x="14675" y="21526"/>
                        <a:pt x="14718" y="21453"/>
                        <a:pt x="14761" y="21379"/>
                      </a:cubicBezTo>
                      <a:cubicBezTo>
                        <a:pt x="14818" y="21280"/>
                        <a:pt x="14876" y="21181"/>
                        <a:pt x="14933" y="21082"/>
                      </a:cubicBezTo>
                      <a:cubicBezTo>
                        <a:pt x="15403" y="20273"/>
                        <a:pt x="15873" y="19464"/>
                        <a:pt x="16342" y="18655"/>
                      </a:cubicBezTo>
                      <a:cubicBezTo>
                        <a:pt x="17725" y="16274"/>
                        <a:pt x="19108" y="13893"/>
                        <a:pt x="20491" y="11512"/>
                      </a:cubicBezTo>
                      <a:cubicBezTo>
                        <a:pt x="20775" y="11022"/>
                        <a:pt x="21060" y="10531"/>
                        <a:pt x="21345" y="10041"/>
                      </a:cubicBezTo>
                      <a:cubicBezTo>
                        <a:pt x="21430" y="9894"/>
                        <a:pt x="21515" y="9748"/>
                        <a:pt x="21600" y="9602"/>
                      </a:cubicBezTo>
                      <a:cubicBezTo>
                        <a:pt x="21527" y="9556"/>
                        <a:pt x="21454" y="9510"/>
                        <a:pt x="21382" y="9464"/>
                      </a:cubicBezTo>
                      <a:cubicBezTo>
                        <a:pt x="21061" y="9261"/>
                        <a:pt x="20740" y="9059"/>
                        <a:pt x="20419" y="8856"/>
                      </a:cubicBezTo>
                      <a:cubicBezTo>
                        <a:pt x="20372" y="8827"/>
                        <a:pt x="20325" y="8797"/>
                        <a:pt x="20278" y="8768"/>
                      </a:cubicBezTo>
                      <a:cubicBezTo>
                        <a:pt x="20226" y="8735"/>
                        <a:pt x="20174" y="8702"/>
                        <a:pt x="20122" y="8669"/>
                      </a:cubicBezTo>
                      <a:cubicBezTo>
                        <a:pt x="20040" y="8618"/>
                        <a:pt x="19958" y="8566"/>
                        <a:pt x="19875" y="8514"/>
                      </a:cubicBezTo>
                      <a:cubicBezTo>
                        <a:pt x="19780" y="8454"/>
                        <a:pt x="19685" y="8394"/>
                        <a:pt x="19590" y="8334"/>
                      </a:cubicBezTo>
                      <a:cubicBezTo>
                        <a:pt x="15294" y="5623"/>
                        <a:pt x="10997" y="2913"/>
                        <a:pt x="6700" y="202"/>
                      </a:cubicBezTo>
                      <a:cubicBezTo>
                        <a:pt x="6651" y="171"/>
                        <a:pt x="6602" y="140"/>
                        <a:pt x="6553" y="109"/>
                      </a:cubicBezTo>
                      <a:cubicBezTo>
                        <a:pt x="6496" y="73"/>
                        <a:pt x="6438" y="36"/>
                        <a:pt x="6381" y="0"/>
                      </a:cubicBezTo>
                      <a:cubicBezTo>
                        <a:pt x="6342" y="67"/>
                        <a:pt x="6302" y="135"/>
                        <a:pt x="6263" y="203"/>
                      </a:cubicBezTo>
                      <a:cubicBezTo>
                        <a:pt x="6228" y="263"/>
                        <a:pt x="6192" y="325"/>
                        <a:pt x="6157" y="386"/>
                      </a:cubicBezTo>
                      <a:cubicBezTo>
                        <a:pt x="5914" y="803"/>
                        <a:pt x="5672" y="1221"/>
                        <a:pt x="5429" y="1639"/>
                      </a:cubicBezTo>
                      <a:cubicBezTo>
                        <a:pt x="5292" y="1874"/>
                        <a:pt x="5155" y="2110"/>
                        <a:pt x="5018" y="2346"/>
                      </a:cubicBezTo>
                      <a:cubicBezTo>
                        <a:pt x="4744" y="2819"/>
                        <a:pt x="4470" y="3291"/>
                        <a:pt x="4195" y="3764"/>
                      </a:cubicBezTo>
                      <a:cubicBezTo>
                        <a:pt x="2862" y="6059"/>
                        <a:pt x="1529" y="8354"/>
                        <a:pt x="197" y="10649"/>
                      </a:cubicBezTo>
                      <a:cubicBezTo>
                        <a:pt x="131" y="10762"/>
                        <a:pt x="66" y="10875"/>
                        <a:pt x="0" y="10987"/>
                      </a:cubicBezTo>
                      <a:cubicBezTo>
                        <a:pt x="486" y="11340"/>
                        <a:pt x="973" y="11693"/>
                        <a:pt x="1459" y="12046"/>
                      </a:cubicBezTo>
                      <a:cubicBezTo>
                        <a:pt x="1529" y="12096"/>
                        <a:pt x="1599" y="12147"/>
                        <a:pt x="1668" y="12197"/>
                      </a:cubicBezTo>
                      <a:cubicBezTo>
                        <a:pt x="1720" y="12235"/>
                        <a:pt x="1772" y="12273"/>
                        <a:pt x="1824" y="12310"/>
                      </a:cubicBezTo>
                      <a:close/>
                    </a:path>
                  </a:pathLst>
                </a:custGeom>
                <a:gradFill>
                  <a:gsLst>
                    <a:gs pos="58000">
                      <a:schemeClr val="accent4">
                        <a:lumMod val="50000"/>
                      </a:schemeClr>
                    </a:gs>
                    <a:gs pos="0">
                      <a:schemeClr val="accent4">
                        <a:lumMod val="75000"/>
                      </a:schemeClr>
                    </a:gs>
                  </a:gsLst>
                  <a:lin ang="18600000" scaled="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98" name="Shape 83">
                  <a:extLst>
                    <a:ext uri="{FF2B5EF4-FFF2-40B4-BE49-F238E27FC236}">
                      <a16:creationId xmlns:a16="http://schemas.microsoft.com/office/drawing/2014/main" id="{DDC73A45-282E-4C2E-9E39-A09C602D3897}"/>
                    </a:ext>
                  </a:extLst>
                </p:cNvPr>
                <p:cNvSpPr/>
                <p:nvPr/>
              </p:nvSpPr>
              <p:spPr>
                <a:xfrm>
                  <a:off x="3379580" y="5508228"/>
                  <a:ext cx="1113344" cy="3714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5842" y="21600"/>
                      </a:moveTo>
                      <a:cubicBezTo>
                        <a:pt x="5909" y="21563"/>
                        <a:pt x="5976" y="21526"/>
                        <a:pt x="6043" y="21490"/>
                      </a:cubicBezTo>
                      <a:cubicBezTo>
                        <a:pt x="11119" y="18702"/>
                        <a:pt x="16194" y="15914"/>
                        <a:pt x="21270" y="13126"/>
                      </a:cubicBezTo>
                      <a:cubicBezTo>
                        <a:pt x="21353" y="13080"/>
                        <a:pt x="21436" y="13034"/>
                        <a:pt x="21520" y="12988"/>
                      </a:cubicBezTo>
                      <a:cubicBezTo>
                        <a:pt x="21546" y="12973"/>
                        <a:pt x="21573" y="12959"/>
                        <a:pt x="21600" y="12944"/>
                      </a:cubicBezTo>
                      <a:cubicBezTo>
                        <a:pt x="21553" y="12837"/>
                        <a:pt x="21507" y="12730"/>
                        <a:pt x="21461" y="12624"/>
                      </a:cubicBezTo>
                      <a:cubicBezTo>
                        <a:pt x="19694" y="8567"/>
                        <a:pt x="17927" y="4511"/>
                        <a:pt x="16160" y="454"/>
                      </a:cubicBezTo>
                      <a:cubicBezTo>
                        <a:pt x="16113" y="347"/>
                        <a:pt x="16067" y="240"/>
                        <a:pt x="16020" y="132"/>
                      </a:cubicBezTo>
                      <a:cubicBezTo>
                        <a:pt x="16000" y="88"/>
                        <a:pt x="15981" y="44"/>
                        <a:pt x="15962" y="0"/>
                      </a:cubicBezTo>
                      <a:cubicBezTo>
                        <a:pt x="15935" y="10"/>
                        <a:pt x="15908" y="19"/>
                        <a:pt x="15880" y="29"/>
                      </a:cubicBezTo>
                      <a:cubicBezTo>
                        <a:pt x="15796" y="59"/>
                        <a:pt x="15712" y="89"/>
                        <a:pt x="15627" y="119"/>
                      </a:cubicBezTo>
                      <a:cubicBezTo>
                        <a:pt x="10486" y="1952"/>
                        <a:pt x="5345" y="3784"/>
                        <a:pt x="204" y="5616"/>
                      </a:cubicBezTo>
                      <a:cubicBezTo>
                        <a:pt x="136" y="5641"/>
                        <a:pt x="68" y="5665"/>
                        <a:pt x="0" y="5689"/>
                      </a:cubicBezTo>
                      <a:cubicBezTo>
                        <a:pt x="20" y="5743"/>
                        <a:pt x="40" y="5797"/>
                        <a:pt x="60" y="5852"/>
                      </a:cubicBezTo>
                      <a:cubicBezTo>
                        <a:pt x="108" y="5984"/>
                        <a:pt x="157" y="6116"/>
                        <a:pt x="205" y="6248"/>
                      </a:cubicBezTo>
                      <a:cubicBezTo>
                        <a:pt x="2036" y="11234"/>
                        <a:pt x="3867" y="16220"/>
                        <a:pt x="5697" y="21206"/>
                      </a:cubicBezTo>
                      <a:cubicBezTo>
                        <a:pt x="5745" y="21337"/>
                        <a:pt x="5794" y="21469"/>
                        <a:pt x="5842" y="2160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chemeClr val="accent4"/>
                    </a:gs>
                  </a:gsLst>
                  <a:lin ang="16800000" scaled="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199" name="Shape 84">
                  <a:extLst>
                    <a:ext uri="{FF2B5EF4-FFF2-40B4-BE49-F238E27FC236}">
                      <a16:creationId xmlns:a16="http://schemas.microsoft.com/office/drawing/2014/main" id="{DD142CF6-3F30-449C-B9D2-6915B9EB90CB}"/>
                    </a:ext>
                  </a:extLst>
                </p:cNvPr>
                <p:cNvSpPr/>
                <p:nvPr/>
              </p:nvSpPr>
              <p:spPr>
                <a:xfrm>
                  <a:off x="2725083" y="5413690"/>
                  <a:ext cx="654777" cy="41507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4501" y="11816"/>
                      </a:moveTo>
                      <a:cubicBezTo>
                        <a:pt x="4532" y="11851"/>
                        <a:pt x="4562" y="11885"/>
                        <a:pt x="4592" y="11920"/>
                      </a:cubicBezTo>
                      <a:cubicBezTo>
                        <a:pt x="5842" y="13354"/>
                        <a:pt x="7092" y="14788"/>
                        <a:pt x="8343" y="16222"/>
                      </a:cubicBezTo>
                      <a:cubicBezTo>
                        <a:pt x="9838" y="17937"/>
                        <a:pt x="11334" y="19652"/>
                        <a:pt x="12829" y="21367"/>
                      </a:cubicBezTo>
                      <a:cubicBezTo>
                        <a:pt x="12897" y="21444"/>
                        <a:pt x="12965" y="21522"/>
                        <a:pt x="13032" y="21600"/>
                      </a:cubicBezTo>
                      <a:cubicBezTo>
                        <a:pt x="13091" y="21521"/>
                        <a:pt x="13149" y="21441"/>
                        <a:pt x="13208" y="21362"/>
                      </a:cubicBezTo>
                      <a:cubicBezTo>
                        <a:pt x="13306" y="21229"/>
                        <a:pt x="13404" y="21097"/>
                        <a:pt x="13502" y="20964"/>
                      </a:cubicBezTo>
                      <a:cubicBezTo>
                        <a:pt x="16148" y="17381"/>
                        <a:pt x="18793" y="13797"/>
                        <a:pt x="21438" y="10214"/>
                      </a:cubicBezTo>
                      <a:cubicBezTo>
                        <a:pt x="21492" y="10141"/>
                        <a:pt x="21546" y="10068"/>
                        <a:pt x="21600" y="9994"/>
                      </a:cubicBezTo>
                      <a:cubicBezTo>
                        <a:pt x="21332" y="9786"/>
                        <a:pt x="21065" y="9577"/>
                        <a:pt x="20797" y="9368"/>
                      </a:cubicBezTo>
                      <a:cubicBezTo>
                        <a:pt x="20420" y="9073"/>
                        <a:pt x="20043" y="8779"/>
                        <a:pt x="19665" y="8484"/>
                      </a:cubicBezTo>
                      <a:cubicBezTo>
                        <a:pt x="19471" y="8332"/>
                        <a:pt x="19276" y="8180"/>
                        <a:pt x="19082" y="8028"/>
                      </a:cubicBezTo>
                      <a:cubicBezTo>
                        <a:pt x="18930" y="7910"/>
                        <a:pt x="18779" y="7792"/>
                        <a:pt x="18628" y="7674"/>
                      </a:cubicBezTo>
                      <a:cubicBezTo>
                        <a:pt x="15351" y="5116"/>
                        <a:pt x="12075" y="2558"/>
                        <a:pt x="8798" y="0"/>
                      </a:cubicBezTo>
                      <a:cubicBezTo>
                        <a:pt x="8739" y="45"/>
                        <a:pt x="8679" y="90"/>
                        <a:pt x="8620" y="135"/>
                      </a:cubicBezTo>
                      <a:cubicBezTo>
                        <a:pt x="5814" y="2257"/>
                        <a:pt x="3008" y="4378"/>
                        <a:pt x="203" y="6500"/>
                      </a:cubicBezTo>
                      <a:cubicBezTo>
                        <a:pt x="135" y="6552"/>
                        <a:pt x="68" y="6603"/>
                        <a:pt x="0" y="6654"/>
                      </a:cubicBezTo>
                      <a:cubicBezTo>
                        <a:pt x="69" y="6733"/>
                        <a:pt x="139" y="6813"/>
                        <a:pt x="208" y="6892"/>
                      </a:cubicBezTo>
                      <a:cubicBezTo>
                        <a:pt x="342" y="7046"/>
                        <a:pt x="477" y="7200"/>
                        <a:pt x="611" y="7354"/>
                      </a:cubicBezTo>
                      <a:cubicBezTo>
                        <a:pt x="729" y="7490"/>
                        <a:pt x="847" y="7625"/>
                        <a:pt x="965" y="7761"/>
                      </a:cubicBezTo>
                      <a:cubicBezTo>
                        <a:pt x="2078" y="9037"/>
                        <a:pt x="3191" y="10313"/>
                        <a:pt x="4304" y="11589"/>
                      </a:cubicBezTo>
                      <a:cubicBezTo>
                        <a:pt x="4345" y="11637"/>
                        <a:pt x="4386" y="11684"/>
                        <a:pt x="4428" y="11731"/>
                      </a:cubicBezTo>
                      <a:cubicBezTo>
                        <a:pt x="4452" y="11760"/>
                        <a:pt x="4477" y="11788"/>
                        <a:pt x="4501" y="11816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lin ang="17400000" scaled="0"/>
                </a:gra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</p:grpSp>
        </p:grp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423423EE-420E-471A-AB72-737165412EE0}"/>
                </a:ext>
              </a:extLst>
            </p:cNvPr>
            <p:cNvSpPr/>
            <p:nvPr/>
          </p:nvSpPr>
          <p:spPr>
            <a:xfrm>
              <a:off x="7780575" y="4513422"/>
              <a:ext cx="1983511" cy="24217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Rectangle 211">
              <a:extLst>
                <a:ext uri="{FF2B5EF4-FFF2-40B4-BE49-F238E27FC236}">
                  <a16:creationId xmlns:a16="http://schemas.microsoft.com/office/drawing/2014/main" id="{B30BABC6-61EE-4603-8FE6-569E03CD9541}"/>
                </a:ext>
              </a:extLst>
            </p:cNvPr>
            <p:cNvSpPr/>
            <p:nvPr/>
          </p:nvSpPr>
          <p:spPr>
            <a:xfrm>
              <a:off x="7780575" y="4750752"/>
              <a:ext cx="2718915" cy="24217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Rectangle 212">
              <a:extLst>
                <a:ext uri="{FF2B5EF4-FFF2-40B4-BE49-F238E27FC236}">
                  <a16:creationId xmlns:a16="http://schemas.microsoft.com/office/drawing/2014/main" id="{D7C3CEA1-90CA-4D98-A354-9D60188CE77C}"/>
                </a:ext>
              </a:extLst>
            </p:cNvPr>
            <p:cNvSpPr/>
            <p:nvPr/>
          </p:nvSpPr>
          <p:spPr>
            <a:xfrm>
              <a:off x="7783721" y="4992663"/>
              <a:ext cx="590921" cy="24217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F7D08D8B-3B36-4D3C-AA9D-49E6A4F9B65B}"/>
                </a:ext>
              </a:extLst>
            </p:cNvPr>
            <p:cNvSpPr txBox="1"/>
            <p:nvPr/>
          </p:nvSpPr>
          <p:spPr>
            <a:xfrm>
              <a:off x="7426898" y="3124302"/>
              <a:ext cx="1247610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5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31%</a:t>
              </a: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FD5ABA8D-85C9-44FD-93CC-2755101B0441}"/>
                </a:ext>
              </a:extLst>
            </p:cNvPr>
            <p:cNvSpPr txBox="1"/>
            <p:nvPr/>
          </p:nvSpPr>
          <p:spPr>
            <a:xfrm>
              <a:off x="7409769" y="3649042"/>
              <a:ext cx="1278389" cy="461665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Creepiest god air fish land</a:t>
              </a:r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8973E24A-A78A-4ED4-9883-7563653441B7}"/>
                </a:ext>
              </a:extLst>
            </p:cNvPr>
            <p:cNvSpPr txBox="1"/>
            <p:nvPr/>
          </p:nvSpPr>
          <p:spPr>
            <a:xfrm>
              <a:off x="9398573" y="3124302"/>
              <a:ext cx="1247610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5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59%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9932609E-88C3-4EBA-933E-2F71B46A54D8}"/>
                </a:ext>
              </a:extLst>
            </p:cNvPr>
            <p:cNvSpPr txBox="1"/>
            <p:nvPr/>
          </p:nvSpPr>
          <p:spPr>
            <a:xfrm>
              <a:off x="9381444" y="3649042"/>
              <a:ext cx="1278389" cy="461665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Creepiest god air </a:t>
              </a:r>
              <a:r>
                <a:rPr lang="en-US" sz="120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fish land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C0D60664-4940-4E71-8C82-AA9CFA749671}"/>
                </a:ext>
              </a:extLst>
            </p:cNvPr>
            <p:cNvSpPr txBox="1"/>
            <p:nvPr/>
          </p:nvSpPr>
          <p:spPr>
            <a:xfrm>
              <a:off x="9772042" y="4448431"/>
              <a:ext cx="60531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31%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87ADA0E2-5FB5-4CB7-ABAE-B4A62A5C27B8}"/>
                </a:ext>
              </a:extLst>
            </p:cNvPr>
            <p:cNvSpPr txBox="1"/>
            <p:nvPr/>
          </p:nvSpPr>
          <p:spPr>
            <a:xfrm>
              <a:off x="10499490" y="4711937"/>
              <a:ext cx="60531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59%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24F57602-FCD8-4BBA-ABE0-65FAE5A09B53}"/>
                </a:ext>
              </a:extLst>
            </p:cNvPr>
            <p:cNvSpPr txBox="1"/>
            <p:nvPr/>
          </p:nvSpPr>
          <p:spPr>
            <a:xfrm>
              <a:off x="8400054" y="4978020"/>
              <a:ext cx="60531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dirty="0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10%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4A2FD60F-27D2-456E-86BC-BC36E3589DFD}"/>
                </a:ext>
              </a:extLst>
            </p:cNvPr>
            <p:cNvSpPr txBox="1"/>
            <p:nvPr/>
          </p:nvSpPr>
          <p:spPr>
            <a:xfrm>
              <a:off x="7417471" y="4412328"/>
              <a:ext cx="415051" cy="88684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01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02</a:t>
              </a:r>
            </a:p>
            <a:p>
              <a:pPr>
                <a:lnSpc>
                  <a:spcPct val="1500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03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71C1D779-744E-4867-BBEE-3CBE56B66FB7}"/>
                </a:ext>
              </a:extLst>
            </p:cNvPr>
            <p:cNvSpPr txBox="1"/>
            <p:nvPr/>
          </p:nvSpPr>
          <p:spPr>
            <a:xfrm>
              <a:off x="7478431" y="5362281"/>
              <a:ext cx="3626375" cy="48442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Also he his male air bring is Signs. Creepiest god air fish land. Air saying fruitful. Also he his male air bring.</a:t>
              </a:r>
            </a:p>
          </p:txBody>
        </p:sp>
      </p:grpSp>
      <p:sp>
        <p:nvSpPr>
          <p:cNvPr id="288" name="Picture Placeholder 287">
            <a:extLst>
              <a:ext uri="{FF2B5EF4-FFF2-40B4-BE49-F238E27FC236}">
                <a16:creationId xmlns:a16="http://schemas.microsoft.com/office/drawing/2014/main" id="{F579135C-258E-43AB-AC6E-14A1E3AFA0CD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</p:spPr>
        <p:txBody>
          <a:bodyPr/>
          <a:lstStyle/>
          <a:p>
            <a:r>
              <a:rPr lang="en-US" b="1" dirty="0"/>
              <a:t>Our Information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5A83BF4-82BE-40D9-825D-54341FA70962}"/>
              </a:ext>
            </a:extLst>
          </p:cNvPr>
          <p:cNvGrpSpPr/>
          <p:nvPr/>
        </p:nvGrpSpPr>
        <p:grpSpPr>
          <a:xfrm>
            <a:off x="2137627" y="2062109"/>
            <a:ext cx="7916747" cy="3876671"/>
            <a:chOff x="2137627" y="2062109"/>
            <a:chExt cx="7916747" cy="3876671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454491C-3065-4B43-B4BC-2E3DD1F5CECE}"/>
                </a:ext>
              </a:extLst>
            </p:cNvPr>
            <p:cNvSpPr/>
            <p:nvPr/>
          </p:nvSpPr>
          <p:spPr>
            <a:xfrm>
              <a:off x="2137627" y="2062109"/>
              <a:ext cx="2200917" cy="2200917"/>
            </a:xfrm>
            <a:prstGeom prst="ellipse">
              <a:avLst/>
            </a:prstGeom>
            <a:noFill/>
            <a:ln w="1143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8E3C73D-D2CC-4595-B47B-4E8A77FB1DEC}"/>
                </a:ext>
              </a:extLst>
            </p:cNvPr>
            <p:cNvSpPr/>
            <p:nvPr/>
          </p:nvSpPr>
          <p:spPr>
            <a:xfrm>
              <a:off x="4042904" y="2062109"/>
              <a:ext cx="2200917" cy="2200917"/>
            </a:xfrm>
            <a:prstGeom prst="ellipse">
              <a:avLst/>
            </a:prstGeom>
            <a:noFill/>
            <a:ln w="1143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23BE980-F982-42A6-B6A7-717D9E494CBB}"/>
                </a:ext>
              </a:extLst>
            </p:cNvPr>
            <p:cNvSpPr/>
            <p:nvPr/>
          </p:nvSpPr>
          <p:spPr>
            <a:xfrm>
              <a:off x="5948181" y="2062109"/>
              <a:ext cx="2200917" cy="2200917"/>
            </a:xfrm>
            <a:prstGeom prst="ellipse">
              <a:avLst/>
            </a:prstGeom>
            <a:noFill/>
            <a:ln w="1143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B7CD4FA-CB86-4ACA-AFE1-3098EA7A573F}"/>
                </a:ext>
              </a:extLst>
            </p:cNvPr>
            <p:cNvSpPr/>
            <p:nvPr/>
          </p:nvSpPr>
          <p:spPr>
            <a:xfrm>
              <a:off x="7853457" y="2062109"/>
              <a:ext cx="2200917" cy="2200917"/>
            </a:xfrm>
            <a:prstGeom prst="ellipse">
              <a:avLst/>
            </a:prstGeom>
            <a:noFill/>
            <a:ln w="1143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1AD1BEF-B52C-4428-B87C-1BE1221491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6857" y="2918152"/>
              <a:ext cx="673011" cy="488831"/>
            </a:xfrm>
            <a:custGeom>
              <a:avLst/>
              <a:gdLst>
                <a:gd name="T0" fmla="*/ 195 w 211"/>
                <a:gd name="T1" fmla="*/ 27 h 155"/>
                <a:gd name="T2" fmla="*/ 201 w 211"/>
                <a:gd name="T3" fmla="*/ 21 h 155"/>
                <a:gd name="T4" fmla="*/ 24 w 211"/>
                <a:gd name="T5" fmla="*/ 16 h 155"/>
                <a:gd name="T6" fmla="*/ 19 w 211"/>
                <a:gd name="T7" fmla="*/ 55 h 155"/>
                <a:gd name="T8" fmla="*/ 15 w 211"/>
                <a:gd name="T9" fmla="*/ 64 h 155"/>
                <a:gd name="T10" fmla="*/ 20 w 211"/>
                <a:gd name="T11" fmla="*/ 84 h 155"/>
                <a:gd name="T12" fmla="*/ 12 w 211"/>
                <a:gd name="T13" fmla="*/ 93 h 155"/>
                <a:gd name="T14" fmla="*/ 18 w 211"/>
                <a:gd name="T15" fmla="*/ 132 h 155"/>
                <a:gd name="T16" fmla="*/ 198 w 211"/>
                <a:gd name="T17" fmla="*/ 129 h 155"/>
                <a:gd name="T18" fmla="*/ 189 w 211"/>
                <a:gd name="T19" fmla="*/ 102 h 155"/>
                <a:gd name="T20" fmla="*/ 195 w 211"/>
                <a:gd name="T21" fmla="*/ 95 h 155"/>
                <a:gd name="T22" fmla="*/ 199 w 211"/>
                <a:gd name="T23" fmla="*/ 74 h 155"/>
                <a:gd name="T24" fmla="*/ 204 w 211"/>
                <a:gd name="T25" fmla="*/ 55 h 155"/>
                <a:gd name="T26" fmla="*/ 100 w 211"/>
                <a:gd name="T27" fmla="*/ 47 h 155"/>
                <a:gd name="T28" fmla="*/ 180 w 211"/>
                <a:gd name="T29" fmla="*/ 31 h 155"/>
                <a:gd name="T30" fmla="*/ 187 w 211"/>
                <a:gd name="T31" fmla="*/ 46 h 155"/>
                <a:gd name="T32" fmla="*/ 177 w 211"/>
                <a:gd name="T33" fmla="*/ 51 h 155"/>
                <a:gd name="T34" fmla="*/ 100 w 211"/>
                <a:gd name="T35" fmla="*/ 47 h 155"/>
                <a:gd name="T36" fmla="*/ 31 w 211"/>
                <a:gd name="T37" fmla="*/ 68 h 155"/>
                <a:gd name="T38" fmla="*/ 95 w 211"/>
                <a:gd name="T39" fmla="*/ 81 h 155"/>
                <a:gd name="T40" fmla="*/ 112 w 211"/>
                <a:gd name="T41" fmla="*/ 108 h 155"/>
                <a:gd name="T42" fmla="*/ 24 w 211"/>
                <a:gd name="T43" fmla="*/ 86 h 155"/>
                <a:gd name="T44" fmla="*/ 22 w 211"/>
                <a:gd name="T45" fmla="*/ 66 h 155"/>
                <a:gd name="T46" fmla="*/ 21 w 211"/>
                <a:gd name="T47" fmla="*/ 25 h 155"/>
                <a:gd name="T48" fmla="*/ 26 w 211"/>
                <a:gd name="T49" fmla="*/ 24 h 155"/>
                <a:gd name="T50" fmla="*/ 96 w 211"/>
                <a:gd name="T51" fmla="*/ 47 h 155"/>
                <a:gd name="T52" fmla="*/ 30 w 211"/>
                <a:gd name="T53" fmla="*/ 52 h 155"/>
                <a:gd name="T54" fmla="*/ 26 w 211"/>
                <a:gd name="T55" fmla="*/ 51 h 155"/>
                <a:gd name="T56" fmla="*/ 90 w 211"/>
                <a:gd name="T57" fmla="*/ 145 h 155"/>
                <a:gd name="T58" fmla="*/ 20 w 211"/>
                <a:gd name="T59" fmla="*/ 126 h 155"/>
                <a:gd name="T60" fmla="*/ 15 w 211"/>
                <a:gd name="T61" fmla="*/ 100 h 155"/>
                <a:gd name="T62" fmla="*/ 20 w 211"/>
                <a:gd name="T63" fmla="*/ 98 h 155"/>
                <a:gd name="T64" fmla="*/ 90 w 211"/>
                <a:gd name="T65" fmla="*/ 121 h 155"/>
                <a:gd name="T66" fmla="*/ 181 w 211"/>
                <a:gd name="T67" fmla="*/ 121 h 155"/>
                <a:gd name="T68" fmla="*/ 93 w 211"/>
                <a:gd name="T69" fmla="*/ 145 h 155"/>
                <a:gd name="T70" fmla="*/ 113 w 211"/>
                <a:gd name="T71" fmla="*/ 118 h 155"/>
                <a:gd name="T72" fmla="*/ 126 w 211"/>
                <a:gd name="T73" fmla="*/ 115 h 155"/>
                <a:gd name="T74" fmla="*/ 183 w 211"/>
                <a:gd name="T75" fmla="*/ 103 h 155"/>
                <a:gd name="T76" fmla="*/ 185 w 211"/>
                <a:gd name="T77" fmla="*/ 88 h 155"/>
                <a:gd name="T78" fmla="*/ 178 w 211"/>
                <a:gd name="T79" fmla="*/ 90 h 155"/>
                <a:gd name="T80" fmla="*/ 115 w 211"/>
                <a:gd name="T81" fmla="*/ 84 h 155"/>
                <a:gd name="T82" fmla="*/ 185 w 211"/>
                <a:gd name="T83" fmla="*/ 61 h 155"/>
                <a:gd name="T84" fmla="*/ 193 w 211"/>
                <a:gd name="T85" fmla="*/ 73 h 155"/>
                <a:gd name="T86" fmla="*/ 185 w 211"/>
                <a:gd name="T87" fmla="*/ 8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1" h="155">
                  <a:moveTo>
                    <a:pt x="191" y="47"/>
                  </a:moveTo>
                  <a:cubicBezTo>
                    <a:pt x="190" y="41"/>
                    <a:pt x="190" y="31"/>
                    <a:pt x="195" y="27"/>
                  </a:cubicBezTo>
                  <a:cubicBezTo>
                    <a:pt x="195" y="27"/>
                    <a:pt x="196" y="27"/>
                    <a:pt x="196" y="27"/>
                  </a:cubicBezTo>
                  <a:cubicBezTo>
                    <a:pt x="200" y="26"/>
                    <a:pt x="203" y="24"/>
                    <a:pt x="201" y="21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11" y="17"/>
                    <a:pt x="12" y="37"/>
                  </a:cubicBezTo>
                  <a:cubicBezTo>
                    <a:pt x="13" y="48"/>
                    <a:pt x="16" y="53"/>
                    <a:pt x="19" y="55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8" y="61"/>
                    <a:pt x="11" y="63"/>
                    <a:pt x="15" y="64"/>
                  </a:cubicBezTo>
                  <a:cubicBezTo>
                    <a:pt x="16" y="64"/>
                    <a:pt x="16" y="64"/>
                    <a:pt x="16" y="65"/>
                  </a:cubicBezTo>
                  <a:cubicBezTo>
                    <a:pt x="21" y="68"/>
                    <a:pt x="21" y="78"/>
                    <a:pt x="20" y="84"/>
                  </a:cubicBezTo>
                  <a:cubicBezTo>
                    <a:pt x="0" y="90"/>
                    <a:pt x="8" y="92"/>
                    <a:pt x="8" y="92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9" y="96"/>
                    <a:pt x="6" y="101"/>
                    <a:pt x="6" y="111"/>
                  </a:cubicBezTo>
                  <a:cubicBezTo>
                    <a:pt x="7" y="131"/>
                    <a:pt x="18" y="132"/>
                    <a:pt x="18" y="132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198" y="129"/>
                    <a:pt x="198" y="129"/>
                    <a:pt x="198" y="129"/>
                  </a:cubicBezTo>
                  <a:cubicBezTo>
                    <a:pt x="198" y="129"/>
                    <a:pt x="205" y="127"/>
                    <a:pt x="185" y="122"/>
                  </a:cubicBezTo>
                  <a:cubicBezTo>
                    <a:pt x="184" y="116"/>
                    <a:pt x="184" y="105"/>
                    <a:pt x="189" y="102"/>
                  </a:cubicBezTo>
                  <a:cubicBezTo>
                    <a:pt x="189" y="102"/>
                    <a:pt x="190" y="102"/>
                    <a:pt x="190" y="101"/>
                  </a:cubicBezTo>
                  <a:cubicBezTo>
                    <a:pt x="194" y="100"/>
                    <a:pt x="197" y="98"/>
                    <a:pt x="195" y="95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193" y="92"/>
                    <a:pt x="198" y="87"/>
                    <a:pt x="199" y="74"/>
                  </a:cubicBezTo>
                  <a:cubicBezTo>
                    <a:pt x="199" y="65"/>
                    <a:pt x="197" y="60"/>
                    <a:pt x="194" y="57"/>
                  </a:cubicBezTo>
                  <a:cubicBezTo>
                    <a:pt x="204" y="55"/>
                    <a:pt x="204" y="55"/>
                    <a:pt x="204" y="55"/>
                  </a:cubicBezTo>
                  <a:cubicBezTo>
                    <a:pt x="204" y="55"/>
                    <a:pt x="211" y="53"/>
                    <a:pt x="191" y="47"/>
                  </a:cubicBezTo>
                  <a:close/>
                  <a:moveTo>
                    <a:pt x="100" y="47"/>
                  </a:moveTo>
                  <a:cubicBezTo>
                    <a:pt x="118" y="43"/>
                    <a:pt x="118" y="43"/>
                    <a:pt x="118" y="43"/>
                  </a:cubicBezTo>
                  <a:cubicBezTo>
                    <a:pt x="180" y="31"/>
                    <a:pt x="180" y="31"/>
                    <a:pt x="180" y="31"/>
                  </a:cubicBezTo>
                  <a:cubicBezTo>
                    <a:pt x="189" y="29"/>
                    <a:pt x="189" y="29"/>
                    <a:pt x="189" y="29"/>
                  </a:cubicBezTo>
                  <a:cubicBezTo>
                    <a:pt x="186" y="34"/>
                    <a:pt x="186" y="41"/>
                    <a:pt x="187" y="46"/>
                  </a:cubicBezTo>
                  <a:cubicBezTo>
                    <a:pt x="187" y="47"/>
                    <a:pt x="187" y="48"/>
                    <a:pt x="187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99" y="71"/>
                    <a:pt x="99" y="71"/>
                    <a:pt x="99" y="71"/>
                  </a:cubicBezTo>
                  <a:lnTo>
                    <a:pt x="100" y="47"/>
                  </a:lnTo>
                  <a:close/>
                  <a:moveTo>
                    <a:pt x="22" y="66"/>
                  </a:moveTo>
                  <a:cubicBezTo>
                    <a:pt x="31" y="68"/>
                    <a:pt x="31" y="68"/>
                    <a:pt x="31" y="6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111" y="84"/>
                    <a:pt x="111" y="84"/>
                    <a:pt x="111" y="84"/>
                  </a:cubicBezTo>
                  <a:cubicBezTo>
                    <a:pt x="112" y="108"/>
                    <a:pt x="112" y="108"/>
                    <a:pt x="112" y="108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4" y="85"/>
                    <a:pt x="24" y="84"/>
                    <a:pt x="24" y="83"/>
                  </a:cubicBezTo>
                  <a:cubicBezTo>
                    <a:pt x="25" y="79"/>
                    <a:pt x="25" y="71"/>
                    <a:pt x="22" y="66"/>
                  </a:cubicBezTo>
                  <a:close/>
                  <a:moveTo>
                    <a:pt x="19" y="36"/>
                  </a:moveTo>
                  <a:cubicBezTo>
                    <a:pt x="18" y="31"/>
                    <a:pt x="19" y="27"/>
                    <a:pt x="21" y="25"/>
                  </a:cubicBezTo>
                  <a:cubicBezTo>
                    <a:pt x="22" y="24"/>
                    <a:pt x="24" y="24"/>
                    <a:pt x="25" y="24"/>
                  </a:cubicBezTo>
                  <a:cubicBezTo>
                    <a:pt x="25" y="24"/>
                    <a:pt x="26" y="24"/>
                    <a:pt x="26" y="24"/>
                  </a:cubicBezTo>
                  <a:cubicBezTo>
                    <a:pt x="73" y="39"/>
                    <a:pt x="73" y="39"/>
                    <a:pt x="73" y="39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5" y="51"/>
                    <a:pt x="19" y="50"/>
                    <a:pt x="19" y="36"/>
                  </a:cubicBezTo>
                  <a:close/>
                  <a:moveTo>
                    <a:pt x="90" y="145"/>
                  </a:moveTo>
                  <a:cubicBezTo>
                    <a:pt x="20" y="126"/>
                    <a:pt x="20" y="126"/>
                    <a:pt x="20" y="126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19" y="125"/>
                    <a:pt x="13" y="125"/>
                    <a:pt x="13" y="110"/>
                  </a:cubicBezTo>
                  <a:cubicBezTo>
                    <a:pt x="12" y="105"/>
                    <a:pt x="13" y="101"/>
                    <a:pt x="15" y="100"/>
                  </a:cubicBezTo>
                  <a:cubicBezTo>
                    <a:pt x="16" y="98"/>
                    <a:pt x="18" y="98"/>
                    <a:pt x="19" y="98"/>
                  </a:cubicBezTo>
                  <a:cubicBezTo>
                    <a:pt x="19" y="98"/>
                    <a:pt x="20" y="98"/>
                    <a:pt x="20" y="98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90" y="121"/>
                    <a:pt x="90" y="121"/>
                    <a:pt x="90" y="121"/>
                  </a:cubicBezTo>
                  <a:lnTo>
                    <a:pt x="90" y="145"/>
                  </a:lnTo>
                  <a:close/>
                  <a:moveTo>
                    <a:pt x="181" y="121"/>
                  </a:moveTo>
                  <a:cubicBezTo>
                    <a:pt x="181" y="122"/>
                    <a:pt x="181" y="123"/>
                    <a:pt x="181" y="123"/>
                  </a:cubicBezTo>
                  <a:cubicBezTo>
                    <a:pt x="93" y="145"/>
                    <a:pt x="93" y="145"/>
                    <a:pt x="93" y="145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113" y="118"/>
                    <a:pt x="113" y="118"/>
                    <a:pt x="113" y="118"/>
                  </a:cubicBezTo>
                  <a:cubicBezTo>
                    <a:pt x="116" y="118"/>
                    <a:pt x="116" y="118"/>
                    <a:pt x="116" y="118"/>
                  </a:cubicBezTo>
                  <a:cubicBezTo>
                    <a:pt x="126" y="115"/>
                    <a:pt x="126" y="115"/>
                    <a:pt x="126" y="115"/>
                  </a:cubicBezTo>
                  <a:cubicBezTo>
                    <a:pt x="174" y="105"/>
                    <a:pt x="174" y="105"/>
                    <a:pt x="174" y="105"/>
                  </a:cubicBezTo>
                  <a:cubicBezTo>
                    <a:pt x="183" y="103"/>
                    <a:pt x="183" y="103"/>
                    <a:pt x="183" y="103"/>
                  </a:cubicBezTo>
                  <a:cubicBezTo>
                    <a:pt x="180" y="108"/>
                    <a:pt x="180" y="116"/>
                    <a:pt x="181" y="121"/>
                  </a:cubicBezTo>
                  <a:close/>
                  <a:moveTo>
                    <a:pt x="185" y="88"/>
                  </a:moveTo>
                  <a:cubicBezTo>
                    <a:pt x="185" y="88"/>
                    <a:pt x="185" y="88"/>
                    <a:pt x="185" y="88"/>
                  </a:cubicBezTo>
                  <a:cubicBezTo>
                    <a:pt x="178" y="90"/>
                    <a:pt x="178" y="90"/>
                    <a:pt x="178" y="90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15" y="84"/>
                    <a:pt x="115" y="84"/>
                    <a:pt x="115" y="84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85" y="61"/>
                    <a:pt x="185" y="61"/>
                    <a:pt x="185" y="61"/>
                  </a:cubicBezTo>
                  <a:cubicBezTo>
                    <a:pt x="185" y="61"/>
                    <a:pt x="188" y="60"/>
                    <a:pt x="190" y="62"/>
                  </a:cubicBezTo>
                  <a:cubicBezTo>
                    <a:pt x="192" y="64"/>
                    <a:pt x="193" y="68"/>
                    <a:pt x="193" y="73"/>
                  </a:cubicBezTo>
                  <a:cubicBezTo>
                    <a:pt x="192" y="88"/>
                    <a:pt x="186" y="88"/>
                    <a:pt x="185" y="88"/>
                  </a:cubicBezTo>
                  <a:close/>
                  <a:moveTo>
                    <a:pt x="185" y="88"/>
                  </a:moveTo>
                  <a:cubicBezTo>
                    <a:pt x="185" y="88"/>
                    <a:pt x="185" y="88"/>
                    <a:pt x="185" y="8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8B39AD6-3734-4EA3-87BC-C7838981959B}"/>
                </a:ext>
              </a:extLst>
            </p:cNvPr>
            <p:cNvGrpSpPr/>
            <p:nvPr/>
          </p:nvGrpSpPr>
          <p:grpSpPr>
            <a:xfrm>
              <a:off x="6662584" y="2910417"/>
              <a:ext cx="772110" cy="504299"/>
              <a:chOff x="708025" y="2132013"/>
              <a:chExt cx="1135063" cy="741362"/>
            </a:xfrm>
            <a:solidFill>
              <a:schemeClr val="accent4"/>
            </a:solidFill>
          </p:grpSpPr>
          <p:sp>
            <p:nvSpPr>
              <p:cNvPr id="13" name="Freeform 21">
                <a:extLst>
                  <a:ext uri="{FF2B5EF4-FFF2-40B4-BE49-F238E27FC236}">
                    <a16:creationId xmlns:a16="http://schemas.microsoft.com/office/drawing/2014/main" id="{006F9AA5-AF4B-41D8-ACF5-1141D0C5F2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8025" y="2760663"/>
                <a:ext cx="1135063" cy="112712"/>
              </a:xfrm>
              <a:custGeom>
                <a:avLst/>
                <a:gdLst>
                  <a:gd name="T0" fmla="*/ 311 w 312"/>
                  <a:gd name="T1" fmla="*/ 1 h 31"/>
                  <a:gd name="T2" fmla="*/ 310 w 312"/>
                  <a:gd name="T3" fmla="*/ 0 h 31"/>
                  <a:gd name="T4" fmla="*/ 2 w 312"/>
                  <a:gd name="T5" fmla="*/ 0 h 31"/>
                  <a:gd name="T6" fmla="*/ 0 w 312"/>
                  <a:gd name="T7" fmla="*/ 1 h 31"/>
                  <a:gd name="T8" fmla="*/ 0 w 312"/>
                  <a:gd name="T9" fmla="*/ 2 h 31"/>
                  <a:gd name="T10" fmla="*/ 41 w 312"/>
                  <a:gd name="T11" fmla="*/ 31 h 31"/>
                  <a:gd name="T12" fmla="*/ 271 w 312"/>
                  <a:gd name="T13" fmla="*/ 31 h 31"/>
                  <a:gd name="T14" fmla="*/ 312 w 312"/>
                  <a:gd name="T15" fmla="*/ 2 h 31"/>
                  <a:gd name="T16" fmla="*/ 311 w 312"/>
                  <a:gd name="T17" fmla="*/ 1 h 31"/>
                  <a:gd name="T18" fmla="*/ 179 w 312"/>
                  <a:gd name="T19" fmla="*/ 21 h 31"/>
                  <a:gd name="T20" fmla="*/ 133 w 312"/>
                  <a:gd name="T21" fmla="*/ 21 h 31"/>
                  <a:gd name="T22" fmla="*/ 133 w 312"/>
                  <a:gd name="T23" fmla="*/ 10 h 31"/>
                  <a:gd name="T24" fmla="*/ 179 w 312"/>
                  <a:gd name="T25" fmla="*/ 10 h 31"/>
                  <a:gd name="T26" fmla="*/ 179 w 312"/>
                  <a:gd name="T27" fmla="*/ 21 h 31"/>
                  <a:gd name="T28" fmla="*/ 179 w 312"/>
                  <a:gd name="T29" fmla="*/ 21 h 31"/>
                  <a:gd name="T30" fmla="*/ 179 w 312"/>
                  <a:gd name="T31" fmla="*/ 2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31">
                    <a:moveTo>
                      <a:pt x="311" y="1"/>
                    </a:moveTo>
                    <a:cubicBezTo>
                      <a:pt x="311" y="0"/>
                      <a:pt x="311" y="0"/>
                      <a:pt x="31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5" y="31"/>
                      <a:pt x="41" y="31"/>
                    </a:cubicBezTo>
                    <a:cubicBezTo>
                      <a:pt x="271" y="31"/>
                      <a:pt x="271" y="31"/>
                      <a:pt x="271" y="31"/>
                    </a:cubicBezTo>
                    <a:cubicBezTo>
                      <a:pt x="307" y="31"/>
                      <a:pt x="312" y="2"/>
                      <a:pt x="312" y="2"/>
                    </a:cubicBezTo>
                    <a:cubicBezTo>
                      <a:pt x="312" y="1"/>
                      <a:pt x="312" y="1"/>
                      <a:pt x="311" y="1"/>
                    </a:cubicBezTo>
                    <a:close/>
                    <a:moveTo>
                      <a:pt x="179" y="21"/>
                    </a:moveTo>
                    <a:cubicBezTo>
                      <a:pt x="133" y="21"/>
                      <a:pt x="133" y="21"/>
                      <a:pt x="133" y="21"/>
                    </a:cubicBezTo>
                    <a:cubicBezTo>
                      <a:pt x="133" y="10"/>
                      <a:pt x="133" y="10"/>
                      <a:pt x="133" y="10"/>
                    </a:cubicBezTo>
                    <a:cubicBezTo>
                      <a:pt x="179" y="10"/>
                      <a:pt x="179" y="10"/>
                      <a:pt x="179" y="10"/>
                    </a:cubicBezTo>
                    <a:lnTo>
                      <a:pt x="179" y="21"/>
                    </a:lnTo>
                    <a:close/>
                    <a:moveTo>
                      <a:pt x="179" y="21"/>
                    </a:moveTo>
                    <a:cubicBezTo>
                      <a:pt x="179" y="21"/>
                      <a:pt x="179" y="21"/>
                      <a:pt x="179" y="21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22">
                <a:extLst>
                  <a:ext uri="{FF2B5EF4-FFF2-40B4-BE49-F238E27FC236}">
                    <a16:creationId xmlns:a16="http://schemas.microsoft.com/office/drawing/2014/main" id="{39663A3A-77EE-4AF5-96D4-2E9FD922E5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6450" y="2132013"/>
                <a:ext cx="935038" cy="588962"/>
              </a:xfrm>
              <a:custGeom>
                <a:avLst/>
                <a:gdLst>
                  <a:gd name="T0" fmla="*/ 7 w 257"/>
                  <a:gd name="T1" fmla="*/ 163 h 163"/>
                  <a:gd name="T2" fmla="*/ 251 w 257"/>
                  <a:gd name="T3" fmla="*/ 163 h 163"/>
                  <a:gd name="T4" fmla="*/ 257 w 257"/>
                  <a:gd name="T5" fmla="*/ 156 h 163"/>
                  <a:gd name="T6" fmla="*/ 257 w 257"/>
                  <a:gd name="T7" fmla="*/ 6 h 163"/>
                  <a:gd name="T8" fmla="*/ 251 w 257"/>
                  <a:gd name="T9" fmla="*/ 0 h 163"/>
                  <a:gd name="T10" fmla="*/ 7 w 257"/>
                  <a:gd name="T11" fmla="*/ 0 h 163"/>
                  <a:gd name="T12" fmla="*/ 0 w 257"/>
                  <a:gd name="T13" fmla="*/ 6 h 163"/>
                  <a:gd name="T14" fmla="*/ 0 w 257"/>
                  <a:gd name="T15" fmla="*/ 156 h 163"/>
                  <a:gd name="T16" fmla="*/ 7 w 257"/>
                  <a:gd name="T17" fmla="*/ 163 h 163"/>
                  <a:gd name="T18" fmla="*/ 23 w 257"/>
                  <a:gd name="T19" fmla="*/ 22 h 163"/>
                  <a:gd name="T20" fmla="*/ 235 w 257"/>
                  <a:gd name="T21" fmla="*/ 22 h 163"/>
                  <a:gd name="T22" fmla="*/ 235 w 257"/>
                  <a:gd name="T23" fmla="*/ 140 h 163"/>
                  <a:gd name="T24" fmla="*/ 23 w 257"/>
                  <a:gd name="T25" fmla="*/ 140 h 163"/>
                  <a:gd name="T26" fmla="*/ 23 w 257"/>
                  <a:gd name="T27" fmla="*/ 22 h 163"/>
                  <a:gd name="T28" fmla="*/ 23 w 257"/>
                  <a:gd name="T29" fmla="*/ 22 h 163"/>
                  <a:gd name="T30" fmla="*/ 23 w 257"/>
                  <a:gd name="T31" fmla="*/ 2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7" h="163">
                    <a:moveTo>
                      <a:pt x="7" y="163"/>
                    </a:moveTo>
                    <a:cubicBezTo>
                      <a:pt x="251" y="163"/>
                      <a:pt x="251" y="163"/>
                      <a:pt x="251" y="163"/>
                    </a:cubicBezTo>
                    <a:cubicBezTo>
                      <a:pt x="255" y="163"/>
                      <a:pt x="257" y="160"/>
                      <a:pt x="257" y="156"/>
                    </a:cubicBezTo>
                    <a:cubicBezTo>
                      <a:pt x="257" y="6"/>
                      <a:pt x="257" y="6"/>
                      <a:pt x="257" y="6"/>
                    </a:cubicBezTo>
                    <a:cubicBezTo>
                      <a:pt x="257" y="3"/>
                      <a:pt x="255" y="0"/>
                      <a:pt x="25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160"/>
                      <a:pt x="3" y="163"/>
                      <a:pt x="7" y="163"/>
                    </a:cubicBezTo>
                    <a:close/>
                    <a:moveTo>
                      <a:pt x="23" y="22"/>
                    </a:moveTo>
                    <a:cubicBezTo>
                      <a:pt x="235" y="22"/>
                      <a:pt x="235" y="22"/>
                      <a:pt x="235" y="22"/>
                    </a:cubicBezTo>
                    <a:cubicBezTo>
                      <a:pt x="235" y="140"/>
                      <a:pt x="235" y="140"/>
                      <a:pt x="235" y="140"/>
                    </a:cubicBezTo>
                    <a:cubicBezTo>
                      <a:pt x="23" y="140"/>
                      <a:pt x="23" y="140"/>
                      <a:pt x="23" y="140"/>
                    </a:cubicBezTo>
                    <a:lnTo>
                      <a:pt x="23" y="22"/>
                    </a:lnTo>
                    <a:close/>
                    <a:moveTo>
                      <a:pt x="23" y="22"/>
                    </a:moveTo>
                    <a:cubicBezTo>
                      <a:pt x="23" y="22"/>
                      <a:pt x="23" y="22"/>
                      <a:pt x="23" y="2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" name="Freeform 35">
              <a:extLst>
                <a:ext uri="{FF2B5EF4-FFF2-40B4-BE49-F238E27FC236}">
                  <a16:creationId xmlns:a16="http://schemas.microsoft.com/office/drawing/2014/main" id="{CF6AB8C7-4C04-4450-93FE-E2B219675E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05166" y="2853856"/>
              <a:ext cx="497498" cy="617421"/>
            </a:xfrm>
            <a:custGeom>
              <a:avLst/>
              <a:gdLst>
                <a:gd name="T0" fmla="*/ 194 w 430"/>
                <a:gd name="T1" fmla="*/ 103 h 534"/>
                <a:gd name="T2" fmla="*/ 220 w 430"/>
                <a:gd name="T3" fmla="*/ 115 h 534"/>
                <a:gd name="T4" fmla="*/ 194 w 430"/>
                <a:gd name="T5" fmla="*/ 128 h 534"/>
                <a:gd name="T6" fmla="*/ 159 w 430"/>
                <a:gd name="T7" fmla="*/ 115 h 534"/>
                <a:gd name="T8" fmla="*/ 133 w 430"/>
                <a:gd name="T9" fmla="*/ 103 h 534"/>
                <a:gd name="T10" fmla="*/ 133 w 430"/>
                <a:gd name="T11" fmla="*/ 128 h 534"/>
                <a:gd name="T12" fmla="*/ 159 w 430"/>
                <a:gd name="T13" fmla="*/ 115 h 534"/>
                <a:gd name="T14" fmla="*/ 330 w 430"/>
                <a:gd name="T15" fmla="*/ 307 h 534"/>
                <a:gd name="T16" fmla="*/ 349 w 430"/>
                <a:gd name="T17" fmla="*/ 274 h 534"/>
                <a:gd name="T18" fmla="*/ 325 w 430"/>
                <a:gd name="T19" fmla="*/ 267 h 534"/>
                <a:gd name="T20" fmla="*/ 327 w 430"/>
                <a:gd name="T21" fmla="*/ 307 h 534"/>
                <a:gd name="T22" fmla="*/ 83 w 430"/>
                <a:gd name="T23" fmla="*/ 140 h 534"/>
                <a:gd name="T24" fmla="*/ 88 w 430"/>
                <a:gd name="T25" fmla="*/ 107 h 534"/>
                <a:gd name="T26" fmla="*/ 177 w 430"/>
                <a:gd name="T27" fmla="*/ 25 h 534"/>
                <a:gd name="T28" fmla="*/ 121 w 430"/>
                <a:gd name="T29" fmla="*/ 76 h 534"/>
                <a:gd name="T30" fmla="*/ 201 w 430"/>
                <a:gd name="T31" fmla="*/ 31 h 534"/>
                <a:gd name="T32" fmla="*/ 197 w 430"/>
                <a:gd name="T33" fmla="*/ 184 h 534"/>
                <a:gd name="T34" fmla="*/ 157 w 430"/>
                <a:gd name="T35" fmla="*/ 178 h 534"/>
                <a:gd name="T36" fmla="*/ 157 w 430"/>
                <a:gd name="T37" fmla="*/ 224 h 534"/>
                <a:gd name="T38" fmla="*/ 204 w 430"/>
                <a:gd name="T39" fmla="*/ 208 h 534"/>
                <a:gd name="T40" fmla="*/ 295 w 430"/>
                <a:gd name="T41" fmla="*/ 118 h 534"/>
                <a:gd name="T42" fmla="*/ 270 w 430"/>
                <a:gd name="T43" fmla="*/ 67 h 534"/>
                <a:gd name="T44" fmla="*/ 70 w 430"/>
                <a:gd name="T45" fmla="*/ 68 h 534"/>
                <a:gd name="T46" fmla="*/ 46 w 430"/>
                <a:gd name="T47" fmla="*/ 118 h 534"/>
                <a:gd name="T48" fmla="*/ 322 w 430"/>
                <a:gd name="T49" fmla="*/ 496 h 534"/>
                <a:gd name="T50" fmla="*/ 264 w 430"/>
                <a:gd name="T51" fmla="*/ 508 h 534"/>
                <a:gd name="T52" fmla="*/ 281 w 430"/>
                <a:gd name="T53" fmla="*/ 521 h 534"/>
                <a:gd name="T54" fmla="*/ 293 w 430"/>
                <a:gd name="T55" fmla="*/ 534 h 534"/>
                <a:gd name="T56" fmla="*/ 317 w 430"/>
                <a:gd name="T57" fmla="*/ 522 h 534"/>
                <a:gd name="T58" fmla="*/ 322 w 430"/>
                <a:gd name="T59" fmla="*/ 521 h 534"/>
                <a:gd name="T60" fmla="*/ 322 w 430"/>
                <a:gd name="T61" fmla="*/ 496 h 534"/>
                <a:gd name="T62" fmla="*/ 392 w 430"/>
                <a:gd name="T63" fmla="*/ 345 h 534"/>
                <a:gd name="T64" fmla="*/ 392 w 430"/>
                <a:gd name="T65" fmla="*/ 370 h 534"/>
                <a:gd name="T66" fmla="*/ 430 w 430"/>
                <a:gd name="T67" fmla="*/ 358 h 534"/>
                <a:gd name="T68" fmla="*/ 401 w 430"/>
                <a:gd name="T69" fmla="*/ 307 h 534"/>
                <a:gd name="T70" fmla="*/ 384 w 430"/>
                <a:gd name="T71" fmla="*/ 290 h 534"/>
                <a:gd name="T72" fmla="*/ 366 w 430"/>
                <a:gd name="T73" fmla="*/ 325 h 534"/>
                <a:gd name="T74" fmla="*/ 383 w 430"/>
                <a:gd name="T75" fmla="*/ 325 h 534"/>
                <a:gd name="T76" fmla="*/ 283 w 430"/>
                <a:gd name="T77" fmla="*/ 297 h 534"/>
                <a:gd name="T78" fmla="*/ 215 w 430"/>
                <a:gd name="T79" fmla="*/ 254 h 534"/>
                <a:gd name="T80" fmla="*/ 201 w 430"/>
                <a:gd name="T81" fmla="*/ 262 h 534"/>
                <a:gd name="T82" fmla="*/ 139 w 430"/>
                <a:gd name="T83" fmla="*/ 262 h 534"/>
                <a:gd name="T84" fmla="*/ 126 w 430"/>
                <a:gd name="T85" fmla="*/ 254 h 534"/>
                <a:gd name="T86" fmla="*/ 0 w 430"/>
                <a:gd name="T87" fmla="*/ 462 h 534"/>
                <a:gd name="T88" fmla="*/ 0 w 430"/>
                <a:gd name="T89" fmla="*/ 469 h 534"/>
                <a:gd name="T90" fmla="*/ 2 w 430"/>
                <a:gd name="T91" fmla="*/ 472 h 534"/>
                <a:gd name="T92" fmla="*/ 9 w 430"/>
                <a:gd name="T93" fmla="*/ 478 h 534"/>
                <a:gd name="T94" fmla="*/ 13 w 430"/>
                <a:gd name="T95" fmla="*/ 478 h 534"/>
                <a:gd name="T96" fmla="*/ 99 w 430"/>
                <a:gd name="T97" fmla="*/ 466 h 534"/>
                <a:gd name="T98" fmla="*/ 28 w 430"/>
                <a:gd name="T99" fmla="*/ 454 h 534"/>
                <a:gd name="T100" fmla="*/ 120 w 430"/>
                <a:gd name="T101" fmla="*/ 279 h 534"/>
                <a:gd name="T102" fmla="*/ 220 w 430"/>
                <a:gd name="T103" fmla="*/ 279 h 534"/>
                <a:gd name="T104" fmla="*/ 283 w 430"/>
                <a:gd name="T105" fmla="*/ 297 h 534"/>
                <a:gd name="T106" fmla="*/ 340 w 430"/>
                <a:gd name="T107" fmla="*/ 472 h 534"/>
                <a:gd name="T108" fmla="*/ 329 w 430"/>
                <a:gd name="T109" fmla="*/ 478 h 534"/>
                <a:gd name="T110" fmla="*/ 258 w 430"/>
                <a:gd name="T111" fmla="*/ 472 h 534"/>
                <a:gd name="T112" fmla="*/ 299 w 430"/>
                <a:gd name="T113" fmla="*/ 324 h 534"/>
                <a:gd name="T114" fmla="*/ 336 w 430"/>
                <a:gd name="T115" fmla="*/ 365 h 534"/>
                <a:gd name="T116" fmla="*/ 262 w 430"/>
                <a:gd name="T117" fmla="*/ 364 h 534"/>
                <a:gd name="T118" fmla="*/ 323 w 430"/>
                <a:gd name="T119" fmla="*/ 454 h 534"/>
                <a:gd name="T120" fmla="*/ 336 w 430"/>
                <a:gd name="T121" fmla="*/ 365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0" h="534">
                  <a:moveTo>
                    <a:pt x="181" y="115"/>
                  </a:moveTo>
                  <a:cubicBezTo>
                    <a:pt x="181" y="109"/>
                    <a:pt x="187" y="103"/>
                    <a:pt x="194" y="103"/>
                  </a:cubicBezTo>
                  <a:cubicBezTo>
                    <a:pt x="207" y="103"/>
                    <a:pt x="207" y="103"/>
                    <a:pt x="207" y="103"/>
                  </a:cubicBezTo>
                  <a:cubicBezTo>
                    <a:pt x="214" y="103"/>
                    <a:pt x="220" y="109"/>
                    <a:pt x="220" y="115"/>
                  </a:cubicBezTo>
                  <a:cubicBezTo>
                    <a:pt x="220" y="122"/>
                    <a:pt x="214" y="128"/>
                    <a:pt x="207" y="128"/>
                  </a:cubicBezTo>
                  <a:cubicBezTo>
                    <a:pt x="194" y="128"/>
                    <a:pt x="194" y="128"/>
                    <a:pt x="194" y="128"/>
                  </a:cubicBezTo>
                  <a:cubicBezTo>
                    <a:pt x="187" y="128"/>
                    <a:pt x="181" y="122"/>
                    <a:pt x="181" y="115"/>
                  </a:cubicBezTo>
                  <a:close/>
                  <a:moveTo>
                    <a:pt x="159" y="115"/>
                  </a:moveTo>
                  <a:cubicBezTo>
                    <a:pt x="159" y="109"/>
                    <a:pt x="154" y="103"/>
                    <a:pt x="147" y="103"/>
                  </a:cubicBezTo>
                  <a:cubicBezTo>
                    <a:pt x="133" y="103"/>
                    <a:pt x="133" y="103"/>
                    <a:pt x="133" y="103"/>
                  </a:cubicBezTo>
                  <a:cubicBezTo>
                    <a:pt x="126" y="103"/>
                    <a:pt x="121" y="109"/>
                    <a:pt x="121" y="115"/>
                  </a:cubicBezTo>
                  <a:cubicBezTo>
                    <a:pt x="121" y="122"/>
                    <a:pt x="126" y="128"/>
                    <a:pt x="133" y="128"/>
                  </a:cubicBezTo>
                  <a:cubicBezTo>
                    <a:pt x="147" y="128"/>
                    <a:pt x="147" y="128"/>
                    <a:pt x="147" y="128"/>
                  </a:cubicBezTo>
                  <a:cubicBezTo>
                    <a:pt x="153" y="128"/>
                    <a:pt x="159" y="122"/>
                    <a:pt x="159" y="115"/>
                  </a:cubicBezTo>
                  <a:close/>
                  <a:moveTo>
                    <a:pt x="327" y="307"/>
                  </a:moveTo>
                  <a:cubicBezTo>
                    <a:pt x="328" y="307"/>
                    <a:pt x="329" y="307"/>
                    <a:pt x="330" y="307"/>
                  </a:cubicBezTo>
                  <a:cubicBezTo>
                    <a:pt x="336" y="307"/>
                    <a:pt x="341" y="304"/>
                    <a:pt x="342" y="298"/>
                  </a:cubicBezTo>
                  <a:cubicBezTo>
                    <a:pt x="349" y="274"/>
                    <a:pt x="349" y="274"/>
                    <a:pt x="349" y="274"/>
                  </a:cubicBezTo>
                  <a:cubicBezTo>
                    <a:pt x="350" y="267"/>
                    <a:pt x="346" y="260"/>
                    <a:pt x="340" y="259"/>
                  </a:cubicBezTo>
                  <a:cubicBezTo>
                    <a:pt x="333" y="257"/>
                    <a:pt x="327" y="261"/>
                    <a:pt x="325" y="267"/>
                  </a:cubicBezTo>
                  <a:cubicBezTo>
                    <a:pt x="318" y="292"/>
                    <a:pt x="318" y="292"/>
                    <a:pt x="318" y="292"/>
                  </a:cubicBezTo>
                  <a:cubicBezTo>
                    <a:pt x="316" y="298"/>
                    <a:pt x="320" y="305"/>
                    <a:pt x="327" y="307"/>
                  </a:cubicBezTo>
                  <a:close/>
                  <a:moveTo>
                    <a:pt x="73" y="142"/>
                  </a:moveTo>
                  <a:cubicBezTo>
                    <a:pt x="77" y="143"/>
                    <a:pt x="81" y="142"/>
                    <a:pt x="83" y="140"/>
                  </a:cubicBezTo>
                  <a:cubicBezTo>
                    <a:pt x="86" y="137"/>
                    <a:pt x="88" y="134"/>
                    <a:pt x="88" y="130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88" y="61"/>
                    <a:pt x="125" y="24"/>
                    <a:pt x="170" y="24"/>
                  </a:cubicBezTo>
                  <a:cubicBezTo>
                    <a:pt x="172" y="24"/>
                    <a:pt x="174" y="25"/>
                    <a:pt x="177" y="25"/>
                  </a:cubicBezTo>
                  <a:cubicBezTo>
                    <a:pt x="165" y="42"/>
                    <a:pt x="148" y="55"/>
                    <a:pt x="130" y="60"/>
                  </a:cubicBezTo>
                  <a:cubicBezTo>
                    <a:pt x="123" y="62"/>
                    <a:pt x="119" y="69"/>
                    <a:pt x="121" y="76"/>
                  </a:cubicBezTo>
                  <a:cubicBezTo>
                    <a:pt x="123" y="82"/>
                    <a:pt x="130" y="86"/>
                    <a:pt x="136" y="84"/>
                  </a:cubicBezTo>
                  <a:cubicBezTo>
                    <a:pt x="163" y="77"/>
                    <a:pt x="187" y="57"/>
                    <a:pt x="201" y="31"/>
                  </a:cubicBezTo>
                  <a:cubicBezTo>
                    <a:pt x="231" y="43"/>
                    <a:pt x="252" y="73"/>
                    <a:pt x="252" y="107"/>
                  </a:cubicBezTo>
                  <a:cubicBezTo>
                    <a:pt x="252" y="142"/>
                    <a:pt x="230" y="172"/>
                    <a:pt x="197" y="184"/>
                  </a:cubicBezTo>
                  <a:cubicBezTo>
                    <a:pt x="193" y="181"/>
                    <a:pt x="188" y="178"/>
                    <a:pt x="183" y="178"/>
                  </a:cubicBezTo>
                  <a:cubicBezTo>
                    <a:pt x="157" y="178"/>
                    <a:pt x="157" y="178"/>
                    <a:pt x="157" y="178"/>
                  </a:cubicBezTo>
                  <a:cubicBezTo>
                    <a:pt x="144" y="178"/>
                    <a:pt x="134" y="189"/>
                    <a:pt x="134" y="201"/>
                  </a:cubicBezTo>
                  <a:cubicBezTo>
                    <a:pt x="134" y="213"/>
                    <a:pt x="144" y="224"/>
                    <a:pt x="157" y="224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93" y="224"/>
                    <a:pt x="201" y="217"/>
                    <a:pt x="204" y="208"/>
                  </a:cubicBezTo>
                  <a:cubicBezTo>
                    <a:pt x="236" y="197"/>
                    <a:pt x="261" y="172"/>
                    <a:pt x="271" y="142"/>
                  </a:cubicBezTo>
                  <a:cubicBezTo>
                    <a:pt x="286" y="138"/>
                    <a:pt x="295" y="129"/>
                    <a:pt x="295" y="118"/>
                  </a:cubicBezTo>
                  <a:cubicBezTo>
                    <a:pt x="295" y="91"/>
                    <a:pt x="295" y="91"/>
                    <a:pt x="295" y="91"/>
                  </a:cubicBezTo>
                  <a:cubicBezTo>
                    <a:pt x="295" y="80"/>
                    <a:pt x="285" y="71"/>
                    <a:pt x="270" y="67"/>
                  </a:cubicBezTo>
                  <a:cubicBezTo>
                    <a:pt x="254" y="28"/>
                    <a:pt x="215" y="0"/>
                    <a:pt x="170" y="0"/>
                  </a:cubicBezTo>
                  <a:cubicBezTo>
                    <a:pt x="125" y="0"/>
                    <a:pt x="86" y="28"/>
                    <a:pt x="70" y="68"/>
                  </a:cubicBezTo>
                  <a:cubicBezTo>
                    <a:pt x="55" y="71"/>
                    <a:pt x="46" y="80"/>
                    <a:pt x="46" y="91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6" y="130"/>
                    <a:pt x="57" y="140"/>
                    <a:pt x="73" y="142"/>
                  </a:cubicBezTo>
                  <a:close/>
                  <a:moveTo>
                    <a:pt x="322" y="496"/>
                  </a:moveTo>
                  <a:cubicBezTo>
                    <a:pt x="276" y="496"/>
                    <a:pt x="276" y="496"/>
                    <a:pt x="276" y="496"/>
                  </a:cubicBezTo>
                  <a:cubicBezTo>
                    <a:pt x="270" y="496"/>
                    <a:pt x="264" y="502"/>
                    <a:pt x="264" y="508"/>
                  </a:cubicBezTo>
                  <a:cubicBezTo>
                    <a:pt x="264" y="515"/>
                    <a:pt x="270" y="521"/>
                    <a:pt x="276" y="521"/>
                  </a:cubicBezTo>
                  <a:cubicBezTo>
                    <a:pt x="281" y="521"/>
                    <a:pt x="281" y="521"/>
                    <a:pt x="281" y="521"/>
                  </a:cubicBezTo>
                  <a:cubicBezTo>
                    <a:pt x="281" y="521"/>
                    <a:pt x="281" y="522"/>
                    <a:pt x="281" y="522"/>
                  </a:cubicBezTo>
                  <a:cubicBezTo>
                    <a:pt x="281" y="529"/>
                    <a:pt x="287" y="534"/>
                    <a:pt x="293" y="534"/>
                  </a:cubicBezTo>
                  <a:cubicBezTo>
                    <a:pt x="305" y="534"/>
                    <a:pt x="305" y="534"/>
                    <a:pt x="305" y="534"/>
                  </a:cubicBezTo>
                  <a:cubicBezTo>
                    <a:pt x="312" y="534"/>
                    <a:pt x="317" y="529"/>
                    <a:pt x="317" y="522"/>
                  </a:cubicBezTo>
                  <a:cubicBezTo>
                    <a:pt x="317" y="522"/>
                    <a:pt x="317" y="521"/>
                    <a:pt x="317" y="521"/>
                  </a:cubicBezTo>
                  <a:cubicBezTo>
                    <a:pt x="322" y="521"/>
                    <a:pt x="322" y="521"/>
                    <a:pt x="322" y="521"/>
                  </a:cubicBezTo>
                  <a:cubicBezTo>
                    <a:pt x="328" y="521"/>
                    <a:pt x="334" y="515"/>
                    <a:pt x="334" y="508"/>
                  </a:cubicBezTo>
                  <a:cubicBezTo>
                    <a:pt x="334" y="502"/>
                    <a:pt x="328" y="496"/>
                    <a:pt x="322" y="496"/>
                  </a:cubicBezTo>
                  <a:close/>
                  <a:moveTo>
                    <a:pt x="418" y="345"/>
                  </a:moveTo>
                  <a:cubicBezTo>
                    <a:pt x="392" y="345"/>
                    <a:pt x="392" y="345"/>
                    <a:pt x="392" y="345"/>
                  </a:cubicBezTo>
                  <a:cubicBezTo>
                    <a:pt x="386" y="345"/>
                    <a:pt x="380" y="351"/>
                    <a:pt x="380" y="358"/>
                  </a:cubicBezTo>
                  <a:cubicBezTo>
                    <a:pt x="380" y="365"/>
                    <a:pt x="386" y="370"/>
                    <a:pt x="392" y="370"/>
                  </a:cubicBezTo>
                  <a:cubicBezTo>
                    <a:pt x="418" y="370"/>
                    <a:pt x="418" y="370"/>
                    <a:pt x="418" y="370"/>
                  </a:cubicBezTo>
                  <a:cubicBezTo>
                    <a:pt x="425" y="370"/>
                    <a:pt x="430" y="365"/>
                    <a:pt x="430" y="358"/>
                  </a:cubicBezTo>
                  <a:cubicBezTo>
                    <a:pt x="430" y="351"/>
                    <a:pt x="425" y="345"/>
                    <a:pt x="418" y="345"/>
                  </a:cubicBezTo>
                  <a:close/>
                  <a:moveTo>
                    <a:pt x="401" y="307"/>
                  </a:moveTo>
                  <a:cubicBezTo>
                    <a:pt x="406" y="302"/>
                    <a:pt x="406" y="295"/>
                    <a:pt x="401" y="290"/>
                  </a:cubicBezTo>
                  <a:cubicBezTo>
                    <a:pt x="396" y="285"/>
                    <a:pt x="389" y="285"/>
                    <a:pt x="384" y="290"/>
                  </a:cubicBezTo>
                  <a:cubicBezTo>
                    <a:pt x="366" y="308"/>
                    <a:pt x="366" y="308"/>
                    <a:pt x="366" y="308"/>
                  </a:cubicBezTo>
                  <a:cubicBezTo>
                    <a:pt x="361" y="313"/>
                    <a:pt x="361" y="320"/>
                    <a:pt x="366" y="325"/>
                  </a:cubicBezTo>
                  <a:cubicBezTo>
                    <a:pt x="368" y="328"/>
                    <a:pt x="371" y="329"/>
                    <a:pt x="375" y="329"/>
                  </a:cubicBezTo>
                  <a:cubicBezTo>
                    <a:pt x="378" y="329"/>
                    <a:pt x="381" y="328"/>
                    <a:pt x="383" y="325"/>
                  </a:cubicBezTo>
                  <a:lnTo>
                    <a:pt x="401" y="307"/>
                  </a:lnTo>
                  <a:close/>
                  <a:moveTo>
                    <a:pt x="283" y="297"/>
                  </a:moveTo>
                  <a:cubicBezTo>
                    <a:pt x="288" y="292"/>
                    <a:pt x="288" y="284"/>
                    <a:pt x="282" y="280"/>
                  </a:cubicBezTo>
                  <a:cubicBezTo>
                    <a:pt x="265" y="264"/>
                    <a:pt x="239" y="254"/>
                    <a:pt x="215" y="254"/>
                  </a:cubicBezTo>
                  <a:cubicBezTo>
                    <a:pt x="213" y="254"/>
                    <a:pt x="213" y="254"/>
                    <a:pt x="213" y="254"/>
                  </a:cubicBezTo>
                  <a:cubicBezTo>
                    <a:pt x="208" y="254"/>
                    <a:pt x="203" y="257"/>
                    <a:pt x="201" y="262"/>
                  </a:cubicBezTo>
                  <a:cubicBezTo>
                    <a:pt x="198" y="271"/>
                    <a:pt x="187" y="279"/>
                    <a:pt x="170" y="279"/>
                  </a:cubicBezTo>
                  <a:cubicBezTo>
                    <a:pt x="154" y="279"/>
                    <a:pt x="142" y="271"/>
                    <a:pt x="139" y="262"/>
                  </a:cubicBezTo>
                  <a:cubicBezTo>
                    <a:pt x="137" y="257"/>
                    <a:pt x="133" y="254"/>
                    <a:pt x="127" y="254"/>
                  </a:cubicBezTo>
                  <a:cubicBezTo>
                    <a:pt x="126" y="254"/>
                    <a:pt x="126" y="254"/>
                    <a:pt x="126" y="254"/>
                  </a:cubicBezTo>
                  <a:cubicBezTo>
                    <a:pt x="84" y="254"/>
                    <a:pt x="45" y="280"/>
                    <a:pt x="37" y="313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0" y="463"/>
                    <a:pt x="0" y="464"/>
                    <a:pt x="0" y="464"/>
                  </a:cubicBezTo>
                  <a:cubicBezTo>
                    <a:pt x="0" y="466"/>
                    <a:pt x="0" y="468"/>
                    <a:pt x="0" y="469"/>
                  </a:cubicBezTo>
                  <a:cubicBezTo>
                    <a:pt x="1" y="470"/>
                    <a:pt x="1" y="471"/>
                    <a:pt x="2" y="472"/>
                  </a:cubicBezTo>
                  <a:cubicBezTo>
                    <a:pt x="2" y="472"/>
                    <a:pt x="2" y="472"/>
                    <a:pt x="2" y="472"/>
                  </a:cubicBezTo>
                  <a:cubicBezTo>
                    <a:pt x="2" y="472"/>
                    <a:pt x="2" y="472"/>
                    <a:pt x="2" y="472"/>
                  </a:cubicBezTo>
                  <a:cubicBezTo>
                    <a:pt x="3" y="475"/>
                    <a:pt x="6" y="477"/>
                    <a:pt x="9" y="478"/>
                  </a:cubicBezTo>
                  <a:cubicBezTo>
                    <a:pt x="10" y="478"/>
                    <a:pt x="11" y="478"/>
                    <a:pt x="12" y="478"/>
                  </a:cubicBezTo>
                  <a:cubicBezTo>
                    <a:pt x="12" y="478"/>
                    <a:pt x="13" y="478"/>
                    <a:pt x="13" y="478"/>
                  </a:cubicBezTo>
                  <a:cubicBezTo>
                    <a:pt x="87" y="478"/>
                    <a:pt x="87" y="478"/>
                    <a:pt x="87" y="478"/>
                  </a:cubicBezTo>
                  <a:cubicBezTo>
                    <a:pt x="93" y="478"/>
                    <a:pt x="99" y="473"/>
                    <a:pt x="99" y="466"/>
                  </a:cubicBezTo>
                  <a:cubicBezTo>
                    <a:pt x="99" y="459"/>
                    <a:pt x="93" y="454"/>
                    <a:pt x="87" y="454"/>
                  </a:cubicBezTo>
                  <a:cubicBezTo>
                    <a:pt x="28" y="454"/>
                    <a:pt x="28" y="454"/>
                    <a:pt x="28" y="454"/>
                  </a:cubicBezTo>
                  <a:cubicBezTo>
                    <a:pt x="61" y="320"/>
                    <a:pt x="61" y="320"/>
                    <a:pt x="61" y="320"/>
                  </a:cubicBezTo>
                  <a:cubicBezTo>
                    <a:pt x="66" y="299"/>
                    <a:pt x="92" y="281"/>
                    <a:pt x="120" y="279"/>
                  </a:cubicBezTo>
                  <a:cubicBezTo>
                    <a:pt x="129" y="294"/>
                    <a:pt x="149" y="304"/>
                    <a:pt x="170" y="304"/>
                  </a:cubicBezTo>
                  <a:cubicBezTo>
                    <a:pt x="192" y="304"/>
                    <a:pt x="211" y="294"/>
                    <a:pt x="220" y="279"/>
                  </a:cubicBezTo>
                  <a:cubicBezTo>
                    <a:pt x="237" y="280"/>
                    <a:pt x="254" y="287"/>
                    <a:pt x="266" y="298"/>
                  </a:cubicBezTo>
                  <a:cubicBezTo>
                    <a:pt x="271" y="303"/>
                    <a:pt x="279" y="302"/>
                    <a:pt x="283" y="297"/>
                  </a:cubicBezTo>
                  <a:close/>
                  <a:moveTo>
                    <a:pt x="357" y="352"/>
                  </a:moveTo>
                  <a:cubicBezTo>
                    <a:pt x="378" y="388"/>
                    <a:pt x="357" y="444"/>
                    <a:pt x="340" y="472"/>
                  </a:cubicBezTo>
                  <a:cubicBezTo>
                    <a:pt x="338" y="476"/>
                    <a:pt x="334" y="478"/>
                    <a:pt x="330" y="478"/>
                  </a:cubicBezTo>
                  <a:cubicBezTo>
                    <a:pt x="330" y="478"/>
                    <a:pt x="330" y="478"/>
                    <a:pt x="329" y="478"/>
                  </a:cubicBezTo>
                  <a:cubicBezTo>
                    <a:pt x="269" y="478"/>
                    <a:pt x="269" y="478"/>
                    <a:pt x="269" y="478"/>
                  </a:cubicBezTo>
                  <a:cubicBezTo>
                    <a:pt x="264" y="478"/>
                    <a:pt x="260" y="476"/>
                    <a:pt x="258" y="472"/>
                  </a:cubicBezTo>
                  <a:cubicBezTo>
                    <a:pt x="242" y="445"/>
                    <a:pt x="220" y="388"/>
                    <a:pt x="241" y="352"/>
                  </a:cubicBezTo>
                  <a:cubicBezTo>
                    <a:pt x="248" y="339"/>
                    <a:pt x="264" y="324"/>
                    <a:pt x="299" y="324"/>
                  </a:cubicBezTo>
                  <a:cubicBezTo>
                    <a:pt x="334" y="324"/>
                    <a:pt x="350" y="339"/>
                    <a:pt x="357" y="352"/>
                  </a:cubicBezTo>
                  <a:close/>
                  <a:moveTo>
                    <a:pt x="336" y="365"/>
                  </a:moveTo>
                  <a:cubicBezTo>
                    <a:pt x="330" y="354"/>
                    <a:pt x="318" y="348"/>
                    <a:pt x="299" y="348"/>
                  </a:cubicBezTo>
                  <a:cubicBezTo>
                    <a:pt x="280" y="348"/>
                    <a:pt x="268" y="354"/>
                    <a:pt x="262" y="364"/>
                  </a:cubicBezTo>
                  <a:cubicBezTo>
                    <a:pt x="250" y="385"/>
                    <a:pt x="260" y="423"/>
                    <a:pt x="276" y="454"/>
                  </a:cubicBezTo>
                  <a:cubicBezTo>
                    <a:pt x="323" y="454"/>
                    <a:pt x="323" y="454"/>
                    <a:pt x="323" y="454"/>
                  </a:cubicBezTo>
                  <a:cubicBezTo>
                    <a:pt x="338" y="423"/>
                    <a:pt x="348" y="385"/>
                    <a:pt x="336" y="365"/>
                  </a:cubicBezTo>
                  <a:close/>
                  <a:moveTo>
                    <a:pt x="336" y="365"/>
                  </a:moveTo>
                  <a:cubicBezTo>
                    <a:pt x="336" y="365"/>
                    <a:pt x="336" y="365"/>
                    <a:pt x="336" y="365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22D53A6-879F-4560-B5DA-9AFDA09475F4}"/>
                </a:ext>
              </a:extLst>
            </p:cNvPr>
            <p:cNvGrpSpPr/>
            <p:nvPr/>
          </p:nvGrpSpPr>
          <p:grpSpPr>
            <a:xfrm>
              <a:off x="2929642" y="2854329"/>
              <a:ext cx="616886" cy="616476"/>
              <a:chOff x="-603250" y="1471613"/>
              <a:chExt cx="2382838" cy="2381250"/>
            </a:xfrm>
            <a:solidFill>
              <a:schemeClr val="accent2"/>
            </a:solidFill>
          </p:grpSpPr>
          <p:sp>
            <p:nvSpPr>
              <p:cNvPr id="17" name="Freeform 26">
                <a:extLst>
                  <a:ext uri="{FF2B5EF4-FFF2-40B4-BE49-F238E27FC236}">
                    <a16:creationId xmlns:a16="http://schemas.microsoft.com/office/drawing/2014/main" id="{418613D2-A5C9-4DDC-B392-F24CCE8B43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1375" y="2914650"/>
                <a:ext cx="938213" cy="938213"/>
              </a:xfrm>
              <a:custGeom>
                <a:avLst/>
                <a:gdLst>
                  <a:gd name="T0" fmla="*/ 236 w 260"/>
                  <a:gd name="T1" fmla="*/ 150 h 260"/>
                  <a:gd name="T2" fmla="*/ 86 w 260"/>
                  <a:gd name="T3" fmla="*/ 0 h 260"/>
                  <a:gd name="T4" fmla="*/ 0 w 260"/>
                  <a:gd name="T5" fmla="*/ 86 h 260"/>
                  <a:gd name="T6" fmla="*/ 150 w 260"/>
                  <a:gd name="T7" fmla="*/ 236 h 260"/>
                  <a:gd name="T8" fmla="*/ 236 w 260"/>
                  <a:gd name="T9" fmla="*/ 236 h 260"/>
                  <a:gd name="T10" fmla="*/ 236 w 260"/>
                  <a:gd name="T11" fmla="*/ 150 h 260"/>
                  <a:gd name="T12" fmla="*/ 236 w 260"/>
                  <a:gd name="T13" fmla="*/ 150 h 260"/>
                  <a:gd name="T14" fmla="*/ 236 w 260"/>
                  <a:gd name="T15" fmla="*/ 15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0" h="260">
                    <a:moveTo>
                      <a:pt x="236" y="15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64" y="34"/>
                      <a:pt x="34" y="64"/>
                      <a:pt x="0" y="86"/>
                    </a:cubicBezTo>
                    <a:cubicBezTo>
                      <a:pt x="150" y="236"/>
                      <a:pt x="150" y="236"/>
                      <a:pt x="150" y="236"/>
                    </a:cubicBezTo>
                    <a:cubicBezTo>
                      <a:pt x="174" y="260"/>
                      <a:pt x="212" y="260"/>
                      <a:pt x="236" y="236"/>
                    </a:cubicBezTo>
                    <a:cubicBezTo>
                      <a:pt x="260" y="212"/>
                      <a:pt x="260" y="174"/>
                      <a:pt x="236" y="150"/>
                    </a:cubicBezTo>
                    <a:close/>
                    <a:moveTo>
                      <a:pt x="236" y="150"/>
                    </a:moveTo>
                    <a:cubicBezTo>
                      <a:pt x="236" y="150"/>
                      <a:pt x="236" y="150"/>
                      <a:pt x="236" y="15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27">
                <a:extLst>
                  <a:ext uri="{FF2B5EF4-FFF2-40B4-BE49-F238E27FC236}">
                    <a16:creationId xmlns:a16="http://schemas.microsoft.com/office/drawing/2014/main" id="{A68E78BF-84A0-497A-9C25-C9A2525BF4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603250" y="1471613"/>
                <a:ext cx="1773238" cy="1771650"/>
              </a:xfrm>
              <a:custGeom>
                <a:avLst/>
                <a:gdLst>
                  <a:gd name="T0" fmla="*/ 491 w 491"/>
                  <a:gd name="T1" fmla="*/ 245 h 491"/>
                  <a:gd name="T2" fmla="*/ 245 w 491"/>
                  <a:gd name="T3" fmla="*/ 0 h 491"/>
                  <a:gd name="T4" fmla="*/ 0 w 491"/>
                  <a:gd name="T5" fmla="*/ 245 h 491"/>
                  <a:gd name="T6" fmla="*/ 245 w 491"/>
                  <a:gd name="T7" fmla="*/ 491 h 491"/>
                  <a:gd name="T8" fmla="*/ 491 w 491"/>
                  <a:gd name="T9" fmla="*/ 245 h 491"/>
                  <a:gd name="T10" fmla="*/ 245 w 491"/>
                  <a:gd name="T11" fmla="*/ 429 h 491"/>
                  <a:gd name="T12" fmla="*/ 61 w 491"/>
                  <a:gd name="T13" fmla="*/ 245 h 491"/>
                  <a:gd name="T14" fmla="*/ 245 w 491"/>
                  <a:gd name="T15" fmla="*/ 61 h 491"/>
                  <a:gd name="T16" fmla="*/ 429 w 491"/>
                  <a:gd name="T17" fmla="*/ 245 h 491"/>
                  <a:gd name="T18" fmla="*/ 245 w 491"/>
                  <a:gd name="T19" fmla="*/ 429 h 491"/>
                  <a:gd name="T20" fmla="*/ 245 w 491"/>
                  <a:gd name="T21" fmla="*/ 429 h 491"/>
                  <a:gd name="T22" fmla="*/ 245 w 491"/>
                  <a:gd name="T23" fmla="*/ 429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1" h="491">
                    <a:moveTo>
                      <a:pt x="491" y="245"/>
                    </a:moveTo>
                    <a:cubicBezTo>
                      <a:pt x="491" y="110"/>
                      <a:pt x="381" y="0"/>
                      <a:pt x="245" y="0"/>
                    </a:cubicBezTo>
                    <a:cubicBezTo>
                      <a:pt x="110" y="0"/>
                      <a:pt x="0" y="110"/>
                      <a:pt x="0" y="245"/>
                    </a:cubicBezTo>
                    <a:cubicBezTo>
                      <a:pt x="0" y="381"/>
                      <a:pt x="110" y="491"/>
                      <a:pt x="245" y="491"/>
                    </a:cubicBezTo>
                    <a:cubicBezTo>
                      <a:pt x="381" y="491"/>
                      <a:pt x="491" y="381"/>
                      <a:pt x="491" y="245"/>
                    </a:cubicBezTo>
                    <a:close/>
                    <a:moveTo>
                      <a:pt x="245" y="429"/>
                    </a:moveTo>
                    <a:cubicBezTo>
                      <a:pt x="144" y="429"/>
                      <a:pt x="61" y="347"/>
                      <a:pt x="61" y="245"/>
                    </a:cubicBezTo>
                    <a:cubicBezTo>
                      <a:pt x="61" y="144"/>
                      <a:pt x="144" y="61"/>
                      <a:pt x="245" y="61"/>
                    </a:cubicBezTo>
                    <a:cubicBezTo>
                      <a:pt x="347" y="61"/>
                      <a:pt x="429" y="144"/>
                      <a:pt x="429" y="245"/>
                    </a:cubicBezTo>
                    <a:cubicBezTo>
                      <a:pt x="429" y="347"/>
                      <a:pt x="347" y="429"/>
                      <a:pt x="245" y="429"/>
                    </a:cubicBezTo>
                    <a:close/>
                    <a:moveTo>
                      <a:pt x="245" y="429"/>
                    </a:moveTo>
                    <a:cubicBezTo>
                      <a:pt x="245" y="429"/>
                      <a:pt x="245" y="429"/>
                      <a:pt x="245" y="42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8">
                <a:extLst>
                  <a:ext uri="{FF2B5EF4-FFF2-40B4-BE49-F238E27FC236}">
                    <a16:creationId xmlns:a16="http://schemas.microsoft.com/office/drawing/2014/main" id="{599490C0-419D-4405-B1DD-8B12792A7F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34950" y="1839913"/>
                <a:ext cx="515938" cy="515938"/>
              </a:xfrm>
              <a:custGeom>
                <a:avLst/>
                <a:gdLst>
                  <a:gd name="T0" fmla="*/ 0 w 143"/>
                  <a:gd name="T1" fmla="*/ 143 h 143"/>
                  <a:gd name="T2" fmla="*/ 41 w 143"/>
                  <a:gd name="T3" fmla="*/ 143 h 143"/>
                  <a:gd name="T4" fmla="*/ 143 w 143"/>
                  <a:gd name="T5" fmla="*/ 41 h 143"/>
                  <a:gd name="T6" fmla="*/ 143 w 143"/>
                  <a:gd name="T7" fmla="*/ 0 h 143"/>
                  <a:gd name="T8" fmla="*/ 0 w 143"/>
                  <a:gd name="T9" fmla="*/ 143 h 143"/>
                  <a:gd name="T10" fmla="*/ 0 w 143"/>
                  <a:gd name="T11" fmla="*/ 143 h 143"/>
                  <a:gd name="T12" fmla="*/ 0 w 143"/>
                  <a:gd name="T13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" h="143">
                    <a:moveTo>
                      <a:pt x="0" y="143"/>
                    </a:moveTo>
                    <a:cubicBezTo>
                      <a:pt x="41" y="143"/>
                      <a:pt x="41" y="143"/>
                      <a:pt x="41" y="143"/>
                    </a:cubicBezTo>
                    <a:cubicBezTo>
                      <a:pt x="41" y="87"/>
                      <a:pt x="87" y="41"/>
                      <a:pt x="143" y="41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65" y="0"/>
                      <a:pt x="0" y="64"/>
                      <a:pt x="0" y="143"/>
                    </a:cubicBezTo>
                    <a:close/>
                    <a:moveTo>
                      <a:pt x="0" y="143"/>
                    </a:moveTo>
                    <a:cubicBezTo>
                      <a:pt x="0" y="143"/>
                      <a:pt x="0" y="143"/>
                      <a:pt x="0" y="14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F369808-0061-4859-B07C-EF57E4AC716A}"/>
                </a:ext>
              </a:extLst>
            </p:cNvPr>
            <p:cNvSpPr/>
            <p:nvPr/>
          </p:nvSpPr>
          <p:spPr>
            <a:xfrm>
              <a:off x="2274215" y="4564045"/>
              <a:ext cx="1768690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the. into electronic typesetting, remaining essentially unchanged. 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7353CBC-2D65-4C9A-9A99-82688ED07CD5}"/>
                </a:ext>
              </a:extLst>
            </p:cNvPr>
            <p:cNvSpPr/>
            <p:nvPr/>
          </p:nvSpPr>
          <p:spPr>
            <a:xfrm>
              <a:off x="4259017" y="4564045"/>
              <a:ext cx="1768690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the. into electronic typesetting, remaining essentially unchanged. 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5DF3C78-C8AC-42BA-8E8F-2E6172D34AA6}"/>
                </a:ext>
              </a:extLst>
            </p:cNvPr>
            <p:cNvSpPr/>
            <p:nvPr/>
          </p:nvSpPr>
          <p:spPr>
            <a:xfrm>
              <a:off x="6243819" y="4564045"/>
              <a:ext cx="1768690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the. into electronic typesetting, remaining essentially unchanged. 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DF5B0E1-6414-4200-ABAE-BE1B1BA40377}"/>
                </a:ext>
              </a:extLst>
            </p:cNvPr>
            <p:cNvSpPr/>
            <p:nvPr/>
          </p:nvSpPr>
          <p:spPr>
            <a:xfrm>
              <a:off x="8228621" y="4564045"/>
              <a:ext cx="1768690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the. into electronic typesetting, remaining essentially unchanged.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2618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32FBFEB-E6EE-4809-BFA1-1E4D6A40923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3014B-6255-4237-A35B-3F94E659529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Information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28A5B67-CFA5-4552-A04C-9A5FF3AE48B0}"/>
              </a:ext>
            </a:extLst>
          </p:cNvPr>
          <p:cNvSpPr txBox="1"/>
          <p:nvPr/>
        </p:nvSpPr>
        <p:spPr>
          <a:xfrm>
            <a:off x="5508354" y="2033588"/>
            <a:ext cx="2869832" cy="60529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Saying fruitful were example text hath of the text</a:t>
            </a:r>
            <a:endParaRPr lang="en-US" sz="1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DA2CE7A-1D48-4754-96B2-CB4CD8428DB9}"/>
              </a:ext>
            </a:extLst>
          </p:cNvPr>
          <p:cNvGrpSpPr/>
          <p:nvPr/>
        </p:nvGrpSpPr>
        <p:grpSpPr>
          <a:xfrm>
            <a:off x="383385" y="2033588"/>
            <a:ext cx="2270237" cy="715581"/>
            <a:chOff x="1087195" y="2033008"/>
            <a:chExt cx="2270237" cy="715581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B373A97-39C7-4F08-BB15-01A092335898}"/>
                </a:ext>
              </a:extLst>
            </p:cNvPr>
            <p:cNvSpPr txBox="1"/>
            <p:nvPr/>
          </p:nvSpPr>
          <p:spPr>
            <a:xfrm>
              <a:off x="1638670" y="2033008"/>
              <a:ext cx="1718762" cy="71558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Also he his male air bring is Signs. Creepiest god air fish land. Air saying.</a:t>
              </a: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387B5C37-395A-4860-81C1-85E4A4E74761}"/>
                </a:ext>
              </a:extLst>
            </p:cNvPr>
            <p:cNvSpPr/>
            <p:nvPr/>
          </p:nvSpPr>
          <p:spPr>
            <a:xfrm>
              <a:off x="1087195" y="2166485"/>
              <a:ext cx="490224" cy="49022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3CE866B2-BD9F-4B08-88BD-A25C6F848BE0}"/>
                </a:ext>
              </a:extLst>
            </p:cNvPr>
            <p:cNvSpPr txBox="1"/>
            <p:nvPr/>
          </p:nvSpPr>
          <p:spPr>
            <a:xfrm>
              <a:off x="1098687" y="2191925"/>
              <a:ext cx="49716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dirty="0">
                  <a:solidFill>
                    <a:srgbClr val="FEFEFE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1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969B793-95A4-4114-9B8B-5799B5ABF84F}"/>
              </a:ext>
            </a:extLst>
          </p:cNvPr>
          <p:cNvGrpSpPr/>
          <p:nvPr/>
        </p:nvGrpSpPr>
        <p:grpSpPr>
          <a:xfrm>
            <a:off x="2945869" y="2033588"/>
            <a:ext cx="2270237" cy="715581"/>
            <a:chOff x="3720667" y="2033008"/>
            <a:chExt cx="2270237" cy="715581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3102409F-FB5D-44E6-A183-BD2A4C81025E}"/>
                </a:ext>
              </a:extLst>
            </p:cNvPr>
            <p:cNvSpPr txBox="1"/>
            <p:nvPr/>
          </p:nvSpPr>
          <p:spPr>
            <a:xfrm>
              <a:off x="4272142" y="2033008"/>
              <a:ext cx="1718762" cy="71558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Also he his male air bring is Signs. Creepiest god air fish land. Air saying.</a:t>
              </a:r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1A8648F9-D256-4EB8-95FA-B4947DCA9DBF}"/>
                </a:ext>
              </a:extLst>
            </p:cNvPr>
            <p:cNvSpPr/>
            <p:nvPr/>
          </p:nvSpPr>
          <p:spPr>
            <a:xfrm>
              <a:off x="3720667" y="2166485"/>
              <a:ext cx="490224" cy="49022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04F31144-AA36-479F-AC8E-B341DCEF0CEE}"/>
                </a:ext>
              </a:extLst>
            </p:cNvPr>
            <p:cNvSpPr txBox="1"/>
            <p:nvPr/>
          </p:nvSpPr>
          <p:spPr>
            <a:xfrm>
              <a:off x="3732159" y="2191925"/>
              <a:ext cx="497165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dirty="0">
                  <a:solidFill>
                    <a:srgbClr val="FEFEFE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2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13405C-3C9C-47F6-B819-06FF19592E78}"/>
              </a:ext>
            </a:extLst>
          </p:cNvPr>
          <p:cNvSpPr>
            <a:spLocks noGrp="1"/>
          </p:cNvSpPr>
          <p:nvPr>
            <p:ph type="pic" sz="quarter" idx="16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9EA35B-0314-43EF-81DC-F49A341A2DB3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1048425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9769F8-CAB6-42D7-9D93-FDC4C70717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7FE4915-8479-4890-A22A-48719148ED7C}"/>
              </a:ext>
            </a:extLst>
          </p:cNvPr>
          <p:cNvSpPr/>
          <p:nvPr/>
        </p:nvSpPr>
        <p:spPr>
          <a:xfrm>
            <a:off x="0" y="1670405"/>
            <a:ext cx="12192000" cy="2839587"/>
          </a:xfrm>
          <a:prstGeom prst="rect">
            <a:avLst/>
          </a:prstGeom>
          <a:solidFill>
            <a:schemeClr val="tx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Text Single Column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B0D6FAA-A374-403E-A808-018C46E8801F}"/>
              </a:ext>
            </a:extLst>
          </p:cNvPr>
          <p:cNvGrpSpPr/>
          <p:nvPr/>
        </p:nvGrpSpPr>
        <p:grpSpPr>
          <a:xfrm>
            <a:off x="675854" y="3723205"/>
            <a:ext cx="10840292" cy="2256401"/>
            <a:chOff x="717822" y="4003562"/>
            <a:chExt cx="10840292" cy="2256401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6C699C35-58F4-4DA9-AB35-246CE4FF7AC8}"/>
                </a:ext>
              </a:extLst>
            </p:cNvPr>
            <p:cNvGrpSpPr/>
            <p:nvPr/>
          </p:nvGrpSpPr>
          <p:grpSpPr>
            <a:xfrm>
              <a:off x="717822" y="4003562"/>
              <a:ext cx="1768690" cy="2256401"/>
              <a:chOff x="717822" y="4003562"/>
              <a:chExt cx="1768690" cy="2256401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C063F66F-1BE5-40EC-B32A-41B897428D14}"/>
                  </a:ext>
                </a:extLst>
              </p:cNvPr>
              <p:cNvGrpSpPr/>
              <p:nvPr/>
            </p:nvGrpSpPr>
            <p:grpSpPr>
              <a:xfrm>
                <a:off x="994323" y="4003562"/>
                <a:ext cx="1215689" cy="1215689"/>
                <a:chOff x="970821" y="4086561"/>
                <a:chExt cx="1215689" cy="1215689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765E1174-B29E-42D1-A0B9-8BCF2A8BBA0C}"/>
                    </a:ext>
                  </a:extLst>
                </p:cNvPr>
                <p:cNvSpPr/>
                <p:nvPr/>
              </p:nvSpPr>
              <p:spPr>
                <a:xfrm>
                  <a:off x="970821" y="4086561"/>
                  <a:ext cx="1215689" cy="1215689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2" name="Freeform 5">
                  <a:extLst>
                    <a:ext uri="{FF2B5EF4-FFF2-40B4-BE49-F238E27FC236}">
                      <a16:creationId xmlns:a16="http://schemas.microsoft.com/office/drawing/2014/main" id="{17C420E8-4858-4F6A-AEBD-7B9BEFE21AF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80654" y="4529699"/>
                  <a:ext cx="396023" cy="329413"/>
                </a:xfrm>
                <a:custGeom>
                  <a:avLst/>
                  <a:gdLst>
                    <a:gd name="T0" fmla="*/ 141 w 143"/>
                    <a:gd name="T1" fmla="*/ 55 h 117"/>
                    <a:gd name="T2" fmla="*/ 77 w 143"/>
                    <a:gd name="T3" fmla="*/ 4 h 117"/>
                    <a:gd name="T4" fmla="*/ 74 w 143"/>
                    <a:gd name="T5" fmla="*/ 1 h 117"/>
                    <a:gd name="T6" fmla="*/ 69 w 143"/>
                    <a:gd name="T7" fmla="*/ 1 h 117"/>
                    <a:gd name="T8" fmla="*/ 51 w 143"/>
                    <a:gd name="T9" fmla="*/ 16 h 117"/>
                    <a:gd name="T10" fmla="*/ 51 w 143"/>
                    <a:gd name="T11" fmla="*/ 10 h 117"/>
                    <a:gd name="T12" fmla="*/ 47 w 143"/>
                    <a:gd name="T13" fmla="*/ 6 h 117"/>
                    <a:gd name="T14" fmla="*/ 33 w 143"/>
                    <a:gd name="T15" fmla="*/ 6 h 117"/>
                    <a:gd name="T16" fmla="*/ 30 w 143"/>
                    <a:gd name="T17" fmla="*/ 10 h 117"/>
                    <a:gd name="T18" fmla="*/ 30 w 143"/>
                    <a:gd name="T19" fmla="*/ 33 h 117"/>
                    <a:gd name="T20" fmla="*/ 2 w 143"/>
                    <a:gd name="T21" fmla="*/ 56 h 117"/>
                    <a:gd name="T22" fmla="*/ 1 w 143"/>
                    <a:gd name="T23" fmla="*/ 61 h 117"/>
                    <a:gd name="T24" fmla="*/ 4 w 143"/>
                    <a:gd name="T25" fmla="*/ 63 h 117"/>
                    <a:gd name="T26" fmla="*/ 6 w 143"/>
                    <a:gd name="T27" fmla="*/ 62 h 117"/>
                    <a:gd name="T28" fmla="*/ 17 w 143"/>
                    <a:gd name="T29" fmla="*/ 53 h 117"/>
                    <a:gd name="T30" fmla="*/ 17 w 143"/>
                    <a:gd name="T31" fmla="*/ 113 h 117"/>
                    <a:gd name="T32" fmla="*/ 21 w 143"/>
                    <a:gd name="T33" fmla="*/ 117 h 117"/>
                    <a:gd name="T34" fmla="*/ 59 w 143"/>
                    <a:gd name="T35" fmla="*/ 117 h 117"/>
                    <a:gd name="T36" fmla="*/ 63 w 143"/>
                    <a:gd name="T37" fmla="*/ 113 h 117"/>
                    <a:gd name="T38" fmla="*/ 63 w 143"/>
                    <a:gd name="T39" fmla="*/ 85 h 117"/>
                    <a:gd name="T40" fmla="*/ 80 w 143"/>
                    <a:gd name="T41" fmla="*/ 85 h 117"/>
                    <a:gd name="T42" fmla="*/ 80 w 143"/>
                    <a:gd name="T43" fmla="*/ 113 h 117"/>
                    <a:gd name="T44" fmla="*/ 84 w 143"/>
                    <a:gd name="T45" fmla="*/ 117 h 117"/>
                    <a:gd name="T46" fmla="*/ 122 w 143"/>
                    <a:gd name="T47" fmla="*/ 117 h 117"/>
                    <a:gd name="T48" fmla="*/ 126 w 143"/>
                    <a:gd name="T49" fmla="*/ 113 h 117"/>
                    <a:gd name="T50" fmla="*/ 126 w 143"/>
                    <a:gd name="T51" fmla="*/ 52 h 117"/>
                    <a:gd name="T52" fmla="*/ 137 w 143"/>
                    <a:gd name="T53" fmla="*/ 61 h 117"/>
                    <a:gd name="T54" fmla="*/ 139 w 143"/>
                    <a:gd name="T55" fmla="*/ 62 h 117"/>
                    <a:gd name="T56" fmla="*/ 142 w 143"/>
                    <a:gd name="T57" fmla="*/ 60 h 117"/>
                    <a:gd name="T58" fmla="*/ 141 w 143"/>
                    <a:gd name="T59" fmla="*/ 55 h 117"/>
                    <a:gd name="T60" fmla="*/ 37 w 143"/>
                    <a:gd name="T61" fmla="*/ 13 h 117"/>
                    <a:gd name="T62" fmla="*/ 43 w 143"/>
                    <a:gd name="T63" fmla="*/ 13 h 117"/>
                    <a:gd name="T64" fmla="*/ 43 w 143"/>
                    <a:gd name="T65" fmla="*/ 22 h 117"/>
                    <a:gd name="T66" fmla="*/ 37 w 143"/>
                    <a:gd name="T67" fmla="*/ 27 h 117"/>
                    <a:gd name="T68" fmla="*/ 37 w 143"/>
                    <a:gd name="T69" fmla="*/ 13 h 117"/>
                    <a:gd name="T70" fmla="*/ 119 w 143"/>
                    <a:gd name="T71" fmla="*/ 47 h 117"/>
                    <a:gd name="T72" fmla="*/ 119 w 143"/>
                    <a:gd name="T73" fmla="*/ 109 h 117"/>
                    <a:gd name="T74" fmla="*/ 87 w 143"/>
                    <a:gd name="T75" fmla="*/ 109 h 117"/>
                    <a:gd name="T76" fmla="*/ 87 w 143"/>
                    <a:gd name="T77" fmla="*/ 81 h 117"/>
                    <a:gd name="T78" fmla="*/ 84 w 143"/>
                    <a:gd name="T79" fmla="*/ 78 h 117"/>
                    <a:gd name="T80" fmla="*/ 59 w 143"/>
                    <a:gd name="T81" fmla="*/ 78 h 117"/>
                    <a:gd name="T82" fmla="*/ 56 w 143"/>
                    <a:gd name="T83" fmla="*/ 81 h 117"/>
                    <a:gd name="T84" fmla="*/ 56 w 143"/>
                    <a:gd name="T85" fmla="*/ 109 h 117"/>
                    <a:gd name="T86" fmla="*/ 24 w 143"/>
                    <a:gd name="T87" fmla="*/ 109 h 117"/>
                    <a:gd name="T88" fmla="*/ 24 w 143"/>
                    <a:gd name="T89" fmla="*/ 47 h 117"/>
                    <a:gd name="T90" fmla="*/ 38 w 143"/>
                    <a:gd name="T91" fmla="*/ 36 h 117"/>
                    <a:gd name="T92" fmla="*/ 72 w 143"/>
                    <a:gd name="T93" fmla="*/ 8 h 117"/>
                    <a:gd name="T94" fmla="*/ 119 w 143"/>
                    <a:gd name="T95" fmla="*/ 47 h 117"/>
                    <a:gd name="T96" fmla="*/ 119 w 143"/>
                    <a:gd name="T97" fmla="*/ 47 h 117"/>
                    <a:gd name="T98" fmla="*/ 119 w 143"/>
                    <a:gd name="T99" fmla="*/ 4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43" h="117">
                      <a:moveTo>
                        <a:pt x="141" y="55"/>
                      </a:moveTo>
                      <a:cubicBezTo>
                        <a:pt x="77" y="4"/>
                        <a:pt x="77" y="4"/>
                        <a:pt x="77" y="4"/>
                      </a:cubicBezTo>
                      <a:cubicBezTo>
                        <a:pt x="74" y="1"/>
                        <a:pt x="74" y="1"/>
                        <a:pt x="74" y="1"/>
                      </a:cubicBezTo>
                      <a:cubicBezTo>
                        <a:pt x="72" y="0"/>
                        <a:pt x="71" y="0"/>
                        <a:pt x="69" y="1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51" y="8"/>
                        <a:pt x="49" y="6"/>
                        <a:pt x="47" y="6"/>
                      </a:cubicBezTo>
                      <a:cubicBezTo>
                        <a:pt x="33" y="6"/>
                        <a:pt x="33" y="6"/>
                        <a:pt x="33" y="6"/>
                      </a:cubicBezTo>
                      <a:cubicBezTo>
                        <a:pt x="31" y="6"/>
                        <a:pt x="30" y="8"/>
                        <a:pt x="30" y="10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2" y="56"/>
                        <a:pt x="2" y="56"/>
                        <a:pt x="2" y="56"/>
                      </a:cubicBezTo>
                      <a:cubicBezTo>
                        <a:pt x="0" y="58"/>
                        <a:pt x="0" y="60"/>
                        <a:pt x="1" y="61"/>
                      </a:cubicBezTo>
                      <a:cubicBezTo>
                        <a:pt x="2" y="62"/>
                        <a:pt x="3" y="63"/>
                        <a:pt x="4" y="63"/>
                      </a:cubicBezTo>
                      <a:cubicBezTo>
                        <a:pt x="5" y="63"/>
                        <a:pt x="5" y="63"/>
                        <a:pt x="6" y="62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7" y="113"/>
                        <a:pt x="17" y="113"/>
                        <a:pt x="17" y="113"/>
                      </a:cubicBezTo>
                      <a:cubicBezTo>
                        <a:pt x="17" y="115"/>
                        <a:pt x="19" y="117"/>
                        <a:pt x="21" y="117"/>
                      </a:cubicBezTo>
                      <a:cubicBezTo>
                        <a:pt x="59" y="117"/>
                        <a:pt x="59" y="117"/>
                        <a:pt x="59" y="117"/>
                      </a:cubicBezTo>
                      <a:cubicBezTo>
                        <a:pt x="61" y="117"/>
                        <a:pt x="63" y="115"/>
                        <a:pt x="63" y="113"/>
                      </a:cubicBezTo>
                      <a:cubicBezTo>
                        <a:pt x="63" y="85"/>
                        <a:pt x="63" y="85"/>
                        <a:pt x="63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113"/>
                        <a:pt x="80" y="113"/>
                        <a:pt x="80" y="113"/>
                      </a:cubicBezTo>
                      <a:cubicBezTo>
                        <a:pt x="80" y="115"/>
                        <a:pt x="82" y="117"/>
                        <a:pt x="84" y="117"/>
                      </a:cubicBezTo>
                      <a:cubicBezTo>
                        <a:pt x="122" y="117"/>
                        <a:pt x="122" y="117"/>
                        <a:pt x="122" y="117"/>
                      </a:cubicBezTo>
                      <a:cubicBezTo>
                        <a:pt x="124" y="117"/>
                        <a:pt x="126" y="115"/>
                        <a:pt x="126" y="113"/>
                      </a:cubicBezTo>
                      <a:cubicBezTo>
                        <a:pt x="126" y="52"/>
                        <a:pt x="126" y="52"/>
                        <a:pt x="126" y="52"/>
                      </a:cubicBezTo>
                      <a:cubicBezTo>
                        <a:pt x="137" y="61"/>
                        <a:pt x="137" y="61"/>
                        <a:pt x="137" y="61"/>
                      </a:cubicBezTo>
                      <a:cubicBezTo>
                        <a:pt x="137" y="62"/>
                        <a:pt x="138" y="62"/>
                        <a:pt x="139" y="62"/>
                      </a:cubicBezTo>
                      <a:cubicBezTo>
                        <a:pt x="140" y="62"/>
                        <a:pt x="141" y="61"/>
                        <a:pt x="142" y="60"/>
                      </a:cubicBezTo>
                      <a:cubicBezTo>
                        <a:pt x="143" y="59"/>
                        <a:pt x="143" y="57"/>
                        <a:pt x="141" y="55"/>
                      </a:cubicBezTo>
                      <a:close/>
                      <a:moveTo>
                        <a:pt x="37" y="13"/>
                      </a:move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22"/>
                        <a:pt x="43" y="22"/>
                        <a:pt x="43" y="22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lnTo>
                        <a:pt x="37" y="13"/>
                      </a:lnTo>
                      <a:close/>
                      <a:moveTo>
                        <a:pt x="119" y="47"/>
                      </a:moveTo>
                      <a:cubicBezTo>
                        <a:pt x="119" y="109"/>
                        <a:pt x="119" y="109"/>
                        <a:pt x="119" y="109"/>
                      </a:cubicBezTo>
                      <a:cubicBezTo>
                        <a:pt x="87" y="109"/>
                        <a:pt x="87" y="109"/>
                        <a:pt x="87" y="109"/>
                      </a:cubicBezTo>
                      <a:cubicBezTo>
                        <a:pt x="87" y="81"/>
                        <a:pt x="87" y="81"/>
                        <a:pt x="87" y="81"/>
                      </a:cubicBezTo>
                      <a:cubicBezTo>
                        <a:pt x="87" y="79"/>
                        <a:pt x="86" y="78"/>
                        <a:pt x="84" y="78"/>
                      </a:cubicBezTo>
                      <a:cubicBezTo>
                        <a:pt x="59" y="78"/>
                        <a:pt x="59" y="78"/>
                        <a:pt x="59" y="78"/>
                      </a:cubicBezTo>
                      <a:cubicBezTo>
                        <a:pt x="57" y="78"/>
                        <a:pt x="56" y="79"/>
                        <a:pt x="56" y="81"/>
                      </a:cubicBezTo>
                      <a:cubicBezTo>
                        <a:pt x="56" y="109"/>
                        <a:pt x="56" y="109"/>
                        <a:pt x="56" y="109"/>
                      </a:cubicBezTo>
                      <a:cubicBezTo>
                        <a:pt x="24" y="109"/>
                        <a:pt x="24" y="109"/>
                        <a:pt x="24" y="109"/>
                      </a:cubicBezTo>
                      <a:cubicBezTo>
                        <a:pt x="24" y="47"/>
                        <a:pt x="24" y="47"/>
                        <a:pt x="24" y="47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6"/>
                        <a:pt x="71" y="9"/>
                        <a:pt x="72" y="8"/>
                      </a:cubicBezTo>
                      <a:lnTo>
                        <a:pt x="119" y="47"/>
                      </a:lnTo>
                      <a:close/>
                      <a:moveTo>
                        <a:pt x="119" y="47"/>
                      </a:moveTo>
                      <a:cubicBezTo>
                        <a:pt x="119" y="47"/>
                        <a:pt x="119" y="47"/>
                        <a:pt x="119" y="47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3909DD72-7ED8-4D0F-8E7C-F096BF527C39}"/>
                  </a:ext>
                </a:extLst>
              </p:cNvPr>
              <p:cNvSpPr/>
              <p:nvPr/>
            </p:nvSpPr>
            <p:spPr>
              <a:xfrm>
                <a:off x="717822" y="5398189"/>
                <a:ext cx="1768690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remaining essentially unchanged. </a:t>
                </a: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2940891-3C0C-408A-AFB8-9B7A4628EE54}"/>
                </a:ext>
              </a:extLst>
            </p:cNvPr>
            <p:cNvGrpSpPr/>
            <p:nvPr/>
          </p:nvGrpSpPr>
          <p:grpSpPr>
            <a:xfrm>
              <a:off x="2985723" y="4003562"/>
              <a:ext cx="1768690" cy="2256401"/>
              <a:chOff x="2964738" y="4003562"/>
              <a:chExt cx="1768690" cy="2256401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88A7502C-02CA-4DA4-A884-5B97D9EAF41B}"/>
                  </a:ext>
                </a:extLst>
              </p:cNvPr>
              <p:cNvGrpSpPr/>
              <p:nvPr/>
            </p:nvGrpSpPr>
            <p:grpSpPr>
              <a:xfrm>
                <a:off x="3241239" y="4003562"/>
                <a:ext cx="1215689" cy="1215689"/>
                <a:chOff x="3229488" y="4086561"/>
                <a:chExt cx="1215689" cy="1215689"/>
              </a:xfrm>
            </p:grpSpPr>
            <p:sp>
              <p:nvSpPr>
                <p:cNvPr id="8" name="Oval 7">
                  <a:extLst>
                    <a:ext uri="{FF2B5EF4-FFF2-40B4-BE49-F238E27FC236}">
                      <a16:creationId xmlns:a16="http://schemas.microsoft.com/office/drawing/2014/main" id="{3A4496D1-A4DD-4E10-9DCF-4EEE9DB8E81D}"/>
                    </a:ext>
                  </a:extLst>
                </p:cNvPr>
                <p:cNvSpPr/>
                <p:nvPr/>
              </p:nvSpPr>
              <p:spPr>
                <a:xfrm>
                  <a:off x="3229488" y="4086561"/>
                  <a:ext cx="1215689" cy="1215689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762E812C-5CB1-43BA-BE99-69B1EA785FDB}"/>
                    </a:ext>
                  </a:extLst>
                </p:cNvPr>
                <p:cNvGrpSpPr/>
                <p:nvPr/>
              </p:nvGrpSpPr>
              <p:grpSpPr>
                <a:xfrm>
                  <a:off x="3690441" y="4538282"/>
                  <a:ext cx="293782" cy="312247"/>
                  <a:chOff x="6670357" y="2277094"/>
                  <a:chExt cx="555626" cy="590551"/>
                </a:xfrm>
                <a:solidFill>
                  <a:schemeClr val="bg1"/>
                </a:solidFill>
              </p:grpSpPr>
              <p:sp>
                <p:nvSpPr>
                  <p:cNvPr id="11" name="Rectangle 10">
                    <a:extLst>
                      <a:ext uri="{FF2B5EF4-FFF2-40B4-BE49-F238E27FC236}">
                        <a16:creationId xmlns:a16="http://schemas.microsoft.com/office/drawing/2014/main" id="{E2BCE65F-06E6-41DD-871C-4E9C94B7134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277094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" name="Rectangle 11">
                    <a:extLst>
                      <a:ext uri="{FF2B5EF4-FFF2-40B4-BE49-F238E27FC236}">
                        <a16:creationId xmlns:a16="http://schemas.microsoft.com/office/drawing/2014/main" id="{84837982-222C-411D-BB48-AC7ECA73217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716832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3" name="Freeform 12">
                    <a:extLst>
                      <a:ext uri="{FF2B5EF4-FFF2-40B4-BE49-F238E27FC236}">
                        <a16:creationId xmlns:a16="http://schemas.microsoft.com/office/drawing/2014/main" id="{807F4B63-1A9D-4029-B936-F03AB0C5BDCD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670357" y="2462832"/>
                    <a:ext cx="254000" cy="219075"/>
                  </a:xfrm>
                  <a:custGeom>
                    <a:avLst/>
                    <a:gdLst>
                      <a:gd name="T0" fmla="*/ 22 w 22"/>
                      <a:gd name="T1" fmla="*/ 13 h 19"/>
                      <a:gd name="T2" fmla="*/ 10 w 22"/>
                      <a:gd name="T3" fmla="*/ 13 h 19"/>
                      <a:gd name="T4" fmla="*/ 6 w 22"/>
                      <a:gd name="T5" fmla="*/ 10 h 19"/>
                      <a:gd name="T6" fmla="*/ 10 w 22"/>
                      <a:gd name="T7" fmla="*/ 6 h 19"/>
                      <a:gd name="T8" fmla="*/ 22 w 22"/>
                      <a:gd name="T9" fmla="*/ 6 h 19"/>
                      <a:gd name="T10" fmla="*/ 22 w 22"/>
                      <a:gd name="T11" fmla="*/ 0 h 19"/>
                      <a:gd name="T12" fmla="*/ 10 w 22"/>
                      <a:gd name="T13" fmla="*/ 0 h 19"/>
                      <a:gd name="T14" fmla="*/ 0 w 22"/>
                      <a:gd name="T15" fmla="*/ 10 h 19"/>
                      <a:gd name="T16" fmla="*/ 10 w 22"/>
                      <a:gd name="T17" fmla="*/ 19 h 19"/>
                      <a:gd name="T18" fmla="*/ 22 w 22"/>
                      <a:gd name="T19" fmla="*/ 19 h 19"/>
                      <a:gd name="T20" fmla="*/ 22 w 22"/>
                      <a:gd name="T21" fmla="*/ 13 h 19"/>
                      <a:gd name="T22" fmla="*/ 22 w 22"/>
                      <a:gd name="T23" fmla="*/ 13 h 19"/>
                      <a:gd name="T24" fmla="*/ 22 w 22"/>
                      <a:gd name="T25" fmla="*/ 1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22" y="13"/>
                        </a:move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8" y="13"/>
                          <a:pt x="6" y="12"/>
                          <a:pt x="6" y="10"/>
                        </a:cubicBezTo>
                        <a:cubicBezTo>
                          <a:pt x="6" y="8"/>
                          <a:pt x="8" y="6"/>
                          <a:pt x="10" y="6"/>
                        </a:cubicBezTo>
                        <a:cubicBezTo>
                          <a:pt x="22" y="6"/>
                          <a:pt x="22" y="6"/>
                          <a:pt x="22" y="6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4" y="0"/>
                          <a:pt x="0" y="4"/>
                          <a:pt x="0" y="10"/>
                        </a:cubicBezTo>
                        <a:cubicBezTo>
                          <a:pt x="0" y="15"/>
                          <a:pt x="4" y="19"/>
                          <a:pt x="10" y="19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lnTo>
                          <a:pt x="22" y="13"/>
                        </a:lnTo>
                        <a:close/>
                        <a:moveTo>
                          <a:pt x="22" y="13"/>
                        </a:moveTo>
                        <a:cubicBezTo>
                          <a:pt x="22" y="13"/>
                          <a:pt x="22" y="13"/>
                          <a:pt x="22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" name="Freeform 13">
                    <a:extLst>
                      <a:ext uri="{FF2B5EF4-FFF2-40B4-BE49-F238E27FC236}">
                        <a16:creationId xmlns:a16="http://schemas.microsoft.com/office/drawing/2014/main" id="{0E0CBFEE-1FA2-4B05-85D9-6DA1DF637029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970395" y="2462832"/>
                    <a:ext cx="255588" cy="219075"/>
                  </a:xfrm>
                  <a:custGeom>
                    <a:avLst/>
                    <a:gdLst>
                      <a:gd name="T0" fmla="*/ 12 w 22"/>
                      <a:gd name="T1" fmla="*/ 0 h 19"/>
                      <a:gd name="T2" fmla="*/ 0 w 22"/>
                      <a:gd name="T3" fmla="*/ 0 h 19"/>
                      <a:gd name="T4" fmla="*/ 0 w 22"/>
                      <a:gd name="T5" fmla="*/ 6 h 19"/>
                      <a:gd name="T6" fmla="*/ 12 w 22"/>
                      <a:gd name="T7" fmla="*/ 6 h 19"/>
                      <a:gd name="T8" fmla="*/ 16 w 22"/>
                      <a:gd name="T9" fmla="*/ 10 h 19"/>
                      <a:gd name="T10" fmla="*/ 12 w 22"/>
                      <a:gd name="T11" fmla="*/ 13 h 19"/>
                      <a:gd name="T12" fmla="*/ 0 w 22"/>
                      <a:gd name="T13" fmla="*/ 13 h 19"/>
                      <a:gd name="T14" fmla="*/ 0 w 22"/>
                      <a:gd name="T15" fmla="*/ 19 h 19"/>
                      <a:gd name="T16" fmla="*/ 12 w 22"/>
                      <a:gd name="T17" fmla="*/ 19 h 19"/>
                      <a:gd name="T18" fmla="*/ 22 w 22"/>
                      <a:gd name="T19" fmla="*/ 10 h 19"/>
                      <a:gd name="T20" fmla="*/ 12 w 22"/>
                      <a:gd name="T21" fmla="*/ 0 h 19"/>
                      <a:gd name="T22" fmla="*/ 12 w 22"/>
                      <a:gd name="T23" fmla="*/ 0 h 19"/>
                      <a:gd name="T24" fmla="*/ 12 w 22"/>
                      <a:gd name="T25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1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4" y="6"/>
                          <a:pt x="16" y="8"/>
                          <a:pt x="16" y="10"/>
                        </a:cubicBezTo>
                        <a:cubicBezTo>
                          <a:pt x="16" y="12"/>
                          <a:pt x="14" y="13"/>
                          <a:pt x="12" y="13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12" y="19"/>
                          <a:pt x="12" y="19"/>
                          <a:pt x="12" y="19"/>
                        </a:cubicBezTo>
                        <a:cubicBezTo>
                          <a:pt x="18" y="19"/>
                          <a:pt x="22" y="15"/>
                          <a:pt x="22" y="10"/>
                        </a:cubicBezTo>
                        <a:cubicBezTo>
                          <a:pt x="22" y="4"/>
                          <a:pt x="18" y="0"/>
                          <a:pt x="12" y="0"/>
                        </a:cubicBezTo>
                        <a:close/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5" name="Freeform 14">
                    <a:extLst>
                      <a:ext uri="{FF2B5EF4-FFF2-40B4-BE49-F238E27FC236}">
                        <a16:creationId xmlns:a16="http://schemas.microsoft.com/office/drawing/2014/main" id="{03E8C12D-65DB-4446-BFA7-D213710FA61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close/>
                        <a:moveTo>
                          <a:pt x="15" y="80"/>
                        </a:moveTo>
                        <a:lnTo>
                          <a:pt x="15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" name="Freeform 15">
                    <a:extLst>
                      <a:ext uri="{FF2B5EF4-FFF2-40B4-BE49-F238E27FC236}">
                        <a16:creationId xmlns:a16="http://schemas.microsoft.com/office/drawing/2014/main" id="{A701E4ED-BB4F-47CF-9C73-B11A4A416CA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moveTo>
                          <a:pt x="15" y="80"/>
                        </a:moveTo>
                        <a:lnTo>
                          <a:pt x="15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" name="Freeform 16">
                    <a:extLst>
                      <a:ext uri="{FF2B5EF4-FFF2-40B4-BE49-F238E27FC236}">
                        <a16:creationId xmlns:a16="http://schemas.microsoft.com/office/drawing/2014/main" id="{A6567750-B497-4879-ABD1-D441A9CC0FC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close/>
                        <a:moveTo>
                          <a:pt x="59" y="80"/>
                        </a:moveTo>
                        <a:lnTo>
                          <a:pt x="59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9" name="Freeform 17">
                    <a:extLst>
                      <a:ext uri="{FF2B5EF4-FFF2-40B4-BE49-F238E27FC236}">
                        <a16:creationId xmlns:a16="http://schemas.microsoft.com/office/drawing/2014/main" id="{69C32964-4F99-4241-859E-D428E241924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moveTo>
                          <a:pt x="59" y="80"/>
                        </a:moveTo>
                        <a:lnTo>
                          <a:pt x="59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0" name="Freeform 18">
                    <a:extLst>
                      <a:ext uri="{FF2B5EF4-FFF2-40B4-BE49-F238E27FC236}">
                        <a16:creationId xmlns:a16="http://schemas.microsoft.com/office/drawing/2014/main" id="{E06EB7F6-FAD4-4875-8CA3-F9DF9258265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close/>
                        <a:moveTo>
                          <a:pt x="59" y="0"/>
                        </a:moveTo>
                        <a:lnTo>
                          <a:pt x="59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1" name="Freeform 19">
                    <a:extLst>
                      <a:ext uri="{FF2B5EF4-FFF2-40B4-BE49-F238E27FC236}">
                        <a16:creationId xmlns:a16="http://schemas.microsoft.com/office/drawing/2014/main" id="{0CB0A1B9-0790-4A36-B804-578FAEC86D5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moveTo>
                          <a:pt x="59" y="0"/>
                        </a:moveTo>
                        <a:lnTo>
                          <a:pt x="59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" name="Freeform 20">
                    <a:extLst>
                      <a:ext uri="{FF2B5EF4-FFF2-40B4-BE49-F238E27FC236}">
                        <a16:creationId xmlns:a16="http://schemas.microsoft.com/office/drawing/2014/main" id="{8FAF5C38-0423-4142-90DC-866260930AE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close/>
                        <a:moveTo>
                          <a:pt x="15" y="0"/>
                        </a:moveTo>
                        <a:lnTo>
                          <a:pt x="1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" name="Freeform 21">
                    <a:extLst>
                      <a:ext uri="{FF2B5EF4-FFF2-40B4-BE49-F238E27FC236}">
                        <a16:creationId xmlns:a16="http://schemas.microsoft.com/office/drawing/2014/main" id="{EF800317-F859-46C1-90A4-29A0F8ED2C59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moveTo>
                          <a:pt x="15" y="0"/>
                        </a:moveTo>
                        <a:lnTo>
                          <a:pt x="15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14216BCB-A5E3-4C58-9008-6F3A4E66C518}"/>
                  </a:ext>
                </a:extLst>
              </p:cNvPr>
              <p:cNvSpPr/>
              <p:nvPr/>
            </p:nvSpPr>
            <p:spPr>
              <a:xfrm>
                <a:off x="2964738" y="5398189"/>
                <a:ext cx="1768690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remaining essentially unchanged. </a:t>
                </a:r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D59A79E-5A70-4878-9A5B-002A481CC711}"/>
                </a:ext>
              </a:extLst>
            </p:cNvPr>
            <p:cNvGrpSpPr/>
            <p:nvPr/>
          </p:nvGrpSpPr>
          <p:grpSpPr>
            <a:xfrm>
              <a:off x="5253624" y="4003562"/>
              <a:ext cx="1768690" cy="2256401"/>
              <a:chOff x="5211654" y="4003562"/>
              <a:chExt cx="1768690" cy="2256401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F06F4391-1360-42D6-B49C-92B0203895AA}"/>
                  </a:ext>
                </a:extLst>
              </p:cNvPr>
              <p:cNvGrpSpPr/>
              <p:nvPr/>
            </p:nvGrpSpPr>
            <p:grpSpPr>
              <a:xfrm>
                <a:off x="5488155" y="4003562"/>
                <a:ext cx="1215689" cy="1215689"/>
                <a:chOff x="5488155" y="4086561"/>
                <a:chExt cx="1215689" cy="1215689"/>
              </a:xfrm>
            </p:grpSpPr>
            <p:sp>
              <p:nvSpPr>
                <p:cNvPr id="9" name="Oval 8">
                  <a:extLst>
                    <a:ext uri="{FF2B5EF4-FFF2-40B4-BE49-F238E27FC236}">
                      <a16:creationId xmlns:a16="http://schemas.microsoft.com/office/drawing/2014/main" id="{9D0A3278-7B8A-4B8F-A8B5-B60C75354E41}"/>
                    </a:ext>
                  </a:extLst>
                </p:cNvPr>
                <p:cNvSpPr/>
                <p:nvPr/>
              </p:nvSpPr>
              <p:spPr>
                <a:xfrm>
                  <a:off x="5488155" y="4086561"/>
                  <a:ext cx="1215689" cy="1215689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AutoShape 9">
                  <a:extLst>
                    <a:ext uri="{FF2B5EF4-FFF2-40B4-BE49-F238E27FC236}">
                      <a16:creationId xmlns:a16="http://schemas.microsoft.com/office/drawing/2014/main" id="{CFC0D2A9-B04B-473C-BF4A-5189DE91CB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8284" y="4530058"/>
                  <a:ext cx="315431" cy="32869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D21D6EA2-FB2E-4216-A07F-C343130C5378}"/>
                  </a:ext>
                </a:extLst>
              </p:cNvPr>
              <p:cNvSpPr/>
              <p:nvPr/>
            </p:nvSpPr>
            <p:spPr>
              <a:xfrm>
                <a:off x="5211654" y="5398189"/>
                <a:ext cx="1768690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remaining essentially unchanged. </a:t>
                </a: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3B731F58-8527-4004-B8A2-6149CC9547D0}"/>
                </a:ext>
              </a:extLst>
            </p:cNvPr>
            <p:cNvGrpSpPr/>
            <p:nvPr/>
          </p:nvGrpSpPr>
          <p:grpSpPr>
            <a:xfrm>
              <a:off x="7521525" y="4003562"/>
              <a:ext cx="1768690" cy="2256401"/>
              <a:chOff x="7500539" y="4003562"/>
              <a:chExt cx="1768690" cy="225640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02B50BA-AD73-4A48-92A4-ED0ACD6DF91D}"/>
                  </a:ext>
                </a:extLst>
              </p:cNvPr>
              <p:cNvGrpSpPr/>
              <p:nvPr/>
            </p:nvGrpSpPr>
            <p:grpSpPr>
              <a:xfrm>
                <a:off x="7777040" y="4003562"/>
                <a:ext cx="1215689" cy="1215689"/>
                <a:chOff x="7746822" y="4086561"/>
                <a:chExt cx="1215689" cy="1215689"/>
              </a:xfrm>
            </p:grpSpPr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FE6E7A07-B782-4667-8ACF-9774B45CADB1}"/>
                    </a:ext>
                  </a:extLst>
                </p:cNvPr>
                <p:cNvSpPr/>
                <p:nvPr/>
              </p:nvSpPr>
              <p:spPr>
                <a:xfrm>
                  <a:off x="7746822" y="4086561"/>
                  <a:ext cx="1215689" cy="1215689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6CF47761-F5BB-40C8-BF64-106CCD29788C}"/>
                    </a:ext>
                  </a:extLst>
                </p:cNvPr>
                <p:cNvGrpSpPr/>
                <p:nvPr/>
              </p:nvGrpSpPr>
              <p:grpSpPr>
                <a:xfrm>
                  <a:off x="8207775" y="4538282"/>
                  <a:ext cx="293782" cy="312247"/>
                  <a:chOff x="6670357" y="2277094"/>
                  <a:chExt cx="555626" cy="590551"/>
                </a:xfrm>
                <a:solidFill>
                  <a:schemeClr val="bg1"/>
                </a:solidFill>
              </p:grpSpPr>
              <p:sp>
                <p:nvSpPr>
                  <p:cNvPr id="28" name="Rectangle 10">
                    <a:extLst>
                      <a:ext uri="{FF2B5EF4-FFF2-40B4-BE49-F238E27FC236}">
                        <a16:creationId xmlns:a16="http://schemas.microsoft.com/office/drawing/2014/main" id="{FE1FB784-2112-4FB9-9449-1808C98184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277094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9" name="Rectangle 11">
                    <a:extLst>
                      <a:ext uri="{FF2B5EF4-FFF2-40B4-BE49-F238E27FC236}">
                        <a16:creationId xmlns:a16="http://schemas.microsoft.com/office/drawing/2014/main" id="{1EC95622-92E0-46FF-B94A-ECB738E93E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924358" y="2716832"/>
                    <a:ext cx="46038" cy="150813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" name="Freeform 12">
                    <a:extLst>
                      <a:ext uri="{FF2B5EF4-FFF2-40B4-BE49-F238E27FC236}">
                        <a16:creationId xmlns:a16="http://schemas.microsoft.com/office/drawing/2014/main" id="{DCE94ACF-AF82-4C5B-B47B-40A7FF9DF28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670357" y="2462832"/>
                    <a:ext cx="254000" cy="219075"/>
                  </a:xfrm>
                  <a:custGeom>
                    <a:avLst/>
                    <a:gdLst>
                      <a:gd name="T0" fmla="*/ 22 w 22"/>
                      <a:gd name="T1" fmla="*/ 13 h 19"/>
                      <a:gd name="T2" fmla="*/ 10 w 22"/>
                      <a:gd name="T3" fmla="*/ 13 h 19"/>
                      <a:gd name="T4" fmla="*/ 6 w 22"/>
                      <a:gd name="T5" fmla="*/ 10 h 19"/>
                      <a:gd name="T6" fmla="*/ 10 w 22"/>
                      <a:gd name="T7" fmla="*/ 6 h 19"/>
                      <a:gd name="T8" fmla="*/ 22 w 22"/>
                      <a:gd name="T9" fmla="*/ 6 h 19"/>
                      <a:gd name="T10" fmla="*/ 22 w 22"/>
                      <a:gd name="T11" fmla="*/ 0 h 19"/>
                      <a:gd name="T12" fmla="*/ 10 w 22"/>
                      <a:gd name="T13" fmla="*/ 0 h 19"/>
                      <a:gd name="T14" fmla="*/ 0 w 22"/>
                      <a:gd name="T15" fmla="*/ 10 h 19"/>
                      <a:gd name="T16" fmla="*/ 10 w 22"/>
                      <a:gd name="T17" fmla="*/ 19 h 19"/>
                      <a:gd name="T18" fmla="*/ 22 w 22"/>
                      <a:gd name="T19" fmla="*/ 19 h 19"/>
                      <a:gd name="T20" fmla="*/ 22 w 22"/>
                      <a:gd name="T21" fmla="*/ 13 h 19"/>
                      <a:gd name="T22" fmla="*/ 22 w 22"/>
                      <a:gd name="T23" fmla="*/ 13 h 19"/>
                      <a:gd name="T24" fmla="*/ 22 w 22"/>
                      <a:gd name="T25" fmla="*/ 1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22" y="13"/>
                        </a:moveTo>
                        <a:cubicBezTo>
                          <a:pt x="10" y="13"/>
                          <a:pt x="10" y="13"/>
                          <a:pt x="10" y="13"/>
                        </a:cubicBezTo>
                        <a:cubicBezTo>
                          <a:pt x="8" y="13"/>
                          <a:pt x="6" y="12"/>
                          <a:pt x="6" y="10"/>
                        </a:cubicBezTo>
                        <a:cubicBezTo>
                          <a:pt x="6" y="8"/>
                          <a:pt x="8" y="6"/>
                          <a:pt x="10" y="6"/>
                        </a:cubicBezTo>
                        <a:cubicBezTo>
                          <a:pt x="22" y="6"/>
                          <a:pt x="22" y="6"/>
                          <a:pt x="22" y="6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4" y="0"/>
                          <a:pt x="0" y="4"/>
                          <a:pt x="0" y="10"/>
                        </a:cubicBezTo>
                        <a:cubicBezTo>
                          <a:pt x="0" y="15"/>
                          <a:pt x="4" y="19"/>
                          <a:pt x="10" y="19"/>
                        </a:cubicBezTo>
                        <a:cubicBezTo>
                          <a:pt x="22" y="19"/>
                          <a:pt x="22" y="19"/>
                          <a:pt x="22" y="19"/>
                        </a:cubicBezTo>
                        <a:lnTo>
                          <a:pt x="22" y="13"/>
                        </a:lnTo>
                        <a:close/>
                        <a:moveTo>
                          <a:pt x="22" y="13"/>
                        </a:moveTo>
                        <a:cubicBezTo>
                          <a:pt x="22" y="13"/>
                          <a:pt x="22" y="13"/>
                          <a:pt x="22" y="13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" name="Freeform 13">
                    <a:extLst>
                      <a:ext uri="{FF2B5EF4-FFF2-40B4-BE49-F238E27FC236}">
                        <a16:creationId xmlns:a16="http://schemas.microsoft.com/office/drawing/2014/main" id="{F25D1BDC-3805-477C-8F41-147437FF223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970395" y="2462832"/>
                    <a:ext cx="255588" cy="219075"/>
                  </a:xfrm>
                  <a:custGeom>
                    <a:avLst/>
                    <a:gdLst>
                      <a:gd name="T0" fmla="*/ 12 w 22"/>
                      <a:gd name="T1" fmla="*/ 0 h 19"/>
                      <a:gd name="T2" fmla="*/ 0 w 22"/>
                      <a:gd name="T3" fmla="*/ 0 h 19"/>
                      <a:gd name="T4" fmla="*/ 0 w 22"/>
                      <a:gd name="T5" fmla="*/ 6 h 19"/>
                      <a:gd name="T6" fmla="*/ 12 w 22"/>
                      <a:gd name="T7" fmla="*/ 6 h 19"/>
                      <a:gd name="T8" fmla="*/ 16 w 22"/>
                      <a:gd name="T9" fmla="*/ 10 h 19"/>
                      <a:gd name="T10" fmla="*/ 12 w 22"/>
                      <a:gd name="T11" fmla="*/ 13 h 19"/>
                      <a:gd name="T12" fmla="*/ 0 w 22"/>
                      <a:gd name="T13" fmla="*/ 13 h 19"/>
                      <a:gd name="T14" fmla="*/ 0 w 22"/>
                      <a:gd name="T15" fmla="*/ 19 h 19"/>
                      <a:gd name="T16" fmla="*/ 12 w 22"/>
                      <a:gd name="T17" fmla="*/ 19 h 19"/>
                      <a:gd name="T18" fmla="*/ 22 w 22"/>
                      <a:gd name="T19" fmla="*/ 10 h 19"/>
                      <a:gd name="T20" fmla="*/ 12 w 22"/>
                      <a:gd name="T21" fmla="*/ 0 h 19"/>
                      <a:gd name="T22" fmla="*/ 12 w 22"/>
                      <a:gd name="T23" fmla="*/ 0 h 19"/>
                      <a:gd name="T24" fmla="*/ 12 w 22"/>
                      <a:gd name="T25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" h="19">
                        <a:moveTo>
                          <a:pt x="1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4" y="6"/>
                          <a:pt x="16" y="8"/>
                          <a:pt x="16" y="10"/>
                        </a:cubicBezTo>
                        <a:cubicBezTo>
                          <a:pt x="16" y="12"/>
                          <a:pt x="14" y="13"/>
                          <a:pt x="12" y="13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12" y="19"/>
                          <a:pt x="12" y="19"/>
                          <a:pt x="12" y="19"/>
                        </a:cubicBezTo>
                        <a:cubicBezTo>
                          <a:pt x="18" y="19"/>
                          <a:pt x="22" y="15"/>
                          <a:pt x="22" y="10"/>
                        </a:cubicBezTo>
                        <a:cubicBezTo>
                          <a:pt x="22" y="4"/>
                          <a:pt x="18" y="0"/>
                          <a:pt x="12" y="0"/>
                        </a:cubicBezTo>
                        <a:close/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" name="Freeform 14">
                    <a:extLst>
                      <a:ext uri="{FF2B5EF4-FFF2-40B4-BE49-F238E27FC236}">
                        <a16:creationId xmlns:a16="http://schemas.microsoft.com/office/drawing/2014/main" id="{8592A293-905E-44E9-98B5-D6B95F6BC32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close/>
                        <a:moveTo>
                          <a:pt x="15" y="80"/>
                        </a:moveTo>
                        <a:lnTo>
                          <a:pt x="15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" name="Freeform 15">
                    <a:extLst>
                      <a:ext uri="{FF2B5EF4-FFF2-40B4-BE49-F238E27FC236}">
                        <a16:creationId xmlns:a16="http://schemas.microsoft.com/office/drawing/2014/main" id="{13350A7A-1F99-4E9D-9D41-206201A4A0C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716832"/>
                    <a:ext cx="115888" cy="127000"/>
                  </a:xfrm>
                  <a:custGeom>
                    <a:avLst/>
                    <a:gdLst>
                      <a:gd name="T0" fmla="*/ 15 w 73"/>
                      <a:gd name="T1" fmla="*/ 80 h 80"/>
                      <a:gd name="T2" fmla="*/ 73 w 73"/>
                      <a:gd name="T3" fmla="*/ 0 h 80"/>
                      <a:gd name="T4" fmla="*/ 44 w 73"/>
                      <a:gd name="T5" fmla="*/ 0 h 80"/>
                      <a:gd name="T6" fmla="*/ 0 w 73"/>
                      <a:gd name="T7" fmla="*/ 73 h 80"/>
                      <a:gd name="T8" fmla="*/ 15 w 73"/>
                      <a:gd name="T9" fmla="*/ 80 h 80"/>
                      <a:gd name="T10" fmla="*/ 15 w 73"/>
                      <a:gd name="T11" fmla="*/ 80 h 80"/>
                      <a:gd name="T12" fmla="*/ 15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15" y="80"/>
                        </a:moveTo>
                        <a:lnTo>
                          <a:pt x="73" y="0"/>
                        </a:lnTo>
                        <a:lnTo>
                          <a:pt x="44" y="0"/>
                        </a:lnTo>
                        <a:lnTo>
                          <a:pt x="0" y="73"/>
                        </a:lnTo>
                        <a:lnTo>
                          <a:pt x="15" y="80"/>
                        </a:lnTo>
                        <a:moveTo>
                          <a:pt x="15" y="80"/>
                        </a:moveTo>
                        <a:lnTo>
                          <a:pt x="15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" name="Freeform 16">
                    <a:extLst>
                      <a:ext uri="{FF2B5EF4-FFF2-40B4-BE49-F238E27FC236}">
                        <a16:creationId xmlns:a16="http://schemas.microsoft.com/office/drawing/2014/main" id="{226EA4A6-C862-40EE-BA84-AA2737A73A7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close/>
                        <a:moveTo>
                          <a:pt x="59" y="80"/>
                        </a:moveTo>
                        <a:lnTo>
                          <a:pt x="59" y="8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" name="Freeform 17">
                    <a:extLst>
                      <a:ext uri="{FF2B5EF4-FFF2-40B4-BE49-F238E27FC236}">
                        <a16:creationId xmlns:a16="http://schemas.microsoft.com/office/drawing/2014/main" id="{EC553246-5D14-4758-AF9A-0738C145B9B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716832"/>
                    <a:ext cx="115888" cy="127000"/>
                  </a:xfrm>
                  <a:custGeom>
                    <a:avLst/>
                    <a:gdLst>
                      <a:gd name="T0" fmla="*/ 59 w 73"/>
                      <a:gd name="T1" fmla="*/ 80 h 80"/>
                      <a:gd name="T2" fmla="*/ 0 w 73"/>
                      <a:gd name="T3" fmla="*/ 0 h 80"/>
                      <a:gd name="T4" fmla="*/ 29 w 73"/>
                      <a:gd name="T5" fmla="*/ 0 h 80"/>
                      <a:gd name="T6" fmla="*/ 73 w 73"/>
                      <a:gd name="T7" fmla="*/ 73 h 80"/>
                      <a:gd name="T8" fmla="*/ 59 w 73"/>
                      <a:gd name="T9" fmla="*/ 80 h 80"/>
                      <a:gd name="T10" fmla="*/ 59 w 73"/>
                      <a:gd name="T11" fmla="*/ 80 h 80"/>
                      <a:gd name="T12" fmla="*/ 59 w 73"/>
                      <a:gd name="T13" fmla="*/ 8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80">
                        <a:moveTo>
                          <a:pt x="59" y="80"/>
                        </a:moveTo>
                        <a:lnTo>
                          <a:pt x="0" y="0"/>
                        </a:lnTo>
                        <a:lnTo>
                          <a:pt x="29" y="0"/>
                        </a:lnTo>
                        <a:lnTo>
                          <a:pt x="73" y="73"/>
                        </a:lnTo>
                        <a:lnTo>
                          <a:pt x="59" y="80"/>
                        </a:lnTo>
                        <a:moveTo>
                          <a:pt x="59" y="80"/>
                        </a:moveTo>
                        <a:lnTo>
                          <a:pt x="59" y="8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" name="Freeform 18">
                    <a:extLst>
                      <a:ext uri="{FF2B5EF4-FFF2-40B4-BE49-F238E27FC236}">
                        <a16:creationId xmlns:a16="http://schemas.microsoft.com/office/drawing/2014/main" id="{A9C5C6D2-4F0A-4558-8607-160946B8946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close/>
                        <a:moveTo>
                          <a:pt x="59" y="0"/>
                        </a:moveTo>
                        <a:lnTo>
                          <a:pt x="59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" name="Freeform 19">
                    <a:extLst>
                      <a:ext uri="{FF2B5EF4-FFF2-40B4-BE49-F238E27FC236}">
                        <a16:creationId xmlns:a16="http://schemas.microsoft.com/office/drawing/2014/main" id="{47B9F044-C1E2-4B57-9FD4-7AC990F65B4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005320" y="2312019"/>
                    <a:ext cx="115888" cy="115888"/>
                  </a:xfrm>
                  <a:custGeom>
                    <a:avLst/>
                    <a:gdLst>
                      <a:gd name="T0" fmla="*/ 59 w 73"/>
                      <a:gd name="T1" fmla="*/ 0 h 73"/>
                      <a:gd name="T2" fmla="*/ 0 w 73"/>
                      <a:gd name="T3" fmla="*/ 73 h 73"/>
                      <a:gd name="T4" fmla="*/ 29 w 73"/>
                      <a:gd name="T5" fmla="*/ 73 h 73"/>
                      <a:gd name="T6" fmla="*/ 73 w 73"/>
                      <a:gd name="T7" fmla="*/ 7 h 73"/>
                      <a:gd name="T8" fmla="*/ 59 w 73"/>
                      <a:gd name="T9" fmla="*/ 0 h 73"/>
                      <a:gd name="T10" fmla="*/ 59 w 73"/>
                      <a:gd name="T11" fmla="*/ 0 h 73"/>
                      <a:gd name="T12" fmla="*/ 59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59" y="0"/>
                        </a:moveTo>
                        <a:lnTo>
                          <a:pt x="0" y="73"/>
                        </a:lnTo>
                        <a:lnTo>
                          <a:pt x="29" y="73"/>
                        </a:lnTo>
                        <a:lnTo>
                          <a:pt x="73" y="7"/>
                        </a:lnTo>
                        <a:lnTo>
                          <a:pt x="59" y="0"/>
                        </a:lnTo>
                        <a:moveTo>
                          <a:pt x="59" y="0"/>
                        </a:moveTo>
                        <a:lnTo>
                          <a:pt x="59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8" name="Freeform 20">
                    <a:extLst>
                      <a:ext uri="{FF2B5EF4-FFF2-40B4-BE49-F238E27FC236}">
                        <a16:creationId xmlns:a16="http://schemas.microsoft.com/office/drawing/2014/main" id="{8C58C332-D10C-41D9-8B3E-57892652C6BD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close/>
                        <a:moveTo>
                          <a:pt x="15" y="0"/>
                        </a:moveTo>
                        <a:lnTo>
                          <a:pt x="1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" name="Freeform 21">
                    <a:extLst>
                      <a:ext uri="{FF2B5EF4-FFF2-40B4-BE49-F238E27FC236}">
                        <a16:creationId xmlns:a16="http://schemas.microsoft.com/office/drawing/2014/main" id="{F3ACB3E2-F557-49A8-961A-D772FD6FEE9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773545" y="2312019"/>
                    <a:ext cx="115888" cy="115888"/>
                  </a:xfrm>
                  <a:custGeom>
                    <a:avLst/>
                    <a:gdLst>
                      <a:gd name="T0" fmla="*/ 15 w 73"/>
                      <a:gd name="T1" fmla="*/ 0 h 73"/>
                      <a:gd name="T2" fmla="*/ 73 w 73"/>
                      <a:gd name="T3" fmla="*/ 73 h 73"/>
                      <a:gd name="T4" fmla="*/ 44 w 73"/>
                      <a:gd name="T5" fmla="*/ 73 h 73"/>
                      <a:gd name="T6" fmla="*/ 0 w 73"/>
                      <a:gd name="T7" fmla="*/ 7 h 73"/>
                      <a:gd name="T8" fmla="*/ 15 w 73"/>
                      <a:gd name="T9" fmla="*/ 0 h 73"/>
                      <a:gd name="T10" fmla="*/ 15 w 73"/>
                      <a:gd name="T11" fmla="*/ 0 h 73"/>
                      <a:gd name="T12" fmla="*/ 15 w 73"/>
                      <a:gd name="T13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3" h="73">
                        <a:moveTo>
                          <a:pt x="15" y="0"/>
                        </a:moveTo>
                        <a:lnTo>
                          <a:pt x="73" y="73"/>
                        </a:lnTo>
                        <a:lnTo>
                          <a:pt x="44" y="73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moveTo>
                          <a:pt x="15" y="0"/>
                        </a:moveTo>
                        <a:lnTo>
                          <a:pt x="15" y="0"/>
                        </a:ln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50AF2572-7C89-43EE-83AC-033D87557DC6}"/>
                  </a:ext>
                </a:extLst>
              </p:cNvPr>
              <p:cNvSpPr/>
              <p:nvPr/>
            </p:nvSpPr>
            <p:spPr>
              <a:xfrm>
                <a:off x="7500539" y="5398189"/>
                <a:ext cx="1768690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remaining essentially unchanged. 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32C560B-5024-4D2A-A92A-3E7779157D54}"/>
                </a:ext>
              </a:extLst>
            </p:cNvPr>
            <p:cNvGrpSpPr/>
            <p:nvPr/>
          </p:nvGrpSpPr>
          <p:grpSpPr>
            <a:xfrm>
              <a:off x="9789424" y="4003562"/>
              <a:ext cx="1768690" cy="2256401"/>
              <a:chOff x="9789424" y="4003562"/>
              <a:chExt cx="1768690" cy="2256401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F2D5BCFA-2B5E-495B-AE22-C3E780351B86}"/>
                  </a:ext>
                </a:extLst>
              </p:cNvPr>
              <p:cNvGrpSpPr/>
              <p:nvPr/>
            </p:nvGrpSpPr>
            <p:grpSpPr>
              <a:xfrm>
                <a:off x="10065925" y="4003562"/>
                <a:ext cx="1215689" cy="1215689"/>
                <a:chOff x="10005491" y="4086561"/>
                <a:chExt cx="1215689" cy="1215689"/>
              </a:xfrm>
            </p:grpSpPr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E33CA135-B86E-4022-B016-359F8BD672BD}"/>
                    </a:ext>
                  </a:extLst>
                </p:cNvPr>
                <p:cNvSpPr/>
                <p:nvPr/>
              </p:nvSpPr>
              <p:spPr>
                <a:xfrm>
                  <a:off x="10005491" y="4086561"/>
                  <a:ext cx="1215689" cy="1215689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Freeform 5">
                  <a:extLst>
                    <a:ext uri="{FF2B5EF4-FFF2-40B4-BE49-F238E27FC236}">
                      <a16:creationId xmlns:a16="http://schemas.microsoft.com/office/drawing/2014/main" id="{DA907761-CD1C-41A4-BCC5-4FB30F7FEF7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415324" y="4529699"/>
                  <a:ext cx="396023" cy="329413"/>
                </a:xfrm>
                <a:custGeom>
                  <a:avLst/>
                  <a:gdLst>
                    <a:gd name="T0" fmla="*/ 141 w 143"/>
                    <a:gd name="T1" fmla="*/ 55 h 117"/>
                    <a:gd name="T2" fmla="*/ 77 w 143"/>
                    <a:gd name="T3" fmla="*/ 4 h 117"/>
                    <a:gd name="T4" fmla="*/ 74 w 143"/>
                    <a:gd name="T5" fmla="*/ 1 h 117"/>
                    <a:gd name="T6" fmla="*/ 69 w 143"/>
                    <a:gd name="T7" fmla="*/ 1 h 117"/>
                    <a:gd name="T8" fmla="*/ 51 w 143"/>
                    <a:gd name="T9" fmla="*/ 16 h 117"/>
                    <a:gd name="T10" fmla="*/ 51 w 143"/>
                    <a:gd name="T11" fmla="*/ 10 h 117"/>
                    <a:gd name="T12" fmla="*/ 47 w 143"/>
                    <a:gd name="T13" fmla="*/ 6 h 117"/>
                    <a:gd name="T14" fmla="*/ 33 w 143"/>
                    <a:gd name="T15" fmla="*/ 6 h 117"/>
                    <a:gd name="T16" fmla="*/ 30 w 143"/>
                    <a:gd name="T17" fmla="*/ 10 h 117"/>
                    <a:gd name="T18" fmla="*/ 30 w 143"/>
                    <a:gd name="T19" fmla="*/ 33 h 117"/>
                    <a:gd name="T20" fmla="*/ 2 w 143"/>
                    <a:gd name="T21" fmla="*/ 56 h 117"/>
                    <a:gd name="T22" fmla="*/ 1 w 143"/>
                    <a:gd name="T23" fmla="*/ 61 h 117"/>
                    <a:gd name="T24" fmla="*/ 4 w 143"/>
                    <a:gd name="T25" fmla="*/ 63 h 117"/>
                    <a:gd name="T26" fmla="*/ 6 w 143"/>
                    <a:gd name="T27" fmla="*/ 62 h 117"/>
                    <a:gd name="T28" fmla="*/ 17 w 143"/>
                    <a:gd name="T29" fmla="*/ 53 h 117"/>
                    <a:gd name="T30" fmla="*/ 17 w 143"/>
                    <a:gd name="T31" fmla="*/ 113 h 117"/>
                    <a:gd name="T32" fmla="*/ 21 w 143"/>
                    <a:gd name="T33" fmla="*/ 117 h 117"/>
                    <a:gd name="T34" fmla="*/ 59 w 143"/>
                    <a:gd name="T35" fmla="*/ 117 h 117"/>
                    <a:gd name="T36" fmla="*/ 63 w 143"/>
                    <a:gd name="T37" fmla="*/ 113 h 117"/>
                    <a:gd name="T38" fmla="*/ 63 w 143"/>
                    <a:gd name="T39" fmla="*/ 85 h 117"/>
                    <a:gd name="T40" fmla="*/ 80 w 143"/>
                    <a:gd name="T41" fmla="*/ 85 h 117"/>
                    <a:gd name="T42" fmla="*/ 80 w 143"/>
                    <a:gd name="T43" fmla="*/ 113 h 117"/>
                    <a:gd name="T44" fmla="*/ 84 w 143"/>
                    <a:gd name="T45" fmla="*/ 117 h 117"/>
                    <a:gd name="T46" fmla="*/ 122 w 143"/>
                    <a:gd name="T47" fmla="*/ 117 h 117"/>
                    <a:gd name="T48" fmla="*/ 126 w 143"/>
                    <a:gd name="T49" fmla="*/ 113 h 117"/>
                    <a:gd name="T50" fmla="*/ 126 w 143"/>
                    <a:gd name="T51" fmla="*/ 52 h 117"/>
                    <a:gd name="T52" fmla="*/ 137 w 143"/>
                    <a:gd name="T53" fmla="*/ 61 h 117"/>
                    <a:gd name="T54" fmla="*/ 139 w 143"/>
                    <a:gd name="T55" fmla="*/ 62 h 117"/>
                    <a:gd name="T56" fmla="*/ 142 w 143"/>
                    <a:gd name="T57" fmla="*/ 60 h 117"/>
                    <a:gd name="T58" fmla="*/ 141 w 143"/>
                    <a:gd name="T59" fmla="*/ 55 h 117"/>
                    <a:gd name="T60" fmla="*/ 37 w 143"/>
                    <a:gd name="T61" fmla="*/ 13 h 117"/>
                    <a:gd name="T62" fmla="*/ 43 w 143"/>
                    <a:gd name="T63" fmla="*/ 13 h 117"/>
                    <a:gd name="T64" fmla="*/ 43 w 143"/>
                    <a:gd name="T65" fmla="*/ 22 h 117"/>
                    <a:gd name="T66" fmla="*/ 37 w 143"/>
                    <a:gd name="T67" fmla="*/ 27 h 117"/>
                    <a:gd name="T68" fmla="*/ 37 w 143"/>
                    <a:gd name="T69" fmla="*/ 13 h 117"/>
                    <a:gd name="T70" fmla="*/ 119 w 143"/>
                    <a:gd name="T71" fmla="*/ 47 h 117"/>
                    <a:gd name="T72" fmla="*/ 119 w 143"/>
                    <a:gd name="T73" fmla="*/ 109 h 117"/>
                    <a:gd name="T74" fmla="*/ 87 w 143"/>
                    <a:gd name="T75" fmla="*/ 109 h 117"/>
                    <a:gd name="T76" fmla="*/ 87 w 143"/>
                    <a:gd name="T77" fmla="*/ 81 h 117"/>
                    <a:gd name="T78" fmla="*/ 84 w 143"/>
                    <a:gd name="T79" fmla="*/ 78 h 117"/>
                    <a:gd name="T80" fmla="*/ 59 w 143"/>
                    <a:gd name="T81" fmla="*/ 78 h 117"/>
                    <a:gd name="T82" fmla="*/ 56 w 143"/>
                    <a:gd name="T83" fmla="*/ 81 h 117"/>
                    <a:gd name="T84" fmla="*/ 56 w 143"/>
                    <a:gd name="T85" fmla="*/ 109 h 117"/>
                    <a:gd name="T86" fmla="*/ 24 w 143"/>
                    <a:gd name="T87" fmla="*/ 109 h 117"/>
                    <a:gd name="T88" fmla="*/ 24 w 143"/>
                    <a:gd name="T89" fmla="*/ 47 h 117"/>
                    <a:gd name="T90" fmla="*/ 38 w 143"/>
                    <a:gd name="T91" fmla="*/ 36 h 117"/>
                    <a:gd name="T92" fmla="*/ 72 w 143"/>
                    <a:gd name="T93" fmla="*/ 8 h 117"/>
                    <a:gd name="T94" fmla="*/ 119 w 143"/>
                    <a:gd name="T95" fmla="*/ 47 h 117"/>
                    <a:gd name="T96" fmla="*/ 119 w 143"/>
                    <a:gd name="T97" fmla="*/ 47 h 117"/>
                    <a:gd name="T98" fmla="*/ 119 w 143"/>
                    <a:gd name="T99" fmla="*/ 4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43" h="117">
                      <a:moveTo>
                        <a:pt x="141" y="55"/>
                      </a:moveTo>
                      <a:cubicBezTo>
                        <a:pt x="77" y="4"/>
                        <a:pt x="77" y="4"/>
                        <a:pt x="77" y="4"/>
                      </a:cubicBezTo>
                      <a:cubicBezTo>
                        <a:pt x="74" y="1"/>
                        <a:pt x="74" y="1"/>
                        <a:pt x="74" y="1"/>
                      </a:cubicBezTo>
                      <a:cubicBezTo>
                        <a:pt x="72" y="0"/>
                        <a:pt x="71" y="0"/>
                        <a:pt x="69" y="1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1" y="10"/>
                        <a:pt x="51" y="10"/>
                        <a:pt x="51" y="10"/>
                      </a:cubicBezTo>
                      <a:cubicBezTo>
                        <a:pt x="51" y="8"/>
                        <a:pt x="49" y="6"/>
                        <a:pt x="47" y="6"/>
                      </a:cubicBezTo>
                      <a:cubicBezTo>
                        <a:pt x="33" y="6"/>
                        <a:pt x="33" y="6"/>
                        <a:pt x="33" y="6"/>
                      </a:cubicBezTo>
                      <a:cubicBezTo>
                        <a:pt x="31" y="6"/>
                        <a:pt x="30" y="8"/>
                        <a:pt x="30" y="10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2" y="56"/>
                        <a:pt x="2" y="56"/>
                        <a:pt x="2" y="56"/>
                      </a:cubicBezTo>
                      <a:cubicBezTo>
                        <a:pt x="0" y="58"/>
                        <a:pt x="0" y="60"/>
                        <a:pt x="1" y="61"/>
                      </a:cubicBezTo>
                      <a:cubicBezTo>
                        <a:pt x="2" y="62"/>
                        <a:pt x="3" y="63"/>
                        <a:pt x="4" y="63"/>
                      </a:cubicBezTo>
                      <a:cubicBezTo>
                        <a:pt x="5" y="63"/>
                        <a:pt x="5" y="63"/>
                        <a:pt x="6" y="62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7" y="113"/>
                        <a:pt x="17" y="113"/>
                        <a:pt x="17" y="113"/>
                      </a:cubicBezTo>
                      <a:cubicBezTo>
                        <a:pt x="17" y="115"/>
                        <a:pt x="19" y="117"/>
                        <a:pt x="21" y="117"/>
                      </a:cubicBezTo>
                      <a:cubicBezTo>
                        <a:pt x="59" y="117"/>
                        <a:pt x="59" y="117"/>
                        <a:pt x="59" y="117"/>
                      </a:cubicBezTo>
                      <a:cubicBezTo>
                        <a:pt x="61" y="117"/>
                        <a:pt x="63" y="115"/>
                        <a:pt x="63" y="113"/>
                      </a:cubicBezTo>
                      <a:cubicBezTo>
                        <a:pt x="63" y="85"/>
                        <a:pt x="63" y="85"/>
                        <a:pt x="63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113"/>
                        <a:pt x="80" y="113"/>
                        <a:pt x="80" y="113"/>
                      </a:cubicBezTo>
                      <a:cubicBezTo>
                        <a:pt x="80" y="115"/>
                        <a:pt x="82" y="117"/>
                        <a:pt x="84" y="117"/>
                      </a:cubicBezTo>
                      <a:cubicBezTo>
                        <a:pt x="122" y="117"/>
                        <a:pt x="122" y="117"/>
                        <a:pt x="122" y="117"/>
                      </a:cubicBezTo>
                      <a:cubicBezTo>
                        <a:pt x="124" y="117"/>
                        <a:pt x="126" y="115"/>
                        <a:pt x="126" y="113"/>
                      </a:cubicBezTo>
                      <a:cubicBezTo>
                        <a:pt x="126" y="52"/>
                        <a:pt x="126" y="52"/>
                        <a:pt x="126" y="52"/>
                      </a:cubicBezTo>
                      <a:cubicBezTo>
                        <a:pt x="137" y="61"/>
                        <a:pt x="137" y="61"/>
                        <a:pt x="137" y="61"/>
                      </a:cubicBezTo>
                      <a:cubicBezTo>
                        <a:pt x="137" y="62"/>
                        <a:pt x="138" y="62"/>
                        <a:pt x="139" y="62"/>
                      </a:cubicBezTo>
                      <a:cubicBezTo>
                        <a:pt x="140" y="62"/>
                        <a:pt x="141" y="61"/>
                        <a:pt x="142" y="60"/>
                      </a:cubicBezTo>
                      <a:cubicBezTo>
                        <a:pt x="143" y="59"/>
                        <a:pt x="143" y="57"/>
                        <a:pt x="141" y="55"/>
                      </a:cubicBezTo>
                      <a:close/>
                      <a:moveTo>
                        <a:pt x="37" y="13"/>
                      </a:move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22"/>
                        <a:pt x="43" y="22"/>
                        <a:pt x="43" y="22"/>
                      </a:cubicBezTo>
                      <a:cubicBezTo>
                        <a:pt x="37" y="27"/>
                        <a:pt x="37" y="27"/>
                        <a:pt x="37" y="27"/>
                      </a:cubicBezTo>
                      <a:lnTo>
                        <a:pt x="37" y="13"/>
                      </a:lnTo>
                      <a:close/>
                      <a:moveTo>
                        <a:pt x="119" y="47"/>
                      </a:moveTo>
                      <a:cubicBezTo>
                        <a:pt x="119" y="109"/>
                        <a:pt x="119" y="109"/>
                        <a:pt x="119" y="109"/>
                      </a:cubicBezTo>
                      <a:cubicBezTo>
                        <a:pt x="87" y="109"/>
                        <a:pt x="87" y="109"/>
                        <a:pt x="87" y="109"/>
                      </a:cubicBezTo>
                      <a:cubicBezTo>
                        <a:pt x="87" y="81"/>
                        <a:pt x="87" y="81"/>
                        <a:pt x="87" y="81"/>
                      </a:cubicBezTo>
                      <a:cubicBezTo>
                        <a:pt x="87" y="79"/>
                        <a:pt x="86" y="78"/>
                        <a:pt x="84" y="78"/>
                      </a:cubicBezTo>
                      <a:cubicBezTo>
                        <a:pt x="59" y="78"/>
                        <a:pt x="59" y="78"/>
                        <a:pt x="59" y="78"/>
                      </a:cubicBezTo>
                      <a:cubicBezTo>
                        <a:pt x="57" y="78"/>
                        <a:pt x="56" y="79"/>
                        <a:pt x="56" y="81"/>
                      </a:cubicBezTo>
                      <a:cubicBezTo>
                        <a:pt x="56" y="109"/>
                        <a:pt x="56" y="109"/>
                        <a:pt x="56" y="109"/>
                      </a:cubicBezTo>
                      <a:cubicBezTo>
                        <a:pt x="24" y="109"/>
                        <a:pt x="24" y="109"/>
                        <a:pt x="24" y="109"/>
                      </a:cubicBezTo>
                      <a:cubicBezTo>
                        <a:pt x="24" y="47"/>
                        <a:pt x="24" y="47"/>
                        <a:pt x="24" y="47"/>
                      </a:cubicBezTo>
                      <a:cubicBezTo>
                        <a:pt x="38" y="36"/>
                        <a:pt x="38" y="36"/>
                        <a:pt x="38" y="36"/>
                      </a:cubicBezTo>
                      <a:cubicBezTo>
                        <a:pt x="38" y="36"/>
                        <a:pt x="71" y="9"/>
                        <a:pt x="72" y="8"/>
                      </a:cubicBezTo>
                      <a:lnTo>
                        <a:pt x="119" y="47"/>
                      </a:lnTo>
                      <a:close/>
                      <a:moveTo>
                        <a:pt x="119" y="47"/>
                      </a:moveTo>
                      <a:cubicBezTo>
                        <a:pt x="119" y="47"/>
                        <a:pt x="119" y="47"/>
                        <a:pt x="119" y="47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E38A6ACF-F634-4E17-8BCE-BFF9DCDFE1F1}"/>
                  </a:ext>
                </a:extLst>
              </p:cNvPr>
              <p:cNvSpPr/>
              <p:nvPr/>
            </p:nvSpPr>
            <p:spPr>
              <a:xfrm>
                <a:off x="9789424" y="5398189"/>
                <a:ext cx="1768690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20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remaining essentially unchanged. </a:t>
                </a:r>
              </a:p>
            </p:txBody>
          </p:sp>
        </p:grpSp>
      </p:grp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A989C3BC-CC6F-45DF-969E-2F7C1FD0F9F8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27805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0F0103-ED50-4540-AA76-AD95E9F02C4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Square Image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B2E2D69-B676-4EC2-835A-66190641591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E26D2D2-122E-49C6-A44A-109CCEC98EB2}"/>
              </a:ext>
            </a:extLst>
          </p:cNvPr>
          <p:cNvSpPr/>
          <p:nvPr/>
        </p:nvSpPr>
        <p:spPr>
          <a:xfrm>
            <a:off x="1015999" y="2496455"/>
            <a:ext cx="2786744" cy="2786744"/>
          </a:xfrm>
          <a:prstGeom prst="ellipse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BBFAF5-7907-4165-83D5-06ABEE6549AC}"/>
              </a:ext>
            </a:extLst>
          </p:cNvPr>
          <p:cNvSpPr/>
          <p:nvPr/>
        </p:nvSpPr>
        <p:spPr>
          <a:xfrm>
            <a:off x="1525026" y="3202460"/>
            <a:ext cx="176869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the. into electronic typesetting, remaining essentially unchanged. 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325F09-7366-42CA-974A-69B9B63C4A20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13203963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4140F44-529F-411C-9CB5-965E7130596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Square Image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BA4AE371-54AF-45A4-9049-A05B3B38A63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D2F1D29-751D-4380-AFE0-A9E05B35C71B}"/>
              </a:ext>
            </a:extLst>
          </p:cNvPr>
          <p:cNvSpPr/>
          <p:nvPr/>
        </p:nvSpPr>
        <p:spPr>
          <a:xfrm>
            <a:off x="1872342" y="2879501"/>
            <a:ext cx="2380342" cy="2380342"/>
          </a:xfrm>
          <a:prstGeom prst="ellipse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F76B1B5-9A97-43E9-9237-E45E8971A596}"/>
              </a:ext>
            </a:extLst>
          </p:cNvPr>
          <p:cNvSpPr/>
          <p:nvPr/>
        </p:nvSpPr>
        <p:spPr>
          <a:xfrm>
            <a:off x="4905831" y="2879501"/>
            <a:ext cx="2380342" cy="2380342"/>
          </a:xfrm>
          <a:prstGeom prst="ellipse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206781D-61DA-408B-9E13-165F88AACDA5}"/>
              </a:ext>
            </a:extLst>
          </p:cNvPr>
          <p:cNvSpPr/>
          <p:nvPr/>
        </p:nvSpPr>
        <p:spPr>
          <a:xfrm>
            <a:off x="7939319" y="2879501"/>
            <a:ext cx="2380342" cy="2380342"/>
          </a:xfrm>
          <a:prstGeom prst="ellipse">
            <a:avLst/>
          </a:prstGeom>
          <a:solidFill>
            <a:schemeClr val="bg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FA37AF6-DA05-4EDC-B3D0-EA2992FDCB8E}"/>
              </a:ext>
            </a:extLst>
          </p:cNvPr>
          <p:cNvSpPr/>
          <p:nvPr/>
        </p:nvSpPr>
        <p:spPr>
          <a:xfrm>
            <a:off x="2178168" y="3382305"/>
            <a:ext cx="176869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the. into electronic typesetting, remaining essentially unchanged. 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F11A2A5-6C36-4780-BD03-78144E3858BE}"/>
              </a:ext>
            </a:extLst>
          </p:cNvPr>
          <p:cNvSpPr/>
          <p:nvPr/>
        </p:nvSpPr>
        <p:spPr>
          <a:xfrm>
            <a:off x="5211657" y="3382305"/>
            <a:ext cx="176869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the. into electronic typesetting, remaining essentially unchanged. 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F2E2F1D-2D96-40F9-B227-8E40CEB40E98}"/>
              </a:ext>
            </a:extLst>
          </p:cNvPr>
          <p:cNvSpPr/>
          <p:nvPr/>
        </p:nvSpPr>
        <p:spPr>
          <a:xfrm>
            <a:off x="8245145" y="3382305"/>
            <a:ext cx="176869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the. into electronic typesetting, remaining essentially unchanged. 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C90713-C23E-4151-90A9-A7C15A47E05B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3934867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  <a:p>
            <a:endParaRPr lang="en-US" sz="14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9856095-DF21-4427-BBFF-B14B643D26E6}"/>
              </a:ext>
            </a:extLst>
          </p:cNvPr>
          <p:cNvSpPr/>
          <p:nvPr/>
        </p:nvSpPr>
        <p:spPr>
          <a:xfrm>
            <a:off x="6245225" y="2454275"/>
            <a:ext cx="2190750" cy="21907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1E4146B-EAA5-4C34-9328-6AD21BF4C11C}"/>
              </a:ext>
            </a:extLst>
          </p:cNvPr>
          <p:cNvSpPr/>
          <p:nvPr/>
        </p:nvSpPr>
        <p:spPr>
          <a:xfrm>
            <a:off x="9191625" y="2454275"/>
            <a:ext cx="2190750" cy="2190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CE795B4-F510-4915-8A05-956739CA1703}"/>
              </a:ext>
            </a:extLst>
          </p:cNvPr>
          <p:cNvSpPr/>
          <p:nvPr/>
        </p:nvSpPr>
        <p:spPr>
          <a:xfrm>
            <a:off x="6456255" y="2990523"/>
            <a:ext cx="176869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the. into remaining essentially unchanged. 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DBCC523-1504-4C36-B24A-9851BCF4087B}"/>
              </a:ext>
            </a:extLst>
          </p:cNvPr>
          <p:cNvSpPr/>
          <p:nvPr/>
        </p:nvSpPr>
        <p:spPr>
          <a:xfrm>
            <a:off x="9402655" y="2990523"/>
            <a:ext cx="176869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the. into remaining essentially unchanged. 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4E862D-EA00-4654-B2EA-54A837A061E8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  <a:p>
            <a:endParaRPr lang="en-US" sz="14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5A0C3AA-0D65-4E39-9733-A440813E6390}"/>
              </a:ext>
            </a:extLst>
          </p:cNvPr>
          <p:cNvSpPr/>
          <p:nvPr/>
        </p:nvSpPr>
        <p:spPr>
          <a:xfrm>
            <a:off x="6542661" y="2868392"/>
            <a:ext cx="3037108" cy="30371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B80B700-3912-4715-A153-E86D035A5F1D}"/>
              </a:ext>
            </a:extLst>
          </p:cNvPr>
          <p:cNvSpPr/>
          <p:nvPr/>
        </p:nvSpPr>
        <p:spPr>
          <a:xfrm>
            <a:off x="6761736" y="3087467"/>
            <a:ext cx="2598958" cy="259895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7A58A0-1BE2-4CDC-A1FE-2CE0E5A2BEF8}"/>
              </a:ext>
            </a:extLst>
          </p:cNvPr>
          <p:cNvSpPr/>
          <p:nvPr/>
        </p:nvSpPr>
        <p:spPr>
          <a:xfrm>
            <a:off x="7176870" y="3699579"/>
            <a:ext cx="1768690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the. into electronic typesetting, remaining essentially unchanged. 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C722F2-DAB0-4CE0-B922-8E6968561A99}"/>
              </a:ext>
            </a:extLst>
          </p:cNvPr>
          <p:cNvSpPr>
            <a:spLocks noGrp="1"/>
          </p:cNvSpPr>
          <p:nvPr>
            <p:ph type="pic" sz="quarter" idx="168"/>
          </p:nvPr>
        </p:nvSpPr>
        <p:spPr/>
      </p:sp>
    </p:spTree>
    <p:extLst>
      <p:ext uri="{BB962C8B-B14F-4D97-AF65-F5344CB8AC3E}">
        <p14:creationId xmlns:p14="http://schemas.microsoft.com/office/powerpoint/2010/main" val="42623432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2D709B2-39E6-47C2-84D2-7A5E0B4367D4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C8A1FE2-48C5-4A47-9B2C-22E756499CCC}"/>
              </a:ext>
            </a:extLst>
          </p:cNvPr>
          <p:cNvGrpSpPr/>
          <p:nvPr/>
        </p:nvGrpSpPr>
        <p:grpSpPr>
          <a:xfrm>
            <a:off x="3671711" y="2508863"/>
            <a:ext cx="4848579" cy="1840273"/>
            <a:chOff x="3671710" y="2822941"/>
            <a:chExt cx="4848579" cy="184027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CC7FB831-F606-4E37-85F5-C6650C5E3156}"/>
                </a:ext>
              </a:extLst>
            </p:cNvPr>
            <p:cNvGrpSpPr/>
            <p:nvPr/>
          </p:nvGrpSpPr>
          <p:grpSpPr>
            <a:xfrm>
              <a:off x="3671710" y="3495337"/>
              <a:ext cx="4848579" cy="1167877"/>
              <a:chOff x="3671712" y="3714350"/>
              <a:chExt cx="4848579" cy="1167877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F81BBF3-3DB9-44EE-9573-465517EA4261}"/>
                  </a:ext>
                </a:extLst>
              </p:cNvPr>
              <p:cNvSpPr txBox="1"/>
              <p:nvPr/>
            </p:nvSpPr>
            <p:spPr>
              <a:xfrm>
                <a:off x="3671712" y="3714350"/>
                <a:ext cx="4848579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The Leader of the All business and personal</a:t>
                </a:r>
              </a:p>
              <a:p>
                <a:pPr algn="ctr"/>
                <a:r>
                  <a:rPr lang="en-US" sz="17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presentation template </a:t>
                </a:r>
                <a:r>
                  <a:rPr lang="en-US" sz="1700" dirty="0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quote</a:t>
                </a: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74FE27C9-557F-4491-9F78-7E6F202526A4}"/>
                  </a:ext>
                </a:extLst>
              </p:cNvPr>
              <p:cNvGrpSpPr/>
              <p:nvPr/>
            </p:nvGrpSpPr>
            <p:grpSpPr>
              <a:xfrm>
                <a:off x="5305426" y="4468899"/>
                <a:ext cx="1581150" cy="413328"/>
                <a:chOff x="5305425" y="1248191"/>
                <a:chExt cx="1581150" cy="413328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E3925D66-1B47-4667-B2B6-DF5C99D46353}"/>
                    </a:ext>
                  </a:extLst>
                </p:cNvPr>
                <p:cNvSpPr/>
                <p:nvPr/>
              </p:nvSpPr>
              <p:spPr>
                <a:xfrm>
                  <a:off x="5305425" y="1248191"/>
                  <a:ext cx="1581150" cy="413328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AD53A821-3737-405B-A418-0EA744B082D7}"/>
                    </a:ext>
                  </a:extLst>
                </p:cNvPr>
                <p:cNvSpPr txBox="1"/>
                <p:nvPr/>
              </p:nvSpPr>
              <p:spPr>
                <a:xfrm>
                  <a:off x="5392616" y="1316356"/>
                  <a:ext cx="140676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presentation</a:t>
                  </a:r>
                </a:p>
              </p:txBody>
            </p:sp>
          </p:grp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9DD0551-DA22-4C3B-9C9A-CC8EF5FE2ACA}"/>
                </a:ext>
              </a:extLst>
            </p:cNvPr>
            <p:cNvSpPr txBox="1"/>
            <p:nvPr/>
          </p:nvSpPr>
          <p:spPr>
            <a:xfrm>
              <a:off x="5055087" y="2822941"/>
              <a:ext cx="208182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THE END</a:t>
              </a:r>
            </a:p>
          </p:txBody>
        </p:sp>
      </p:grp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20A43FB-9FD5-495F-ABE9-00675432009A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6737351" y="2246625"/>
            <a:ext cx="4140713" cy="2364750"/>
            <a:chOff x="6529737" y="2132324"/>
            <a:chExt cx="4140713" cy="236475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4AAE3D1-8B9A-44F1-985E-90CA072ADD05}"/>
                </a:ext>
              </a:extLst>
            </p:cNvPr>
            <p:cNvSpPr/>
            <p:nvPr/>
          </p:nvSpPr>
          <p:spPr>
            <a:xfrm>
              <a:off x="6529737" y="2132324"/>
              <a:ext cx="2414444" cy="7335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40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Welcome</a:t>
              </a:r>
              <a:r>
                <a:rPr lang="en-US" sz="3000" b="1" dirty="0"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</a:p>
            <a:p>
              <a:pPr>
                <a:lnSpc>
                  <a:spcPts val="2500"/>
                </a:lnSpc>
              </a:pPr>
              <a:r>
                <a:rPr lang="en-US" sz="2400" b="1" dirty="0">
                  <a:latin typeface="Roboto" panose="02000000000000000000" pitchFamily="2" charset="0"/>
                  <a:ea typeface="Roboto" panose="02000000000000000000" pitchFamily="2" charset="0"/>
                </a:rPr>
                <a:t>Message</a:t>
              </a:r>
              <a:endParaRPr lang="en-US" sz="2400" dirty="0"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600CBF2-063C-40CD-AEF9-7D158C0BDB01}"/>
                </a:ext>
              </a:extLst>
            </p:cNvPr>
            <p:cNvSpPr/>
            <p:nvPr/>
          </p:nvSpPr>
          <p:spPr>
            <a:xfrm>
              <a:off x="6529737" y="2865858"/>
              <a:ext cx="4140713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make a type specimen book. It has survived not only five centuries, but also the leap into electronic typesetting, remaining essentially unchanged. 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826FBB-0DDB-455F-8317-F6E21674CC22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8226C5-DB9B-4B22-ABAE-C032856BB36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/>
              <a:t>Welcom</a:t>
            </a:r>
            <a:r>
              <a:rPr lang="en-US" b="1" dirty="0"/>
              <a:t> Message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3628BDE-9675-4247-B4E6-CEDCC6ABD11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21BF77F-4739-479D-8E2B-C9E27E9EFF57}"/>
              </a:ext>
            </a:extLst>
          </p:cNvPr>
          <p:cNvGrpSpPr/>
          <p:nvPr/>
        </p:nvGrpSpPr>
        <p:grpSpPr>
          <a:xfrm>
            <a:off x="5322316" y="4635512"/>
            <a:ext cx="1547368" cy="412483"/>
            <a:chOff x="5322316" y="3610308"/>
            <a:chExt cx="1547368" cy="41248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1F5F57B-8AB1-480F-91CE-B4E3E6DCED62}"/>
                </a:ext>
              </a:extLst>
            </p:cNvPr>
            <p:cNvSpPr txBox="1"/>
            <p:nvPr/>
          </p:nvSpPr>
          <p:spPr>
            <a:xfrm>
              <a:off x="5322316" y="3610308"/>
              <a:ext cx="1547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</a:t>
              </a:r>
              <a:r>
                <a:rPr lang="en-US" b="1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DEO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0C9A704-08DE-4918-A995-71DBD29D05FA}"/>
                </a:ext>
              </a:extLst>
            </p:cNvPr>
            <p:cNvCxnSpPr>
              <a:cxnSpLocks/>
            </p:cNvCxnSpPr>
            <p:nvPr/>
          </p:nvCxnSpPr>
          <p:spPr>
            <a:xfrm>
              <a:off x="5832977" y="4022791"/>
              <a:ext cx="526047" cy="0"/>
            </a:xfrm>
            <a:prstGeom prst="line">
              <a:avLst/>
            </a:prstGeom>
            <a:ln w="28575">
              <a:solidFill>
                <a:schemeClr val="accent4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863BC4A5-26A3-4B4C-AD22-E3E65176D6BE}"/>
              </a:ext>
            </a:extLst>
          </p:cNvPr>
          <p:cNvSpPr/>
          <p:nvPr/>
        </p:nvSpPr>
        <p:spPr>
          <a:xfrm>
            <a:off x="2160612" y="5192745"/>
            <a:ext cx="787077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FBFB5D3-6859-473B-83CB-F2439CCF66B4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>
            <a:extLst>
              <a:ext uri="{FF2B5EF4-FFF2-40B4-BE49-F238E27FC236}">
                <a16:creationId xmlns:a16="http://schemas.microsoft.com/office/drawing/2014/main" id="{18650498-4E15-40B1-AB67-0D881BF65333}"/>
              </a:ext>
            </a:extLst>
          </p:cNvPr>
          <p:cNvSpPr/>
          <p:nvPr/>
        </p:nvSpPr>
        <p:spPr>
          <a:xfrm>
            <a:off x="738222" y="2259950"/>
            <a:ext cx="10715555" cy="3463437"/>
          </a:xfrm>
          <a:prstGeom prst="parallelogram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163D9C5-1EA9-4258-9AAC-80A8B9301FF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About us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8B7D404-074E-44D3-A044-6F52D693E14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37205F2-51D5-4B6E-9F86-91E18558F06E}"/>
              </a:ext>
            </a:extLst>
          </p:cNvPr>
          <p:cNvGrpSpPr/>
          <p:nvPr/>
        </p:nvGrpSpPr>
        <p:grpSpPr>
          <a:xfrm>
            <a:off x="2855433" y="3327227"/>
            <a:ext cx="6481133" cy="1328883"/>
            <a:chOff x="3042245" y="3212532"/>
            <a:chExt cx="6481133" cy="1328883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E5A9893-5D54-4335-81CA-7C572A5819EF}"/>
                </a:ext>
              </a:extLst>
            </p:cNvPr>
            <p:cNvGrpSpPr/>
            <p:nvPr/>
          </p:nvGrpSpPr>
          <p:grpSpPr>
            <a:xfrm>
              <a:off x="3660205" y="3212532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88BCA37C-DB82-43AB-B137-58ABF71F7D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DBA710CC-FF40-4181-BC64-5720D5DE53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7">
                <a:extLst>
                  <a:ext uri="{FF2B5EF4-FFF2-40B4-BE49-F238E27FC236}">
                    <a16:creationId xmlns:a16="http://schemas.microsoft.com/office/drawing/2014/main" id="{57C1D52E-149E-42B5-AFBE-518DFC1895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1A0EF3A-ADBA-4315-BC49-4C763C0BA8B3}"/>
                </a:ext>
              </a:extLst>
            </p:cNvPr>
            <p:cNvSpPr txBox="1"/>
            <p:nvPr/>
          </p:nvSpPr>
          <p:spPr>
            <a:xfrm>
              <a:off x="3165546" y="3700661"/>
              <a:ext cx="1327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32FDA0F-8100-44C5-91EC-F83666BDE819}"/>
                </a:ext>
              </a:extLst>
            </p:cNvPr>
            <p:cNvSpPr/>
            <p:nvPr/>
          </p:nvSpPr>
          <p:spPr>
            <a:xfrm>
              <a:off x="3042245" y="3948945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2008F9C-C30C-498D-8237-2BE7E3815A7F}"/>
                </a:ext>
              </a:extLst>
            </p:cNvPr>
            <p:cNvSpPr txBox="1"/>
            <p:nvPr/>
          </p:nvSpPr>
          <p:spPr>
            <a:xfrm>
              <a:off x="5617190" y="3700661"/>
              <a:ext cx="13351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346E72B5-D94F-4070-9C27-2B441900EE12}"/>
                </a:ext>
              </a:extLst>
            </p:cNvPr>
            <p:cNvSpPr/>
            <p:nvPr/>
          </p:nvSpPr>
          <p:spPr>
            <a:xfrm>
              <a:off x="5486198" y="3948945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65" name="Freeform 9">
              <a:extLst>
                <a:ext uri="{FF2B5EF4-FFF2-40B4-BE49-F238E27FC236}">
                  <a16:creationId xmlns:a16="http://schemas.microsoft.com/office/drawing/2014/main" id="{C628B514-52A2-4B7C-B613-5982B70F91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73367" y="3212532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33C98E6-C796-47BA-9E7D-34CB942FC975}"/>
                </a:ext>
              </a:extLst>
            </p:cNvPr>
            <p:cNvSpPr txBox="1"/>
            <p:nvPr/>
          </p:nvSpPr>
          <p:spPr>
            <a:xfrm>
              <a:off x="8086250" y="3700661"/>
              <a:ext cx="12974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9F7FCDC7-E2BE-473F-8A17-280B3F164BFD}"/>
                </a:ext>
              </a:extLst>
            </p:cNvPr>
            <p:cNvSpPr/>
            <p:nvPr/>
          </p:nvSpPr>
          <p:spPr>
            <a:xfrm>
              <a:off x="7957660" y="3948945"/>
              <a:ext cx="1565718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69" name="Freeform 10">
              <a:extLst>
                <a:ext uri="{FF2B5EF4-FFF2-40B4-BE49-F238E27FC236}">
                  <a16:creationId xmlns:a16="http://schemas.microsoft.com/office/drawing/2014/main" id="{B6F781E6-E753-458E-8819-307B1F9EC3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1988" y="3212532"/>
              <a:ext cx="417062" cy="432936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09E2E1-7496-410B-8EEF-4A7A819F3D94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9AA06149-2936-49D8-8E09-C342F020EC42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6610350" cy="6096000"/>
          </a:xfrm>
          <a:custGeom>
            <a:avLst/>
            <a:gdLst>
              <a:gd name="T0" fmla="*/ 0 w 3482"/>
              <a:gd name="T1" fmla="*/ 0 h 3474"/>
              <a:gd name="T2" fmla="*/ 0 w 3482"/>
              <a:gd name="T3" fmla="*/ 3474 h 3474"/>
              <a:gd name="T4" fmla="*/ 3482 w 3482"/>
              <a:gd name="T5" fmla="*/ 0 h 3474"/>
              <a:gd name="T6" fmla="*/ 0 w 3482"/>
              <a:gd name="T7" fmla="*/ 0 h 3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82" h="3474">
                <a:moveTo>
                  <a:pt x="0" y="0"/>
                </a:moveTo>
                <a:lnTo>
                  <a:pt x="0" y="3474"/>
                </a:lnTo>
                <a:lnTo>
                  <a:pt x="348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5D2B58-0D0E-4E1E-A32C-26A520B476C1}"/>
              </a:ext>
            </a:extLst>
          </p:cNvPr>
          <p:cNvSpPr/>
          <p:nvPr/>
        </p:nvSpPr>
        <p:spPr>
          <a:xfrm>
            <a:off x="3998582" y="1199634"/>
            <a:ext cx="26564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latin typeface="Roboto" panose="02000000000000000000" pitchFamily="2" charset="0"/>
                <a:ea typeface="Roboto" panose="02000000000000000000" pitchFamily="2" charset="0"/>
              </a:rPr>
              <a:t>About us</a:t>
            </a:r>
            <a:endParaRPr lang="en-US" sz="48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62C3BAC-8E9E-4168-96A4-EEF91AB249C7}"/>
              </a:ext>
            </a:extLst>
          </p:cNvPr>
          <p:cNvSpPr/>
          <p:nvPr/>
        </p:nvSpPr>
        <p:spPr>
          <a:xfrm>
            <a:off x="3998582" y="2132945"/>
            <a:ext cx="640934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printer took a galley of type and scrambled it to make a type specimen book. It has survived not only five centuries, but also the leap into electronic typesetting, remaining essentially unchanged. 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64BF03-A231-4E90-B0F6-504A1215E02D}"/>
              </a:ext>
            </a:extLst>
          </p:cNvPr>
          <p:cNvSpPr/>
          <p:nvPr/>
        </p:nvSpPr>
        <p:spPr>
          <a:xfrm>
            <a:off x="3998582" y="4029967"/>
            <a:ext cx="2097418" cy="17757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2369A3D-76B9-4C4A-AEE1-80EFFE9AF467}"/>
              </a:ext>
            </a:extLst>
          </p:cNvPr>
          <p:cNvSpPr/>
          <p:nvPr/>
        </p:nvSpPr>
        <p:spPr>
          <a:xfrm>
            <a:off x="6306948" y="4029967"/>
            <a:ext cx="2097418" cy="17757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5BB012-3790-456B-AF1E-B197306EA316}"/>
              </a:ext>
            </a:extLst>
          </p:cNvPr>
          <p:cNvSpPr/>
          <p:nvPr/>
        </p:nvSpPr>
        <p:spPr>
          <a:xfrm>
            <a:off x="8615313" y="4029967"/>
            <a:ext cx="2097418" cy="17757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DB88C3B-0D24-47D0-98D6-C891A00BB580}"/>
              </a:ext>
            </a:extLst>
          </p:cNvPr>
          <p:cNvGrpSpPr/>
          <p:nvPr/>
        </p:nvGrpSpPr>
        <p:grpSpPr>
          <a:xfrm>
            <a:off x="4198605" y="4800974"/>
            <a:ext cx="1697372" cy="834350"/>
            <a:chOff x="2126253" y="3896702"/>
            <a:chExt cx="1697372" cy="834350"/>
          </a:xfrm>
        </p:grpSpPr>
        <p:sp>
          <p:nvSpPr>
            <p:cNvPr id="14" name="Rectangle 17">
              <a:extLst>
                <a:ext uri="{FF2B5EF4-FFF2-40B4-BE49-F238E27FC236}">
                  <a16:creationId xmlns:a16="http://schemas.microsoft.com/office/drawing/2014/main" id="{75790F8B-635C-4762-B4CB-0EA3B32CE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1309F43-15CC-4D64-A021-5CC3A8277E19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C56A18E-4239-4DAB-9BEA-8D8BC26611C4}"/>
              </a:ext>
            </a:extLst>
          </p:cNvPr>
          <p:cNvSpPr txBox="1"/>
          <p:nvPr/>
        </p:nvSpPr>
        <p:spPr>
          <a:xfrm>
            <a:off x="4759392" y="4200400"/>
            <a:ext cx="5757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FontAwesome" pitchFamily="50" charset="0"/>
              </a:rPr>
              <a:t></a:t>
            </a:r>
            <a:endParaRPr lang="en-US" sz="3000" dirty="0">
              <a:solidFill>
                <a:schemeClr val="bg1"/>
              </a:solidFill>
              <a:latin typeface="FontAwesome" pitchFamily="50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647FA30-6ADA-49EE-B177-7BFC36885C77}"/>
              </a:ext>
            </a:extLst>
          </p:cNvPr>
          <p:cNvGrpSpPr/>
          <p:nvPr/>
        </p:nvGrpSpPr>
        <p:grpSpPr>
          <a:xfrm>
            <a:off x="6506971" y="4806733"/>
            <a:ext cx="1697372" cy="834350"/>
            <a:chOff x="2126253" y="3896702"/>
            <a:chExt cx="1697372" cy="834350"/>
          </a:xfrm>
        </p:grpSpPr>
        <p:sp>
          <p:nvSpPr>
            <p:cNvPr id="21" name="Rectangle 17">
              <a:extLst>
                <a:ext uri="{FF2B5EF4-FFF2-40B4-BE49-F238E27FC236}">
                  <a16:creationId xmlns:a16="http://schemas.microsoft.com/office/drawing/2014/main" id="{05B31A44-E5B4-411F-A0A3-44FC07C81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F10470B-7F72-4847-95AA-7DC70E8846C0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0ECDF99-45DF-4E15-B1C6-C15D1C42D57F}"/>
              </a:ext>
            </a:extLst>
          </p:cNvPr>
          <p:cNvSpPr txBox="1"/>
          <p:nvPr/>
        </p:nvSpPr>
        <p:spPr>
          <a:xfrm>
            <a:off x="7040507" y="4194642"/>
            <a:ext cx="6303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FontAwesome" pitchFamily="50" charset="0"/>
              </a:rPr>
              <a:t></a:t>
            </a:r>
            <a:endParaRPr lang="en-US" sz="3000" dirty="0">
              <a:solidFill>
                <a:schemeClr val="bg1"/>
              </a:solidFill>
              <a:latin typeface="FontAwesome" pitchFamily="50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3CA95B8-70C5-4AB9-A93B-F9BA8B95B273}"/>
              </a:ext>
            </a:extLst>
          </p:cNvPr>
          <p:cNvGrpSpPr/>
          <p:nvPr/>
        </p:nvGrpSpPr>
        <p:grpSpPr>
          <a:xfrm>
            <a:off x="8815336" y="4800974"/>
            <a:ext cx="1697372" cy="834350"/>
            <a:chOff x="2126253" y="3896702"/>
            <a:chExt cx="1697372" cy="834350"/>
          </a:xfrm>
        </p:grpSpPr>
        <p:sp>
          <p:nvSpPr>
            <p:cNvPr id="26" name="Rectangle 17">
              <a:extLst>
                <a:ext uri="{FF2B5EF4-FFF2-40B4-BE49-F238E27FC236}">
                  <a16:creationId xmlns:a16="http://schemas.microsoft.com/office/drawing/2014/main" id="{475094E6-0090-45EE-ADF5-61D5D6FE2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1A826A8-A4FE-4C5E-8A28-5630F8D6F0FC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2769277-3A46-44FA-9835-477F708E9618}"/>
              </a:ext>
            </a:extLst>
          </p:cNvPr>
          <p:cNvSpPr txBox="1"/>
          <p:nvPr/>
        </p:nvSpPr>
        <p:spPr>
          <a:xfrm>
            <a:off x="9404175" y="4200400"/>
            <a:ext cx="5196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FontAwesome" pitchFamily="50" charset="0"/>
              </a:rPr>
              <a:t></a:t>
            </a:r>
            <a:endParaRPr lang="en-US" sz="3000" dirty="0">
              <a:solidFill>
                <a:schemeClr val="bg1"/>
              </a:solidFill>
              <a:latin typeface="FontAwesome" pitchFamily="50" charset="0"/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1D13DB5-470E-4A7B-92E2-3D9A027FB34D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2CAA82FB-B0F0-4B5A-8723-A197D0FBDE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8C6A2A-9232-41BA-BDB8-6B0E06510F4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 Services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AAB2EBA-E72C-44A6-BE62-C3FE47F9275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B2A3B1-8488-4429-B2A6-8F1204A5CF1F}"/>
              </a:ext>
            </a:extLst>
          </p:cNvPr>
          <p:cNvSpPr/>
          <p:nvPr/>
        </p:nvSpPr>
        <p:spPr>
          <a:xfrm>
            <a:off x="625719" y="2444405"/>
            <a:ext cx="852714" cy="825726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F9BCD19-40FD-41C9-AA34-5ECB32B6F0F0}"/>
              </a:ext>
            </a:extLst>
          </p:cNvPr>
          <p:cNvGrpSpPr/>
          <p:nvPr/>
        </p:nvGrpSpPr>
        <p:grpSpPr>
          <a:xfrm>
            <a:off x="1800897" y="2454588"/>
            <a:ext cx="2357714" cy="833947"/>
            <a:chOff x="1748015" y="2002798"/>
            <a:chExt cx="2357714" cy="83394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664C51B-C732-4041-B99D-ECC560F338D5}"/>
                </a:ext>
              </a:extLst>
            </p:cNvPr>
            <p:cNvSpPr txBox="1"/>
            <p:nvPr/>
          </p:nvSpPr>
          <p:spPr>
            <a:xfrm>
              <a:off x="1748015" y="2002798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79EEC7D-3A0C-4768-BFC3-FE91041540BD}"/>
                </a:ext>
              </a:extLst>
            </p:cNvPr>
            <p:cNvSpPr/>
            <p:nvPr/>
          </p:nvSpPr>
          <p:spPr>
            <a:xfrm>
              <a:off x="1771797" y="2402908"/>
              <a:ext cx="2333932" cy="433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BB30EF8B-C12A-4E42-9458-8490712D60BB}"/>
              </a:ext>
            </a:extLst>
          </p:cNvPr>
          <p:cNvSpPr/>
          <p:nvPr/>
        </p:nvSpPr>
        <p:spPr>
          <a:xfrm>
            <a:off x="625719" y="3778215"/>
            <a:ext cx="852714" cy="825726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001FDD0-795D-426B-B49C-5D7BE9E5FF09}"/>
              </a:ext>
            </a:extLst>
          </p:cNvPr>
          <p:cNvGrpSpPr/>
          <p:nvPr/>
        </p:nvGrpSpPr>
        <p:grpSpPr>
          <a:xfrm>
            <a:off x="1800897" y="3788398"/>
            <a:ext cx="2357714" cy="833947"/>
            <a:chOff x="1748015" y="2002798"/>
            <a:chExt cx="2357714" cy="833947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9AE3185-D5EC-4515-84D3-CCB45042EE32}"/>
                </a:ext>
              </a:extLst>
            </p:cNvPr>
            <p:cNvSpPr txBox="1"/>
            <p:nvPr/>
          </p:nvSpPr>
          <p:spPr>
            <a:xfrm>
              <a:off x="1748015" y="2002798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2298741-1BA2-4EF6-AD1D-84268CA9BAF9}"/>
                </a:ext>
              </a:extLst>
            </p:cNvPr>
            <p:cNvSpPr/>
            <p:nvPr/>
          </p:nvSpPr>
          <p:spPr>
            <a:xfrm>
              <a:off x="1771797" y="2402908"/>
              <a:ext cx="2333932" cy="433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A4C5E01D-AFC5-422B-877B-3220FE737755}"/>
              </a:ext>
            </a:extLst>
          </p:cNvPr>
          <p:cNvSpPr/>
          <p:nvPr/>
        </p:nvSpPr>
        <p:spPr>
          <a:xfrm>
            <a:off x="625719" y="5112026"/>
            <a:ext cx="852714" cy="825726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14570D2-5897-4175-9EE2-3CA16C67DBF3}"/>
              </a:ext>
            </a:extLst>
          </p:cNvPr>
          <p:cNvGrpSpPr/>
          <p:nvPr/>
        </p:nvGrpSpPr>
        <p:grpSpPr>
          <a:xfrm>
            <a:off x="1800897" y="5122209"/>
            <a:ext cx="2357714" cy="833947"/>
            <a:chOff x="1748015" y="2002798"/>
            <a:chExt cx="2357714" cy="833947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90D48B9-FF90-43B2-9727-EED6BF0AFECC}"/>
                </a:ext>
              </a:extLst>
            </p:cNvPr>
            <p:cNvSpPr txBox="1"/>
            <p:nvPr/>
          </p:nvSpPr>
          <p:spPr>
            <a:xfrm>
              <a:off x="1748015" y="2002798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8DD7AD1-8A7C-4219-9CE3-6E74DB716B1A}"/>
                </a:ext>
              </a:extLst>
            </p:cNvPr>
            <p:cNvSpPr/>
            <p:nvPr/>
          </p:nvSpPr>
          <p:spPr>
            <a:xfrm>
              <a:off x="1771797" y="2402908"/>
              <a:ext cx="2333932" cy="433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E6039E3E-DFF4-48F0-8E56-F55A4AA40B8E}"/>
              </a:ext>
            </a:extLst>
          </p:cNvPr>
          <p:cNvSpPr/>
          <p:nvPr/>
        </p:nvSpPr>
        <p:spPr>
          <a:xfrm>
            <a:off x="4654380" y="2444405"/>
            <a:ext cx="852714" cy="825726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2DC0F54-C5DE-447F-8284-5A2A7FF50AD5}"/>
              </a:ext>
            </a:extLst>
          </p:cNvPr>
          <p:cNvGrpSpPr/>
          <p:nvPr/>
        </p:nvGrpSpPr>
        <p:grpSpPr>
          <a:xfrm>
            <a:off x="5829558" y="2454588"/>
            <a:ext cx="2357714" cy="833947"/>
            <a:chOff x="1748015" y="2002798"/>
            <a:chExt cx="2357714" cy="833947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275BFBE-DBB7-4BF9-8D6B-682F88BAFE88}"/>
                </a:ext>
              </a:extLst>
            </p:cNvPr>
            <p:cNvSpPr txBox="1"/>
            <p:nvPr/>
          </p:nvSpPr>
          <p:spPr>
            <a:xfrm>
              <a:off x="1748015" y="2002798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A10B866B-5B74-4521-83A4-F21E0DB3847D}"/>
                </a:ext>
              </a:extLst>
            </p:cNvPr>
            <p:cNvSpPr/>
            <p:nvPr/>
          </p:nvSpPr>
          <p:spPr>
            <a:xfrm>
              <a:off x="1771797" y="2402908"/>
              <a:ext cx="2333932" cy="433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24B27292-FD60-4A9F-B919-DA4F27993A3F}"/>
              </a:ext>
            </a:extLst>
          </p:cNvPr>
          <p:cNvSpPr/>
          <p:nvPr/>
        </p:nvSpPr>
        <p:spPr>
          <a:xfrm>
            <a:off x="4654380" y="3778215"/>
            <a:ext cx="852714" cy="825726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527B7A1-3D20-4F3C-9666-2EDBAA1942D4}"/>
              </a:ext>
            </a:extLst>
          </p:cNvPr>
          <p:cNvGrpSpPr/>
          <p:nvPr/>
        </p:nvGrpSpPr>
        <p:grpSpPr>
          <a:xfrm>
            <a:off x="5829558" y="3788398"/>
            <a:ext cx="2357714" cy="833947"/>
            <a:chOff x="1748015" y="2002798"/>
            <a:chExt cx="2357714" cy="833947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C7781A5-6862-45BF-AB19-D15152848D22}"/>
                </a:ext>
              </a:extLst>
            </p:cNvPr>
            <p:cNvSpPr txBox="1"/>
            <p:nvPr/>
          </p:nvSpPr>
          <p:spPr>
            <a:xfrm>
              <a:off x="1748015" y="2002798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1117913F-F99E-4A5E-820C-D4FB608A1CB9}"/>
                </a:ext>
              </a:extLst>
            </p:cNvPr>
            <p:cNvSpPr/>
            <p:nvPr/>
          </p:nvSpPr>
          <p:spPr>
            <a:xfrm>
              <a:off x="1771797" y="2402908"/>
              <a:ext cx="2333932" cy="433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35215280-9E2A-4479-A5A4-12751341BC84}"/>
              </a:ext>
            </a:extLst>
          </p:cNvPr>
          <p:cNvSpPr/>
          <p:nvPr/>
        </p:nvSpPr>
        <p:spPr>
          <a:xfrm>
            <a:off x="4654380" y="5112026"/>
            <a:ext cx="852714" cy="825726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0720057-ADCB-4D62-BF56-7F739B8A9E94}"/>
              </a:ext>
            </a:extLst>
          </p:cNvPr>
          <p:cNvGrpSpPr/>
          <p:nvPr/>
        </p:nvGrpSpPr>
        <p:grpSpPr>
          <a:xfrm>
            <a:off x="5829558" y="5122209"/>
            <a:ext cx="2357714" cy="833947"/>
            <a:chOff x="1748015" y="2002798"/>
            <a:chExt cx="2357714" cy="833947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C7FF673-1ACE-4E39-B622-00F3BAAFCE5F}"/>
                </a:ext>
              </a:extLst>
            </p:cNvPr>
            <p:cNvSpPr txBox="1"/>
            <p:nvPr/>
          </p:nvSpPr>
          <p:spPr>
            <a:xfrm>
              <a:off x="1748015" y="2002798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3143B9C8-76FF-42D3-8A66-4CC24D60FEB2}"/>
                </a:ext>
              </a:extLst>
            </p:cNvPr>
            <p:cNvSpPr/>
            <p:nvPr/>
          </p:nvSpPr>
          <p:spPr>
            <a:xfrm>
              <a:off x="1771797" y="2402908"/>
              <a:ext cx="2333932" cy="433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57309FCD-65D8-4358-ABDD-F67AA78C6A4C}"/>
              </a:ext>
            </a:extLst>
          </p:cNvPr>
          <p:cNvSpPr txBox="1"/>
          <p:nvPr/>
        </p:nvSpPr>
        <p:spPr>
          <a:xfrm>
            <a:off x="764177" y="2580269"/>
            <a:ext cx="5757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tx2"/>
                </a:solidFill>
                <a:latin typeface="FontAwesome" pitchFamily="50" charset="0"/>
              </a:rPr>
              <a:t></a:t>
            </a:r>
            <a:endParaRPr lang="en-US" sz="3000" dirty="0">
              <a:solidFill>
                <a:schemeClr val="tx2"/>
              </a:solidFill>
              <a:latin typeface="FontAwesome" pitchFamily="50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A2EE026-83BA-430C-9EE0-7652C3332888}"/>
              </a:ext>
            </a:extLst>
          </p:cNvPr>
          <p:cNvSpPr txBox="1"/>
          <p:nvPr/>
        </p:nvSpPr>
        <p:spPr>
          <a:xfrm>
            <a:off x="736926" y="3914079"/>
            <a:ext cx="6303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FontAwesome" pitchFamily="50" charset="0"/>
              </a:rPr>
              <a:t></a:t>
            </a:r>
            <a:endParaRPr lang="en-US" sz="3000" dirty="0">
              <a:solidFill>
                <a:schemeClr val="accent2"/>
              </a:solidFill>
              <a:latin typeface="FontAwesome" pitchFamily="50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D7D133B-F988-4E39-8800-3102C5601D1D}"/>
              </a:ext>
            </a:extLst>
          </p:cNvPr>
          <p:cNvSpPr txBox="1"/>
          <p:nvPr/>
        </p:nvSpPr>
        <p:spPr>
          <a:xfrm>
            <a:off x="792229" y="5247890"/>
            <a:ext cx="5196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accent3"/>
                </a:solidFill>
                <a:latin typeface="FontAwesome" pitchFamily="50" charset="0"/>
              </a:rPr>
              <a:t></a:t>
            </a:r>
            <a:endParaRPr lang="en-US" sz="3000" dirty="0">
              <a:solidFill>
                <a:schemeClr val="accent3"/>
              </a:solidFill>
              <a:latin typeface="FontAwesome" pitchFamily="50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0976108-4827-4892-ABBE-331BB66CC589}"/>
              </a:ext>
            </a:extLst>
          </p:cNvPr>
          <p:cNvSpPr/>
          <p:nvPr/>
        </p:nvSpPr>
        <p:spPr>
          <a:xfrm>
            <a:off x="4887415" y="2580269"/>
            <a:ext cx="386644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4"/>
                </a:solidFill>
                <a:latin typeface="FontAwesome" pitchFamily="50" charset="0"/>
              </a:rPr>
              <a:t></a:t>
            </a:r>
            <a:endParaRPr lang="en-US" sz="3000" dirty="0">
              <a:solidFill>
                <a:schemeClr val="accent4"/>
              </a:solidFill>
              <a:latin typeface="FontAwesome" pitchFamily="50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F77E46D-D5D7-4BFD-9A57-ED084E011BE4}"/>
              </a:ext>
            </a:extLst>
          </p:cNvPr>
          <p:cNvSpPr/>
          <p:nvPr/>
        </p:nvSpPr>
        <p:spPr>
          <a:xfrm>
            <a:off x="4738335" y="3914079"/>
            <a:ext cx="684804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5"/>
                </a:solidFill>
                <a:latin typeface="FontAwesome" pitchFamily="50" charset="0"/>
              </a:rPr>
              <a:t></a:t>
            </a:r>
            <a:endParaRPr lang="en-US" sz="3000" dirty="0">
              <a:solidFill>
                <a:schemeClr val="accent5"/>
              </a:solidFill>
              <a:latin typeface="FontAwesome" pitchFamily="50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E8E7962-D87C-4D86-94E2-B016023F1580}"/>
              </a:ext>
            </a:extLst>
          </p:cNvPr>
          <p:cNvSpPr/>
          <p:nvPr/>
        </p:nvSpPr>
        <p:spPr>
          <a:xfrm>
            <a:off x="4792838" y="5247890"/>
            <a:ext cx="575799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6"/>
                </a:solidFill>
                <a:latin typeface="FontAwesome" pitchFamily="50" charset="0"/>
              </a:rPr>
              <a:t></a:t>
            </a:r>
            <a:endParaRPr lang="en-US" sz="3000" dirty="0">
              <a:solidFill>
                <a:schemeClr val="accent6"/>
              </a:solidFill>
              <a:latin typeface="FontAwesome" pitchFamily="50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3911DF-BC92-4251-9169-0D77AF6D3C1B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F4F7368E-C6AD-4EB1-BDC4-429A8B386A5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6834B5-6B74-4C57-BFC6-30BF53D250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64F330D-D2D5-489C-8580-8BC96C7287C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1CA2D67-90F9-45AB-821F-ACFF6DC4E2C5}"/>
              </a:ext>
            </a:extLst>
          </p:cNvPr>
          <p:cNvGrpSpPr/>
          <p:nvPr/>
        </p:nvGrpSpPr>
        <p:grpSpPr>
          <a:xfrm>
            <a:off x="761956" y="1943101"/>
            <a:ext cx="3532892" cy="844130"/>
            <a:chOff x="1953074" y="7458856"/>
            <a:chExt cx="3532892" cy="84413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7B9142B-82BF-4767-9B2F-4D5DA4DDE4D7}"/>
                </a:ext>
              </a:extLst>
            </p:cNvPr>
            <p:cNvSpPr/>
            <p:nvPr/>
          </p:nvSpPr>
          <p:spPr>
            <a:xfrm>
              <a:off x="1953074" y="7458856"/>
              <a:ext cx="852714" cy="825726"/>
            </a:xfrm>
            <a:prstGeom prst="rect">
              <a:avLst/>
            </a:prstGeom>
            <a:noFill/>
            <a:ln w="571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DF3C4C34-91C9-4D1E-AA94-4FA944832A11}"/>
                </a:ext>
              </a:extLst>
            </p:cNvPr>
            <p:cNvGrpSpPr/>
            <p:nvPr/>
          </p:nvGrpSpPr>
          <p:grpSpPr>
            <a:xfrm>
              <a:off x="3128252" y="7469039"/>
              <a:ext cx="2357714" cy="833947"/>
              <a:chOff x="1748015" y="2002798"/>
              <a:chExt cx="2357714" cy="833947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2ECF95A-08B4-4183-867A-2FE1E3D49328}"/>
                  </a:ext>
                </a:extLst>
              </p:cNvPr>
              <p:cNvSpPr txBox="1"/>
              <p:nvPr/>
            </p:nvSpPr>
            <p:spPr>
              <a:xfrm>
                <a:off x="1748015" y="2002798"/>
                <a:ext cx="14736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Corporate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503C4A3-46DB-4571-81C4-C4857772978C}"/>
                  </a:ext>
                </a:extLst>
              </p:cNvPr>
              <p:cNvSpPr/>
              <p:nvPr/>
            </p:nvSpPr>
            <p:spPr>
              <a:xfrm>
                <a:off x="1771797" y="2402908"/>
                <a:ext cx="2333932" cy="433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21531DC-239A-48B9-90EF-A84FF71125E8}"/>
                </a:ext>
              </a:extLst>
            </p:cNvPr>
            <p:cNvSpPr txBox="1"/>
            <p:nvPr/>
          </p:nvSpPr>
          <p:spPr>
            <a:xfrm>
              <a:off x="2091532" y="7594720"/>
              <a:ext cx="57579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solidFill>
                    <a:schemeClr val="tx2"/>
                  </a:solidFill>
                  <a:latin typeface="FontAwesome" pitchFamily="50" charset="0"/>
                </a:rPr>
                <a:t></a:t>
              </a:r>
              <a:endParaRPr lang="en-US" sz="3000" dirty="0">
                <a:solidFill>
                  <a:schemeClr val="tx2"/>
                </a:solidFill>
                <a:latin typeface="FontAwesome" pitchFamily="50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14101E6-4C7B-4A04-B547-AF411F3E92F4}"/>
              </a:ext>
            </a:extLst>
          </p:cNvPr>
          <p:cNvGrpSpPr/>
          <p:nvPr/>
        </p:nvGrpSpPr>
        <p:grpSpPr>
          <a:xfrm>
            <a:off x="4448215" y="3143115"/>
            <a:ext cx="3532892" cy="844130"/>
            <a:chOff x="1953074" y="8792666"/>
            <a:chExt cx="3532892" cy="84413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C0F57E4-6DD7-4186-A315-D65A22E505B7}"/>
                </a:ext>
              </a:extLst>
            </p:cNvPr>
            <p:cNvSpPr/>
            <p:nvPr/>
          </p:nvSpPr>
          <p:spPr>
            <a:xfrm>
              <a:off x="1953074" y="8792666"/>
              <a:ext cx="852714" cy="825726"/>
            </a:xfrm>
            <a:prstGeom prst="rect">
              <a:avLst/>
            </a:prstGeom>
            <a:noFill/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14A7500-2BF2-4B5E-A737-DBB040D3DA9D}"/>
                </a:ext>
              </a:extLst>
            </p:cNvPr>
            <p:cNvGrpSpPr/>
            <p:nvPr/>
          </p:nvGrpSpPr>
          <p:grpSpPr>
            <a:xfrm>
              <a:off x="3128252" y="8802849"/>
              <a:ext cx="2357714" cy="833947"/>
              <a:chOff x="1748015" y="2002798"/>
              <a:chExt cx="2357714" cy="833947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846AC55-D4EC-476A-ADEA-394499CD1896}"/>
                  </a:ext>
                </a:extLst>
              </p:cNvPr>
              <p:cNvSpPr txBox="1"/>
              <p:nvPr/>
            </p:nvSpPr>
            <p:spPr>
              <a:xfrm>
                <a:off x="1748015" y="2002798"/>
                <a:ext cx="147369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Corporate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75E9F85B-8F30-4D94-A462-0F021C3AAA0D}"/>
                  </a:ext>
                </a:extLst>
              </p:cNvPr>
              <p:cNvSpPr/>
              <p:nvPr/>
            </p:nvSpPr>
            <p:spPr>
              <a:xfrm>
                <a:off x="1771797" y="2402908"/>
                <a:ext cx="2333932" cy="433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meant to your dummy project your Lorem text see.</a:t>
                </a: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3557D83-79AE-4D2C-ADB4-48BAB34325E2}"/>
                </a:ext>
              </a:extLst>
            </p:cNvPr>
            <p:cNvSpPr txBox="1"/>
            <p:nvPr/>
          </p:nvSpPr>
          <p:spPr>
            <a:xfrm>
              <a:off x="2064281" y="8928530"/>
              <a:ext cx="63030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dirty="0">
                  <a:solidFill>
                    <a:schemeClr val="accent2"/>
                  </a:solidFill>
                  <a:latin typeface="FontAwesome" pitchFamily="50" charset="0"/>
                </a:rPr>
                <a:t></a:t>
              </a:r>
              <a:endParaRPr lang="en-US" sz="3000" dirty="0">
                <a:solidFill>
                  <a:schemeClr val="accent2"/>
                </a:solidFill>
                <a:latin typeface="FontAwesome" pitchFamily="50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3D004361-697C-485C-B67B-0A66FF27F306}"/>
              </a:ext>
            </a:extLst>
          </p:cNvPr>
          <p:cNvSpPr/>
          <p:nvPr/>
        </p:nvSpPr>
        <p:spPr>
          <a:xfrm>
            <a:off x="7897152" y="4343129"/>
            <a:ext cx="852714" cy="825726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B5E34EA-6E76-4CBF-8533-10A23B434E06}"/>
              </a:ext>
            </a:extLst>
          </p:cNvPr>
          <p:cNvGrpSpPr/>
          <p:nvPr/>
        </p:nvGrpSpPr>
        <p:grpSpPr>
          <a:xfrm>
            <a:off x="9072330" y="4353312"/>
            <a:ext cx="2357714" cy="833947"/>
            <a:chOff x="1748015" y="2002798"/>
            <a:chExt cx="2357714" cy="833947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8E33A42-EF57-409D-B3FE-BB694B494054}"/>
                </a:ext>
              </a:extLst>
            </p:cNvPr>
            <p:cNvSpPr txBox="1"/>
            <p:nvPr/>
          </p:nvSpPr>
          <p:spPr>
            <a:xfrm>
              <a:off x="1748015" y="2002798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C55ACAD-3C2B-4B32-99B5-10A5B15179B7}"/>
                </a:ext>
              </a:extLst>
            </p:cNvPr>
            <p:cNvSpPr/>
            <p:nvPr/>
          </p:nvSpPr>
          <p:spPr>
            <a:xfrm>
              <a:off x="1771797" y="2402908"/>
              <a:ext cx="2333932" cy="433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E26D8EE6-840B-4D24-A923-940C6CB89CAB}"/>
              </a:ext>
            </a:extLst>
          </p:cNvPr>
          <p:cNvSpPr/>
          <p:nvPr/>
        </p:nvSpPr>
        <p:spPr>
          <a:xfrm>
            <a:off x="8130187" y="4478993"/>
            <a:ext cx="386644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3"/>
                </a:solidFill>
                <a:latin typeface="FontAwesome" pitchFamily="50" charset="0"/>
              </a:rPr>
              <a:t></a:t>
            </a:r>
            <a:endParaRPr lang="en-US" sz="3000" dirty="0">
              <a:solidFill>
                <a:schemeClr val="accent3"/>
              </a:solidFill>
              <a:latin typeface="FontAwesome" pitchFamily="50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F0EE7A1-2B0F-44B8-A41A-00B2B4674240}"/>
              </a:ext>
            </a:extLst>
          </p:cNvPr>
          <p:cNvSpPr>
            <a:spLocks noGrp="1"/>
          </p:cNvSpPr>
          <p:nvPr>
            <p:ph type="pic" sz="quarter" idx="166"/>
          </p:nvPr>
        </p:nvSpPr>
        <p:spPr/>
      </p: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73DC72CD-D7FB-43A9-A462-8A0BE4D54578}"/>
              </a:ext>
            </a:extLst>
          </p:cNvPr>
          <p:cNvSpPr/>
          <p:nvPr/>
        </p:nvSpPr>
        <p:spPr>
          <a:xfrm>
            <a:off x="702366" y="2064113"/>
            <a:ext cx="10787269" cy="41565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F6799BF-AFDA-4D96-A28A-D80CC43C4F6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5E1BD0C-CFC6-46C7-9E44-BCC88DDE9A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24DEC0-0AD0-414E-B228-6F34F2B30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</p:spPr>
        <p:txBody>
          <a:bodyPr/>
          <a:lstStyle/>
          <a:p>
            <a:r>
              <a:rPr lang="en-US" b="1" dirty="0"/>
              <a:t>Our Services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3445C17-75F6-4C0C-A07D-6D7FF3F0FBDC}"/>
              </a:ext>
            </a:extLst>
          </p:cNvPr>
          <p:cNvGrpSpPr/>
          <p:nvPr/>
        </p:nvGrpSpPr>
        <p:grpSpPr>
          <a:xfrm>
            <a:off x="1414013" y="2499144"/>
            <a:ext cx="9363974" cy="3286470"/>
            <a:chOff x="1441937" y="2418752"/>
            <a:chExt cx="9363974" cy="328647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1B8D28F-803B-44DF-8370-BC609EF96B86}"/>
                </a:ext>
              </a:extLst>
            </p:cNvPr>
            <p:cNvGrpSpPr/>
            <p:nvPr/>
          </p:nvGrpSpPr>
          <p:grpSpPr>
            <a:xfrm>
              <a:off x="1441937" y="2418752"/>
              <a:ext cx="2145326" cy="3286470"/>
              <a:chOff x="1441937" y="2418752"/>
              <a:chExt cx="2145326" cy="3286470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0049F028-6253-4A4F-BB0F-968351B5EFC5}"/>
                  </a:ext>
                </a:extLst>
              </p:cNvPr>
              <p:cNvGrpSpPr/>
              <p:nvPr/>
            </p:nvGrpSpPr>
            <p:grpSpPr>
              <a:xfrm>
                <a:off x="2143540" y="2418752"/>
                <a:ext cx="742121" cy="755587"/>
                <a:chOff x="2143539" y="2438632"/>
                <a:chExt cx="742121" cy="755587"/>
              </a:xfrm>
            </p:grpSpPr>
            <p:sp>
              <p:nvSpPr>
                <p:cNvPr id="3" name="Rectangle 2">
                  <a:extLst>
                    <a:ext uri="{FF2B5EF4-FFF2-40B4-BE49-F238E27FC236}">
                      <a16:creationId xmlns:a16="http://schemas.microsoft.com/office/drawing/2014/main" id="{2448E19B-4E58-4FDA-857E-E6146FC29A08}"/>
                    </a:ext>
                  </a:extLst>
                </p:cNvPr>
                <p:cNvSpPr/>
                <p:nvPr/>
              </p:nvSpPr>
              <p:spPr>
                <a:xfrm>
                  <a:off x="2143539" y="2438632"/>
                  <a:ext cx="742121" cy="755587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1" name="Freeform 5">
                  <a:extLst>
                    <a:ext uri="{FF2B5EF4-FFF2-40B4-BE49-F238E27FC236}">
                      <a16:creationId xmlns:a16="http://schemas.microsoft.com/office/drawing/2014/main" id="{7FEDAF3F-FC9F-4926-831C-50862EC46AE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313780" y="2611638"/>
                  <a:ext cx="401638" cy="409575"/>
                </a:xfrm>
                <a:custGeom>
                  <a:avLst/>
                  <a:gdLst>
                    <a:gd name="T0" fmla="*/ 109 w 111"/>
                    <a:gd name="T1" fmla="*/ 1 h 111"/>
                    <a:gd name="T2" fmla="*/ 108 w 111"/>
                    <a:gd name="T3" fmla="*/ 0 h 111"/>
                    <a:gd name="T4" fmla="*/ 106 w 111"/>
                    <a:gd name="T5" fmla="*/ 1 h 111"/>
                    <a:gd name="T6" fmla="*/ 2 w 111"/>
                    <a:gd name="T7" fmla="*/ 70 h 111"/>
                    <a:gd name="T8" fmla="*/ 0 w 111"/>
                    <a:gd name="T9" fmla="*/ 73 h 111"/>
                    <a:gd name="T10" fmla="*/ 3 w 111"/>
                    <a:gd name="T11" fmla="*/ 76 h 111"/>
                    <a:gd name="T12" fmla="*/ 30 w 111"/>
                    <a:gd name="T13" fmla="*/ 87 h 111"/>
                    <a:gd name="T14" fmla="*/ 42 w 111"/>
                    <a:gd name="T15" fmla="*/ 109 h 111"/>
                    <a:gd name="T16" fmla="*/ 45 w 111"/>
                    <a:gd name="T17" fmla="*/ 111 h 111"/>
                    <a:gd name="T18" fmla="*/ 45 w 111"/>
                    <a:gd name="T19" fmla="*/ 111 h 111"/>
                    <a:gd name="T20" fmla="*/ 48 w 111"/>
                    <a:gd name="T21" fmla="*/ 109 h 111"/>
                    <a:gd name="T22" fmla="*/ 55 w 111"/>
                    <a:gd name="T23" fmla="*/ 97 h 111"/>
                    <a:gd name="T24" fmla="*/ 89 w 111"/>
                    <a:gd name="T25" fmla="*/ 111 h 111"/>
                    <a:gd name="T26" fmla="*/ 90 w 111"/>
                    <a:gd name="T27" fmla="*/ 111 h 111"/>
                    <a:gd name="T28" fmla="*/ 92 w 111"/>
                    <a:gd name="T29" fmla="*/ 110 h 111"/>
                    <a:gd name="T30" fmla="*/ 94 w 111"/>
                    <a:gd name="T31" fmla="*/ 108 h 111"/>
                    <a:gd name="T32" fmla="*/ 111 w 111"/>
                    <a:gd name="T33" fmla="*/ 4 h 111"/>
                    <a:gd name="T34" fmla="*/ 109 w 111"/>
                    <a:gd name="T35" fmla="*/ 1 h 111"/>
                    <a:gd name="T36" fmla="*/ 11 w 111"/>
                    <a:gd name="T37" fmla="*/ 72 h 111"/>
                    <a:gd name="T38" fmla="*/ 91 w 111"/>
                    <a:gd name="T39" fmla="*/ 19 h 111"/>
                    <a:gd name="T40" fmla="*/ 33 w 111"/>
                    <a:gd name="T41" fmla="*/ 81 h 111"/>
                    <a:gd name="T42" fmla="*/ 32 w 111"/>
                    <a:gd name="T43" fmla="*/ 80 h 111"/>
                    <a:gd name="T44" fmla="*/ 11 w 111"/>
                    <a:gd name="T45" fmla="*/ 72 h 111"/>
                    <a:gd name="T46" fmla="*/ 36 w 111"/>
                    <a:gd name="T47" fmla="*/ 83 h 111"/>
                    <a:gd name="T48" fmla="*/ 36 w 111"/>
                    <a:gd name="T49" fmla="*/ 83 h 111"/>
                    <a:gd name="T50" fmla="*/ 101 w 111"/>
                    <a:gd name="T51" fmla="*/ 13 h 111"/>
                    <a:gd name="T52" fmla="*/ 45 w 111"/>
                    <a:gd name="T53" fmla="*/ 100 h 111"/>
                    <a:gd name="T54" fmla="*/ 36 w 111"/>
                    <a:gd name="T55" fmla="*/ 83 h 111"/>
                    <a:gd name="T56" fmla="*/ 88 w 111"/>
                    <a:gd name="T57" fmla="*/ 103 h 111"/>
                    <a:gd name="T58" fmla="*/ 58 w 111"/>
                    <a:gd name="T59" fmla="*/ 91 h 111"/>
                    <a:gd name="T60" fmla="*/ 56 w 111"/>
                    <a:gd name="T61" fmla="*/ 90 h 111"/>
                    <a:gd name="T62" fmla="*/ 101 w 111"/>
                    <a:gd name="T63" fmla="*/ 20 h 111"/>
                    <a:gd name="T64" fmla="*/ 88 w 111"/>
                    <a:gd name="T65" fmla="*/ 103 h 111"/>
                    <a:gd name="T66" fmla="*/ 88 w 111"/>
                    <a:gd name="T67" fmla="*/ 103 h 111"/>
                    <a:gd name="T68" fmla="*/ 88 w 111"/>
                    <a:gd name="T69" fmla="*/ 103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11" h="111">
                      <a:moveTo>
                        <a:pt x="109" y="1"/>
                      </a:moveTo>
                      <a:cubicBezTo>
                        <a:pt x="109" y="1"/>
                        <a:pt x="108" y="0"/>
                        <a:pt x="108" y="0"/>
                      </a:cubicBezTo>
                      <a:cubicBezTo>
                        <a:pt x="107" y="0"/>
                        <a:pt x="106" y="1"/>
                        <a:pt x="106" y="1"/>
                      </a:cubicBezTo>
                      <a:cubicBezTo>
                        <a:pt x="2" y="70"/>
                        <a:pt x="2" y="70"/>
                        <a:pt x="2" y="70"/>
                      </a:cubicBezTo>
                      <a:cubicBezTo>
                        <a:pt x="1" y="71"/>
                        <a:pt x="0" y="72"/>
                        <a:pt x="0" y="73"/>
                      </a:cubicBezTo>
                      <a:cubicBezTo>
                        <a:pt x="1" y="75"/>
                        <a:pt x="1" y="76"/>
                        <a:pt x="3" y="76"/>
                      </a:cubicBezTo>
                      <a:cubicBezTo>
                        <a:pt x="30" y="87"/>
                        <a:pt x="30" y="87"/>
                        <a:pt x="30" y="87"/>
                      </a:cubicBezTo>
                      <a:cubicBezTo>
                        <a:pt x="42" y="109"/>
                        <a:pt x="42" y="109"/>
                        <a:pt x="42" y="109"/>
                      </a:cubicBezTo>
                      <a:cubicBezTo>
                        <a:pt x="43" y="110"/>
                        <a:pt x="44" y="111"/>
                        <a:pt x="45" y="111"/>
                      </a:cubicBezTo>
                      <a:cubicBezTo>
                        <a:pt x="45" y="111"/>
                        <a:pt x="45" y="111"/>
                        <a:pt x="45" y="111"/>
                      </a:cubicBezTo>
                      <a:cubicBezTo>
                        <a:pt x="47" y="111"/>
                        <a:pt x="48" y="110"/>
                        <a:pt x="48" y="109"/>
                      </a:cubicBezTo>
                      <a:cubicBezTo>
                        <a:pt x="55" y="97"/>
                        <a:pt x="55" y="97"/>
                        <a:pt x="55" y="97"/>
                      </a:cubicBezTo>
                      <a:cubicBezTo>
                        <a:pt x="89" y="111"/>
                        <a:pt x="89" y="111"/>
                        <a:pt x="89" y="111"/>
                      </a:cubicBezTo>
                      <a:cubicBezTo>
                        <a:pt x="89" y="111"/>
                        <a:pt x="90" y="111"/>
                        <a:pt x="90" y="111"/>
                      </a:cubicBezTo>
                      <a:cubicBezTo>
                        <a:pt x="91" y="111"/>
                        <a:pt x="91" y="111"/>
                        <a:pt x="92" y="110"/>
                      </a:cubicBezTo>
                      <a:cubicBezTo>
                        <a:pt x="93" y="110"/>
                        <a:pt x="93" y="109"/>
                        <a:pt x="94" y="108"/>
                      </a:cubicBezTo>
                      <a:cubicBezTo>
                        <a:pt x="111" y="4"/>
                        <a:pt x="111" y="4"/>
                        <a:pt x="111" y="4"/>
                      </a:cubicBezTo>
                      <a:cubicBezTo>
                        <a:pt x="111" y="3"/>
                        <a:pt x="111" y="2"/>
                        <a:pt x="109" y="1"/>
                      </a:cubicBezTo>
                      <a:close/>
                      <a:moveTo>
                        <a:pt x="11" y="72"/>
                      </a:moveTo>
                      <a:cubicBezTo>
                        <a:pt x="91" y="19"/>
                        <a:pt x="91" y="19"/>
                        <a:pt x="91" y="19"/>
                      </a:cubicBezTo>
                      <a:cubicBezTo>
                        <a:pt x="33" y="81"/>
                        <a:pt x="33" y="81"/>
                        <a:pt x="33" y="81"/>
                      </a:cubicBezTo>
                      <a:cubicBezTo>
                        <a:pt x="33" y="81"/>
                        <a:pt x="33" y="81"/>
                        <a:pt x="32" y="80"/>
                      </a:cubicBezTo>
                      <a:lnTo>
                        <a:pt x="11" y="72"/>
                      </a:lnTo>
                      <a:close/>
                      <a:moveTo>
                        <a:pt x="36" y="83"/>
                      </a:moveTo>
                      <a:cubicBezTo>
                        <a:pt x="36" y="83"/>
                        <a:pt x="36" y="83"/>
                        <a:pt x="36" y="83"/>
                      </a:cubicBezTo>
                      <a:cubicBezTo>
                        <a:pt x="101" y="13"/>
                        <a:pt x="101" y="13"/>
                        <a:pt x="101" y="13"/>
                      </a:cubicBezTo>
                      <a:cubicBezTo>
                        <a:pt x="45" y="100"/>
                        <a:pt x="45" y="100"/>
                        <a:pt x="45" y="100"/>
                      </a:cubicBezTo>
                      <a:lnTo>
                        <a:pt x="36" y="83"/>
                      </a:lnTo>
                      <a:close/>
                      <a:moveTo>
                        <a:pt x="88" y="103"/>
                      </a:moveTo>
                      <a:cubicBezTo>
                        <a:pt x="58" y="91"/>
                        <a:pt x="58" y="91"/>
                        <a:pt x="58" y="91"/>
                      </a:cubicBezTo>
                      <a:cubicBezTo>
                        <a:pt x="57" y="91"/>
                        <a:pt x="57" y="90"/>
                        <a:pt x="56" y="90"/>
                      </a:cubicBezTo>
                      <a:cubicBezTo>
                        <a:pt x="101" y="20"/>
                        <a:pt x="101" y="20"/>
                        <a:pt x="101" y="20"/>
                      </a:cubicBezTo>
                      <a:lnTo>
                        <a:pt x="88" y="103"/>
                      </a:lnTo>
                      <a:close/>
                      <a:moveTo>
                        <a:pt x="88" y="103"/>
                      </a:moveTo>
                      <a:cubicBezTo>
                        <a:pt x="88" y="103"/>
                        <a:pt x="88" y="103"/>
                        <a:pt x="88" y="103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E29A0BC5-0D7B-493F-9DBF-59B8CCC462DB}"/>
                  </a:ext>
                </a:extLst>
              </p:cNvPr>
              <p:cNvGrpSpPr/>
              <p:nvPr/>
            </p:nvGrpSpPr>
            <p:grpSpPr>
              <a:xfrm>
                <a:off x="1441937" y="3362390"/>
                <a:ext cx="2145326" cy="2342832"/>
                <a:chOff x="1441937" y="3362390"/>
                <a:chExt cx="2145326" cy="2342832"/>
              </a:xfrm>
            </p:grpSpPr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4304C810-5D4C-4334-A68E-2492E23C1493}"/>
                    </a:ext>
                  </a:extLst>
                </p:cNvPr>
                <p:cNvSpPr txBox="1"/>
                <p:nvPr/>
              </p:nvSpPr>
              <p:spPr>
                <a:xfrm>
                  <a:off x="1441938" y="3362390"/>
                  <a:ext cx="2145324" cy="9387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3300"/>
                    </a:lnSpc>
                  </a:pPr>
                  <a:r>
                    <a:rPr lang="en-US" sz="1700" dirty="0">
                      <a:solidFill>
                        <a:sysClr val="windowText" lastClr="000000"/>
                      </a:solidFill>
                      <a:latin typeface="Roboto" panose="02000000000000000000" pitchFamily="2" charset="0"/>
                      <a:ea typeface="Roboto" panose="02000000000000000000" pitchFamily="2" charset="0"/>
                    </a:rPr>
                    <a:t>Business</a:t>
                  </a:r>
                </a:p>
                <a:p>
                  <a:pPr algn="ctr">
                    <a:lnSpc>
                      <a:spcPts val="3300"/>
                    </a:lnSpc>
                  </a:pPr>
                  <a:r>
                    <a:rPr lang="en-US" sz="2800" b="1" spc="3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Roboto" panose="02000000000000000000" pitchFamily="2" charset="0"/>
                      <a:ea typeface="Roboto" panose="02000000000000000000" pitchFamily="2" charset="0"/>
                    </a:rPr>
                    <a:t>Solution</a:t>
                  </a:r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2EA6D696-72F4-4890-98AC-94922B4E1C85}"/>
                    </a:ext>
                  </a:extLst>
                </p:cNvPr>
                <p:cNvCxnSpPr/>
                <p:nvPr/>
              </p:nvCxnSpPr>
              <p:spPr>
                <a:xfrm>
                  <a:off x="2284402" y="4489853"/>
                  <a:ext cx="460396" cy="0"/>
                </a:xfrm>
                <a:prstGeom prst="line">
                  <a:avLst/>
                </a:prstGeom>
                <a:ln w="381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Rectangle 9">
                  <a:extLst>
                    <a:ext uri="{FF2B5EF4-FFF2-40B4-BE49-F238E27FC236}">
                      <a16:creationId xmlns:a16="http://schemas.microsoft.com/office/drawing/2014/main" id="{3C8E5BD2-E03B-44F2-B9A3-2BDA887F5E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1937" y="4619577"/>
                  <a:ext cx="2145326" cy="10856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4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 image of professionalism and lorem to reliability. By using simple alignments are This letterhead design is</a:t>
                  </a: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E155E2E-A0BB-4E68-BFAA-CAC56387A3A1}"/>
                </a:ext>
              </a:extLst>
            </p:cNvPr>
            <p:cNvGrpSpPr/>
            <p:nvPr/>
          </p:nvGrpSpPr>
          <p:grpSpPr>
            <a:xfrm>
              <a:off x="5051261" y="2418752"/>
              <a:ext cx="2145326" cy="3286470"/>
              <a:chOff x="5051261" y="2418752"/>
              <a:chExt cx="2145326" cy="3286470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92484D9F-BBEF-4FAD-907D-7E20BE577343}"/>
                  </a:ext>
                </a:extLst>
              </p:cNvPr>
              <p:cNvGrpSpPr/>
              <p:nvPr/>
            </p:nvGrpSpPr>
            <p:grpSpPr>
              <a:xfrm>
                <a:off x="5752864" y="2418752"/>
                <a:ext cx="742121" cy="755587"/>
                <a:chOff x="5785407" y="2418752"/>
                <a:chExt cx="742121" cy="755587"/>
              </a:xfrm>
            </p:grpSpPr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2F99297C-E834-4744-9C26-E93A28381EC5}"/>
                    </a:ext>
                  </a:extLst>
                </p:cNvPr>
                <p:cNvSpPr/>
                <p:nvPr/>
              </p:nvSpPr>
              <p:spPr>
                <a:xfrm>
                  <a:off x="5785407" y="2418752"/>
                  <a:ext cx="742121" cy="755587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42AFD511-DC7A-4275-9681-4F78DF911D43}"/>
                    </a:ext>
                  </a:extLst>
                </p:cNvPr>
                <p:cNvGrpSpPr/>
                <p:nvPr/>
              </p:nvGrpSpPr>
              <p:grpSpPr>
                <a:xfrm>
                  <a:off x="5956442" y="2591758"/>
                  <a:ext cx="400050" cy="409575"/>
                  <a:chOff x="5883276" y="3227388"/>
                  <a:chExt cx="400050" cy="409575"/>
                </a:xfrm>
                <a:solidFill>
                  <a:schemeClr val="bg1"/>
                </a:solidFill>
              </p:grpSpPr>
              <p:sp>
                <p:nvSpPr>
                  <p:cNvPr id="34" name="Freeform 6">
                    <a:extLst>
                      <a:ext uri="{FF2B5EF4-FFF2-40B4-BE49-F238E27FC236}">
                        <a16:creationId xmlns:a16="http://schemas.microsoft.com/office/drawing/2014/main" id="{64C65DBA-158C-413F-9F82-93F10CBCA32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5883276" y="3227388"/>
                    <a:ext cx="400050" cy="409575"/>
                  </a:xfrm>
                  <a:custGeom>
                    <a:avLst/>
                    <a:gdLst>
                      <a:gd name="T0" fmla="*/ 110 w 111"/>
                      <a:gd name="T1" fmla="*/ 39 h 111"/>
                      <a:gd name="T2" fmla="*/ 104 w 111"/>
                      <a:gd name="T3" fmla="*/ 39 h 111"/>
                      <a:gd name="T4" fmla="*/ 72 w 111"/>
                      <a:gd name="T5" fmla="*/ 71 h 111"/>
                      <a:gd name="T6" fmla="*/ 27 w 111"/>
                      <a:gd name="T7" fmla="*/ 91 h 111"/>
                      <a:gd name="T8" fmla="*/ 20 w 111"/>
                      <a:gd name="T9" fmla="*/ 84 h 111"/>
                      <a:gd name="T10" fmla="*/ 40 w 111"/>
                      <a:gd name="T11" fmla="*/ 39 h 111"/>
                      <a:gd name="T12" fmla="*/ 72 w 111"/>
                      <a:gd name="T13" fmla="*/ 7 h 111"/>
                      <a:gd name="T14" fmla="*/ 72 w 111"/>
                      <a:gd name="T15" fmla="*/ 1 h 111"/>
                      <a:gd name="T16" fmla="*/ 67 w 111"/>
                      <a:gd name="T17" fmla="*/ 1 h 111"/>
                      <a:gd name="T18" fmla="*/ 34 w 111"/>
                      <a:gd name="T19" fmla="*/ 35 h 111"/>
                      <a:gd name="T20" fmla="*/ 0 w 111"/>
                      <a:gd name="T21" fmla="*/ 111 h 111"/>
                      <a:gd name="T22" fmla="*/ 76 w 111"/>
                      <a:gd name="T23" fmla="*/ 77 h 111"/>
                      <a:gd name="T24" fmla="*/ 110 w 111"/>
                      <a:gd name="T25" fmla="*/ 44 h 111"/>
                      <a:gd name="T26" fmla="*/ 110 w 111"/>
                      <a:gd name="T27" fmla="*/ 39 h 111"/>
                      <a:gd name="T28" fmla="*/ 110 w 111"/>
                      <a:gd name="T29" fmla="*/ 39 h 111"/>
                      <a:gd name="T30" fmla="*/ 110 w 111"/>
                      <a:gd name="T31" fmla="*/ 39 h 1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11" h="111">
                        <a:moveTo>
                          <a:pt x="110" y="39"/>
                        </a:moveTo>
                        <a:cubicBezTo>
                          <a:pt x="108" y="37"/>
                          <a:pt x="106" y="37"/>
                          <a:pt x="104" y="39"/>
                        </a:cubicBezTo>
                        <a:cubicBezTo>
                          <a:pt x="72" y="71"/>
                          <a:pt x="72" y="71"/>
                          <a:pt x="72" y="71"/>
                        </a:cubicBezTo>
                        <a:cubicBezTo>
                          <a:pt x="27" y="91"/>
                          <a:pt x="27" y="91"/>
                          <a:pt x="27" y="91"/>
                        </a:cubicBezTo>
                        <a:cubicBezTo>
                          <a:pt x="20" y="84"/>
                          <a:pt x="20" y="84"/>
                          <a:pt x="20" y="84"/>
                        </a:cubicBezTo>
                        <a:cubicBezTo>
                          <a:pt x="40" y="39"/>
                          <a:pt x="40" y="39"/>
                          <a:pt x="40" y="39"/>
                        </a:cubicBezTo>
                        <a:cubicBezTo>
                          <a:pt x="72" y="7"/>
                          <a:pt x="72" y="7"/>
                          <a:pt x="72" y="7"/>
                        </a:cubicBezTo>
                        <a:cubicBezTo>
                          <a:pt x="73" y="5"/>
                          <a:pt x="73" y="3"/>
                          <a:pt x="72" y="1"/>
                        </a:cubicBezTo>
                        <a:cubicBezTo>
                          <a:pt x="71" y="0"/>
                          <a:pt x="68" y="0"/>
                          <a:pt x="67" y="1"/>
                        </a:cubicBezTo>
                        <a:cubicBezTo>
                          <a:pt x="34" y="35"/>
                          <a:pt x="34" y="35"/>
                          <a:pt x="34" y="35"/>
                        </a:cubicBezTo>
                        <a:cubicBezTo>
                          <a:pt x="0" y="111"/>
                          <a:pt x="0" y="111"/>
                          <a:pt x="0" y="111"/>
                        </a:cubicBezTo>
                        <a:cubicBezTo>
                          <a:pt x="76" y="77"/>
                          <a:pt x="76" y="77"/>
                          <a:pt x="76" y="77"/>
                        </a:cubicBezTo>
                        <a:cubicBezTo>
                          <a:pt x="110" y="44"/>
                          <a:pt x="110" y="44"/>
                          <a:pt x="110" y="44"/>
                        </a:cubicBezTo>
                        <a:cubicBezTo>
                          <a:pt x="111" y="43"/>
                          <a:pt x="111" y="40"/>
                          <a:pt x="110" y="39"/>
                        </a:cubicBezTo>
                        <a:close/>
                        <a:moveTo>
                          <a:pt x="110" y="39"/>
                        </a:moveTo>
                        <a:cubicBezTo>
                          <a:pt x="110" y="39"/>
                          <a:pt x="110" y="39"/>
                          <a:pt x="110" y="39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5" name="Freeform 7">
                    <a:extLst>
                      <a:ext uri="{FF2B5EF4-FFF2-40B4-BE49-F238E27FC236}">
                        <a16:creationId xmlns:a16="http://schemas.microsoft.com/office/drawing/2014/main" id="{B223D619-4824-43A4-867F-C16F18DF336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103938" y="3327401"/>
                    <a:ext cx="139700" cy="144463"/>
                  </a:xfrm>
                  <a:custGeom>
                    <a:avLst/>
                    <a:gdLst>
                      <a:gd name="T0" fmla="*/ 2 w 39"/>
                      <a:gd name="T1" fmla="*/ 37 h 39"/>
                      <a:gd name="T2" fmla="*/ 4 w 39"/>
                      <a:gd name="T3" fmla="*/ 39 h 39"/>
                      <a:gd name="T4" fmla="*/ 7 w 39"/>
                      <a:gd name="T5" fmla="*/ 37 h 39"/>
                      <a:gd name="T6" fmla="*/ 38 w 39"/>
                      <a:gd name="T7" fmla="*/ 6 h 39"/>
                      <a:gd name="T8" fmla="*/ 38 w 39"/>
                      <a:gd name="T9" fmla="*/ 1 h 39"/>
                      <a:gd name="T10" fmla="*/ 33 w 39"/>
                      <a:gd name="T11" fmla="*/ 1 h 39"/>
                      <a:gd name="T12" fmla="*/ 2 w 39"/>
                      <a:gd name="T13" fmla="*/ 32 h 39"/>
                      <a:gd name="T14" fmla="*/ 2 w 39"/>
                      <a:gd name="T15" fmla="*/ 37 h 39"/>
                      <a:gd name="T16" fmla="*/ 2 w 39"/>
                      <a:gd name="T17" fmla="*/ 37 h 39"/>
                      <a:gd name="T18" fmla="*/ 2 w 39"/>
                      <a:gd name="T19" fmla="*/ 37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" h="39">
                        <a:moveTo>
                          <a:pt x="2" y="37"/>
                        </a:moveTo>
                        <a:cubicBezTo>
                          <a:pt x="2" y="38"/>
                          <a:pt x="3" y="39"/>
                          <a:pt x="4" y="39"/>
                        </a:cubicBezTo>
                        <a:cubicBezTo>
                          <a:pt x="5" y="39"/>
                          <a:pt x="6" y="38"/>
                          <a:pt x="7" y="37"/>
                        </a:cubicBezTo>
                        <a:cubicBezTo>
                          <a:pt x="38" y="6"/>
                          <a:pt x="38" y="6"/>
                          <a:pt x="38" y="6"/>
                        </a:cubicBezTo>
                        <a:cubicBezTo>
                          <a:pt x="39" y="5"/>
                          <a:pt x="39" y="3"/>
                          <a:pt x="38" y="1"/>
                        </a:cubicBezTo>
                        <a:cubicBezTo>
                          <a:pt x="36" y="0"/>
                          <a:pt x="34" y="0"/>
                          <a:pt x="33" y="1"/>
                        </a:cubicBezTo>
                        <a:cubicBezTo>
                          <a:pt x="2" y="32"/>
                          <a:pt x="2" y="32"/>
                          <a:pt x="2" y="32"/>
                        </a:cubicBezTo>
                        <a:cubicBezTo>
                          <a:pt x="0" y="34"/>
                          <a:pt x="0" y="36"/>
                          <a:pt x="2" y="37"/>
                        </a:cubicBezTo>
                        <a:close/>
                        <a:moveTo>
                          <a:pt x="2" y="37"/>
                        </a:moveTo>
                        <a:cubicBezTo>
                          <a:pt x="2" y="37"/>
                          <a:pt x="2" y="37"/>
                          <a:pt x="2" y="37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" name="Freeform 8">
                    <a:extLst>
                      <a:ext uri="{FF2B5EF4-FFF2-40B4-BE49-F238E27FC236}">
                        <a16:creationId xmlns:a16="http://schemas.microsoft.com/office/drawing/2014/main" id="{7820EC22-A00B-4982-ABC2-ACAC37E41DF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073776" y="3297238"/>
                    <a:ext cx="141288" cy="141288"/>
                  </a:xfrm>
                  <a:custGeom>
                    <a:avLst/>
                    <a:gdLst>
                      <a:gd name="T0" fmla="*/ 2 w 39"/>
                      <a:gd name="T1" fmla="*/ 37 h 38"/>
                      <a:gd name="T2" fmla="*/ 4 w 39"/>
                      <a:gd name="T3" fmla="*/ 38 h 38"/>
                      <a:gd name="T4" fmla="*/ 7 w 39"/>
                      <a:gd name="T5" fmla="*/ 37 h 38"/>
                      <a:gd name="T6" fmla="*/ 38 w 39"/>
                      <a:gd name="T7" fmla="*/ 6 h 38"/>
                      <a:gd name="T8" fmla="*/ 38 w 39"/>
                      <a:gd name="T9" fmla="*/ 1 h 38"/>
                      <a:gd name="T10" fmla="*/ 33 w 39"/>
                      <a:gd name="T11" fmla="*/ 1 h 38"/>
                      <a:gd name="T12" fmla="*/ 2 w 39"/>
                      <a:gd name="T13" fmla="*/ 32 h 38"/>
                      <a:gd name="T14" fmla="*/ 2 w 39"/>
                      <a:gd name="T15" fmla="*/ 37 h 38"/>
                      <a:gd name="T16" fmla="*/ 2 w 39"/>
                      <a:gd name="T17" fmla="*/ 37 h 38"/>
                      <a:gd name="T18" fmla="*/ 2 w 39"/>
                      <a:gd name="T19" fmla="*/ 37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" h="38">
                        <a:moveTo>
                          <a:pt x="2" y="37"/>
                        </a:moveTo>
                        <a:cubicBezTo>
                          <a:pt x="2" y="38"/>
                          <a:pt x="3" y="38"/>
                          <a:pt x="4" y="38"/>
                        </a:cubicBezTo>
                        <a:cubicBezTo>
                          <a:pt x="5" y="38"/>
                          <a:pt x="6" y="38"/>
                          <a:pt x="7" y="37"/>
                        </a:cubicBezTo>
                        <a:cubicBezTo>
                          <a:pt x="38" y="6"/>
                          <a:pt x="38" y="6"/>
                          <a:pt x="38" y="6"/>
                        </a:cubicBezTo>
                        <a:cubicBezTo>
                          <a:pt x="39" y="5"/>
                          <a:pt x="39" y="3"/>
                          <a:pt x="38" y="1"/>
                        </a:cubicBezTo>
                        <a:cubicBezTo>
                          <a:pt x="36" y="0"/>
                          <a:pt x="34" y="0"/>
                          <a:pt x="33" y="1"/>
                        </a:cubicBezTo>
                        <a:cubicBezTo>
                          <a:pt x="2" y="32"/>
                          <a:pt x="2" y="32"/>
                          <a:pt x="2" y="32"/>
                        </a:cubicBezTo>
                        <a:cubicBezTo>
                          <a:pt x="0" y="34"/>
                          <a:pt x="0" y="36"/>
                          <a:pt x="2" y="37"/>
                        </a:cubicBezTo>
                        <a:close/>
                        <a:moveTo>
                          <a:pt x="2" y="37"/>
                        </a:moveTo>
                        <a:cubicBezTo>
                          <a:pt x="2" y="37"/>
                          <a:pt x="2" y="37"/>
                          <a:pt x="2" y="37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7" name="Freeform 9">
                    <a:extLst>
                      <a:ext uri="{FF2B5EF4-FFF2-40B4-BE49-F238E27FC236}">
                        <a16:creationId xmlns:a16="http://schemas.microsoft.com/office/drawing/2014/main" id="{F35DDF9C-E4C3-4164-B6A4-100CC58AC97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045201" y="3268663"/>
                    <a:ext cx="141288" cy="139700"/>
                  </a:xfrm>
                  <a:custGeom>
                    <a:avLst/>
                    <a:gdLst>
                      <a:gd name="T0" fmla="*/ 2 w 39"/>
                      <a:gd name="T1" fmla="*/ 37 h 38"/>
                      <a:gd name="T2" fmla="*/ 4 w 39"/>
                      <a:gd name="T3" fmla="*/ 38 h 38"/>
                      <a:gd name="T4" fmla="*/ 7 w 39"/>
                      <a:gd name="T5" fmla="*/ 37 h 38"/>
                      <a:gd name="T6" fmla="*/ 38 w 39"/>
                      <a:gd name="T7" fmla="*/ 6 h 38"/>
                      <a:gd name="T8" fmla="*/ 38 w 39"/>
                      <a:gd name="T9" fmla="*/ 1 h 38"/>
                      <a:gd name="T10" fmla="*/ 32 w 39"/>
                      <a:gd name="T11" fmla="*/ 1 h 38"/>
                      <a:gd name="T12" fmla="*/ 2 w 39"/>
                      <a:gd name="T13" fmla="*/ 32 h 38"/>
                      <a:gd name="T14" fmla="*/ 2 w 39"/>
                      <a:gd name="T15" fmla="*/ 37 h 38"/>
                      <a:gd name="T16" fmla="*/ 2 w 39"/>
                      <a:gd name="T17" fmla="*/ 37 h 38"/>
                      <a:gd name="T18" fmla="*/ 2 w 39"/>
                      <a:gd name="T19" fmla="*/ 37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9" h="38">
                        <a:moveTo>
                          <a:pt x="2" y="37"/>
                        </a:moveTo>
                        <a:cubicBezTo>
                          <a:pt x="2" y="38"/>
                          <a:pt x="3" y="38"/>
                          <a:pt x="4" y="38"/>
                        </a:cubicBezTo>
                        <a:cubicBezTo>
                          <a:pt x="5" y="38"/>
                          <a:pt x="6" y="38"/>
                          <a:pt x="7" y="37"/>
                        </a:cubicBezTo>
                        <a:cubicBezTo>
                          <a:pt x="38" y="6"/>
                          <a:pt x="38" y="6"/>
                          <a:pt x="38" y="6"/>
                        </a:cubicBezTo>
                        <a:cubicBezTo>
                          <a:pt x="39" y="5"/>
                          <a:pt x="39" y="3"/>
                          <a:pt x="38" y="1"/>
                        </a:cubicBezTo>
                        <a:cubicBezTo>
                          <a:pt x="36" y="0"/>
                          <a:pt x="34" y="0"/>
                          <a:pt x="32" y="1"/>
                        </a:cubicBezTo>
                        <a:cubicBezTo>
                          <a:pt x="2" y="32"/>
                          <a:pt x="2" y="32"/>
                          <a:pt x="2" y="32"/>
                        </a:cubicBezTo>
                        <a:cubicBezTo>
                          <a:pt x="0" y="33"/>
                          <a:pt x="0" y="36"/>
                          <a:pt x="2" y="37"/>
                        </a:cubicBezTo>
                        <a:close/>
                        <a:moveTo>
                          <a:pt x="2" y="37"/>
                        </a:moveTo>
                        <a:cubicBezTo>
                          <a:pt x="2" y="37"/>
                          <a:pt x="2" y="37"/>
                          <a:pt x="2" y="37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20822BE7-6DD4-49B5-BA54-88C45AD15D1E}"/>
                  </a:ext>
                </a:extLst>
              </p:cNvPr>
              <p:cNvGrpSpPr/>
              <p:nvPr/>
            </p:nvGrpSpPr>
            <p:grpSpPr>
              <a:xfrm>
                <a:off x="5051261" y="3362390"/>
                <a:ext cx="2145326" cy="2342832"/>
                <a:chOff x="5051261" y="3362390"/>
                <a:chExt cx="2145326" cy="2342832"/>
              </a:xfrm>
            </p:grpSpPr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C553371D-141E-4480-8EBC-557B5825493A}"/>
                    </a:ext>
                  </a:extLst>
                </p:cNvPr>
                <p:cNvSpPr txBox="1"/>
                <p:nvPr/>
              </p:nvSpPr>
              <p:spPr>
                <a:xfrm>
                  <a:off x="5065998" y="3362390"/>
                  <a:ext cx="2115852" cy="9387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3300"/>
                    </a:lnSpc>
                  </a:pPr>
                  <a:r>
                    <a:rPr lang="en-US" sz="1700" dirty="0">
                      <a:solidFill>
                        <a:sysClr val="windowText" lastClr="000000"/>
                      </a:solidFill>
                      <a:latin typeface="Roboto" panose="02000000000000000000" pitchFamily="2" charset="0"/>
                      <a:ea typeface="Roboto" panose="02000000000000000000" pitchFamily="2" charset="0"/>
                    </a:rPr>
                    <a:t>Marketing</a:t>
                  </a:r>
                </a:p>
                <a:p>
                  <a:pPr algn="ctr">
                    <a:lnSpc>
                      <a:spcPts val="3300"/>
                    </a:lnSpc>
                  </a:pPr>
                  <a:r>
                    <a:rPr lang="en-US" sz="2800" b="1" spc="3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Roboto" panose="02000000000000000000" pitchFamily="2" charset="0"/>
                      <a:ea typeface="Roboto" panose="02000000000000000000" pitchFamily="2" charset="0"/>
                    </a:rPr>
                    <a:t>Strategy</a:t>
                  </a:r>
                </a:p>
              </p:txBody>
            </p: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A6B9DB29-ECE9-4BE2-AEBA-DB8CA40FC6C6}"/>
                    </a:ext>
                  </a:extLst>
                </p:cNvPr>
                <p:cNvCxnSpPr/>
                <p:nvPr/>
              </p:nvCxnSpPr>
              <p:spPr>
                <a:xfrm>
                  <a:off x="5893726" y="4489853"/>
                  <a:ext cx="460396" cy="0"/>
                </a:xfrm>
                <a:prstGeom prst="line">
                  <a:avLst/>
                </a:prstGeom>
                <a:ln w="38100"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Rectangle 9">
                  <a:extLst>
                    <a:ext uri="{FF2B5EF4-FFF2-40B4-BE49-F238E27FC236}">
                      <a16:creationId xmlns:a16="http://schemas.microsoft.com/office/drawing/2014/main" id="{F6C15D90-36D0-4B4A-9DB6-4620E55F82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1261" y="4619577"/>
                  <a:ext cx="2145326" cy="10856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4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 image of professionalism and lorem to reliability. By using simple alignments are This letterhead design is</a:t>
                  </a:r>
                </a:p>
              </p:txBody>
            </p:sp>
          </p:grp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80A9C230-1D74-4FE1-9411-F57A274A8EB0}"/>
                </a:ext>
              </a:extLst>
            </p:cNvPr>
            <p:cNvGrpSpPr/>
            <p:nvPr/>
          </p:nvGrpSpPr>
          <p:grpSpPr>
            <a:xfrm>
              <a:off x="8660585" y="2418752"/>
              <a:ext cx="2145326" cy="3286470"/>
              <a:chOff x="8660585" y="2418752"/>
              <a:chExt cx="2145326" cy="3286470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2C2D5C5C-724D-4157-9327-95C22D844F3D}"/>
                  </a:ext>
                </a:extLst>
              </p:cNvPr>
              <p:cNvGrpSpPr/>
              <p:nvPr/>
            </p:nvGrpSpPr>
            <p:grpSpPr>
              <a:xfrm>
                <a:off x="9362188" y="2418752"/>
                <a:ext cx="742121" cy="755587"/>
                <a:chOff x="9362187" y="2428509"/>
                <a:chExt cx="742121" cy="755587"/>
              </a:xfrm>
            </p:grpSpPr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42B2123A-DC2E-452A-9CE5-1E90D9447183}"/>
                    </a:ext>
                  </a:extLst>
                </p:cNvPr>
                <p:cNvSpPr/>
                <p:nvPr/>
              </p:nvSpPr>
              <p:spPr>
                <a:xfrm>
                  <a:off x="9362187" y="2428509"/>
                  <a:ext cx="742121" cy="755587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42950C9D-8CA0-44C9-B0A2-4BC533432CB4}"/>
                    </a:ext>
                  </a:extLst>
                </p:cNvPr>
                <p:cNvGrpSpPr/>
                <p:nvPr/>
              </p:nvGrpSpPr>
              <p:grpSpPr>
                <a:xfrm>
                  <a:off x="9512585" y="2618184"/>
                  <a:ext cx="441325" cy="376237"/>
                  <a:chOff x="8845551" y="3238501"/>
                  <a:chExt cx="441325" cy="376237"/>
                </a:xfrm>
                <a:solidFill>
                  <a:schemeClr val="bg1"/>
                </a:solidFill>
              </p:grpSpPr>
              <p:sp>
                <p:nvSpPr>
                  <p:cNvPr id="40" name="Freeform 10">
                    <a:extLst>
                      <a:ext uri="{FF2B5EF4-FFF2-40B4-BE49-F238E27FC236}">
                        <a16:creationId xmlns:a16="http://schemas.microsoft.com/office/drawing/2014/main" id="{07B1A697-CB2B-4AFB-8869-2F294F15B1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845551" y="3494088"/>
                    <a:ext cx="441325" cy="120650"/>
                  </a:xfrm>
                  <a:custGeom>
                    <a:avLst/>
                    <a:gdLst>
                      <a:gd name="T0" fmla="*/ 66 w 122"/>
                      <a:gd name="T1" fmla="*/ 33 h 33"/>
                      <a:gd name="T2" fmla="*/ 64 w 122"/>
                      <a:gd name="T3" fmla="*/ 33 h 33"/>
                      <a:gd name="T4" fmla="*/ 4 w 122"/>
                      <a:gd name="T5" fmla="*/ 14 h 33"/>
                      <a:gd name="T6" fmla="*/ 1 w 122"/>
                      <a:gd name="T7" fmla="*/ 8 h 33"/>
                      <a:gd name="T8" fmla="*/ 7 w 122"/>
                      <a:gd name="T9" fmla="*/ 5 h 33"/>
                      <a:gd name="T10" fmla="*/ 65 w 122"/>
                      <a:gd name="T11" fmla="*/ 23 h 33"/>
                      <a:gd name="T12" fmla="*/ 115 w 122"/>
                      <a:gd name="T13" fmla="*/ 1 h 33"/>
                      <a:gd name="T14" fmla="*/ 121 w 122"/>
                      <a:gd name="T15" fmla="*/ 3 h 33"/>
                      <a:gd name="T16" fmla="*/ 118 w 122"/>
                      <a:gd name="T17" fmla="*/ 9 h 33"/>
                      <a:gd name="T18" fmla="*/ 67 w 122"/>
                      <a:gd name="T19" fmla="*/ 32 h 33"/>
                      <a:gd name="T20" fmla="*/ 66 w 122"/>
                      <a:gd name="T21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22" h="33">
                        <a:moveTo>
                          <a:pt x="66" y="33"/>
                        </a:moveTo>
                        <a:cubicBezTo>
                          <a:pt x="65" y="33"/>
                          <a:pt x="65" y="33"/>
                          <a:pt x="64" y="33"/>
                        </a:cubicBezTo>
                        <a:cubicBezTo>
                          <a:pt x="4" y="14"/>
                          <a:pt x="4" y="14"/>
                          <a:pt x="4" y="14"/>
                        </a:cubicBezTo>
                        <a:cubicBezTo>
                          <a:pt x="2" y="13"/>
                          <a:pt x="0" y="11"/>
                          <a:pt x="1" y="8"/>
                        </a:cubicBezTo>
                        <a:cubicBezTo>
                          <a:pt x="2" y="6"/>
                          <a:pt x="4" y="4"/>
                          <a:pt x="7" y="5"/>
                        </a:cubicBezTo>
                        <a:cubicBezTo>
                          <a:pt x="65" y="23"/>
                          <a:pt x="65" y="23"/>
                          <a:pt x="65" y="23"/>
                        </a:cubicBezTo>
                        <a:cubicBezTo>
                          <a:pt x="115" y="1"/>
                          <a:pt x="115" y="1"/>
                          <a:pt x="115" y="1"/>
                        </a:cubicBezTo>
                        <a:cubicBezTo>
                          <a:pt x="117" y="0"/>
                          <a:pt x="120" y="1"/>
                          <a:pt x="121" y="3"/>
                        </a:cubicBezTo>
                        <a:cubicBezTo>
                          <a:pt x="122" y="6"/>
                          <a:pt x="121" y="8"/>
                          <a:pt x="118" y="9"/>
                        </a:cubicBezTo>
                        <a:cubicBezTo>
                          <a:pt x="67" y="32"/>
                          <a:pt x="67" y="32"/>
                          <a:pt x="67" y="32"/>
                        </a:cubicBezTo>
                        <a:cubicBezTo>
                          <a:pt x="67" y="33"/>
                          <a:pt x="66" y="33"/>
                          <a:pt x="66" y="3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3" name="Freeform 11">
                    <a:extLst>
                      <a:ext uri="{FF2B5EF4-FFF2-40B4-BE49-F238E27FC236}">
                        <a16:creationId xmlns:a16="http://schemas.microsoft.com/office/drawing/2014/main" id="{6F0BBD44-92D6-4112-BDA9-1AC80BE4B6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845551" y="3424238"/>
                    <a:ext cx="441325" cy="120650"/>
                  </a:xfrm>
                  <a:custGeom>
                    <a:avLst/>
                    <a:gdLst>
                      <a:gd name="T0" fmla="*/ 66 w 122"/>
                      <a:gd name="T1" fmla="*/ 33 h 33"/>
                      <a:gd name="T2" fmla="*/ 64 w 122"/>
                      <a:gd name="T3" fmla="*/ 33 h 33"/>
                      <a:gd name="T4" fmla="*/ 4 w 122"/>
                      <a:gd name="T5" fmla="*/ 15 h 33"/>
                      <a:gd name="T6" fmla="*/ 1 w 122"/>
                      <a:gd name="T7" fmla="*/ 9 h 33"/>
                      <a:gd name="T8" fmla="*/ 7 w 122"/>
                      <a:gd name="T9" fmla="*/ 6 h 33"/>
                      <a:gd name="T10" fmla="*/ 65 w 122"/>
                      <a:gd name="T11" fmla="*/ 24 h 33"/>
                      <a:gd name="T12" fmla="*/ 115 w 122"/>
                      <a:gd name="T13" fmla="*/ 1 h 33"/>
                      <a:gd name="T14" fmla="*/ 121 w 122"/>
                      <a:gd name="T15" fmla="*/ 4 h 33"/>
                      <a:gd name="T16" fmla="*/ 118 w 122"/>
                      <a:gd name="T17" fmla="*/ 10 h 33"/>
                      <a:gd name="T18" fmla="*/ 67 w 122"/>
                      <a:gd name="T19" fmla="*/ 33 h 33"/>
                      <a:gd name="T20" fmla="*/ 66 w 122"/>
                      <a:gd name="T21" fmla="*/ 33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22" h="33">
                        <a:moveTo>
                          <a:pt x="66" y="33"/>
                        </a:moveTo>
                        <a:cubicBezTo>
                          <a:pt x="65" y="33"/>
                          <a:pt x="65" y="33"/>
                          <a:pt x="64" y="33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2" y="14"/>
                          <a:pt x="0" y="11"/>
                          <a:pt x="1" y="9"/>
                        </a:cubicBezTo>
                        <a:cubicBezTo>
                          <a:pt x="2" y="6"/>
                          <a:pt x="4" y="5"/>
                          <a:pt x="7" y="6"/>
                        </a:cubicBezTo>
                        <a:cubicBezTo>
                          <a:pt x="65" y="24"/>
                          <a:pt x="65" y="24"/>
                          <a:pt x="65" y="24"/>
                        </a:cubicBezTo>
                        <a:cubicBezTo>
                          <a:pt x="115" y="1"/>
                          <a:pt x="115" y="1"/>
                          <a:pt x="115" y="1"/>
                        </a:cubicBezTo>
                        <a:cubicBezTo>
                          <a:pt x="117" y="0"/>
                          <a:pt x="120" y="1"/>
                          <a:pt x="121" y="4"/>
                        </a:cubicBezTo>
                        <a:cubicBezTo>
                          <a:pt x="122" y="6"/>
                          <a:pt x="121" y="9"/>
                          <a:pt x="118" y="10"/>
                        </a:cubicBezTo>
                        <a:cubicBezTo>
                          <a:pt x="67" y="33"/>
                          <a:pt x="67" y="33"/>
                          <a:pt x="67" y="33"/>
                        </a:cubicBezTo>
                        <a:cubicBezTo>
                          <a:pt x="67" y="33"/>
                          <a:pt x="66" y="33"/>
                          <a:pt x="66" y="3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4" name="Freeform 12">
                    <a:extLst>
                      <a:ext uri="{FF2B5EF4-FFF2-40B4-BE49-F238E27FC236}">
                        <a16:creationId xmlns:a16="http://schemas.microsoft.com/office/drawing/2014/main" id="{2D2625EF-9117-4EA0-9D35-ABCC2802EBB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8850313" y="3238501"/>
                    <a:ext cx="414338" cy="239713"/>
                  </a:xfrm>
                  <a:custGeom>
                    <a:avLst/>
                    <a:gdLst>
                      <a:gd name="T0" fmla="*/ 65 w 115"/>
                      <a:gd name="T1" fmla="*/ 65 h 65"/>
                      <a:gd name="T2" fmla="*/ 63 w 115"/>
                      <a:gd name="T3" fmla="*/ 65 h 65"/>
                      <a:gd name="T4" fmla="*/ 3 w 115"/>
                      <a:gd name="T5" fmla="*/ 46 h 65"/>
                      <a:gd name="T6" fmla="*/ 0 w 115"/>
                      <a:gd name="T7" fmla="*/ 42 h 65"/>
                      <a:gd name="T8" fmla="*/ 3 w 115"/>
                      <a:gd name="T9" fmla="*/ 37 h 65"/>
                      <a:gd name="T10" fmla="*/ 36 w 115"/>
                      <a:gd name="T11" fmla="*/ 23 h 65"/>
                      <a:gd name="T12" fmla="*/ 46 w 115"/>
                      <a:gd name="T13" fmla="*/ 5 h 65"/>
                      <a:gd name="T14" fmla="*/ 48 w 115"/>
                      <a:gd name="T15" fmla="*/ 1 h 65"/>
                      <a:gd name="T16" fmla="*/ 52 w 115"/>
                      <a:gd name="T17" fmla="*/ 0 h 65"/>
                      <a:gd name="T18" fmla="*/ 112 w 115"/>
                      <a:gd name="T19" fmla="*/ 15 h 65"/>
                      <a:gd name="T20" fmla="*/ 115 w 115"/>
                      <a:gd name="T21" fmla="*/ 19 h 65"/>
                      <a:gd name="T22" fmla="*/ 115 w 115"/>
                      <a:gd name="T23" fmla="*/ 20 h 65"/>
                      <a:gd name="T24" fmla="*/ 99 w 115"/>
                      <a:gd name="T25" fmla="*/ 50 h 65"/>
                      <a:gd name="T26" fmla="*/ 67 w 115"/>
                      <a:gd name="T27" fmla="*/ 64 h 65"/>
                      <a:gd name="T28" fmla="*/ 65 w 115"/>
                      <a:gd name="T29" fmla="*/ 65 h 65"/>
                      <a:gd name="T30" fmla="*/ 18 w 115"/>
                      <a:gd name="T31" fmla="*/ 41 h 65"/>
                      <a:gd name="T32" fmla="*/ 64 w 115"/>
                      <a:gd name="T33" fmla="*/ 55 h 65"/>
                      <a:gd name="T34" fmla="*/ 95 w 115"/>
                      <a:gd name="T35" fmla="*/ 41 h 65"/>
                      <a:gd name="T36" fmla="*/ 106 w 115"/>
                      <a:gd name="T37" fmla="*/ 23 h 65"/>
                      <a:gd name="T38" fmla="*/ 55 w 115"/>
                      <a:gd name="T39" fmla="*/ 10 h 65"/>
                      <a:gd name="T40" fmla="*/ 40 w 115"/>
                      <a:gd name="T41" fmla="*/ 32 h 65"/>
                      <a:gd name="T42" fmla="*/ 18 w 115"/>
                      <a:gd name="T43" fmla="*/ 41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115" h="65">
                        <a:moveTo>
                          <a:pt x="65" y="65"/>
                        </a:moveTo>
                        <a:cubicBezTo>
                          <a:pt x="64" y="65"/>
                          <a:pt x="64" y="65"/>
                          <a:pt x="63" y="65"/>
                        </a:cubicBezTo>
                        <a:cubicBezTo>
                          <a:pt x="3" y="46"/>
                          <a:pt x="3" y="46"/>
                          <a:pt x="3" y="46"/>
                        </a:cubicBezTo>
                        <a:cubicBezTo>
                          <a:pt x="1" y="45"/>
                          <a:pt x="0" y="44"/>
                          <a:pt x="0" y="42"/>
                        </a:cubicBezTo>
                        <a:cubicBezTo>
                          <a:pt x="0" y="40"/>
                          <a:pt x="1" y="38"/>
                          <a:pt x="3" y="37"/>
                        </a:cubicBezTo>
                        <a:cubicBezTo>
                          <a:pt x="36" y="23"/>
                          <a:pt x="36" y="23"/>
                          <a:pt x="36" y="23"/>
                        </a:cubicBezTo>
                        <a:cubicBezTo>
                          <a:pt x="43" y="20"/>
                          <a:pt x="46" y="17"/>
                          <a:pt x="46" y="5"/>
                        </a:cubicBezTo>
                        <a:cubicBezTo>
                          <a:pt x="46" y="3"/>
                          <a:pt x="47" y="2"/>
                          <a:pt x="48" y="1"/>
                        </a:cubicBezTo>
                        <a:cubicBezTo>
                          <a:pt x="49" y="0"/>
                          <a:pt x="51" y="0"/>
                          <a:pt x="52" y="0"/>
                        </a:cubicBezTo>
                        <a:cubicBezTo>
                          <a:pt x="112" y="15"/>
                          <a:pt x="112" y="15"/>
                          <a:pt x="112" y="15"/>
                        </a:cubicBezTo>
                        <a:cubicBezTo>
                          <a:pt x="114" y="15"/>
                          <a:pt x="115" y="17"/>
                          <a:pt x="115" y="19"/>
                        </a:cubicBezTo>
                        <a:cubicBezTo>
                          <a:pt x="115" y="20"/>
                          <a:pt x="115" y="20"/>
                          <a:pt x="115" y="20"/>
                        </a:cubicBezTo>
                        <a:cubicBezTo>
                          <a:pt x="115" y="34"/>
                          <a:pt x="115" y="43"/>
                          <a:pt x="99" y="50"/>
                        </a:cubicBezTo>
                        <a:cubicBezTo>
                          <a:pt x="87" y="55"/>
                          <a:pt x="67" y="64"/>
                          <a:pt x="67" y="64"/>
                        </a:cubicBezTo>
                        <a:cubicBezTo>
                          <a:pt x="66" y="65"/>
                          <a:pt x="65" y="65"/>
                          <a:pt x="65" y="65"/>
                        </a:cubicBezTo>
                        <a:close/>
                        <a:moveTo>
                          <a:pt x="18" y="41"/>
                        </a:moveTo>
                        <a:cubicBezTo>
                          <a:pt x="64" y="55"/>
                          <a:pt x="64" y="55"/>
                          <a:pt x="64" y="55"/>
                        </a:cubicBezTo>
                        <a:cubicBezTo>
                          <a:pt x="69" y="53"/>
                          <a:pt x="85" y="45"/>
                          <a:pt x="95" y="41"/>
                        </a:cubicBezTo>
                        <a:cubicBezTo>
                          <a:pt x="105" y="37"/>
                          <a:pt x="106" y="34"/>
                          <a:pt x="106" y="23"/>
                        </a:cubicBezTo>
                        <a:cubicBezTo>
                          <a:pt x="55" y="10"/>
                          <a:pt x="55" y="10"/>
                          <a:pt x="55" y="10"/>
                        </a:cubicBezTo>
                        <a:cubicBezTo>
                          <a:pt x="54" y="20"/>
                          <a:pt x="51" y="27"/>
                          <a:pt x="40" y="32"/>
                        </a:cubicBezTo>
                        <a:lnTo>
                          <a:pt x="18" y="4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FE9A4B37-94F4-44CE-9F02-770047FB4E76}"/>
                  </a:ext>
                </a:extLst>
              </p:cNvPr>
              <p:cNvGrpSpPr/>
              <p:nvPr/>
            </p:nvGrpSpPr>
            <p:grpSpPr>
              <a:xfrm>
                <a:off x="8660585" y="3362390"/>
                <a:ext cx="2145326" cy="2342832"/>
                <a:chOff x="8660585" y="3362390"/>
                <a:chExt cx="2145326" cy="2342832"/>
              </a:xfrm>
            </p:grpSpPr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AAB878C2-D5A9-4CC1-B8EB-CE7377789492}"/>
                    </a:ext>
                  </a:extLst>
                </p:cNvPr>
                <p:cNvSpPr txBox="1"/>
                <p:nvPr/>
              </p:nvSpPr>
              <p:spPr>
                <a:xfrm>
                  <a:off x="8859456" y="3362390"/>
                  <a:ext cx="1747584" cy="9387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3300"/>
                    </a:lnSpc>
                  </a:pPr>
                  <a:r>
                    <a:rPr lang="en-US" sz="1700" dirty="0">
                      <a:solidFill>
                        <a:sysClr val="windowText" lastClr="000000"/>
                      </a:solidFill>
                      <a:latin typeface="Roboto" panose="02000000000000000000" pitchFamily="2" charset="0"/>
                      <a:ea typeface="Roboto" panose="02000000000000000000" pitchFamily="2" charset="0"/>
                    </a:rPr>
                    <a:t>Branding</a:t>
                  </a:r>
                </a:p>
                <a:p>
                  <a:pPr algn="ctr">
                    <a:lnSpc>
                      <a:spcPts val="3300"/>
                    </a:lnSpc>
                  </a:pPr>
                  <a:r>
                    <a:rPr lang="en-US" sz="2800" b="1" spc="3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Roboto" panose="02000000000000000000" pitchFamily="2" charset="0"/>
                      <a:ea typeface="Roboto" panose="02000000000000000000" pitchFamily="2" charset="0"/>
                    </a:rPr>
                    <a:t>Design</a:t>
                  </a:r>
                </a:p>
              </p:txBody>
            </p: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A033D385-2D40-4AAA-8F1F-52546F2FA9AA}"/>
                    </a:ext>
                  </a:extLst>
                </p:cNvPr>
                <p:cNvCxnSpPr/>
                <p:nvPr/>
              </p:nvCxnSpPr>
              <p:spPr>
                <a:xfrm>
                  <a:off x="9503050" y="4489853"/>
                  <a:ext cx="460396" cy="0"/>
                </a:xfrm>
                <a:prstGeom prst="line">
                  <a:avLst/>
                </a:prstGeom>
                <a:ln w="381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Rectangle 9">
                  <a:extLst>
                    <a:ext uri="{FF2B5EF4-FFF2-40B4-BE49-F238E27FC236}">
                      <a16:creationId xmlns:a16="http://schemas.microsoft.com/office/drawing/2014/main" id="{36CCC37A-7C99-4CB9-BD2C-0313F6DAF5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60585" y="4619577"/>
                  <a:ext cx="2145326" cy="108564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4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project an image of professionalism and lorem to reliability. By using simple alignments are This letterhead design is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18048</TotalTime>
  <Words>1180</Words>
  <Application>Microsoft Office PowerPoint</Application>
  <PresentationFormat>Widescreen</PresentationFormat>
  <Paragraphs>225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Calibri</vt:lpstr>
      <vt:lpstr>FontAwesome</vt:lpstr>
      <vt:lpstr>Lato</vt:lpstr>
      <vt:lpstr>Montserrat</vt:lpstr>
      <vt:lpstr>Montserrat-Regular</vt:lpstr>
      <vt:lpstr>PT Sans</vt:lpstr>
      <vt:lpstr>Raleway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Welcom Message</vt:lpstr>
      <vt:lpstr>About us</vt:lpstr>
      <vt:lpstr>PowerPoint Presentation</vt:lpstr>
      <vt:lpstr>Our Services</vt:lpstr>
      <vt:lpstr>Our Services</vt:lpstr>
      <vt:lpstr>Our Services</vt:lpstr>
      <vt:lpstr>Our Team</vt:lpstr>
      <vt:lpstr>Our Team</vt:lpstr>
      <vt:lpstr>Our Portfolilo</vt:lpstr>
      <vt:lpstr>Our Portfolio</vt:lpstr>
      <vt:lpstr>Our Portfolio</vt:lpstr>
      <vt:lpstr>Our Timeline</vt:lpstr>
      <vt:lpstr>Our Timeline</vt:lpstr>
      <vt:lpstr>Our Information</vt:lpstr>
      <vt:lpstr>Our Information</vt:lpstr>
      <vt:lpstr>Our Information</vt:lpstr>
      <vt:lpstr>Text Single Column</vt:lpstr>
      <vt:lpstr>Square Image</vt:lpstr>
      <vt:lpstr>Square Image</vt:lpstr>
      <vt:lpstr>Map Project Location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2844</cp:revision>
  <dcterms:created xsi:type="dcterms:W3CDTF">2017-07-18T09:08:44Z</dcterms:created>
  <dcterms:modified xsi:type="dcterms:W3CDTF">2018-03-20T16:09:58Z</dcterms:modified>
</cp:coreProperties>
</file>