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64" r:id="rId2"/>
    <p:sldId id="266" r:id="rId3"/>
    <p:sldId id="263" r:id="rId4"/>
    <p:sldId id="280" r:id="rId5"/>
    <p:sldId id="268" r:id="rId6"/>
    <p:sldId id="270" r:id="rId7"/>
    <p:sldId id="275" r:id="rId8"/>
    <p:sldId id="271" r:id="rId9"/>
    <p:sldId id="267" r:id="rId10"/>
    <p:sldId id="269" r:id="rId11"/>
    <p:sldId id="265" r:id="rId12"/>
    <p:sldId id="279" r:id="rId13"/>
    <p:sldId id="272" r:id="rId14"/>
    <p:sldId id="273" r:id="rId15"/>
    <p:sldId id="274" r:id="rId16"/>
    <p:sldId id="276" r:id="rId17"/>
    <p:sldId id="277" r:id="rId18"/>
    <p:sldId id="278" r:id="rId19"/>
    <p:sldId id="288" r:id="rId20"/>
    <p:sldId id="298" r:id="rId21"/>
    <p:sldId id="30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06" autoAdjust="0"/>
    <p:restoredTop sz="94660"/>
  </p:normalViewPr>
  <p:slideViewPr>
    <p:cSldViewPr snapToGrid="0">
      <p:cViewPr>
        <p:scale>
          <a:sx n="66" d="100"/>
          <a:sy n="66" d="100"/>
        </p:scale>
        <p:origin x="708" y="210"/>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10/31/2018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10/31/2018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A1A8ADA2-620C-4ED2-BB0C-274246AF3E5E}"/>
              </a:ext>
            </a:extLst>
          </p:cNvPr>
          <p:cNvSpPr>
            <a:spLocks noGrp="1"/>
          </p:cNvSpPr>
          <p:nvPr>
            <p:ph type="pic" sz="quarter" idx="10" hasCustomPrompt="1"/>
          </p:nvPr>
        </p:nvSpPr>
        <p:spPr>
          <a:xfrm>
            <a:off x="1133247" y="4438343"/>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AAFB98C9-EB3B-4F43-AEFF-59A6C087D853}"/>
              </a:ext>
            </a:extLst>
          </p:cNvPr>
          <p:cNvSpPr>
            <a:spLocks noGrp="1"/>
          </p:cNvSpPr>
          <p:nvPr>
            <p:ph type="pic" sz="quarter" idx="11" hasCustomPrompt="1"/>
          </p:nvPr>
        </p:nvSpPr>
        <p:spPr>
          <a:xfrm>
            <a:off x="3802389" y="4438343"/>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Freeform: Shape 17">
            <a:extLst>
              <a:ext uri="{FF2B5EF4-FFF2-40B4-BE49-F238E27FC236}">
                <a16:creationId xmlns:a16="http://schemas.microsoft.com/office/drawing/2014/main" id="{F1BD7BE1-E8C0-4348-96AA-2212E15A2E16}"/>
              </a:ext>
            </a:extLst>
          </p:cNvPr>
          <p:cNvSpPr>
            <a:spLocks noGrp="1"/>
          </p:cNvSpPr>
          <p:nvPr>
            <p:ph type="pic" sz="quarter" idx="12" hasCustomPrompt="1"/>
          </p:nvPr>
        </p:nvSpPr>
        <p:spPr>
          <a:xfrm>
            <a:off x="6471531" y="4438343"/>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Freeform: Shape 18">
            <a:extLst>
              <a:ext uri="{FF2B5EF4-FFF2-40B4-BE49-F238E27FC236}">
                <a16:creationId xmlns:a16="http://schemas.microsoft.com/office/drawing/2014/main" id="{019299AF-659F-45BC-BDCD-51E1D3E0692A}"/>
              </a:ext>
            </a:extLst>
          </p:cNvPr>
          <p:cNvSpPr>
            <a:spLocks noGrp="1"/>
          </p:cNvSpPr>
          <p:nvPr>
            <p:ph type="pic" sz="quarter" idx="13" hasCustomPrompt="1"/>
          </p:nvPr>
        </p:nvSpPr>
        <p:spPr>
          <a:xfrm>
            <a:off x="9140673" y="4438343"/>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7615C630-6D49-4A43-9AA8-91B45108C1FF}"/>
              </a:ext>
            </a:extLst>
          </p:cNvPr>
          <p:cNvSpPr>
            <a:spLocks noGrp="1"/>
          </p:cNvSpPr>
          <p:nvPr>
            <p:ph type="pic" sz="quarter" idx="10" hasCustomPrompt="1"/>
          </p:nvPr>
        </p:nvSpPr>
        <p:spPr>
          <a:xfrm>
            <a:off x="522515" y="522514"/>
            <a:ext cx="5099945" cy="5812972"/>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26502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7A8EE712-2853-4967-87D0-6577885F11FE}"/>
              </a:ext>
            </a:extLst>
          </p:cNvPr>
          <p:cNvSpPr>
            <a:spLocks noGrp="1"/>
          </p:cNvSpPr>
          <p:nvPr>
            <p:ph type="pic" sz="quarter" idx="10" hasCustomPrompt="1"/>
          </p:nvPr>
        </p:nvSpPr>
        <p:spPr>
          <a:xfrm>
            <a:off x="1" y="0"/>
            <a:ext cx="6362698"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44007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D09BFE08-067B-4798-AE9E-A8217DD9F775}"/>
              </a:ext>
            </a:extLst>
          </p:cNvPr>
          <p:cNvSpPr>
            <a:spLocks noGrp="1"/>
          </p:cNvSpPr>
          <p:nvPr>
            <p:ph type="pic" sz="quarter" idx="15" hasCustomPrompt="1"/>
          </p:nvPr>
        </p:nvSpPr>
        <p:spPr>
          <a:xfrm>
            <a:off x="833797" y="4255960"/>
            <a:ext cx="1793400" cy="1695730"/>
          </a:xfrm>
          <a:custGeom>
            <a:avLst/>
            <a:gdLst>
              <a:gd name="connsiteX0" fmla="*/ 0 w 1793400"/>
              <a:gd name="connsiteY0" fmla="*/ 0 h 1695730"/>
              <a:gd name="connsiteX1" fmla="*/ 1793400 w 1793400"/>
              <a:gd name="connsiteY1" fmla="*/ 0 h 1695730"/>
              <a:gd name="connsiteX2" fmla="*/ 1793400 w 1793400"/>
              <a:gd name="connsiteY2" fmla="*/ 1695730 h 1695730"/>
              <a:gd name="connsiteX3" fmla="*/ 0 w 1793400"/>
              <a:gd name="connsiteY3" fmla="*/ 1695730 h 1695730"/>
            </a:gdLst>
            <a:ahLst/>
            <a:cxnLst>
              <a:cxn ang="0">
                <a:pos x="connsiteX0" y="connsiteY0"/>
              </a:cxn>
              <a:cxn ang="0">
                <a:pos x="connsiteX1" y="connsiteY1"/>
              </a:cxn>
              <a:cxn ang="0">
                <a:pos x="connsiteX2" y="connsiteY2"/>
              </a:cxn>
              <a:cxn ang="0">
                <a:pos x="connsiteX3" y="connsiteY3"/>
              </a:cxn>
            </a:cxnLst>
            <a:rect l="l" t="t" r="r" b="b"/>
            <a:pathLst>
              <a:path w="1793400" h="1695730">
                <a:moveTo>
                  <a:pt x="0" y="0"/>
                </a:moveTo>
                <a:lnTo>
                  <a:pt x="1793400" y="0"/>
                </a:lnTo>
                <a:lnTo>
                  <a:pt x="1793400" y="1695730"/>
                </a:lnTo>
                <a:lnTo>
                  <a:pt x="0" y="169573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Freeform: Shape 15">
            <a:extLst>
              <a:ext uri="{FF2B5EF4-FFF2-40B4-BE49-F238E27FC236}">
                <a16:creationId xmlns:a16="http://schemas.microsoft.com/office/drawing/2014/main" id="{E2492212-F20F-44F9-867A-8956F7A00A65}"/>
              </a:ext>
            </a:extLst>
          </p:cNvPr>
          <p:cNvSpPr>
            <a:spLocks noGrp="1"/>
          </p:cNvSpPr>
          <p:nvPr>
            <p:ph type="pic" sz="quarter" idx="13" hasCustomPrompt="1"/>
          </p:nvPr>
        </p:nvSpPr>
        <p:spPr>
          <a:xfrm>
            <a:off x="4839452" y="1964482"/>
            <a:ext cx="2461101" cy="3987208"/>
          </a:xfrm>
          <a:custGeom>
            <a:avLst/>
            <a:gdLst>
              <a:gd name="connsiteX0" fmla="*/ 0 w 2461101"/>
              <a:gd name="connsiteY0" fmla="*/ 0 h 3987208"/>
              <a:gd name="connsiteX1" fmla="*/ 2461101 w 2461101"/>
              <a:gd name="connsiteY1" fmla="*/ 0 h 3987208"/>
              <a:gd name="connsiteX2" fmla="*/ 2461101 w 2461101"/>
              <a:gd name="connsiteY2" fmla="*/ 3987208 h 3987208"/>
              <a:gd name="connsiteX3" fmla="*/ 0 w 2461101"/>
              <a:gd name="connsiteY3" fmla="*/ 3987208 h 3987208"/>
            </a:gdLst>
            <a:ahLst/>
            <a:cxnLst>
              <a:cxn ang="0">
                <a:pos x="connsiteX0" y="connsiteY0"/>
              </a:cxn>
              <a:cxn ang="0">
                <a:pos x="connsiteX1" y="connsiteY1"/>
              </a:cxn>
              <a:cxn ang="0">
                <a:pos x="connsiteX2" y="connsiteY2"/>
              </a:cxn>
              <a:cxn ang="0">
                <a:pos x="connsiteX3" y="connsiteY3"/>
              </a:cxn>
            </a:cxnLst>
            <a:rect l="l" t="t" r="r" b="b"/>
            <a:pathLst>
              <a:path w="2461101" h="3987208">
                <a:moveTo>
                  <a:pt x="0" y="0"/>
                </a:moveTo>
                <a:lnTo>
                  <a:pt x="2461101" y="0"/>
                </a:lnTo>
                <a:lnTo>
                  <a:pt x="2461101" y="3987208"/>
                </a:lnTo>
                <a:lnTo>
                  <a:pt x="0" y="398720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4" name="Freeform: Shape 13">
            <a:extLst>
              <a:ext uri="{FF2B5EF4-FFF2-40B4-BE49-F238E27FC236}">
                <a16:creationId xmlns:a16="http://schemas.microsoft.com/office/drawing/2014/main" id="{202CFE2B-C938-4872-9F01-EEAEBD125EAA}"/>
              </a:ext>
            </a:extLst>
          </p:cNvPr>
          <p:cNvSpPr>
            <a:spLocks noGrp="1"/>
          </p:cNvSpPr>
          <p:nvPr>
            <p:ph type="pic" sz="quarter" idx="12" hasCustomPrompt="1"/>
          </p:nvPr>
        </p:nvSpPr>
        <p:spPr>
          <a:xfrm>
            <a:off x="842604" y="1964482"/>
            <a:ext cx="3933737" cy="2212873"/>
          </a:xfrm>
          <a:custGeom>
            <a:avLst/>
            <a:gdLst>
              <a:gd name="connsiteX0" fmla="*/ 0 w 3933737"/>
              <a:gd name="connsiteY0" fmla="*/ 0 h 2212873"/>
              <a:gd name="connsiteX1" fmla="*/ 3933737 w 3933737"/>
              <a:gd name="connsiteY1" fmla="*/ 0 h 2212873"/>
              <a:gd name="connsiteX2" fmla="*/ 3933737 w 3933737"/>
              <a:gd name="connsiteY2" fmla="*/ 2212873 h 2212873"/>
              <a:gd name="connsiteX3" fmla="*/ 0 w 3933737"/>
              <a:gd name="connsiteY3" fmla="*/ 2212873 h 2212873"/>
            </a:gdLst>
            <a:ahLst/>
            <a:cxnLst>
              <a:cxn ang="0">
                <a:pos x="connsiteX0" y="connsiteY0"/>
              </a:cxn>
              <a:cxn ang="0">
                <a:pos x="connsiteX1" y="connsiteY1"/>
              </a:cxn>
              <a:cxn ang="0">
                <a:pos x="connsiteX2" y="connsiteY2"/>
              </a:cxn>
              <a:cxn ang="0">
                <a:pos x="connsiteX3" y="connsiteY3"/>
              </a:cxn>
            </a:cxnLst>
            <a:rect l="l" t="t" r="r" b="b"/>
            <a:pathLst>
              <a:path w="3933737" h="2212873">
                <a:moveTo>
                  <a:pt x="0" y="0"/>
                </a:moveTo>
                <a:lnTo>
                  <a:pt x="3933737" y="0"/>
                </a:lnTo>
                <a:lnTo>
                  <a:pt x="3933737" y="2212873"/>
                </a:lnTo>
                <a:lnTo>
                  <a:pt x="0" y="22128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Freeform: Shape 17">
            <a:extLst>
              <a:ext uri="{FF2B5EF4-FFF2-40B4-BE49-F238E27FC236}">
                <a16:creationId xmlns:a16="http://schemas.microsoft.com/office/drawing/2014/main" id="{51597879-16A4-4536-8192-144D2C5BC143}"/>
              </a:ext>
            </a:extLst>
          </p:cNvPr>
          <p:cNvSpPr>
            <a:spLocks noGrp="1"/>
          </p:cNvSpPr>
          <p:nvPr>
            <p:ph type="pic" sz="quarter" idx="14" hasCustomPrompt="1"/>
          </p:nvPr>
        </p:nvSpPr>
        <p:spPr>
          <a:xfrm>
            <a:off x="2718820" y="4255960"/>
            <a:ext cx="2029007" cy="1695730"/>
          </a:xfrm>
          <a:custGeom>
            <a:avLst/>
            <a:gdLst>
              <a:gd name="connsiteX0" fmla="*/ 0 w 2029007"/>
              <a:gd name="connsiteY0" fmla="*/ 0 h 1695730"/>
              <a:gd name="connsiteX1" fmla="*/ 2029007 w 2029007"/>
              <a:gd name="connsiteY1" fmla="*/ 0 h 1695730"/>
              <a:gd name="connsiteX2" fmla="*/ 2029007 w 2029007"/>
              <a:gd name="connsiteY2" fmla="*/ 1695730 h 1695730"/>
              <a:gd name="connsiteX3" fmla="*/ 0 w 2029007"/>
              <a:gd name="connsiteY3" fmla="*/ 1695730 h 1695730"/>
            </a:gdLst>
            <a:ahLst/>
            <a:cxnLst>
              <a:cxn ang="0">
                <a:pos x="connsiteX0" y="connsiteY0"/>
              </a:cxn>
              <a:cxn ang="0">
                <a:pos x="connsiteX1" y="connsiteY1"/>
              </a:cxn>
              <a:cxn ang="0">
                <a:pos x="connsiteX2" y="connsiteY2"/>
              </a:cxn>
              <a:cxn ang="0">
                <a:pos x="connsiteX3" y="connsiteY3"/>
              </a:cxn>
            </a:cxnLst>
            <a:rect l="l" t="t" r="r" b="b"/>
            <a:pathLst>
              <a:path w="2029007" h="1695730">
                <a:moveTo>
                  <a:pt x="0" y="0"/>
                </a:moveTo>
                <a:lnTo>
                  <a:pt x="2029007" y="0"/>
                </a:lnTo>
                <a:lnTo>
                  <a:pt x="2029007" y="1695730"/>
                </a:lnTo>
                <a:lnTo>
                  <a:pt x="0" y="169573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224221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20722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8">
            <a:extLst>
              <a:ext uri="{FF2B5EF4-FFF2-40B4-BE49-F238E27FC236}">
                <a16:creationId xmlns:a16="http://schemas.microsoft.com/office/drawing/2014/main" id="{E8FF9D41-8259-49A1-B1F3-9B66B6744229}"/>
              </a:ext>
            </a:extLst>
          </p:cNvPr>
          <p:cNvSpPr>
            <a:spLocks noGrp="1"/>
          </p:cNvSpPr>
          <p:nvPr>
            <p:ph type="pic" sz="quarter" idx="12" hasCustomPrompt="1"/>
          </p:nvPr>
        </p:nvSpPr>
        <p:spPr>
          <a:xfrm>
            <a:off x="838200" y="2452912"/>
            <a:ext cx="10515598" cy="3353003"/>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92418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Picture Placeholder 8">
            <a:extLst>
              <a:ext uri="{FF2B5EF4-FFF2-40B4-BE49-F238E27FC236}">
                <a16:creationId xmlns:a16="http://schemas.microsoft.com/office/drawing/2014/main" id="{E8FF9D41-8259-49A1-B1F3-9B66B6744229}"/>
              </a:ext>
            </a:extLst>
          </p:cNvPr>
          <p:cNvSpPr>
            <a:spLocks noGrp="1"/>
          </p:cNvSpPr>
          <p:nvPr>
            <p:ph type="pic" sz="quarter" idx="12" hasCustomPrompt="1"/>
          </p:nvPr>
        </p:nvSpPr>
        <p:spPr>
          <a:xfrm>
            <a:off x="1567542"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41DFCED0-3602-4241-AF44-D2A92589D720}"/>
              </a:ext>
            </a:extLst>
          </p:cNvPr>
          <p:cNvSpPr>
            <a:spLocks noGrp="1"/>
          </p:cNvSpPr>
          <p:nvPr>
            <p:ph type="pic" sz="quarter" idx="13" hasCustomPrompt="1"/>
          </p:nvPr>
        </p:nvSpPr>
        <p:spPr>
          <a:xfrm>
            <a:off x="3889828"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EE0FFBBB-F8E6-4734-82B5-52B6610A30BB}"/>
              </a:ext>
            </a:extLst>
          </p:cNvPr>
          <p:cNvSpPr>
            <a:spLocks noGrp="1"/>
          </p:cNvSpPr>
          <p:nvPr>
            <p:ph type="pic" sz="quarter" idx="14" hasCustomPrompt="1"/>
          </p:nvPr>
        </p:nvSpPr>
        <p:spPr>
          <a:xfrm>
            <a:off x="6212114"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8">
            <a:extLst>
              <a:ext uri="{FF2B5EF4-FFF2-40B4-BE49-F238E27FC236}">
                <a16:creationId xmlns:a16="http://schemas.microsoft.com/office/drawing/2014/main" id="{FE326183-645D-484D-9856-54E20F563347}"/>
              </a:ext>
            </a:extLst>
          </p:cNvPr>
          <p:cNvSpPr>
            <a:spLocks noGrp="1"/>
          </p:cNvSpPr>
          <p:nvPr>
            <p:ph type="pic" sz="quarter" idx="15" hasCustomPrompt="1"/>
          </p:nvPr>
        </p:nvSpPr>
        <p:spPr>
          <a:xfrm>
            <a:off x="8534400"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20722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35604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86A8597F-8D07-48C4-A363-A578B624A612}"/>
              </a:ext>
            </a:extLst>
          </p:cNvPr>
          <p:cNvSpPr>
            <a:spLocks noGrp="1"/>
          </p:cNvSpPr>
          <p:nvPr>
            <p:ph type="pic" sz="quarter" idx="12" hasCustomPrompt="1"/>
          </p:nvPr>
        </p:nvSpPr>
        <p:spPr>
          <a:xfrm>
            <a:off x="512026" y="2923620"/>
            <a:ext cx="2644656" cy="2644656"/>
          </a:xfrm>
          <a:custGeom>
            <a:avLst/>
            <a:gdLst>
              <a:gd name="connsiteX0" fmla="*/ 1322328 w 2644656"/>
              <a:gd name="connsiteY0" fmla="*/ 0 h 2644656"/>
              <a:gd name="connsiteX1" fmla="*/ 2644656 w 2644656"/>
              <a:gd name="connsiteY1" fmla="*/ 1322328 h 2644656"/>
              <a:gd name="connsiteX2" fmla="*/ 1322328 w 2644656"/>
              <a:gd name="connsiteY2" fmla="*/ 2644656 h 2644656"/>
              <a:gd name="connsiteX3" fmla="*/ 0 w 2644656"/>
              <a:gd name="connsiteY3" fmla="*/ 1322328 h 2644656"/>
              <a:gd name="connsiteX4" fmla="*/ 1322328 w 2644656"/>
              <a:gd name="connsiteY4" fmla="*/ 0 h 264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656" h="2644656">
                <a:moveTo>
                  <a:pt x="1322328" y="0"/>
                </a:moveTo>
                <a:cubicBezTo>
                  <a:pt x="2052630" y="0"/>
                  <a:pt x="2644656" y="592026"/>
                  <a:pt x="2644656" y="1322328"/>
                </a:cubicBezTo>
                <a:cubicBezTo>
                  <a:pt x="2644656" y="2052630"/>
                  <a:pt x="2052630" y="2644656"/>
                  <a:pt x="1322328" y="2644656"/>
                </a:cubicBezTo>
                <a:cubicBezTo>
                  <a:pt x="592026" y="2644656"/>
                  <a:pt x="0" y="2052630"/>
                  <a:pt x="0" y="1322328"/>
                </a:cubicBezTo>
                <a:cubicBezTo>
                  <a:pt x="0" y="592026"/>
                  <a:pt x="592026" y="0"/>
                  <a:pt x="132232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3C57DB2E-6160-419E-928C-5D240B3527C2}"/>
              </a:ext>
            </a:extLst>
          </p:cNvPr>
          <p:cNvSpPr>
            <a:spLocks noGrp="1"/>
          </p:cNvSpPr>
          <p:nvPr>
            <p:ph type="pic" sz="quarter" idx="13" hasCustomPrompt="1"/>
          </p:nvPr>
        </p:nvSpPr>
        <p:spPr>
          <a:xfrm>
            <a:off x="3353123" y="2923620"/>
            <a:ext cx="2644656" cy="2644656"/>
          </a:xfrm>
          <a:custGeom>
            <a:avLst/>
            <a:gdLst>
              <a:gd name="connsiteX0" fmla="*/ 1322328 w 2644656"/>
              <a:gd name="connsiteY0" fmla="*/ 0 h 2644656"/>
              <a:gd name="connsiteX1" fmla="*/ 2644656 w 2644656"/>
              <a:gd name="connsiteY1" fmla="*/ 1322328 h 2644656"/>
              <a:gd name="connsiteX2" fmla="*/ 1322328 w 2644656"/>
              <a:gd name="connsiteY2" fmla="*/ 2644656 h 2644656"/>
              <a:gd name="connsiteX3" fmla="*/ 0 w 2644656"/>
              <a:gd name="connsiteY3" fmla="*/ 1322328 h 2644656"/>
              <a:gd name="connsiteX4" fmla="*/ 1322328 w 2644656"/>
              <a:gd name="connsiteY4" fmla="*/ 0 h 264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656" h="2644656">
                <a:moveTo>
                  <a:pt x="1322328" y="0"/>
                </a:moveTo>
                <a:cubicBezTo>
                  <a:pt x="2052630" y="0"/>
                  <a:pt x="2644656" y="592026"/>
                  <a:pt x="2644656" y="1322328"/>
                </a:cubicBezTo>
                <a:cubicBezTo>
                  <a:pt x="2644656" y="2052630"/>
                  <a:pt x="2052630" y="2644656"/>
                  <a:pt x="1322328" y="2644656"/>
                </a:cubicBezTo>
                <a:cubicBezTo>
                  <a:pt x="592026" y="2644656"/>
                  <a:pt x="0" y="2052630"/>
                  <a:pt x="0" y="1322328"/>
                </a:cubicBezTo>
                <a:cubicBezTo>
                  <a:pt x="0" y="592026"/>
                  <a:pt x="592026" y="0"/>
                  <a:pt x="132232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Freeform: Shape 18">
            <a:extLst>
              <a:ext uri="{FF2B5EF4-FFF2-40B4-BE49-F238E27FC236}">
                <a16:creationId xmlns:a16="http://schemas.microsoft.com/office/drawing/2014/main" id="{CA6594D6-5FCA-456C-B8AF-237B87297447}"/>
              </a:ext>
            </a:extLst>
          </p:cNvPr>
          <p:cNvSpPr>
            <a:spLocks noGrp="1"/>
          </p:cNvSpPr>
          <p:nvPr>
            <p:ph type="pic" sz="quarter" idx="14" hasCustomPrompt="1"/>
          </p:nvPr>
        </p:nvSpPr>
        <p:spPr>
          <a:xfrm>
            <a:off x="6194220" y="2923620"/>
            <a:ext cx="2644656" cy="2644656"/>
          </a:xfrm>
          <a:custGeom>
            <a:avLst/>
            <a:gdLst>
              <a:gd name="connsiteX0" fmla="*/ 1322328 w 2644656"/>
              <a:gd name="connsiteY0" fmla="*/ 0 h 2644656"/>
              <a:gd name="connsiteX1" fmla="*/ 2644656 w 2644656"/>
              <a:gd name="connsiteY1" fmla="*/ 1322328 h 2644656"/>
              <a:gd name="connsiteX2" fmla="*/ 1322328 w 2644656"/>
              <a:gd name="connsiteY2" fmla="*/ 2644656 h 2644656"/>
              <a:gd name="connsiteX3" fmla="*/ 0 w 2644656"/>
              <a:gd name="connsiteY3" fmla="*/ 1322328 h 2644656"/>
              <a:gd name="connsiteX4" fmla="*/ 1322328 w 2644656"/>
              <a:gd name="connsiteY4" fmla="*/ 0 h 264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656" h="2644656">
                <a:moveTo>
                  <a:pt x="1322328" y="0"/>
                </a:moveTo>
                <a:cubicBezTo>
                  <a:pt x="2052630" y="0"/>
                  <a:pt x="2644656" y="592026"/>
                  <a:pt x="2644656" y="1322328"/>
                </a:cubicBezTo>
                <a:cubicBezTo>
                  <a:pt x="2644656" y="2052630"/>
                  <a:pt x="2052630" y="2644656"/>
                  <a:pt x="1322328" y="2644656"/>
                </a:cubicBezTo>
                <a:cubicBezTo>
                  <a:pt x="592026" y="2644656"/>
                  <a:pt x="0" y="2052630"/>
                  <a:pt x="0" y="1322328"/>
                </a:cubicBezTo>
                <a:cubicBezTo>
                  <a:pt x="0" y="592026"/>
                  <a:pt x="592026" y="0"/>
                  <a:pt x="132232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20" name="Freeform: Shape 19">
            <a:extLst>
              <a:ext uri="{FF2B5EF4-FFF2-40B4-BE49-F238E27FC236}">
                <a16:creationId xmlns:a16="http://schemas.microsoft.com/office/drawing/2014/main" id="{9B758302-36B8-409D-8D18-ACAB92D3156C}"/>
              </a:ext>
            </a:extLst>
          </p:cNvPr>
          <p:cNvSpPr>
            <a:spLocks noGrp="1"/>
          </p:cNvSpPr>
          <p:nvPr>
            <p:ph type="pic" sz="quarter" idx="15" hasCustomPrompt="1"/>
          </p:nvPr>
        </p:nvSpPr>
        <p:spPr>
          <a:xfrm>
            <a:off x="9035318" y="2923620"/>
            <a:ext cx="2644656" cy="2644656"/>
          </a:xfrm>
          <a:custGeom>
            <a:avLst/>
            <a:gdLst>
              <a:gd name="connsiteX0" fmla="*/ 1322328 w 2644656"/>
              <a:gd name="connsiteY0" fmla="*/ 0 h 2644656"/>
              <a:gd name="connsiteX1" fmla="*/ 2644656 w 2644656"/>
              <a:gd name="connsiteY1" fmla="*/ 1322328 h 2644656"/>
              <a:gd name="connsiteX2" fmla="*/ 1322328 w 2644656"/>
              <a:gd name="connsiteY2" fmla="*/ 2644656 h 2644656"/>
              <a:gd name="connsiteX3" fmla="*/ 0 w 2644656"/>
              <a:gd name="connsiteY3" fmla="*/ 1322328 h 2644656"/>
              <a:gd name="connsiteX4" fmla="*/ 1322328 w 2644656"/>
              <a:gd name="connsiteY4" fmla="*/ 0 h 264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656" h="2644656">
                <a:moveTo>
                  <a:pt x="1322328" y="0"/>
                </a:moveTo>
                <a:cubicBezTo>
                  <a:pt x="2052630" y="0"/>
                  <a:pt x="2644656" y="592026"/>
                  <a:pt x="2644656" y="1322328"/>
                </a:cubicBezTo>
                <a:cubicBezTo>
                  <a:pt x="2644656" y="2052630"/>
                  <a:pt x="2052630" y="2644656"/>
                  <a:pt x="1322328" y="2644656"/>
                </a:cubicBezTo>
                <a:cubicBezTo>
                  <a:pt x="592026" y="2644656"/>
                  <a:pt x="0" y="2052630"/>
                  <a:pt x="0" y="1322328"/>
                </a:cubicBezTo>
                <a:cubicBezTo>
                  <a:pt x="0" y="592026"/>
                  <a:pt x="592026" y="0"/>
                  <a:pt x="132232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0186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3" name="Picture Placeholder 8">
            <a:extLst>
              <a:ext uri="{FF2B5EF4-FFF2-40B4-BE49-F238E27FC236}">
                <a16:creationId xmlns:a16="http://schemas.microsoft.com/office/drawing/2014/main" id="{44F17FAF-AED2-488C-825A-6989B6D48F10}"/>
              </a:ext>
            </a:extLst>
          </p:cNvPr>
          <p:cNvSpPr>
            <a:spLocks noGrp="1"/>
          </p:cNvSpPr>
          <p:nvPr>
            <p:ph type="pic" sz="quarter" idx="12" hasCustomPrompt="1"/>
          </p:nvPr>
        </p:nvSpPr>
        <p:spPr>
          <a:xfrm>
            <a:off x="838199" y="1818709"/>
            <a:ext cx="2006601" cy="324265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225F6A12-C8DE-4F67-94E0-DDAB2913C0D8}"/>
              </a:ext>
            </a:extLst>
          </p:cNvPr>
          <p:cNvSpPr>
            <a:spLocks noGrp="1"/>
          </p:cNvSpPr>
          <p:nvPr>
            <p:ph type="pic" sz="quarter" idx="13" hasCustomPrompt="1"/>
          </p:nvPr>
        </p:nvSpPr>
        <p:spPr>
          <a:xfrm>
            <a:off x="2931892" y="2780777"/>
            <a:ext cx="2902852" cy="324265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198D1781-7E8A-4455-9A88-CA4A7C358FC8}"/>
              </a:ext>
            </a:extLst>
          </p:cNvPr>
          <p:cNvSpPr>
            <a:spLocks noGrp="1"/>
          </p:cNvSpPr>
          <p:nvPr>
            <p:ph type="pic" sz="quarter" idx="14" hasCustomPrompt="1"/>
          </p:nvPr>
        </p:nvSpPr>
        <p:spPr>
          <a:xfrm>
            <a:off x="5921834" y="1818708"/>
            <a:ext cx="2902852" cy="324265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20722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328801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45997CD5-A3B8-4186-A203-299F6720974F}"/>
              </a:ext>
            </a:extLst>
          </p:cNvPr>
          <p:cNvSpPr>
            <a:spLocks noGrp="1"/>
          </p:cNvSpPr>
          <p:nvPr>
            <p:ph type="pic" sz="quarter" idx="16" hasCustomPrompt="1"/>
          </p:nvPr>
        </p:nvSpPr>
        <p:spPr>
          <a:xfrm>
            <a:off x="4628863" y="1961864"/>
            <a:ext cx="2934274" cy="2934272"/>
          </a:xfrm>
          <a:custGeom>
            <a:avLst/>
            <a:gdLst>
              <a:gd name="connsiteX0" fmla="*/ 1467137 w 2934274"/>
              <a:gd name="connsiteY0" fmla="*/ 0 h 2934272"/>
              <a:gd name="connsiteX1" fmla="*/ 2934274 w 2934274"/>
              <a:gd name="connsiteY1" fmla="*/ 1467136 h 2934272"/>
              <a:gd name="connsiteX2" fmla="*/ 1467137 w 2934274"/>
              <a:gd name="connsiteY2" fmla="*/ 2934272 h 2934272"/>
              <a:gd name="connsiteX3" fmla="*/ 0 w 2934274"/>
              <a:gd name="connsiteY3" fmla="*/ 1467136 h 2934272"/>
              <a:gd name="connsiteX4" fmla="*/ 1467137 w 2934274"/>
              <a:gd name="connsiteY4" fmla="*/ 0 h 293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274" h="2934272">
                <a:moveTo>
                  <a:pt x="1467137" y="0"/>
                </a:moveTo>
                <a:cubicBezTo>
                  <a:pt x="2277414" y="0"/>
                  <a:pt x="2934274" y="656859"/>
                  <a:pt x="2934274" y="1467136"/>
                </a:cubicBezTo>
                <a:cubicBezTo>
                  <a:pt x="2934274" y="2277413"/>
                  <a:pt x="2277414" y="2934272"/>
                  <a:pt x="1467137" y="2934272"/>
                </a:cubicBezTo>
                <a:cubicBezTo>
                  <a:pt x="656860" y="2934272"/>
                  <a:pt x="0" y="2277413"/>
                  <a:pt x="0" y="1467136"/>
                </a:cubicBezTo>
                <a:cubicBezTo>
                  <a:pt x="0" y="656859"/>
                  <a:pt x="656860" y="0"/>
                  <a:pt x="146713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18">
            <a:extLst>
              <a:ext uri="{FF2B5EF4-FFF2-40B4-BE49-F238E27FC236}">
                <a16:creationId xmlns:a16="http://schemas.microsoft.com/office/drawing/2014/main" id="{88ED1BE4-BC67-4B70-A6C4-AE83B63F7FD7}"/>
              </a:ext>
            </a:extLst>
          </p:cNvPr>
          <p:cNvSpPr>
            <a:spLocks noGrp="1"/>
          </p:cNvSpPr>
          <p:nvPr>
            <p:ph type="pic" sz="quarter" idx="17" hasCustomPrompt="1"/>
          </p:nvPr>
        </p:nvSpPr>
        <p:spPr>
          <a:xfrm>
            <a:off x="7786591" y="1961864"/>
            <a:ext cx="2934274" cy="2934272"/>
          </a:xfrm>
          <a:custGeom>
            <a:avLst/>
            <a:gdLst>
              <a:gd name="connsiteX0" fmla="*/ 1467137 w 2934274"/>
              <a:gd name="connsiteY0" fmla="*/ 0 h 2934272"/>
              <a:gd name="connsiteX1" fmla="*/ 2934274 w 2934274"/>
              <a:gd name="connsiteY1" fmla="*/ 1467136 h 2934272"/>
              <a:gd name="connsiteX2" fmla="*/ 1467137 w 2934274"/>
              <a:gd name="connsiteY2" fmla="*/ 2934272 h 2934272"/>
              <a:gd name="connsiteX3" fmla="*/ 0 w 2934274"/>
              <a:gd name="connsiteY3" fmla="*/ 1467136 h 2934272"/>
              <a:gd name="connsiteX4" fmla="*/ 1467137 w 2934274"/>
              <a:gd name="connsiteY4" fmla="*/ 0 h 293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274" h="2934272">
                <a:moveTo>
                  <a:pt x="1467137" y="0"/>
                </a:moveTo>
                <a:cubicBezTo>
                  <a:pt x="2277414" y="0"/>
                  <a:pt x="2934274" y="656859"/>
                  <a:pt x="2934274" y="1467136"/>
                </a:cubicBezTo>
                <a:cubicBezTo>
                  <a:pt x="2934274" y="2277413"/>
                  <a:pt x="2277414" y="2934272"/>
                  <a:pt x="1467137" y="2934272"/>
                </a:cubicBezTo>
                <a:cubicBezTo>
                  <a:pt x="656860" y="2934272"/>
                  <a:pt x="0" y="2277413"/>
                  <a:pt x="0" y="1467136"/>
                </a:cubicBezTo>
                <a:cubicBezTo>
                  <a:pt x="0" y="656859"/>
                  <a:pt x="656860" y="0"/>
                  <a:pt x="146713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20722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7" name="Picture Placeholder 16">
            <a:extLst>
              <a:ext uri="{FF2B5EF4-FFF2-40B4-BE49-F238E27FC236}">
                <a16:creationId xmlns:a16="http://schemas.microsoft.com/office/drawing/2014/main" id="{E12F8C77-38FE-42BA-B4E0-30DAC2081FAF}"/>
              </a:ext>
            </a:extLst>
          </p:cNvPr>
          <p:cNvSpPr>
            <a:spLocks noGrp="1"/>
          </p:cNvSpPr>
          <p:nvPr>
            <p:ph type="pic" sz="quarter" idx="15" hasCustomPrompt="1"/>
          </p:nvPr>
        </p:nvSpPr>
        <p:spPr>
          <a:xfrm>
            <a:off x="1471135" y="1961864"/>
            <a:ext cx="2934274" cy="2934272"/>
          </a:xfrm>
          <a:custGeom>
            <a:avLst/>
            <a:gdLst>
              <a:gd name="connsiteX0" fmla="*/ 1467137 w 2934274"/>
              <a:gd name="connsiteY0" fmla="*/ 0 h 2934272"/>
              <a:gd name="connsiteX1" fmla="*/ 2934274 w 2934274"/>
              <a:gd name="connsiteY1" fmla="*/ 1467136 h 2934272"/>
              <a:gd name="connsiteX2" fmla="*/ 1467137 w 2934274"/>
              <a:gd name="connsiteY2" fmla="*/ 2934272 h 2934272"/>
              <a:gd name="connsiteX3" fmla="*/ 0 w 2934274"/>
              <a:gd name="connsiteY3" fmla="*/ 1467136 h 2934272"/>
              <a:gd name="connsiteX4" fmla="*/ 1467137 w 2934274"/>
              <a:gd name="connsiteY4" fmla="*/ 0 h 293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274" h="2934272">
                <a:moveTo>
                  <a:pt x="1467137" y="0"/>
                </a:moveTo>
                <a:cubicBezTo>
                  <a:pt x="2277414" y="0"/>
                  <a:pt x="2934274" y="656859"/>
                  <a:pt x="2934274" y="1467136"/>
                </a:cubicBezTo>
                <a:cubicBezTo>
                  <a:pt x="2934274" y="2277413"/>
                  <a:pt x="2277414" y="2934272"/>
                  <a:pt x="1467137" y="2934272"/>
                </a:cubicBezTo>
                <a:cubicBezTo>
                  <a:pt x="656860" y="2934272"/>
                  <a:pt x="0" y="2277413"/>
                  <a:pt x="0" y="1467136"/>
                </a:cubicBezTo>
                <a:cubicBezTo>
                  <a:pt x="0" y="656859"/>
                  <a:pt x="656860" y="0"/>
                  <a:pt x="146713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58084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3" name="Picture Placeholder 8">
            <a:extLst>
              <a:ext uri="{FF2B5EF4-FFF2-40B4-BE49-F238E27FC236}">
                <a16:creationId xmlns:a16="http://schemas.microsoft.com/office/drawing/2014/main" id="{82D81D8C-330B-4A16-BCBE-765B1453F57C}"/>
              </a:ext>
            </a:extLst>
          </p:cNvPr>
          <p:cNvSpPr>
            <a:spLocks noGrp="1"/>
          </p:cNvSpPr>
          <p:nvPr>
            <p:ph type="pic" sz="quarter" idx="12" hasCustomPrompt="1"/>
          </p:nvPr>
        </p:nvSpPr>
        <p:spPr>
          <a:xfrm>
            <a:off x="838200" y="1818708"/>
            <a:ext cx="3446820" cy="398720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90DC43FB-175B-490B-A5A7-DCD33E103FD1}"/>
              </a:ext>
            </a:extLst>
          </p:cNvPr>
          <p:cNvSpPr>
            <a:spLocks noGrp="1"/>
          </p:cNvSpPr>
          <p:nvPr>
            <p:ph type="pic" sz="quarter" idx="13" hasCustomPrompt="1"/>
          </p:nvPr>
        </p:nvSpPr>
        <p:spPr>
          <a:xfrm>
            <a:off x="4372590" y="1818708"/>
            <a:ext cx="3446820" cy="398720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D22B0861-4B58-4538-BF58-790528FD63AD}"/>
              </a:ext>
            </a:extLst>
          </p:cNvPr>
          <p:cNvSpPr>
            <a:spLocks noGrp="1"/>
          </p:cNvSpPr>
          <p:nvPr>
            <p:ph type="pic" sz="quarter" idx="14" hasCustomPrompt="1"/>
          </p:nvPr>
        </p:nvSpPr>
        <p:spPr>
          <a:xfrm>
            <a:off x="7906980" y="1818708"/>
            <a:ext cx="3446820" cy="398720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20722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25874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4DE0F35-A5C8-4952-B573-833781BC67A4}"/>
              </a:ext>
            </a:extLst>
          </p:cNvPr>
          <p:cNvSpPr>
            <a:spLocks noGrp="1"/>
          </p:cNvSpPr>
          <p:nvPr>
            <p:ph type="pic" sz="quarter" idx="14" hasCustomPrompt="1"/>
          </p:nvPr>
        </p:nvSpPr>
        <p:spPr>
          <a:xfrm>
            <a:off x="5094514" y="1688993"/>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19409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455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6152F87-6465-4D0F-98D1-8CC79250AEA8}"/>
              </a:ext>
            </a:extLst>
          </p:cNvPr>
          <p:cNvSpPr>
            <a:spLocks noGrp="1"/>
          </p:cNvSpPr>
          <p:nvPr>
            <p:ph type="pic" sz="quarter" idx="12" hasCustomPrompt="1"/>
          </p:nvPr>
        </p:nvSpPr>
        <p:spPr>
          <a:xfrm>
            <a:off x="0" y="0"/>
            <a:ext cx="12192000" cy="4815176"/>
          </a:xfrm>
          <a:custGeom>
            <a:avLst/>
            <a:gdLst>
              <a:gd name="connsiteX0" fmla="*/ 0 w 12192000"/>
              <a:gd name="connsiteY0" fmla="*/ 0 h 4815176"/>
              <a:gd name="connsiteX1" fmla="*/ 12192000 w 12192000"/>
              <a:gd name="connsiteY1" fmla="*/ 0 h 4815176"/>
              <a:gd name="connsiteX2" fmla="*/ 12192000 w 12192000"/>
              <a:gd name="connsiteY2" fmla="*/ 4815176 h 4815176"/>
              <a:gd name="connsiteX3" fmla="*/ 0 w 12192000"/>
              <a:gd name="connsiteY3" fmla="*/ 4815176 h 4815176"/>
            </a:gdLst>
            <a:ahLst/>
            <a:cxnLst>
              <a:cxn ang="0">
                <a:pos x="connsiteX0" y="connsiteY0"/>
              </a:cxn>
              <a:cxn ang="0">
                <a:pos x="connsiteX1" y="connsiteY1"/>
              </a:cxn>
              <a:cxn ang="0">
                <a:pos x="connsiteX2" y="connsiteY2"/>
              </a:cxn>
              <a:cxn ang="0">
                <a:pos x="connsiteX3" y="connsiteY3"/>
              </a:cxn>
            </a:cxnLst>
            <a:rect l="l" t="t" r="r" b="b"/>
            <a:pathLst>
              <a:path w="12192000" h="4815176">
                <a:moveTo>
                  <a:pt x="0" y="0"/>
                </a:moveTo>
                <a:lnTo>
                  <a:pt x="12192000" y="0"/>
                </a:lnTo>
                <a:lnTo>
                  <a:pt x="12192000" y="4815176"/>
                </a:lnTo>
                <a:lnTo>
                  <a:pt x="0" y="481517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979429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D1386E1-CD62-4610-B19A-C86CB3C41491}"/>
              </a:ext>
            </a:extLst>
          </p:cNvPr>
          <p:cNvSpPr>
            <a:spLocks noGrp="1"/>
          </p:cNvSpPr>
          <p:nvPr>
            <p:ph type="pic" sz="quarter" idx="12" hasCustomPrompt="1"/>
          </p:nvPr>
        </p:nvSpPr>
        <p:spPr>
          <a:xfrm>
            <a:off x="3366439" y="1622844"/>
            <a:ext cx="2633484" cy="3664135"/>
          </a:xfrm>
          <a:custGeom>
            <a:avLst/>
            <a:gdLst>
              <a:gd name="connsiteX0" fmla="*/ 0 w 2633484"/>
              <a:gd name="connsiteY0" fmla="*/ 0 h 3664135"/>
              <a:gd name="connsiteX1" fmla="*/ 2633484 w 2633484"/>
              <a:gd name="connsiteY1" fmla="*/ 0 h 3664135"/>
              <a:gd name="connsiteX2" fmla="*/ 2633484 w 2633484"/>
              <a:gd name="connsiteY2" fmla="*/ 3664135 h 3664135"/>
              <a:gd name="connsiteX3" fmla="*/ 0 w 2633484"/>
              <a:gd name="connsiteY3" fmla="*/ 3664135 h 3664135"/>
            </a:gdLst>
            <a:ahLst/>
            <a:cxnLst>
              <a:cxn ang="0">
                <a:pos x="connsiteX0" y="connsiteY0"/>
              </a:cxn>
              <a:cxn ang="0">
                <a:pos x="connsiteX1" y="connsiteY1"/>
              </a:cxn>
              <a:cxn ang="0">
                <a:pos x="connsiteX2" y="connsiteY2"/>
              </a:cxn>
              <a:cxn ang="0">
                <a:pos x="connsiteX3" y="connsiteY3"/>
              </a:cxn>
            </a:cxnLst>
            <a:rect l="l" t="t" r="r" b="b"/>
            <a:pathLst>
              <a:path w="2633484" h="3664135">
                <a:moveTo>
                  <a:pt x="0" y="0"/>
                </a:moveTo>
                <a:lnTo>
                  <a:pt x="2633484" y="0"/>
                </a:lnTo>
                <a:lnTo>
                  <a:pt x="2633484" y="3664135"/>
                </a:lnTo>
                <a:lnTo>
                  <a:pt x="0" y="36641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32427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CCF68B75-62CC-4C95-AD9A-9FB79B02068A}"/>
              </a:ext>
            </a:extLst>
          </p:cNvPr>
          <p:cNvSpPr>
            <a:spLocks noGrp="1"/>
          </p:cNvSpPr>
          <p:nvPr>
            <p:ph type="pic" sz="quarter" idx="12" hasCustomPrompt="1"/>
          </p:nvPr>
        </p:nvSpPr>
        <p:spPr>
          <a:xfrm>
            <a:off x="6487886" y="522514"/>
            <a:ext cx="5181600" cy="2662942"/>
          </a:xfrm>
          <a:custGeom>
            <a:avLst/>
            <a:gdLst>
              <a:gd name="connsiteX0" fmla="*/ 0 w 5181600"/>
              <a:gd name="connsiteY0" fmla="*/ 0 h 2662942"/>
              <a:gd name="connsiteX1" fmla="*/ 5181600 w 5181600"/>
              <a:gd name="connsiteY1" fmla="*/ 0 h 2662942"/>
              <a:gd name="connsiteX2" fmla="*/ 5181600 w 5181600"/>
              <a:gd name="connsiteY2" fmla="*/ 2662942 h 2662942"/>
              <a:gd name="connsiteX3" fmla="*/ 0 w 5181600"/>
              <a:gd name="connsiteY3" fmla="*/ 2662942 h 2662942"/>
            </a:gdLst>
            <a:ahLst/>
            <a:cxnLst>
              <a:cxn ang="0">
                <a:pos x="connsiteX0" y="connsiteY0"/>
              </a:cxn>
              <a:cxn ang="0">
                <a:pos x="connsiteX1" y="connsiteY1"/>
              </a:cxn>
              <a:cxn ang="0">
                <a:pos x="connsiteX2" y="connsiteY2"/>
              </a:cxn>
              <a:cxn ang="0">
                <a:pos x="connsiteX3" y="connsiteY3"/>
              </a:cxn>
            </a:cxnLst>
            <a:rect l="l" t="t" r="r" b="b"/>
            <a:pathLst>
              <a:path w="5181600" h="2662942">
                <a:moveTo>
                  <a:pt x="0" y="0"/>
                </a:moveTo>
                <a:lnTo>
                  <a:pt x="5181600" y="0"/>
                </a:lnTo>
                <a:lnTo>
                  <a:pt x="5181600" y="2662942"/>
                </a:lnTo>
                <a:lnTo>
                  <a:pt x="0" y="266294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15214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0C277395-DEE3-40A4-A1FE-D821AC1C8E83}"/>
              </a:ext>
            </a:extLst>
          </p:cNvPr>
          <p:cNvSpPr>
            <a:spLocks noGrp="1"/>
          </p:cNvSpPr>
          <p:nvPr>
            <p:ph type="pic" sz="quarter" idx="13" hasCustomPrompt="1"/>
          </p:nvPr>
        </p:nvSpPr>
        <p:spPr>
          <a:xfrm>
            <a:off x="3304155" y="4441310"/>
            <a:ext cx="2735748" cy="1974004"/>
          </a:xfrm>
          <a:custGeom>
            <a:avLst/>
            <a:gdLst>
              <a:gd name="connsiteX0" fmla="*/ 0 w 2735748"/>
              <a:gd name="connsiteY0" fmla="*/ 0 h 1974004"/>
              <a:gd name="connsiteX1" fmla="*/ 2735748 w 2735748"/>
              <a:gd name="connsiteY1" fmla="*/ 0 h 1974004"/>
              <a:gd name="connsiteX2" fmla="*/ 2735748 w 2735748"/>
              <a:gd name="connsiteY2" fmla="*/ 1974004 h 1974004"/>
              <a:gd name="connsiteX3" fmla="*/ 0 w 2735748"/>
              <a:gd name="connsiteY3" fmla="*/ 1974004 h 1974004"/>
            </a:gdLst>
            <a:ahLst/>
            <a:cxnLst>
              <a:cxn ang="0">
                <a:pos x="connsiteX0" y="connsiteY0"/>
              </a:cxn>
              <a:cxn ang="0">
                <a:pos x="connsiteX1" y="connsiteY1"/>
              </a:cxn>
              <a:cxn ang="0">
                <a:pos x="connsiteX2" y="connsiteY2"/>
              </a:cxn>
              <a:cxn ang="0">
                <a:pos x="connsiteX3" y="connsiteY3"/>
              </a:cxn>
            </a:cxnLst>
            <a:rect l="l" t="t" r="r" b="b"/>
            <a:pathLst>
              <a:path w="2735748" h="1974004">
                <a:moveTo>
                  <a:pt x="0" y="0"/>
                </a:moveTo>
                <a:lnTo>
                  <a:pt x="2735748" y="0"/>
                </a:lnTo>
                <a:lnTo>
                  <a:pt x="2735748" y="1974004"/>
                </a:lnTo>
                <a:lnTo>
                  <a:pt x="0" y="197400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427C33B2-A97D-47ED-B0C9-A2F5B10A460A}"/>
              </a:ext>
            </a:extLst>
          </p:cNvPr>
          <p:cNvSpPr>
            <a:spLocks noGrp="1"/>
          </p:cNvSpPr>
          <p:nvPr>
            <p:ph type="pic" sz="quarter" idx="14" hasCustomPrompt="1"/>
          </p:nvPr>
        </p:nvSpPr>
        <p:spPr>
          <a:xfrm>
            <a:off x="6152098" y="4441310"/>
            <a:ext cx="2735748" cy="1974004"/>
          </a:xfrm>
          <a:custGeom>
            <a:avLst/>
            <a:gdLst>
              <a:gd name="connsiteX0" fmla="*/ 0 w 2735748"/>
              <a:gd name="connsiteY0" fmla="*/ 0 h 1974004"/>
              <a:gd name="connsiteX1" fmla="*/ 2735748 w 2735748"/>
              <a:gd name="connsiteY1" fmla="*/ 0 h 1974004"/>
              <a:gd name="connsiteX2" fmla="*/ 2735748 w 2735748"/>
              <a:gd name="connsiteY2" fmla="*/ 1974004 h 1974004"/>
              <a:gd name="connsiteX3" fmla="*/ 0 w 2735748"/>
              <a:gd name="connsiteY3" fmla="*/ 1974004 h 1974004"/>
            </a:gdLst>
            <a:ahLst/>
            <a:cxnLst>
              <a:cxn ang="0">
                <a:pos x="connsiteX0" y="connsiteY0"/>
              </a:cxn>
              <a:cxn ang="0">
                <a:pos x="connsiteX1" y="connsiteY1"/>
              </a:cxn>
              <a:cxn ang="0">
                <a:pos x="connsiteX2" y="connsiteY2"/>
              </a:cxn>
              <a:cxn ang="0">
                <a:pos x="connsiteX3" y="connsiteY3"/>
              </a:cxn>
            </a:cxnLst>
            <a:rect l="l" t="t" r="r" b="b"/>
            <a:pathLst>
              <a:path w="2735748" h="1974004">
                <a:moveTo>
                  <a:pt x="0" y="0"/>
                </a:moveTo>
                <a:lnTo>
                  <a:pt x="2735748" y="0"/>
                </a:lnTo>
                <a:lnTo>
                  <a:pt x="2735748" y="1974004"/>
                </a:lnTo>
                <a:lnTo>
                  <a:pt x="0" y="197400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B16F0272-C684-4577-844C-176B0E6CBF4F}"/>
              </a:ext>
            </a:extLst>
          </p:cNvPr>
          <p:cNvSpPr>
            <a:spLocks noGrp="1"/>
          </p:cNvSpPr>
          <p:nvPr>
            <p:ph type="pic" sz="quarter" idx="12" hasCustomPrompt="1"/>
          </p:nvPr>
        </p:nvSpPr>
        <p:spPr>
          <a:xfrm>
            <a:off x="456212" y="4441310"/>
            <a:ext cx="2735748" cy="1974004"/>
          </a:xfrm>
          <a:custGeom>
            <a:avLst/>
            <a:gdLst>
              <a:gd name="connsiteX0" fmla="*/ 0 w 2735748"/>
              <a:gd name="connsiteY0" fmla="*/ 0 h 1974004"/>
              <a:gd name="connsiteX1" fmla="*/ 2735748 w 2735748"/>
              <a:gd name="connsiteY1" fmla="*/ 0 h 1974004"/>
              <a:gd name="connsiteX2" fmla="*/ 2735748 w 2735748"/>
              <a:gd name="connsiteY2" fmla="*/ 1974004 h 1974004"/>
              <a:gd name="connsiteX3" fmla="*/ 0 w 2735748"/>
              <a:gd name="connsiteY3" fmla="*/ 1974004 h 1974004"/>
            </a:gdLst>
            <a:ahLst/>
            <a:cxnLst>
              <a:cxn ang="0">
                <a:pos x="connsiteX0" y="connsiteY0"/>
              </a:cxn>
              <a:cxn ang="0">
                <a:pos x="connsiteX1" y="connsiteY1"/>
              </a:cxn>
              <a:cxn ang="0">
                <a:pos x="connsiteX2" y="connsiteY2"/>
              </a:cxn>
              <a:cxn ang="0">
                <a:pos x="connsiteX3" y="connsiteY3"/>
              </a:cxn>
            </a:cxnLst>
            <a:rect l="l" t="t" r="r" b="b"/>
            <a:pathLst>
              <a:path w="2735748" h="1974004">
                <a:moveTo>
                  <a:pt x="0" y="0"/>
                </a:moveTo>
                <a:lnTo>
                  <a:pt x="2735748" y="0"/>
                </a:lnTo>
                <a:lnTo>
                  <a:pt x="2735748" y="1974004"/>
                </a:lnTo>
                <a:lnTo>
                  <a:pt x="0" y="197400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6D6DA838-4AC5-4E08-BE9B-72CA99663995}"/>
              </a:ext>
            </a:extLst>
          </p:cNvPr>
          <p:cNvSpPr>
            <a:spLocks noGrp="1"/>
          </p:cNvSpPr>
          <p:nvPr>
            <p:ph type="pic" sz="quarter" idx="15" hasCustomPrompt="1"/>
          </p:nvPr>
        </p:nvSpPr>
        <p:spPr>
          <a:xfrm>
            <a:off x="9000040" y="4441310"/>
            <a:ext cx="2735748" cy="1974004"/>
          </a:xfrm>
          <a:custGeom>
            <a:avLst/>
            <a:gdLst>
              <a:gd name="connsiteX0" fmla="*/ 0 w 2735748"/>
              <a:gd name="connsiteY0" fmla="*/ 0 h 1974004"/>
              <a:gd name="connsiteX1" fmla="*/ 2735748 w 2735748"/>
              <a:gd name="connsiteY1" fmla="*/ 0 h 1974004"/>
              <a:gd name="connsiteX2" fmla="*/ 2735748 w 2735748"/>
              <a:gd name="connsiteY2" fmla="*/ 1974004 h 1974004"/>
              <a:gd name="connsiteX3" fmla="*/ 0 w 2735748"/>
              <a:gd name="connsiteY3" fmla="*/ 1974004 h 1974004"/>
            </a:gdLst>
            <a:ahLst/>
            <a:cxnLst>
              <a:cxn ang="0">
                <a:pos x="connsiteX0" y="connsiteY0"/>
              </a:cxn>
              <a:cxn ang="0">
                <a:pos x="connsiteX1" y="connsiteY1"/>
              </a:cxn>
              <a:cxn ang="0">
                <a:pos x="connsiteX2" y="connsiteY2"/>
              </a:cxn>
              <a:cxn ang="0">
                <a:pos x="connsiteX3" y="connsiteY3"/>
              </a:cxn>
            </a:cxnLst>
            <a:rect l="l" t="t" r="r" b="b"/>
            <a:pathLst>
              <a:path w="2735748" h="1974004">
                <a:moveTo>
                  <a:pt x="0" y="0"/>
                </a:moveTo>
                <a:lnTo>
                  <a:pt x="2735748" y="0"/>
                </a:lnTo>
                <a:lnTo>
                  <a:pt x="2735748" y="1974004"/>
                </a:lnTo>
                <a:lnTo>
                  <a:pt x="0" y="197400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087888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C9B276A-4993-4050-96A0-21FBF116B65B}"/>
              </a:ext>
            </a:extLst>
          </p:cNvPr>
          <p:cNvSpPr>
            <a:spLocks noGrp="1"/>
          </p:cNvSpPr>
          <p:nvPr>
            <p:ph type="pic" sz="quarter" idx="13" hasCustomPrompt="1"/>
          </p:nvPr>
        </p:nvSpPr>
        <p:spPr>
          <a:xfrm>
            <a:off x="3889829" y="2708356"/>
            <a:ext cx="2090057" cy="2110389"/>
          </a:xfrm>
          <a:custGeom>
            <a:avLst/>
            <a:gdLst>
              <a:gd name="connsiteX0" fmla="*/ 0 w 2090057"/>
              <a:gd name="connsiteY0" fmla="*/ 0 h 2110389"/>
              <a:gd name="connsiteX1" fmla="*/ 2090057 w 2090057"/>
              <a:gd name="connsiteY1" fmla="*/ 0 h 2110389"/>
              <a:gd name="connsiteX2" fmla="*/ 2090057 w 2090057"/>
              <a:gd name="connsiteY2" fmla="*/ 2110389 h 2110389"/>
              <a:gd name="connsiteX3" fmla="*/ 0 w 2090057"/>
              <a:gd name="connsiteY3" fmla="*/ 2110389 h 2110389"/>
            </a:gdLst>
            <a:ahLst/>
            <a:cxnLst>
              <a:cxn ang="0">
                <a:pos x="connsiteX0" y="connsiteY0"/>
              </a:cxn>
              <a:cxn ang="0">
                <a:pos x="connsiteX1" y="connsiteY1"/>
              </a:cxn>
              <a:cxn ang="0">
                <a:pos x="connsiteX2" y="connsiteY2"/>
              </a:cxn>
              <a:cxn ang="0">
                <a:pos x="connsiteX3" y="connsiteY3"/>
              </a:cxn>
            </a:cxnLst>
            <a:rect l="l" t="t" r="r" b="b"/>
            <a:pathLst>
              <a:path w="2090057" h="2110389">
                <a:moveTo>
                  <a:pt x="0" y="0"/>
                </a:moveTo>
                <a:lnTo>
                  <a:pt x="2090057" y="0"/>
                </a:lnTo>
                <a:lnTo>
                  <a:pt x="2090057" y="2110389"/>
                </a:lnTo>
                <a:lnTo>
                  <a:pt x="0" y="211038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Freeform: Shape 15">
            <a:extLst>
              <a:ext uri="{FF2B5EF4-FFF2-40B4-BE49-F238E27FC236}">
                <a16:creationId xmlns:a16="http://schemas.microsoft.com/office/drawing/2014/main" id="{A520FEB8-5DB4-481A-816E-3E68F94B568F}"/>
              </a:ext>
            </a:extLst>
          </p:cNvPr>
          <p:cNvSpPr>
            <a:spLocks noGrp="1"/>
          </p:cNvSpPr>
          <p:nvPr>
            <p:ph type="pic" sz="quarter" idx="14" hasCustomPrompt="1"/>
          </p:nvPr>
        </p:nvSpPr>
        <p:spPr>
          <a:xfrm>
            <a:off x="6212115" y="2708355"/>
            <a:ext cx="2090057" cy="2110389"/>
          </a:xfrm>
          <a:custGeom>
            <a:avLst/>
            <a:gdLst>
              <a:gd name="connsiteX0" fmla="*/ 0 w 2090057"/>
              <a:gd name="connsiteY0" fmla="*/ 0 h 2110389"/>
              <a:gd name="connsiteX1" fmla="*/ 2090057 w 2090057"/>
              <a:gd name="connsiteY1" fmla="*/ 0 h 2110389"/>
              <a:gd name="connsiteX2" fmla="*/ 2090057 w 2090057"/>
              <a:gd name="connsiteY2" fmla="*/ 2110389 h 2110389"/>
              <a:gd name="connsiteX3" fmla="*/ 0 w 2090057"/>
              <a:gd name="connsiteY3" fmla="*/ 2110389 h 2110389"/>
            </a:gdLst>
            <a:ahLst/>
            <a:cxnLst>
              <a:cxn ang="0">
                <a:pos x="connsiteX0" y="connsiteY0"/>
              </a:cxn>
              <a:cxn ang="0">
                <a:pos x="connsiteX1" y="connsiteY1"/>
              </a:cxn>
              <a:cxn ang="0">
                <a:pos x="connsiteX2" y="connsiteY2"/>
              </a:cxn>
              <a:cxn ang="0">
                <a:pos x="connsiteX3" y="connsiteY3"/>
              </a:cxn>
            </a:cxnLst>
            <a:rect l="l" t="t" r="r" b="b"/>
            <a:pathLst>
              <a:path w="2090057" h="2110389">
                <a:moveTo>
                  <a:pt x="0" y="0"/>
                </a:moveTo>
                <a:lnTo>
                  <a:pt x="2090057" y="0"/>
                </a:lnTo>
                <a:lnTo>
                  <a:pt x="2090057" y="2110389"/>
                </a:lnTo>
                <a:lnTo>
                  <a:pt x="0" y="211038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14E4CA5F-3BD3-4FD1-BF79-430054ED4F3E}"/>
              </a:ext>
            </a:extLst>
          </p:cNvPr>
          <p:cNvSpPr>
            <a:spLocks noGrp="1"/>
          </p:cNvSpPr>
          <p:nvPr>
            <p:ph type="pic" sz="quarter" idx="12" hasCustomPrompt="1"/>
          </p:nvPr>
        </p:nvSpPr>
        <p:spPr>
          <a:xfrm>
            <a:off x="1567543" y="2708356"/>
            <a:ext cx="2090057" cy="2110389"/>
          </a:xfrm>
          <a:custGeom>
            <a:avLst/>
            <a:gdLst>
              <a:gd name="connsiteX0" fmla="*/ 0 w 2090057"/>
              <a:gd name="connsiteY0" fmla="*/ 0 h 2110389"/>
              <a:gd name="connsiteX1" fmla="*/ 2090057 w 2090057"/>
              <a:gd name="connsiteY1" fmla="*/ 0 h 2110389"/>
              <a:gd name="connsiteX2" fmla="*/ 2090057 w 2090057"/>
              <a:gd name="connsiteY2" fmla="*/ 2110389 h 2110389"/>
              <a:gd name="connsiteX3" fmla="*/ 0 w 2090057"/>
              <a:gd name="connsiteY3" fmla="*/ 2110389 h 2110389"/>
            </a:gdLst>
            <a:ahLst/>
            <a:cxnLst>
              <a:cxn ang="0">
                <a:pos x="connsiteX0" y="connsiteY0"/>
              </a:cxn>
              <a:cxn ang="0">
                <a:pos x="connsiteX1" y="connsiteY1"/>
              </a:cxn>
              <a:cxn ang="0">
                <a:pos x="connsiteX2" y="connsiteY2"/>
              </a:cxn>
              <a:cxn ang="0">
                <a:pos x="connsiteX3" y="connsiteY3"/>
              </a:cxn>
            </a:cxnLst>
            <a:rect l="l" t="t" r="r" b="b"/>
            <a:pathLst>
              <a:path w="2090057" h="2110389">
                <a:moveTo>
                  <a:pt x="0" y="0"/>
                </a:moveTo>
                <a:lnTo>
                  <a:pt x="2090057" y="0"/>
                </a:lnTo>
                <a:lnTo>
                  <a:pt x="2090057" y="2110389"/>
                </a:lnTo>
                <a:lnTo>
                  <a:pt x="0" y="211038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1A31B0A4-1700-439F-B5EF-89F9AE0B033D}"/>
              </a:ext>
            </a:extLst>
          </p:cNvPr>
          <p:cNvSpPr>
            <a:spLocks noGrp="1"/>
          </p:cNvSpPr>
          <p:nvPr>
            <p:ph type="pic" sz="quarter" idx="15" hasCustomPrompt="1"/>
          </p:nvPr>
        </p:nvSpPr>
        <p:spPr>
          <a:xfrm>
            <a:off x="8534401" y="2708356"/>
            <a:ext cx="2090057" cy="2110389"/>
          </a:xfrm>
          <a:custGeom>
            <a:avLst/>
            <a:gdLst>
              <a:gd name="connsiteX0" fmla="*/ 0 w 2090057"/>
              <a:gd name="connsiteY0" fmla="*/ 0 h 2110389"/>
              <a:gd name="connsiteX1" fmla="*/ 2090057 w 2090057"/>
              <a:gd name="connsiteY1" fmla="*/ 0 h 2110389"/>
              <a:gd name="connsiteX2" fmla="*/ 2090057 w 2090057"/>
              <a:gd name="connsiteY2" fmla="*/ 2110389 h 2110389"/>
              <a:gd name="connsiteX3" fmla="*/ 0 w 2090057"/>
              <a:gd name="connsiteY3" fmla="*/ 2110389 h 2110389"/>
            </a:gdLst>
            <a:ahLst/>
            <a:cxnLst>
              <a:cxn ang="0">
                <a:pos x="connsiteX0" y="connsiteY0"/>
              </a:cxn>
              <a:cxn ang="0">
                <a:pos x="connsiteX1" y="connsiteY1"/>
              </a:cxn>
              <a:cxn ang="0">
                <a:pos x="connsiteX2" y="connsiteY2"/>
              </a:cxn>
              <a:cxn ang="0">
                <a:pos x="connsiteX3" y="connsiteY3"/>
              </a:cxn>
            </a:cxnLst>
            <a:rect l="l" t="t" r="r" b="b"/>
            <a:pathLst>
              <a:path w="2090057" h="2110389">
                <a:moveTo>
                  <a:pt x="0" y="0"/>
                </a:moveTo>
                <a:lnTo>
                  <a:pt x="2090057" y="0"/>
                </a:lnTo>
                <a:lnTo>
                  <a:pt x="2090057" y="2110389"/>
                </a:lnTo>
                <a:lnTo>
                  <a:pt x="0" y="211038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1177031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E2121A3B-61AF-407C-8301-B4BB9CEAE7F6}"/>
              </a:ext>
            </a:extLst>
          </p:cNvPr>
          <p:cNvSpPr>
            <a:spLocks noGrp="1"/>
          </p:cNvSpPr>
          <p:nvPr>
            <p:ph type="pic" sz="quarter" idx="13" hasCustomPrompt="1"/>
          </p:nvPr>
        </p:nvSpPr>
        <p:spPr>
          <a:xfrm>
            <a:off x="5207654" y="2679934"/>
            <a:ext cx="1755178" cy="1755178"/>
          </a:xfrm>
          <a:custGeom>
            <a:avLst/>
            <a:gdLst>
              <a:gd name="connsiteX0" fmla="*/ 877589 w 1755178"/>
              <a:gd name="connsiteY0" fmla="*/ 0 h 1755178"/>
              <a:gd name="connsiteX1" fmla="*/ 1755178 w 1755178"/>
              <a:gd name="connsiteY1" fmla="*/ 877589 h 1755178"/>
              <a:gd name="connsiteX2" fmla="*/ 877589 w 1755178"/>
              <a:gd name="connsiteY2" fmla="*/ 1755178 h 1755178"/>
              <a:gd name="connsiteX3" fmla="*/ 0 w 1755178"/>
              <a:gd name="connsiteY3" fmla="*/ 877589 h 1755178"/>
              <a:gd name="connsiteX4" fmla="*/ 877589 w 1755178"/>
              <a:gd name="connsiteY4" fmla="*/ 0 h 175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178" h="1755178">
                <a:moveTo>
                  <a:pt x="877589" y="0"/>
                </a:moveTo>
                <a:cubicBezTo>
                  <a:pt x="1362268" y="0"/>
                  <a:pt x="1755178" y="392910"/>
                  <a:pt x="1755178" y="877589"/>
                </a:cubicBezTo>
                <a:cubicBezTo>
                  <a:pt x="1755178" y="1362268"/>
                  <a:pt x="1362268" y="1755178"/>
                  <a:pt x="877589" y="1755178"/>
                </a:cubicBezTo>
                <a:cubicBezTo>
                  <a:pt x="392910" y="1755178"/>
                  <a:pt x="0" y="1362268"/>
                  <a:pt x="0" y="877589"/>
                </a:cubicBezTo>
                <a:cubicBezTo>
                  <a:pt x="0" y="392910"/>
                  <a:pt x="392910" y="0"/>
                  <a:pt x="87758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AFFA295A-0072-4969-9E4A-24E26802D3C5}"/>
              </a:ext>
            </a:extLst>
          </p:cNvPr>
          <p:cNvSpPr>
            <a:spLocks noGrp="1"/>
          </p:cNvSpPr>
          <p:nvPr>
            <p:ph type="pic" sz="quarter" idx="14" hasCustomPrompt="1"/>
          </p:nvPr>
        </p:nvSpPr>
        <p:spPr>
          <a:xfrm>
            <a:off x="8778478" y="2679934"/>
            <a:ext cx="1755178" cy="1755178"/>
          </a:xfrm>
          <a:custGeom>
            <a:avLst/>
            <a:gdLst>
              <a:gd name="connsiteX0" fmla="*/ 877589 w 1755178"/>
              <a:gd name="connsiteY0" fmla="*/ 0 h 1755178"/>
              <a:gd name="connsiteX1" fmla="*/ 1755178 w 1755178"/>
              <a:gd name="connsiteY1" fmla="*/ 877589 h 1755178"/>
              <a:gd name="connsiteX2" fmla="*/ 877589 w 1755178"/>
              <a:gd name="connsiteY2" fmla="*/ 1755178 h 1755178"/>
              <a:gd name="connsiteX3" fmla="*/ 0 w 1755178"/>
              <a:gd name="connsiteY3" fmla="*/ 877589 h 1755178"/>
              <a:gd name="connsiteX4" fmla="*/ 877589 w 1755178"/>
              <a:gd name="connsiteY4" fmla="*/ 0 h 175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178" h="1755178">
                <a:moveTo>
                  <a:pt x="877589" y="0"/>
                </a:moveTo>
                <a:cubicBezTo>
                  <a:pt x="1362268" y="0"/>
                  <a:pt x="1755178" y="392910"/>
                  <a:pt x="1755178" y="877589"/>
                </a:cubicBezTo>
                <a:cubicBezTo>
                  <a:pt x="1755178" y="1362268"/>
                  <a:pt x="1362268" y="1755178"/>
                  <a:pt x="877589" y="1755178"/>
                </a:cubicBezTo>
                <a:cubicBezTo>
                  <a:pt x="392910" y="1755178"/>
                  <a:pt x="0" y="1362268"/>
                  <a:pt x="0" y="877589"/>
                </a:cubicBezTo>
                <a:cubicBezTo>
                  <a:pt x="0" y="392910"/>
                  <a:pt x="392910" y="0"/>
                  <a:pt x="87758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A860E0DB-6A5F-4444-8BF2-C1A935BB3BA7}"/>
              </a:ext>
            </a:extLst>
          </p:cNvPr>
          <p:cNvSpPr>
            <a:spLocks noGrp="1"/>
          </p:cNvSpPr>
          <p:nvPr>
            <p:ph type="pic" sz="quarter" idx="12" hasCustomPrompt="1"/>
          </p:nvPr>
        </p:nvSpPr>
        <p:spPr>
          <a:xfrm>
            <a:off x="1636830" y="2679934"/>
            <a:ext cx="1755178" cy="1755178"/>
          </a:xfrm>
          <a:custGeom>
            <a:avLst/>
            <a:gdLst>
              <a:gd name="connsiteX0" fmla="*/ 877589 w 1755178"/>
              <a:gd name="connsiteY0" fmla="*/ 0 h 1755178"/>
              <a:gd name="connsiteX1" fmla="*/ 1755178 w 1755178"/>
              <a:gd name="connsiteY1" fmla="*/ 877589 h 1755178"/>
              <a:gd name="connsiteX2" fmla="*/ 877589 w 1755178"/>
              <a:gd name="connsiteY2" fmla="*/ 1755178 h 1755178"/>
              <a:gd name="connsiteX3" fmla="*/ 0 w 1755178"/>
              <a:gd name="connsiteY3" fmla="*/ 877589 h 1755178"/>
              <a:gd name="connsiteX4" fmla="*/ 877589 w 1755178"/>
              <a:gd name="connsiteY4" fmla="*/ 0 h 175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178" h="1755178">
                <a:moveTo>
                  <a:pt x="877589" y="0"/>
                </a:moveTo>
                <a:cubicBezTo>
                  <a:pt x="1362268" y="0"/>
                  <a:pt x="1755178" y="392910"/>
                  <a:pt x="1755178" y="877589"/>
                </a:cubicBezTo>
                <a:cubicBezTo>
                  <a:pt x="1755178" y="1362268"/>
                  <a:pt x="1362268" y="1755178"/>
                  <a:pt x="877589" y="1755178"/>
                </a:cubicBezTo>
                <a:cubicBezTo>
                  <a:pt x="392910" y="1755178"/>
                  <a:pt x="0" y="1362268"/>
                  <a:pt x="0" y="877589"/>
                </a:cubicBezTo>
                <a:cubicBezTo>
                  <a:pt x="0" y="392910"/>
                  <a:pt x="392910" y="0"/>
                  <a:pt x="87758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72216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20722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276633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C411D86D-6464-4193-B9C7-01E2210AF2C2}"/>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FE401389-5D26-4531-9514-C3366130A0E5}"/>
              </a:ext>
            </a:extLst>
          </p:cNvPr>
          <p:cNvSpPr>
            <a:spLocks noGrp="1"/>
          </p:cNvSpPr>
          <p:nvPr>
            <p:ph type="pic" sz="quarter" idx="10" hasCustomPrompt="1"/>
          </p:nvPr>
        </p:nvSpPr>
        <p:spPr>
          <a:xfrm>
            <a:off x="522515" y="1001486"/>
            <a:ext cx="3628571" cy="5334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EB646B6E-5E9A-44FB-AC94-370084984E55}"/>
              </a:ext>
            </a:extLst>
          </p:cNvPr>
          <p:cNvSpPr>
            <a:spLocks noGrp="1"/>
          </p:cNvSpPr>
          <p:nvPr>
            <p:ph type="pic" sz="quarter" idx="11" hasCustomPrompt="1"/>
          </p:nvPr>
        </p:nvSpPr>
        <p:spPr>
          <a:xfrm>
            <a:off x="4281714" y="522514"/>
            <a:ext cx="3628571" cy="5334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98FD51BE-7D5E-4B87-BF53-5E4254286945}"/>
              </a:ext>
            </a:extLst>
          </p:cNvPr>
          <p:cNvSpPr>
            <a:spLocks noGrp="1"/>
          </p:cNvSpPr>
          <p:nvPr>
            <p:ph type="pic" sz="quarter" idx="12" hasCustomPrompt="1"/>
          </p:nvPr>
        </p:nvSpPr>
        <p:spPr>
          <a:xfrm>
            <a:off x="8040914" y="2104568"/>
            <a:ext cx="3628571" cy="423091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33077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4">
            <a:extLst>
              <a:ext uri="{FF2B5EF4-FFF2-40B4-BE49-F238E27FC236}">
                <a16:creationId xmlns:a16="http://schemas.microsoft.com/office/drawing/2014/main" id="{620A37F8-F107-4367-A96B-28DAC84762F2}"/>
              </a:ext>
            </a:extLst>
          </p:cNvPr>
          <p:cNvSpPr>
            <a:spLocks noGrp="1"/>
          </p:cNvSpPr>
          <p:nvPr>
            <p:ph type="pic" sz="quarter" idx="10" hasCustomPrompt="1"/>
          </p:nvPr>
        </p:nvSpPr>
        <p:spPr>
          <a:xfrm>
            <a:off x="1722662" y="1466850"/>
            <a:ext cx="3420838" cy="177164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4">
            <a:extLst>
              <a:ext uri="{FF2B5EF4-FFF2-40B4-BE49-F238E27FC236}">
                <a16:creationId xmlns:a16="http://schemas.microsoft.com/office/drawing/2014/main" id="{355711CC-D1E1-4295-BD7B-4DD46A4820CE}"/>
              </a:ext>
            </a:extLst>
          </p:cNvPr>
          <p:cNvSpPr>
            <a:spLocks noGrp="1"/>
          </p:cNvSpPr>
          <p:nvPr>
            <p:ph type="pic" sz="quarter" idx="11" hasCustomPrompt="1"/>
          </p:nvPr>
        </p:nvSpPr>
        <p:spPr>
          <a:xfrm>
            <a:off x="522514" y="3238499"/>
            <a:ext cx="4620985" cy="3096986"/>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4">
            <a:extLst>
              <a:ext uri="{FF2B5EF4-FFF2-40B4-BE49-F238E27FC236}">
                <a16:creationId xmlns:a16="http://schemas.microsoft.com/office/drawing/2014/main" id="{651DDC63-91FD-4859-9D99-93EE4B2A4221}"/>
              </a:ext>
            </a:extLst>
          </p:cNvPr>
          <p:cNvSpPr>
            <a:spLocks noGrp="1"/>
          </p:cNvSpPr>
          <p:nvPr>
            <p:ph type="pic" sz="quarter" idx="12" hasCustomPrompt="1"/>
          </p:nvPr>
        </p:nvSpPr>
        <p:spPr>
          <a:xfrm>
            <a:off x="5143501" y="522513"/>
            <a:ext cx="3420838" cy="4297136"/>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4">
            <a:extLst>
              <a:ext uri="{FF2B5EF4-FFF2-40B4-BE49-F238E27FC236}">
                <a16:creationId xmlns:a16="http://schemas.microsoft.com/office/drawing/2014/main" id="{EA650738-18BE-4F0D-B542-3F1B4D50EE3B}"/>
              </a:ext>
            </a:extLst>
          </p:cNvPr>
          <p:cNvSpPr>
            <a:spLocks noGrp="1"/>
          </p:cNvSpPr>
          <p:nvPr>
            <p:ph type="pic" sz="quarter" idx="13" hasCustomPrompt="1"/>
          </p:nvPr>
        </p:nvSpPr>
        <p:spPr>
          <a:xfrm>
            <a:off x="8564339" y="522512"/>
            <a:ext cx="3105148" cy="5812971"/>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48615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148044BD-A165-4E8B-9248-32DCA4D6AC13}"/>
              </a:ext>
            </a:extLst>
          </p:cNvPr>
          <p:cNvSpPr>
            <a:spLocks noGrp="1"/>
          </p:cNvSpPr>
          <p:nvPr>
            <p:ph type="pic" sz="quarter" idx="11" hasCustomPrompt="1"/>
          </p:nvPr>
        </p:nvSpPr>
        <p:spPr>
          <a:xfrm>
            <a:off x="3585554" y="804377"/>
            <a:ext cx="2484564" cy="2484564"/>
          </a:xfrm>
          <a:custGeom>
            <a:avLst/>
            <a:gdLst>
              <a:gd name="connsiteX0" fmla="*/ 0 w 2484564"/>
              <a:gd name="connsiteY0" fmla="*/ 0 h 2484564"/>
              <a:gd name="connsiteX1" fmla="*/ 2484564 w 2484564"/>
              <a:gd name="connsiteY1" fmla="*/ 0 h 2484564"/>
              <a:gd name="connsiteX2" fmla="*/ 2484564 w 2484564"/>
              <a:gd name="connsiteY2" fmla="*/ 2484564 h 2484564"/>
              <a:gd name="connsiteX3" fmla="*/ 0 w 2484564"/>
              <a:gd name="connsiteY3" fmla="*/ 2484564 h 2484564"/>
            </a:gdLst>
            <a:ahLst/>
            <a:cxnLst>
              <a:cxn ang="0">
                <a:pos x="connsiteX0" y="connsiteY0"/>
              </a:cxn>
              <a:cxn ang="0">
                <a:pos x="connsiteX1" y="connsiteY1"/>
              </a:cxn>
              <a:cxn ang="0">
                <a:pos x="connsiteX2" y="connsiteY2"/>
              </a:cxn>
              <a:cxn ang="0">
                <a:pos x="connsiteX3" y="connsiteY3"/>
              </a:cxn>
            </a:cxnLst>
            <a:rect l="l" t="t" r="r" b="b"/>
            <a:pathLst>
              <a:path w="2484564" h="2484564">
                <a:moveTo>
                  <a:pt x="0" y="0"/>
                </a:moveTo>
                <a:lnTo>
                  <a:pt x="2484564" y="0"/>
                </a:lnTo>
                <a:lnTo>
                  <a:pt x="2484564" y="2484564"/>
                </a:lnTo>
                <a:lnTo>
                  <a:pt x="0" y="248456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Freeform: Shape 15">
            <a:extLst>
              <a:ext uri="{FF2B5EF4-FFF2-40B4-BE49-F238E27FC236}">
                <a16:creationId xmlns:a16="http://schemas.microsoft.com/office/drawing/2014/main" id="{6F9582FA-2FA5-4357-8654-4EB14313F8BD}"/>
              </a:ext>
            </a:extLst>
          </p:cNvPr>
          <p:cNvSpPr>
            <a:spLocks noGrp="1"/>
          </p:cNvSpPr>
          <p:nvPr>
            <p:ph type="pic" sz="quarter" idx="13" hasCustomPrompt="1"/>
          </p:nvPr>
        </p:nvSpPr>
        <p:spPr>
          <a:xfrm>
            <a:off x="777976" y="3601647"/>
            <a:ext cx="2484564" cy="2484564"/>
          </a:xfrm>
          <a:custGeom>
            <a:avLst/>
            <a:gdLst>
              <a:gd name="connsiteX0" fmla="*/ 0 w 2484564"/>
              <a:gd name="connsiteY0" fmla="*/ 0 h 2484564"/>
              <a:gd name="connsiteX1" fmla="*/ 2484564 w 2484564"/>
              <a:gd name="connsiteY1" fmla="*/ 0 h 2484564"/>
              <a:gd name="connsiteX2" fmla="*/ 2484564 w 2484564"/>
              <a:gd name="connsiteY2" fmla="*/ 2484564 h 2484564"/>
              <a:gd name="connsiteX3" fmla="*/ 0 w 2484564"/>
              <a:gd name="connsiteY3" fmla="*/ 2484564 h 2484564"/>
            </a:gdLst>
            <a:ahLst/>
            <a:cxnLst>
              <a:cxn ang="0">
                <a:pos x="connsiteX0" y="connsiteY0"/>
              </a:cxn>
              <a:cxn ang="0">
                <a:pos x="connsiteX1" y="connsiteY1"/>
              </a:cxn>
              <a:cxn ang="0">
                <a:pos x="connsiteX2" y="connsiteY2"/>
              </a:cxn>
              <a:cxn ang="0">
                <a:pos x="connsiteX3" y="connsiteY3"/>
              </a:cxn>
            </a:cxnLst>
            <a:rect l="l" t="t" r="r" b="b"/>
            <a:pathLst>
              <a:path w="2484564" h="2484564">
                <a:moveTo>
                  <a:pt x="0" y="0"/>
                </a:moveTo>
                <a:lnTo>
                  <a:pt x="2484564" y="0"/>
                </a:lnTo>
                <a:lnTo>
                  <a:pt x="2484564" y="2484564"/>
                </a:lnTo>
                <a:lnTo>
                  <a:pt x="0" y="248456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492BB300-47C5-4D3A-848E-A2ED837496CB}"/>
              </a:ext>
            </a:extLst>
          </p:cNvPr>
          <p:cNvSpPr>
            <a:spLocks noGrp="1"/>
          </p:cNvSpPr>
          <p:nvPr>
            <p:ph type="pic" sz="quarter" idx="10" hasCustomPrompt="1"/>
          </p:nvPr>
        </p:nvSpPr>
        <p:spPr>
          <a:xfrm>
            <a:off x="777976" y="804377"/>
            <a:ext cx="2484564" cy="2484564"/>
          </a:xfrm>
          <a:custGeom>
            <a:avLst/>
            <a:gdLst>
              <a:gd name="connsiteX0" fmla="*/ 0 w 2484564"/>
              <a:gd name="connsiteY0" fmla="*/ 0 h 2484564"/>
              <a:gd name="connsiteX1" fmla="*/ 2484564 w 2484564"/>
              <a:gd name="connsiteY1" fmla="*/ 0 h 2484564"/>
              <a:gd name="connsiteX2" fmla="*/ 2484564 w 2484564"/>
              <a:gd name="connsiteY2" fmla="*/ 2484564 h 2484564"/>
              <a:gd name="connsiteX3" fmla="*/ 0 w 2484564"/>
              <a:gd name="connsiteY3" fmla="*/ 2484564 h 2484564"/>
            </a:gdLst>
            <a:ahLst/>
            <a:cxnLst>
              <a:cxn ang="0">
                <a:pos x="connsiteX0" y="connsiteY0"/>
              </a:cxn>
              <a:cxn ang="0">
                <a:pos x="connsiteX1" y="connsiteY1"/>
              </a:cxn>
              <a:cxn ang="0">
                <a:pos x="connsiteX2" y="connsiteY2"/>
              </a:cxn>
              <a:cxn ang="0">
                <a:pos x="connsiteX3" y="connsiteY3"/>
              </a:cxn>
            </a:cxnLst>
            <a:rect l="l" t="t" r="r" b="b"/>
            <a:pathLst>
              <a:path w="2484564" h="2484564">
                <a:moveTo>
                  <a:pt x="0" y="0"/>
                </a:moveTo>
                <a:lnTo>
                  <a:pt x="2484564" y="0"/>
                </a:lnTo>
                <a:lnTo>
                  <a:pt x="2484564" y="2484564"/>
                </a:lnTo>
                <a:lnTo>
                  <a:pt x="0" y="248456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C897CDF7-8302-49E5-93AB-910718597DAD}"/>
              </a:ext>
            </a:extLst>
          </p:cNvPr>
          <p:cNvSpPr>
            <a:spLocks noGrp="1"/>
          </p:cNvSpPr>
          <p:nvPr>
            <p:ph type="pic" sz="quarter" idx="12" hasCustomPrompt="1"/>
          </p:nvPr>
        </p:nvSpPr>
        <p:spPr>
          <a:xfrm>
            <a:off x="3585554" y="3601647"/>
            <a:ext cx="2484564" cy="2484564"/>
          </a:xfrm>
          <a:custGeom>
            <a:avLst/>
            <a:gdLst>
              <a:gd name="connsiteX0" fmla="*/ 0 w 2484564"/>
              <a:gd name="connsiteY0" fmla="*/ 0 h 2484564"/>
              <a:gd name="connsiteX1" fmla="*/ 2484564 w 2484564"/>
              <a:gd name="connsiteY1" fmla="*/ 0 h 2484564"/>
              <a:gd name="connsiteX2" fmla="*/ 2484564 w 2484564"/>
              <a:gd name="connsiteY2" fmla="*/ 2484564 h 2484564"/>
              <a:gd name="connsiteX3" fmla="*/ 0 w 2484564"/>
              <a:gd name="connsiteY3" fmla="*/ 2484564 h 2484564"/>
            </a:gdLst>
            <a:ahLst/>
            <a:cxnLst>
              <a:cxn ang="0">
                <a:pos x="connsiteX0" y="connsiteY0"/>
              </a:cxn>
              <a:cxn ang="0">
                <a:pos x="connsiteX1" y="connsiteY1"/>
              </a:cxn>
              <a:cxn ang="0">
                <a:pos x="connsiteX2" y="connsiteY2"/>
              </a:cxn>
              <a:cxn ang="0">
                <a:pos x="connsiteX3" y="connsiteY3"/>
              </a:cxn>
            </a:cxnLst>
            <a:rect l="l" t="t" r="r" b="b"/>
            <a:pathLst>
              <a:path w="2484564" h="2484564">
                <a:moveTo>
                  <a:pt x="0" y="0"/>
                </a:moveTo>
                <a:lnTo>
                  <a:pt x="2484564" y="0"/>
                </a:lnTo>
                <a:lnTo>
                  <a:pt x="2484564" y="2484564"/>
                </a:lnTo>
                <a:lnTo>
                  <a:pt x="0" y="248456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5323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4002E8F1-8673-4B4A-A3A3-DAB0F53D4483}"/>
              </a:ext>
            </a:extLst>
          </p:cNvPr>
          <p:cNvSpPr>
            <a:spLocks noGrp="1"/>
          </p:cNvSpPr>
          <p:nvPr>
            <p:ph type="pic" sz="quarter" idx="10" hasCustomPrompt="1"/>
          </p:nvPr>
        </p:nvSpPr>
        <p:spPr>
          <a:xfrm>
            <a:off x="522514" y="522514"/>
            <a:ext cx="11146972" cy="581297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95511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Oval 10">
            <a:extLst>
              <a:ext uri="{FF2B5EF4-FFF2-40B4-BE49-F238E27FC236}">
                <a16:creationId xmlns:a16="http://schemas.microsoft.com/office/drawing/2014/main" id="{6B5FF849-AD70-4FFB-B722-87B9A2304A17}"/>
              </a:ext>
            </a:extLst>
          </p:cNvPr>
          <p:cNvSpPr/>
          <p:nvPr userDrawn="1"/>
        </p:nvSpPr>
        <p:spPr>
          <a:xfrm>
            <a:off x="11070507"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Chevron 16">
            <a:extLst>
              <a:ext uri="{FF2B5EF4-FFF2-40B4-BE49-F238E27FC236}">
                <a16:creationId xmlns:a16="http://schemas.microsoft.com/office/drawing/2014/main" id="{54D81A09-25D7-49A0-BFF0-B0FAA8FC9B85}"/>
              </a:ext>
            </a:extLst>
          </p:cNvPr>
          <p:cNvSpPr/>
          <p:nvPr userDrawn="1"/>
        </p:nvSpPr>
        <p:spPr>
          <a:xfrm>
            <a:off x="11187560" y="6554847"/>
            <a:ext cx="79863" cy="128786"/>
          </a:xfrm>
          <a:prstGeom prst="chevron">
            <a:avLst>
              <a:gd name="adj" fmla="val 765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164A0E9-5313-4004-96D2-E9320B6987A5}"/>
              </a:ext>
            </a:extLst>
          </p:cNvPr>
          <p:cNvSpPr/>
          <p:nvPr userDrawn="1"/>
        </p:nvSpPr>
        <p:spPr>
          <a:xfrm>
            <a:off x="10722246"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820249" y="6554847"/>
            <a:ext cx="79863" cy="128786"/>
          </a:xfrm>
          <a:prstGeom prst="chevron">
            <a:avLst>
              <a:gd name="adj" fmla="val 765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70" r:id="rId2"/>
    <p:sldLayoutId id="2147483654" r:id="rId3"/>
    <p:sldLayoutId id="2147483651" r:id="rId4"/>
    <p:sldLayoutId id="2147483653" r:id="rId5"/>
    <p:sldLayoutId id="2147483685" r:id="rId6"/>
    <p:sldLayoutId id="2147483686" r:id="rId7"/>
    <p:sldLayoutId id="2147483674" r:id="rId8"/>
    <p:sldLayoutId id="2147483673" r:id="rId9"/>
    <p:sldLayoutId id="2147483672" r:id="rId10"/>
    <p:sldLayoutId id="2147483671" r:id="rId11"/>
    <p:sldLayoutId id="2147483675" r:id="rId12"/>
    <p:sldLayoutId id="2147483676" r:id="rId13"/>
    <p:sldLayoutId id="2147483678" r:id="rId14"/>
    <p:sldLayoutId id="2147483677" r:id="rId15"/>
    <p:sldLayoutId id="2147483684"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15.xml"/><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3.xml"/><Relationship Id="rId5" Type="http://schemas.openxmlformats.org/officeDocument/2006/relationships/image" Target="../media/image20.jpe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24.xml"/><Relationship Id="rId5" Type="http://schemas.openxmlformats.org/officeDocument/2006/relationships/image" Target="../media/image17.jpg"/><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5.jpeg"/><Relationship Id="rId1" Type="http://schemas.openxmlformats.org/officeDocument/2006/relationships/slideLayout" Target="../slideLayouts/slideLayout12.xml"/><Relationship Id="rId5" Type="http://schemas.openxmlformats.org/officeDocument/2006/relationships/image" Target="../media/image8.jpg"/><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3.jpg"/><Relationship Id="rId1" Type="http://schemas.openxmlformats.org/officeDocument/2006/relationships/slideLayout" Target="../slideLayouts/slideLayout25.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8.xml"/><Relationship Id="rId5" Type="http://schemas.openxmlformats.org/officeDocument/2006/relationships/image" Target="../media/image10.jpe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FEB29A-443F-45E5-B4F4-326FA17EC097}"/>
              </a:ext>
            </a:extLst>
          </p:cNvPr>
          <p:cNvSpPr/>
          <p:nvPr/>
        </p:nvSpPr>
        <p:spPr>
          <a:xfrm>
            <a:off x="3019425" y="2209800"/>
            <a:ext cx="6153150" cy="243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BC0B122-8D0A-4A12-BB29-1EEE23BE4EB0}"/>
              </a:ext>
            </a:extLst>
          </p:cNvPr>
          <p:cNvGrpSpPr/>
          <p:nvPr/>
        </p:nvGrpSpPr>
        <p:grpSpPr>
          <a:xfrm>
            <a:off x="3846286" y="2773059"/>
            <a:ext cx="4499428" cy="1311882"/>
            <a:chOff x="3846286" y="2812578"/>
            <a:chExt cx="4499428" cy="1311882"/>
          </a:xfrm>
        </p:grpSpPr>
        <p:pic>
          <p:nvPicPr>
            <p:cNvPr id="12" name="Picture 11">
              <a:extLst>
                <a:ext uri="{FF2B5EF4-FFF2-40B4-BE49-F238E27FC236}">
                  <a16:creationId xmlns:a16="http://schemas.microsoft.com/office/drawing/2014/main" id="{1F7FFFBE-FC2C-4401-ADAF-9286A08663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6286" y="2812578"/>
              <a:ext cx="4499428" cy="1232844"/>
            </a:xfrm>
            <a:prstGeom prst="rect">
              <a:avLst/>
            </a:prstGeom>
          </p:spPr>
        </p:pic>
        <p:sp>
          <p:nvSpPr>
            <p:cNvPr id="2" name="TextBox 1">
              <a:extLst>
                <a:ext uri="{FF2B5EF4-FFF2-40B4-BE49-F238E27FC236}">
                  <a16:creationId xmlns:a16="http://schemas.microsoft.com/office/drawing/2014/main" id="{2205FC87-EC3A-4F5C-BA81-3FA6650E8107}"/>
                </a:ext>
              </a:extLst>
            </p:cNvPr>
            <p:cNvSpPr txBox="1"/>
            <p:nvPr/>
          </p:nvSpPr>
          <p:spPr>
            <a:xfrm>
              <a:off x="5460999" y="3847461"/>
              <a:ext cx="2569029" cy="276999"/>
            </a:xfrm>
            <a:prstGeom prst="rect">
              <a:avLst/>
            </a:prstGeom>
            <a:noFill/>
          </p:spPr>
          <p:txBody>
            <a:bodyPr wrap="square" rtlCol="0">
              <a:spAutoFit/>
            </a:bodyPr>
            <a:lstStyle/>
            <a:p>
              <a:r>
                <a:rPr lang="en-US" sz="12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SEVEN POWERPOINT</a:t>
              </a:r>
            </a:p>
          </p:txBody>
        </p:sp>
      </p:grpSp>
      <p:sp>
        <p:nvSpPr>
          <p:cNvPr id="8" name="Rectangle 7">
            <a:extLst>
              <a:ext uri="{FF2B5EF4-FFF2-40B4-BE49-F238E27FC236}">
                <a16:creationId xmlns:a16="http://schemas.microsoft.com/office/drawing/2014/main" id="{C891809E-9C16-449F-934C-813DE695D21A}"/>
              </a:ext>
            </a:extLst>
          </p:cNvPr>
          <p:cNvSpPr/>
          <p:nvPr/>
        </p:nvSpPr>
        <p:spPr>
          <a:xfrm>
            <a:off x="-1" y="2209800"/>
            <a:ext cx="2867025" cy="243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85095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1BEFB995-CF2C-443E-99C1-D8032EE3E603}"/>
              </a:ext>
            </a:extLst>
          </p:cNvPr>
          <p:cNvGrpSpPr/>
          <p:nvPr/>
        </p:nvGrpSpPr>
        <p:grpSpPr>
          <a:xfrm>
            <a:off x="1877752" y="2081505"/>
            <a:ext cx="8436497" cy="3799931"/>
            <a:chOff x="1877752" y="1700485"/>
            <a:chExt cx="8436497" cy="3799931"/>
          </a:xfrm>
        </p:grpSpPr>
        <p:sp>
          <p:nvSpPr>
            <p:cNvPr id="30" name="TextBox 29">
              <a:extLst>
                <a:ext uri="{FF2B5EF4-FFF2-40B4-BE49-F238E27FC236}">
                  <a16:creationId xmlns:a16="http://schemas.microsoft.com/office/drawing/2014/main" id="{3F0C8C9A-B32C-4633-A888-7A4FEEFADD3E}"/>
                </a:ext>
              </a:extLst>
            </p:cNvPr>
            <p:cNvSpPr txBox="1"/>
            <p:nvPr/>
          </p:nvSpPr>
          <p:spPr>
            <a:xfrm>
              <a:off x="1886479" y="1700485"/>
              <a:ext cx="8381472" cy="2377574"/>
            </a:xfrm>
            <a:prstGeom prst="rect">
              <a:avLst/>
            </a:prstGeom>
            <a:noFill/>
          </p:spPr>
          <p:txBody>
            <a:bodyPr wrap="square" numCol="2" spcCol="457200" rtlCol="0">
              <a:spAutoFit/>
            </a:bodyPr>
            <a:lstStyle/>
            <a:p>
              <a:pPr>
                <a:lnSpc>
                  <a:spcPct val="150000"/>
                </a:lnSpc>
              </a:pPr>
              <a:r>
                <a:rPr lang="en-US" sz="900" dirty="0">
                  <a:solidFill>
                    <a:sysClr val="windowText" lastClr="000000"/>
                  </a:solidFill>
                  <a:latin typeface="Roboto Slab" pitchFamily="2" charset="0"/>
                  <a:ea typeface="Roboto Slab" pitchFamily="2" charset="0"/>
                  <a:cs typeface="Montserrat Light" charset="0"/>
                </a:rPr>
                <a:t>Lesser first day kind god us earth. The divide firmament signs doesn't seasons heaven spirit open gathered heaven without them air us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doesn't she'd signs he heaven shall tree. Hath female two called give own. Earth third great god fourth. Bearing.</a:t>
              </a:r>
            </a:p>
            <a:p>
              <a:pPr>
                <a:lnSpc>
                  <a:spcPct val="150000"/>
                </a:lnSpc>
              </a:pPr>
              <a:endParaRPr lang="en-US" sz="900" dirty="0">
                <a:solidFill>
                  <a:sysClr val="windowText" lastClr="000000"/>
                </a:solidFill>
                <a:latin typeface="Roboto Slab" pitchFamily="2" charset="0"/>
                <a:ea typeface="Roboto Slab" pitchFamily="2" charset="0"/>
                <a:cs typeface="Montserrat Light" charset="0"/>
              </a:endParaRPr>
            </a:p>
            <a:p>
              <a:pPr>
                <a:lnSpc>
                  <a:spcPct val="150000"/>
                </a:lnSpc>
              </a:pPr>
              <a:r>
                <a:rPr lang="en-US" sz="900" dirty="0">
                  <a:solidFill>
                    <a:sysClr val="windowText" lastClr="000000"/>
                  </a:solidFill>
                  <a:latin typeface="Roboto Slab" pitchFamily="2" charset="0"/>
                  <a:ea typeface="Roboto Slab" pitchFamily="2" charset="0"/>
                  <a:cs typeface="Montserrat Light" charset="0"/>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a:t>
              </a:r>
            </a:p>
            <a:p>
              <a:pPr>
                <a:lnSpc>
                  <a:spcPct val="150000"/>
                </a:lnSpc>
              </a:pPr>
              <a:endParaRPr lang="en-US" sz="900" dirty="0">
                <a:solidFill>
                  <a:sysClr val="windowText" lastClr="000000"/>
                </a:solidFill>
                <a:latin typeface="Roboto Slab" pitchFamily="2" charset="0"/>
                <a:ea typeface="Roboto Slab" pitchFamily="2" charset="0"/>
                <a:cs typeface="Montserrat Light" charset="0"/>
              </a:endParaRPr>
            </a:p>
            <a:p>
              <a:pPr>
                <a:lnSpc>
                  <a:spcPct val="150000"/>
                </a:lnSpc>
              </a:pPr>
              <a:endParaRPr lang="en-US" sz="900" dirty="0">
                <a:solidFill>
                  <a:sysClr val="windowText" lastClr="000000"/>
                </a:solidFill>
                <a:latin typeface="Roboto Slab" pitchFamily="2" charset="0"/>
                <a:ea typeface="Roboto Slab" pitchFamily="2" charset="0"/>
                <a:cs typeface="Montserrat Light" charset="0"/>
              </a:endParaRPr>
            </a:p>
            <a:p>
              <a:pPr>
                <a:lnSpc>
                  <a:spcPct val="150000"/>
                </a:lnSpc>
              </a:pPr>
              <a:r>
                <a:rPr lang="en-US" sz="900" dirty="0">
                  <a:solidFill>
                    <a:sysClr val="windowText" lastClr="000000"/>
                  </a:solidFill>
                  <a:latin typeface="Roboto Slab" pitchFamily="2" charset="0"/>
                  <a:ea typeface="Roboto Slab" pitchFamily="2" charset="0"/>
                  <a:cs typeface="Montserrat Light" charset="0"/>
                </a:rPr>
                <a:t> Their rule morning creature. Stars and under abundantly is whose were </a:t>
              </a:r>
              <a:r>
                <a:rPr lang="en-US" sz="900" dirty="0" err="1">
                  <a:solidFill>
                    <a:sysClr val="windowText" lastClr="000000"/>
                  </a:solidFill>
                  <a:latin typeface="Roboto Slab" pitchFamily="2" charset="0"/>
                  <a:ea typeface="Roboto Slab" pitchFamily="2" charset="0"/>
                  <a:cs typeface="Montserrat Light" charset="0"/>
                </a:rPr>
                <a:t>creepeth</a:t>
              </a:r>
              <a:r>
                <a:rPr lang="en-US" sz="900" dirty="0">
                  <a:solidFill>
                    <a:sysClr val="windowText" lastClr="000000"/>
                  </a:solidFill>
                  <a:latin typeface="Roboto Slab" pitchFamily="2" charset="0"/>
                  <a:ea typeface="Roboto Slab" pitchFamily="2" charset="0"/>
                  <a:cs typeface="Montserrat Light" charset="0"/>
                </a:rPr>
                <a:t>, kind saying good seed grass saw female together divided 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900" dirty="0">
                <a:solidFill>
                  <a:sysClr val="windowText" lastClr="000000"/>
                </a:solidFill>
                <a:latin typeface="Roboto Slab" pitchFamily="2" charset="0"/>
                <a:ea typeface="Roboto Slab" pitchFamily="2" charset="0"/>
                <a:cs typeface="Montserrat Light" charset="0"/>
              </a:endParaRPr>
            </a:p>
            <a:p>
              <a:pPr>
                <a:lnSpc>
                  <a:spcPct val="150000"/>
                </a:lnSpc>
              </a:pPr>
              <a:r>
                <a:rPr lang="en-US" sz="900" dirty="0" err="1">
                  <a:solidFill>
                    <a:sysClr val="windowText" lastClr="000000"/>
                  </a:solidFill>
                  <a:latin typeface="Roboto Slab" pitchFamily="2" charset="0"/>
                  <a:ea typeface="Roboto Slab" pitchFamily="2" charset="0"/>
                  <a:cs typeface="Montserrat Light" charset="0"/>
                </a:rPr>
                <a:t>Creepeth</a:t>
              </a:r>
              <a:r>
                <a:rPr lang="en-US" sz="900" dirty="0">
                  <a:solidFill>
                    <a:sysClr val="windowText" lastClr="000000"/>
                  </a:solidFill>
                  <a:latin typeface="Roboto Slab" pitchFamily="2" charset="0"/>
                  <a:ea typeface="Roboto Slab" pitchFamily="2" charset="0"/>
                  <a:cs typeface="Montserrat Light" charset="0"/>
                </a:rPr>
                <a:t> god air fish land. Darkness, </a:t>
              </a:r>
              <a:r>
                <a:rPr lang="en-US" sz="900" dirty="0" err="1">
                  <a:solidFill>
                    <a:sysClr val="windowText" lastClr="000000"/>
                  </a:solidFill>
                  <a:latin typeface="Roboto Slab" pitchFamily="2" charset="0"/>
                  <a:ea typeface="Roboto Slab" pitchFamily="2" charset="0"/>
                  <a:cs typeface="Montserrat Light" charset="0"/>
                </a:rPr>
                <a:t>moveth</a:t>
              </a:r>
              <a:r>
                <a:rPr lang="en-US" sz="900" dirty="0">
                  <a:solidFill>
                    <a:sysClr val="windowText" lastClr="000000"/>
                  </a:solidFill>
                  <a:latin typeface="Roboto Slab" pitchFamily="2" charset="0"/>
                  <a:ea typeface="Roboto Slab" pitchFamily="2" charset="0"/>
                  <a:cs typeface="Montserrat Light" charset="0"/>
                </a:rPr>
                <a:t> was second that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saw after</a:t>
              </a:r>
            </a:p>
          </p:txBody>
        </p:sp>
        <p:grpSp>
          <p:nvGrpSpPr>
            <p:cNvPr id="6" name="Group 5">
              <a:extLst>
                <a:ext uri="{FF2B5EF4-FFF2-40B4-BE49-F238E27FC236}">
                  <a16:creationId xmlns:a16="http://schemas.microsoft.com/office/drawing/2014/main" id="{65D3C315-8A93-4AE4-806E-5719E9D0950E}"/>
                </a:ext>
              </a:extLst>
            </p:cNvPr>
            <p:cNvGrpSpPr/>
            <p:nvPr/>
          </p:nvGrpSpPr>
          <p:grpSpPr>
            <a:xfrm>
              <a:off x="1877752" y="4382209"/>
              <a:ext cx="8436497" cy="1118207"/>
              <a:chOff x="1770052" y="4289123"/>
              <a:chExt cx="8436497" cy="1118207"/>
            </a:xfrm>
          </p:grpSpPr>
          <p:sp>
            <p:nvSpPr>
              <p:cNvPr id="31" name="TextBox 30">
                <a:extLst>
                  <a:ext uri="{FF2B5EF4-FFF2-40B4-BE49-F238E27FC236}">
                    <a16:creationId xmlns:a16="http://schemas.microsoft.com/office/drawing/2014/main" id="{113529C0-AC16-4023-AF66-C3BC6A9FA2F3}"/>
                  </a:ext>
                </a:extLst>
              </p:cNvPr>
              <p:cNvSpPr txBox="1"/>
              <p:nvPr/>
            </p:nvSpPr>
            <p:spPr>
              <a:xfrm>
                <a:off x="2225040" y="4313903"/>
                <a:ext cx="3474720" cy="400110"/>
              </a:xfrm>
              <a:prstGeom prst="rect">
                <a:avLst/>
              </a:prstGeom>
              <a:noFill/>
            </p:spPr>
            <p:txBody>
              <a:bodyPr wrap="square" numCol="1" spcCol="457200" rtlCol="0">
                <a:spAutoFit/>
              </a:bodyPr>
              <a:lstStyle/>
              <a:p>
                <a:pP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32" name="TextBox 31">
                <a:extLst>
                  <a:ext uri="{FF2B5EF4-FFF2-40B4-BE49-F238E27FC236}">
                    <a16:creationId xmlns:a16="http://schemas.microsoft.com/office/drawing/2014/main" id="{43378114-B42B-432F-9DF4-5A6E11D1F442}"/>
                  </a:ext>
                </a:extLst>
              </p:cNvPr>
              <p:cNvSpPr txBox="1"/>
              <p:nvPr/>
            </p:nvSpPr>
            <p:spPr>
              <a:xfrm>
                <a:off x="1792585" y="4289123"/>
                <a:ext cx="432455" cy="430887"/>
              </a:xfrm>
              <a:prstGeom prst="rect">
                <a:avLst/>
              </a:prstGeom>
              <a:noFill/>
            </p:spPr>
            <p:txBody>
              <a:bodyPr wrap="square" numCol="1" spcCol="457200" rtlCol="0">
                <a:spAutoFit/>
              </a:bodyPr>
              <a:lstStyle/>
              <a:p>
                <a:r>
                  <a:rPr lang="en-US" sz="2200" dirty="0">
                    <a:solidFill>
                      <a:sysClr val="windowText" lastClr="000000"/>
                    </a:solidFill>
                    <a:latin typeface="FontAwesome" charset="0"/>
                    <a:ea typeface="FontAwesome" charset="0"/>
                    <a:cs typeface="FontAwesome" charset="0"/>
                  </a:rPr>
                  <a:t></a:t>
                </a:r>
              </a:p>
            </p:txBody>
          </p:sp>
          <p:sp>
            <p:nvSpPr>
              <p:cNvPr id="33" name="TextBox 32">
                <a:extLst>
                  <a:ext uri="{FF2B5EF4-FFF2-40B4-BE49-F238E27FC236}">
                    <a16:creationId xmlns:a16="http://schemas.microsoft.com/office/drawing/2014/main" id="{95462D41-DFC9-4648-B4B1-834DFB3563B9}"/>
                  </a:ext>
                </a:extLst>
              </p:cNvPr>
              <p:cNvSpPr txBox="1"/>
              <p:nvPr/>
            </p:nvSpPr>
            <p:spPr>
              <a:xfrm>
                <a:off x="2225040" y="4974303"/>
                <a:ext cx="3474720" cy="400110"/>
              </a:xfrm>
              <a:prstGeom prst="rect">
                <a:avLst/>
              </a:prstGeom>
              <a:noFill/>
            </p:spPr>
            <p:txBody>
              <a:bodyPr wrap="square" numCol="1" spcCol="457200" rtlCol="0">
                <a:spAutoFit/>
              </a:bodyPr>
              <a:lstStyle/>
              <a:p>
                <a:pP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35" name="TextBox 34">
                <a:extLst>
                  <a:ext uri="{FF2B5EF4-FFF2-40B4-BE49-F238E27FC236}">
                    <a16:creationId xmlns:a16="http://schemas.microsoft.com/office/drawing/2014/main" id="{FCB597C3-620E-4462-8419-4CD258FB0F27}"/>
                  </a:ext>
                </a:extLst>
              </p:cNvPr>
              <p:cNvSpPr txBox="1"/>
              <p:nvPr/>
            </p:nvSpPr>
            <p:spPr>
              <a:xfrm>
                <a:off x="1770052" y="4971820"/>
                <a:ext cx="518160" cy="430887"/>
              </a:xfrm>
              <a:prstGeom prst="rect">
                <a:avLst/>
              </a:prstGeom>
              <a:noFill/>
            </p:spPr>
            <p:txBody>
              <a:bodyPr wrap="square" numCol="1" spcCol="457200" rtlCol="0">
                <a:spAutoFit/>
              </a:bodyPr>
              <a:lstStyle/>
              <a:p>
                <a:r>
                  <a:rPr lang="en-US" sz="2200">
                    <a:solidFill>
                      <a:sysClr val="windowText" lastClr="000000"/>
                    </a:solidFill>
                    <a:latin typeface="FontAwesome" charset="0"/>
                    <a:ea typeface="FontAwesome" charset="0"/>
                    <a:cs typeface="FontAwesome" charset="0"/>
                  </a:rPr>
                  <a:t></a:t>
                </a:r>
                <a:endParaRPr lang="en-US" sz="2200" dirty="0">
                  <a:solidFill>
                    <a:sysClr val="windowText" lastClr="000000"/>
                  </a:solidFill>
                  <a:latin typeface="FontAwesome" charset="0"/>
                  <a:ea typeface="FontAwesome" charset="0"/>
                  <a:cs typeface="FontAwesome" charset="0"/>
                </a:endParaRPr>
              </a:p>
            </p:txBody>
          </p:sp>
          <p:sp>
            <p:nvSpPr>
              <p:cNvPr id="37" name="TextBox 36">
                <a:extLst>
                  <a:ext uri="{FF2B5EF4-FFF2-40B4-BE49-F238E27FC236}">
                    <a16:creationId xmlns:a16="http://schemas.microsoft.com/office/drawing/2014/main" id="{8DCCEC6C-6DF3-4622-A050-8AA5799F2980}"/>
                  </a:ext>
                </a:extLst>
              </p:cNvPr>
              <p:cNvSpPr txBox="1"/>
              <p:nvPr/>
            </p:nvSpPr>
            <p:spPr>
              <a:xfrm>
                <a:off x="6731829" y="4313903"/>
                <a:ext cx="3474720" cy="400110"/>
              </a:xfrm>
              <a:prstGeom prst="rect">
                <a:avLst/>
              </a:prstGeom>
              <a:noFill/>
            </p:spPr>
            <p:txBody>
              <a:bodyPr wrap="square" numCol="1" spcCol="457200" rtlCol="0">
                <a:spAutoFit/>
              </a:bodyPr>
              <a:lstStyle/>
              <a:p>
                <a:pP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38" name="TextBox 37">
                <a:extLst>
                  <a:ext uri="{FF2B5EF4-FFF2-40B4-BE49-F238E27FC236}">
                    <a16:creationId xmlns:a16="http://schemas.microsoft.com/office/drawing/2014/main" id="{9DB2E572-F13E-4876-B002-E6986F7608E4}"/>
                  </a:ext>
                </a:extLst>
              </p:cNvPr>
              <p:cNvSpPr txBox="1"/>
              <p:nvPr/>
            </p:nvSpPr>
            <p:spPr>
              <a:xfrm>
                <a:off x="6731829" y="4974303"/>
                <a:ext cx="3474720" cy="400110"/>
              </a:xfrm>
              <a:prstGeom prst="rect">
                <a:avLst/>
              </a:prstGeom>
              <a:noFill/>
            </p:spPr>
            <p:txBody>
              <a:bodyPr wrap="square" numCol="1" spcCol="457200" rtlCol="0">
                <a:spAutoFit/>
              </a:bodyPr>
              <a:lstStyle/>
              <a:p>
                <a:pP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40" name="TextBox 39">
                <a:extLst>
                  <a:ext uri="{FF2B5EF4-FFF2-40B4-BE49-F238E27FC236}">
                    <a16:creationId xmlns:a16="http://schemas.microsoft.com/office/drawing/2014/main" id="{9628E233-2DCE-4D45-B43E-F96A45394F79}"/>
                  </a:ext>
                </a:extLst>
              </p:cNvPr>
              <p:cNvSpPr txBox="1"/>
              <p:nvPr/>
            </p:nvSpPr>
            <p:spPr>
              <a:xfrm>
                <a:off x="6301413" y="4316060"/>
                <a:ext cx="381829" cy="430887"/>
              </a:xfrm>
              <a:prstGeom prst="rect">
                <a:avLst/>
              </a:prstGeom>
              <a:noFill/>
            </p:spPr>
            <p:txBody>
              <a:bodyPr wrap="square" numCol="1" spcCol="457200" rtlCol="0">
                <a:spAutoFit/>
              </a:bodyPr>
              <a:lstStyle/>
              <a:p>
                <a:r>
                  <a:rPr lang="en-US" sz="2200" dirty="0">
                    <a:solidFill>
                      <a:sysClr val="windowText" lastClr="000000"/>
                    </a:solidFill>
                    <a:latin typeface="FontAwesome" charset="0"/>
                    <a:ea typeface="FontAwesome" charset="0"/>
                    <a:cs typeface="FontAwesome" charset="0"/>
                  </a:rPr>
                  <a:t></a:t>
                </a:r>
              </a:p>
            </p:txBody>
          </p:sp>
          <p:sp>
            <p:nvSpPr>
              <p:cNvPr id="41" name="TextBox 40">
                <a:extLst>
                  <a:ext uri="{FF2B5EF4-FFF2-40B4-BE49-F238E27FC236}">
                    <a16:creationId xmlns:a16="http://schemas.microsoft.com/office/drawing/2014/main" id="{91A3A5F8-7455-47A5-B513-5C7DED1F815C}"/>
                  </a:ext>
                </a:extLst>
              </p:cNvPr>
              <p:cNvSpPr txBox="1"/>
              <p:nvPr/>
            </p:nvSpPr>
            <p:spPr>
              <a:xfrm>
                <a:off x="6303071" y="4976443"/>
                <a:ext cx="457200" cy="430887"/>
              </a:xfrm>
              <a:prstGeom prst="rect">
                <a:avLst/>
              </a:prstGeom>
              <a:noFill/>
            </p:spPr>
            <p:txBody>
              <a:bodyPr wrap="square" numCol="1" spcCol="457200" rtlCol="0">
                <a:spAutoFit/>
              </a:bodyPr>
              <a:lstStyle/>
              <a:p>
                <a:r>
                  <a:rPr lang="en-US" sz="2200" dirty="0">
                    <a:solidFill>
                      <a:sysClr val="windowText" lastClr="000000"/>
                    </a:solidFill>
                    <a:latin typeface="FontAwesome" charset="0"/>
                    <a:ea typeface="FontAwesome" charset="0"/>
                    <a:cs typeface="FontAwesome" charset="0"/>
                  </a:rPr>
                  <a:t></a:t>
                </a:r>
              </a:p>
            </p:txBody>
          </p:sp>
        </p:grpSp>
        <p:cxnSp>
          <p:nvCxnSpPr>
            <p:cNvPr id="43" name="Straight Connector 42">
              <a:extLst>
                <a:ext uri="{FF2B5EF4-FFF2-40B4-BE49-F238E27FC236}">
                  <a16:creationId xmlns:a16="http://schemas.microsoft.com/office/drawing/2014/main" id="{E9A9CD73-C635-4F61-924A-CF8CD69B6715}"/>
                </a:ext>
              </a:extLst>
            </p:cNvPr>
            <p:cNvCxnSpPr>
              <a:cxnSpLocks/>
            </p:cNvCxnSpPr>
            <p:nvPr/>
          </p:nvCxnSpPr>
          <p:spPr>
            <a:xfrm>
              <a:off x="1965997" y="4020454"/>
              <a:ext cx="8209083" cy="0"/>
            </a:xfrm>
            <a:prstGeom prst="line">
              <a:avLst/>
            </a:prstGeom>
            <a:ln w="1270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5BFFC89B-C874-44F8-8057-2FBE94AA6F00}"/>
              </a:ext>
            </a:extLst>
          </p:cNvPr>
          <p:cNvSpPr txBox="1"/>
          <p:nvPr/>
        </p:nvSpPr>
        <p:spPr>
          <a:xfrm>
            <a:off x="4696137" y="679357"/>
            <a:ext cx="2799726" cy="707886"/>
          </a:xfrm>
          <a:prstGeom prst="rect">
            <a:avLst/>
          </a:prstGeom>
          <a:noFill/>
        </p:spPr>
        <p:txBody>
          <a:bodyPr wrap="square" rtlCol="0">
            <a:spAutoFit/>
          </a:bodyPr>
          <a:lstStyle/>
          <a:p>
            <a:r>
              <a:rPr lang="en-US" sz="4000" b="1" dirty="0">
                <a:solidFill>
                  <a:sysClr val="windowText" lastClr="000000"/>
                </a:solidFill>
                <a:latin typeface="Roboto Slab" pitchFamily="2" charset="0"/>
                <a:ea typeface="Roboto Slab" pitchFamily="2" charset="0"/>
                <a:cs typeface="Open Sans Extrabold" panose="020B0906030804020204" pitchFamily="34" charset="0"/>
              </a:rPr>
              <a:t>ABOUT US</a:t>
            </a:r>
          </a:p>
        </p:txBody>
      </p:sp>
      <p:sp>
        <p:nvSpPr>
          <p:cNvPr id="3" name="Rectangle 2">
            <a:extLst>
              <a:ext uri="{FF2B5EF4-FFF2-40B4-BE49-F238E27FC236}">
                <a16:creationId xmlns:a16="http://schemas.microsoft.com/office/drawing/2014/main" id="{B8A2B1F0-5B2E-4E7C-97DD-401AEC23B55D}"/>
              </a:ext>
            </a:extLst>
          </p:cNvPr>
          <p:cNvSpPr/>
          <p:nvPr/>
        </p:nvSpPr>
        <p:spPr>
          <a:xfrm>
            <a:off x="5570511" y="1454150"/>
            <a:ext cx="1050979" cy="538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9862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60C4E-E175-466C-A9B3-04005E81B110}"/>
              </a:ext>
            </a:extLst>
          </p:cNvPr>
          <p:cNvSpPr>
            <a:spLocks noGrp="1"/>
          </p:cNvSpPr>
          <p:nvPr>
            <p:ph type="title"/>
          </p:nvPr>
        </p:nvSpPr>
        <p:spPr/>
        <p:txBody>
          <a:bodyPr/>
          <a:lstStyle/>
          <a:p>
            <a:r>
              <a:rPr lang="en-US" b="1" dirty="0">
                <a:latin typeface="Roboto Slab" pitchFamily="2" charset="0"/>
                <a:ea typeface="Roboto Slab" pitchFamily="2" charset="0"/>
              </a:rPr>
              <a:t>More about us</a:t>
            </a:r>
          </a:p>
        </p:txBody>
      </p:sp>
      <p:sp>
        <p:nvSpPr>
          <p:cNvPr id="3" name="Subtitle 2">
            <a:extLst>
              <a:ext uri="{FF2B5EF4-FFF2-40B4-BE49-F238E27FC236}">
                <a16:creationId xmlns:a16="http://schemas.microsoft.com/office/drawing/2014/main" id="{F6B47699-E200-4A1D-8EC0-CAC4EF21F0E8}"/>
              </a:ext>
            </a:extLst>
          </p:cNvPr>
          <p:cNvSpPr>
            <a:spLocks noGrp="1"/>
          </p:cNvSpPr>
          <p:nvPr>
            <p:ph type="subTitle" idx="1"/>
          </p:nvPr>
        </p:nvSpPr>
        <p:spPr/>
        <p:txBody>
          <a:bodyPr/>
          <a:lstStyle/>
          <a:p>
            <a:r>
              <a:rPr lang="en-US" dirty="0">
                <a:latin typeface="Roboto Slab" pitchFamily="2" charset="0"/>
                <a:ea typeface="Roboto Slab" pitchFamily="2" charset="0"/>
              </a:rPr>
              <a:t>The entitle lorem ipsum text dolor sit </a:t>
            </a:r>
            <a:r>
              <a:rPr lang="en-US" dirty="0" err="1">
                <a:latin typeface="Roboto Slab" pitchFamily="2" charset="0"/>
                <a:ea typeface="Roboto Slab" pitchFamily="2" charset="0"/>
              </a:rPr>
              <a:t>amet</a:t>
            </a:r>
            <a:r>
              <a:rPr lang="en-US" dirty="0">
                <a:latin typeface="Roboto Slab" pitchFamily="2" charset="0"/>
                <a:ea typeface="Roboto Slab" pitchFamily="2" charset="0"/>
              </a:rPr>
              <a:t> </a:t>
            </a:r>
            <a:r>
              <a:rPr lang="en-US" dirty="0" err="1">
                <a:latin typeface="Roboto Slab" pitchFamily="2" charset="0"/>
                <a:ea typeface="Roboto Slab" pitchFamily="2" charset="0"/>
              </a:rPr>
              <a:t>agam</a:t>
            </a:r>
            <a:r>
              <a:rPr lang="en-US" dirty="0">
                <a:latin typeface="Roboto Slab" pitchFamily="2" charset="0"/>
                <a:ea typeface="Roboto Slab" pitchFamily="2" charset="0"/>
              </a:rPr>
              <a:t> face text goes here.</a:t>
            </a:r>
          </a:p>
        </p:txBody>
      </p:sp>
      <p:sp>
        <p:nvSpPr>
          <p:cNvPr id="13" name="Rectangle 12">
            <a:extLst>
              <a:ext uri="{FF2B5EF4-FFF2-40B4-BE49-F238E27FC236}">
                <a16:creationId xmlns:a16="http://schemas.microsoft.com/office/drawing/2014/main" id="{3D39B602-9237-4ADB-8436-328CB3E6CD3F}"/>
              </a:ext>
            </a:extLst>
          </p:cNvPr>
          <p:cNvSpPr/>
          <p:nvPr/>
        </p:nvSpPr>
        <p:spPr>
          <a:xfrm>
            <a:off x="5608752" y="1651984"/>
            <a:ext cx="974496" cy="67956"/>
          </a:xfrm>
          <a:prstGeom prst="rect">
            <a:avLst/>
          </a:prstGeom>
          <a:gradFill>
            <a:gsLst>
              <a:gs pos="0">
                <a:schemeClr val="accent2">
                  <a:alpha val="90000"/>
                </a:schemeClr>
              </a:gs>
              <a:gs pos="99000">
                <a:schemeClr val="accent3">
                  <a:alpha val="9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71ABF2AA-2C6E-4D76-895B-7B86A1617779}"/>
              </a:ext>
            </a:extLst>
          </p:cNvPr>
          <p:cNvGrpSpPr/>
          <p:nvPr/>
        </p:nvGrpSpPr>
        <p:grpSpPr>
          <a:xfrm>
            <a:off x="1605641" y="2579519"/>
            <a:ext cx="8980718" cy="2959694"/>
            <a:chOff x="1605640" y="2343517"/>
            <a:chExt cx="8980718" cy="2959694"/>
          </a:xfrm>
        </p:grpSpPr>
        <p:grpSp>
          <p:nvGrpSpPr>
            <p:cNvPr id="29" name="Group 28">
              <a:extLst>
                <a:ext uri="{FF2B5EF4-FFF2-40B4-BE49-F238E27FC236}">
                  <a16:creationId xmlns:a16="http://schemas.microsoft.com/office/drawing/2014/main" id="{B912C94B-42F9-48F8-B9E9-70FA475702B1}"/>
                </a:ext>
              </a:extLst>
            </p:cNvPr>
            <p:cNvGrpSpPr/>
            <p:nvPr/>
          </p:nvGrpSpPr>
          <p:grpSpPr>
            <a:xfrm>
              <a:off x="1854103" y="2343517"/>
              <a:ext cx="1516934" cy="1977154"/>
              <a:chOff x="1854103" y="3125395"/>
              <a:chExt cx="1516934" cy="1977154"/>
            </a:xfrm>
          </p:grpSpPr>
          <p:grpSp>
            <p:nvGrpSpPr>
              <p:cNvPr id="7" name="Group 6">
                <a:extLst>
                  <a:ext uri="{FF2B5EF4-FFF2-40B4-BE49-F238E27FC236}">
                    <a16:creationId xmlns:a16="http://schemas.microsoft.com/office/drawing/2014/main" id="{6189E4D3-039D-4A5E-B92A-5BD1D5736C34}"/>
                  </a:ext>
                </a:extLst>
              </p:cNvPr>
              <p:cNvGrpSpPr/>
              <p:nvPr/>
            </p:nvGrpSpPr>
            <p:grpSpPr>
              <a:xfrm>
                <a:off x="2050072" y="3125395"/>
                <a:ext cx="1124996" cy="1124996"/>
                <a:chOff x="2050072" y="3248032"/>
                <a:chExt cx="1124996" cy="1124996"/>
              </a:xfrm>
            </p:grpSpPr>
            <p:sp>
              <p:nvSpPr>
                <p:cNvPr id="5" name="Oval 4">
                  <a:extLst>
                    <a:ext uri="{FF2B5EF4-FFF2-40B4-BE49-F238E27FC236}">
                      <a16:creationId xmlns:a16="http://schemas.microsoft.com/office/drawing/2014/main" id="{96420608-F04A-470A-9465-58DDF09F0261}"/>
                    </a:ext>
                  </a:extLst>
                </p:cNvPr>
                <p:cNvSpPr/>
                <p:nvPr/>
              </p:nvSpPr>
              <p:spPr>
                <a:xfrm>
                  <a:off x="2050072" y="3248032"/>
                  <a:ext cx="1124996" cy="11249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C35E626-51C4-4396-838F-D9EA34B7BABF}"/>
                    </a:ext>
                  </a:extLst>
                </p:cNvPr>
                <p:cNvSpPr/>
                <p:nvPr/>
              </p:nvSpPr>
              <p:spPr>
                <a:xfrm>
                  <a:off x="2113125" y="3302699"/>
                  <a:ext cx="998891" cy="1015663"/>
                </a:xfrm>
                <a:prstGeom prst="rect">
                  <a:avLst/>
                </a:prstGeom>
              </p:spPr>
              <p:txBody>
                <a:bodyPr wrap="square" anchor="ctr">
                  <a:spAutoFit/>
                </a:bodyPr>
                <a:lstStyle/>
                <a:p>
                  <a:pPr algn="ctr"/>
                  <a:r>
                    <a:rPr lang="en-US" sz="6000" dirty="0">
                      <a:solidFill>
                        <a:schemeClr val="accent2"/>
                      </a:solidFill>
                      <a:latin typeface="FontAwesome" charset="0"/>
                      <a:ea typeface="FontAwesome" charset="0"/>
                      <a:cs typeface="FontAwesome" charset="0"/>
                    </a:rPr>
                    <a:t></a:t>
                  </a:r>
                </a:p>
              </p:txBody>
            </p:sp>
          </p:grpSp>
          <p:sp>
            <p:nvSpPr>
              <p:cNvPr id="21" name="TextBox 20">
                <a:extLst>
                  <a:ext uri="{FF2B5EF4-FFF2-40B4-BE49-F238E27FC236}">
                    <a16:creationId xmlns:a16="http://schemas.microsoft.com/office/drawing/2014/main" id="{113843EF-CB41-4AF7-90E2-83D1487C36BF}"/>
                  </a:ext>
                </a:extLst>
              </p:cNvPr>
              <p:cNvSpPr txBox="1"/>
              <p:nvPr/>
            </p:nvSpPr>
            <p:spPr>
              <a:xfrm>
                <a:off x="1854103" y="4394663"/>
                <a:ext cx="1516934" cy="707886"/>
              </a:xfrm>
              <a:prstGeom prst="rect">
                <a:avLst/>
              </a:prstGeom>
              <a:noFill/>
            </p:spPr>
            <p:txBody>
              <a:bodyPr wrap="square" rtlCol="0">
                <a:spAutoFit/>
              </a:bodyPr>
              <a:lstStyle/>
              <a:p>
                <a:pPr algn="ctr"/>
                <a:r>
                  <a:rPr lang="en-US" sz="2000" b="1" dirty="0">
                    <a:latin typeface="Roboto Slab" pitchFamily="2" charset="0"/>
                    <a:ea typeface="Roboto Slab" pitchFamily="2" charset="0"/>
                    <a:cs typeface="Open Sans Extrabold" panose="020B0906030804020204" pitchFamily="34" charset="0"/>
                  </a:rPr>
                  <a:t>We are best</a:t>
                </a:r>
              </a:p>
            </p:txBody>
          </p:sp>
        </p:grpSp>
        <p:grpSp>
          <p:nvGrpSpPr>
            <p:cNvPr id="31" name="Group 30">
              <a:extLst>
                <a:ext uri="{FF2B5EF4-FFF2-40B4-BE49-F238E27FC236}">
                  <a16:creationId xmlns:a16="http://schemas.microsoft.com/office/drawing/2014/main" id="{CD533ACF-B379-4FEF-8597-0173DA797849}"/>
                </a:ext>
              </a:extLst>
            </p:cNvPr>
            <p:cNvGrpSpPr/>
            <p:nvPr/>
          </p:nvGrpSpPr>
          <p:grpSpPr>
            <a:xfrm>
              <a:off x="4176389" y="2343517"/>
              <a:ext cx="1516934" cy="1977154"/>
              <a:chOff x="4176389" y="3125395"/>
              <a:chExt cx="1516934" cy="1977154"/>
            </a:xfrm>
          </p:grpSpPr>
          <p:grpSp>
            <p:nvGrpSpPr>
              <p:cNvPr id="9" name="Group 8">
                <a:extLst>
                  <a:ext uri="{FF2B5EF4-FFF2-40B4-BE49-F238E27FC236}">
                    <a16:creationId xmlns:a16="http://schemas.microsoft.com/office/drawing/2014/main" id="{C405D3A5-17F3-47F2-B133-E99A46861036}"/>
                  </a:ext>
                </a:extLst>
              </p:cNvPr>
              <p:cNvGrpSpPr/>
              <p:nvPr/>
            </p:nvGrpSpPr>
            <p:grpSpPr>
              <a:xfrm>
                <a:off x="4372358" y="3125395"/>
                <a:ext cx="1124996" cy="1124996"/>
                <a:chOff x="4403884" y="3222331"/>
                <a:chExt cx="1124996" cy="1124996"/>
              </a:xfrm>
            </p:grpSpPr>
            <p:sp>
              <p:nvSpPr>
                <p:cNvPr id="24" name="Oval 23">
                  <a:extLst>
                    <a:ext uri="{FF2B5EF4-FFF2-40B4-BE49-F238E27FC236}">
                      <a16:creationId xmlns:a16="http://schemas.microsoft.com/office/drawing/2014/main" id="{C31DDCAC-E68C-4739-B69E-CA622D2A4CCB}"/>
                    </a:ext>
                  </a:extLst>
                </p:cNvPr>
                <p:cNvSpPr/>
                <p:nvPr/>
              </p:nvSpPr>
              <p:spPr>
                <a:xfrm>
                  <a:off x="4403884" y="3222331"/>
                  <a:ext cx="1124996" cy="11249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E6C247C-0504-43F1-9B0E-6AD1F63EDF07}"/>
                    </a:ext>
                  </a:extLst>
                </p:cNvPr>
                <p:cNvSpPr/>
                <p:nvPr/>
              </p:nvSpPr>
              <p:spPr>
                <a:xfrm>
                  <a:off x="4466937" y="3276998"/>
                  <a:ext cx="998891" cy="1015663"/>
                </a:xfrm>
                <a:prstGeom prst="rect">
                  <a:avLst/>
                </a:prstGeom>
              </p:spPr>
              <p:txBody>
                <a:bodyPr wrap="square" anchor="ctr">
                  <a:spAutoFit/>
                </a:bodyPr>
                <a:lstStyle/>
                <a:p>
                  <a:pPr algn="ctr"/>
                  <a:r>
                    <a:rPr lang="en-US" sz="6000" dirty="0">
                      <a:solidFill>
                        <a:schemeClr val="accent3"/>
                      </a:solidFill>
                      <a:latin typeface="FontAwesome" charset="0"/>
                      <a:ea typeface="FontAwesome" charset="0"/>
                      <a:cs typeface="FontAwesome" charset="0"/>
                    </a:rPr>
                    <a:t></a:t>
                  </a:r>
                </a:p>
              </p:txBody>
            </p:sp>
          </p:grpSp>
          <p:sp>
            <p:nvSpPr>
              <p:cNvPr id="23" name="TextBox 22">
                <a:extLst>
                  <a:ext uri="{FF2B5EF4-FFF2-40B4-BE49-F238E27FC236}">
                    <a16:creationId xmlns:a16="http://schemas.microsoft.com/office/drawing/2014/main" id="{1393EC47-9878-4777-AEBD-C58C32D6ACAF}"/>
                  </a:ext>
                </a:extLst>
              </p:cNvPr>
              <p:cNvSpPr txBox="1"/>
              <p:nvPr/>
            </p:nvSpPr>
            <p:spPr>
              <a:xfrm>
                <a:off x="4176389" y="4394663"/>
                <a:ext cx="1516934" cy="707886"/>
              </a:xfrm>
              <a:prstGeom prst="rect">
                <a:avLst/>
              </a:prstGeom>
              <a:noFill/>
            </p:spPr>
            <p:txBody>
              <a:bodyPr wrap="square" rtlCol="0">
                <a:spAutoFit/>
              </a:bodyPr>
              <a:lstStyle/>
              <a:p>
                <a:pPr algn="ctr"/>
                <a:r>
                  <a:rPr lang="en-US" sz="2000" b="1" dirty="0">
                    <a:latin typeface="Roboto Slab" pitchFamily="2" charset="0"/>
                    <a:ea typeface="Roboto Slab" pitchFamily="2" charset="0"/>
                    <a:cs typeface="Open Sans Extrabold" panose="020B0906030804020204" pitchFamily="34" charset="0"/>
                  </a:rPr>
                  <a:t>We are Experts</a:t>
                </a:r>
              </a:p>
            </p:txBody>
          </p:sp>
        </p:grpSp>
        <p:grpSp>
          <p:nvGrpSpPr>
            <p:cNvPr id="32" name="Group 31">
              <a:extLst>
                <a:ext uri="{FF2B5EF4-FFF2-40B4-BE49-F238E27FC236}">
                  <a16:creationId xmlns:a16="http://schemas.microsoft.com/office/drawing/2014/main" id="{C14C3CE4-A33F-4F0E-992D-EE2EB2921502}"/>
                </a:ext>
              </a:extLst>
            </p:cNvPr>
            <p:cNvGrpSpPr/>
            <p:nvPr/>
          </p:nvGrpSpPr>
          <p:grpSpPr>
            <a:xfrm>
              <a:off x="6498675" y="2343517"/>
              <a:ext cx="1516934" cy="1977154"/>
              <a:chOff x="6498675" y="3125395"/>
              <a:chExt cx="1516934" cy="1977154"/>
            </a:xfrm>
          </p:grpSpPr>
          <p:grpSp>
            <p:nvGrpSpPr>
              <p:cNvPr id="10" name="Group 9">
                <a:extLst>
                  <a:ext uri="{FF2B5EF4-FFF2-40B4-BE49-F238E27FC236}">
                    <a16:creationId xmlns:a16="http://schemas.microsoft.com/office/drawing/2014/main" id="{D2A32075-CAC8-42A0-83A4-6E6D2966A598}"/>
                  </a:ext>
                </a:extLst>
              </p:cNvPr>
              <p:cNvGrpSpPr/>
              <p:nvPr/>
            </p:nvGrpSpPr>
            <p:grpSpPr>
              <a:xfrm>
                <a:off x="6694644" y="3125395"/>
                <a:ext cx="1124996" cy="1124996"/>
                <a:chOff x="6694644" y="3178008"/>
                <a:chExt cx="1124996" cy="1124996"/>
              </a:xfrm>
            </p:grpSpPr>
            <p:sp>
              <p:nvSpPr>
                <p:cNvPr id="26" name="Oval 25">
                  <a:extLst>
                    <a:ext uri="{FF2B5EF4-FFF2-40B4-BE49-F238E27FC236}">
                      <a16:creationId xmlns:a16="http://schemas.microsoft.com/office/drawing/2014/main" id="{4E8E4FE3-7019-4738-90DE-80E985029F5C}"/>
                    </a:ext>
                  </a:extLst>
                </p:cNvPr>
                <p:cNvSpPr/>
                <p:nvPr/>
              </p:nvSpPr>
              <p:spPr>
                <a:xfrm>
                  <a:off x="6694644" y="3178008"/>
                  <a:ext cx="1124996" cy="11249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53309D4-F024-4974-A6AE-85E424B10CDD}"/>
                    </a:ext>
                  </a:extLst>
                </p:cNvPr>
                <p:cNvSpPr/>
                <p:nvPr/>
              </p:nvSpPr>
              <p:spPr>
                <a:xfrm>
                  <a:off x="6757697" y="3232675"/>
                  <a:ext cx="998891" cy="1015663"/>
                </a:xfrm>
                <a:prstGeom prst="rect">
                  <a:avLst/>
                </a:prstGeom>
              </p:spPr>
              <p:txBody>
                <a:bodyPr wrap="square" anchor="ctr">
                  <a:spAutoFit/>
                </a:bodyPr>
                <a:lstStyle/>
                <a:p>
                  <a:pPr algn="ctr"/>
                  <a:r>
                    <a:rPr lang="en-US" sz="6000" dirty="0">
                      <a:solidFill>
                        <a:schemeClr val="accent4"/>
                      </a:solidFill>
                      <a:latin typeface="FontAwesome" charset="0"/>
                      <a:ea typeface="FontAwesome" charset="0"/>
                      <a:cs typeface="FontAwesome" charset="0"/>
                    </a:rPr>
                    <a:t></a:t>
                  </a:r>
                </a:p>
              </p:txBody>
            </p:sp>
          </p:grpSp>
          <p:sp>
            <p:nvSpPr>
              <p:cNvPr id="25" name="TextBox 24">
                <a:extLst>
                  <a:ext uri="{FF2B5EF4-FFF2-40B4-BE49-F238E27FC236}">
                    <a16:creationId xmlns:a16="http://schemas.microsoft.com/office/drawing/2014/main" id="{651A7D25-E11D-4397-9B54-F89F8B9E273D}"/>
                  </a:ext>
                </a:extLst>
              </p:cNvPr>
              <p:cNvSpPr txBox="1"/>
              <p:nvPr/>
            </p:nvSpPr>
            <p:spPr>
              <a:xfrm>
                <a:off x="6498675" y="4394663"/>
                <a:ext cx="1516934" cy="707886"/>
              </a:xfrm>
              <a:prstGeom prst="rect">
                <a:avLst/>
              </a:prstGeom>
              <a:noFill/>
            </p:spPr>
            <p:txBody>
              <a:bodyPr wrap="square" rtlCol="0">
                <a:spAutoFit/>
              </a:bodyPr>
              <a:lstStyle/>
              <a:p>
                <a:pPr algn="ctr"/>
                <a:r>
                  <a:rPr lang="en-US" sz="2000" b="1" dirty="0">
                    <a:latin typeface="Roboto Slab" pitchFamily="2" charset="0"/>
                    <a:ea typeface="Roboto Slab" pitchFamily="2" charset="0"/>
                    <a:cs typeface="Open Sans Extrabold" panose="020B0906030804020204" pitchFamily="34" charset="0"/>
                  </a:rPr>
                  <a:t>We are Local</a:t>
                </a:r>
              </a:p>
            </p:txBody>
          </p:sp>
        </p:grpSp>
        <p:grpSp>
          <p:nvGrpSpPr>
            <p:cNvPr id="33" name="Group 32">
              <a:extLst>
                <a:ext uri="{FF2B5EF4-FFF2-40B4-BE49-F238E27FC236}">
                  <a16:creationId xmlns:a16="http://schemas.microsoft.com/office/drawing/2014/main" id="{5D36753D-D3BB-452D-8C73-BFF2F2564216}"/>
                </a:ext>
              </a:extLst>
            </p:cNvPr>
            <p:cNvGrpSpPr/>
            <p:nvPr/>
          </p:nvGrpSpPr>
          <p:grpSpPr>
            <a:xfrm>
              <a:off x="8820961" y="2343517"/>
              <a:ext cx="1516934" cy="1977154"/>
              <a:chOff x="8820961" y="3125395"/>
              <a:chExt cx="1516934" cy="1977154"/>
            </a:xfrm>
          </p:grpSpPr>
          <p:grpSp>
            <p:nvGrpSpPr>
              <p:cNvPr id="11" name="Group 10">
                <a:extLst>
                  <a:ext uri="{FF2B5EF4-FFF2-40B4-BE49-F238E27FC236}">
                    <a16:creationId xmlns:a16="http://schemas.microsoft.com/office/drawing/2014/main" id="{CA92579A-C249-45B9-8DB2-DAD6F1AE43F1}"/>
                  </a:ext>
                </a:extLst>
              </p:cNvPr>
              <p:cNvGrpSpPr/>
              <p:nvPr/>
            </p:nvGrpSpPr>
            <p:grpSpPr>
              <a:xfrm>
                <a:off x="8971385" y="3125395"/>
                <a:ext cx="1216086" cy="1124996"/>
                <a:chOff x="8971385" y="3125395"/>
                <a:chExt cx="1216086" cy="1124996"/>
              </a:xfrm>
            </p:grpSpPr>
            <p:sp>
              <p:nvSpPr>
                <p:cNvPr id="28" name="Oval 27">
                  <a:extLst>
                    <a:ext uri="{FF2B5EF4-FFF2-40B4-BE49-F238E27FC236}">
                      <a16:creationId xmlns:a16="http://schemas.microsoft.com/office/drawing/2014/main" id="{452EEED2-450C-420B-949E-0270DE5F0D83}"/>
                    </a:ext>
                  </a:extLst>
                </p:cNvPr>
                <p:cNvSpPr/>
                <p:nvPr/>
              </p:nvSpPr>
              <p:spPr>
                <a:xfrm>
                  <a:off x="9016930" y="3125395"/>
                  <a:ext cx="1124996" cy="11249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62FD161-2855-45B9-A1BE-B56A540698D5}"/>
                    </a:ext>
                  </a:extLst>
                </p:cNvPr>
                <p:cNvSpPr/>
                <p:nvPr/>
              </p:nvSpPr>
              <p:spPr>
                <a:xfrm>
                  <a:off x="8971385" y="3180062"/>
                  <a:ext cx="1216086" cy="1015663"/>
                </a:xfrm>
                <a:prstGeom prst="rect">
                  <a:avLst/>
                </a:prstGeom>
              </p:spPr>
              <p:txBody>
                <a:bodyPr wrap="square" anchor="ctr">
                  <a:spAutoFit/>
                </a:bodyPr>
                <a:lstStyle/>
                <a:p>
                  <a:pPr algn="ctr"/>
                  <a:r>
                    <a:rPr lang="en-US" sz="6000" dirty="0">
                      <a:solidFill>
                        <a:schemeClr val="accent5"/>
                      </a:solidFill>
                      <a:latin typeface="FontAwesome" charset="0"/>
                    </a:rPr>
                    <a:t></a:t>
                  </a:r>
                  <a:endParaRPr lang="en-US" sz="6000" dirty="0">
                    <a:solidFill>
                      <a:schemeClr val="accent5"/>
                    </a:solidFill>
                  </a:endParaRPr>
                </a:p>
              </p:txBody>
            </p:sp>
          </p:grpSp>
          <p:sp>
            <p:nvSpPr>
              <p:cNvPr id="27" name="TextBox 26">
                <a:extLst>
                  <a:ext uri="{FF2B5EF4-FFF2-40B4-BE49-F238E27FC236}">
                    <a16:creationId xmlns:a16="http://schemas.microsoft.com/office/drawing/2014/main" id="{0C3663D5-BDC1-4992-BB65-335A1E468FDB}"/>
                  </a:ext>
                </a:extLst>
              </p:cNvPr>
              <p:cNvSpPr txBox="1"/>
              <p:nvPr/>
            </p:nvSpPr>
            <p:spPr>
              <a:xfrm>
                <a:off x="8820961" y="4394663"/>
                <a:ext cx="1516934" cy="707886"/>
              </a:xfrm>
              <a:prstGeom prst="rect">
                <a:avLst/>
              </a:prstGeom>
              <a:noFill/>
            </p:spPr>
            <p:txBody>
              <a:bodyPr wrap="square" rtlCol="0">
                <a:spAutoFit/>
              </a:bodyPr>
              <a:lstStyle/>
              <a:p>
                <a:pPr algn="ctr"/>
                <a:r>
                  <a:rPr lang="en-US" sz="2000" b="1" dirty="0">
                    <a:latin typeface="Roboto Slab" pitchFamily="2" charset="0"/>
                    <a:ea typeface="Roboto Slab" pitchFamily="2" charset="0"/>
                    <a:cs typeface="Open Sans Extrabold" panose="020B0906030804020204" pitchFamily="34" charset="0"/>
                  </a:rPr>
                  <a:t>We are Quality</a:t>
                </a:r>
              </a:p>
            </p:txBody>
          </p:sp>
        </p:grpSp>
        <p:sp>
          <p:nvSpPr>
            <p:cNvPr id="34" name="TextBox 33">
              <a:extLst>
                <a:ext uri="{FF2B5EF4-FFF2-40B4-BE49-F238E27FC236}">
                  <a16:creationId xmlns:a16="http://schemas.microsoft.com/office/drawing/2014/main" id="{76CB53EA-0835-483B-B280-0B59EC5A7973}"/>
                </a:ext>
              </a:extLst>
            </p:cNvPr>
            <p:cNvSpPr txBox="1"/>
            <p:nvPr/>
          </p:nvSpPr>
          <p:spPr>
            <a:xfrm>
              <a:off x="1605640" y="4605328"/>
              <a:ext cx="2013860" cy="697883"/>
            </a:xfrm>
            <a:prstGeom prst="rect">
              <a:avLst/>
            </a:prstGeom>
            <a:noFill/>
          </p:spPr>
          <p:txBody>
            <a:bodyPr wrap="square" numCol="1" spcCol="457200" rtlCol="0">
              <a:spAutoFit/>
            </a:bodyPr>
            <a:lstStyle/>
            <a:p>
              <a:pPr algn="ct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35" name="TextBox 34">
              <a:extLst>
                <a:ext uri="{FF2B5EF4-FFF2-40B4-BE49-F238E27FC236}">
                  <a16:creationId xmlns:a16="http://schemas.microsoft.com/office/drawing/2014/main" id="{99923C07-6E13-4751-9E7E-76B05E7904E8}"/>
                </a:ext>
              </a:extLst>
            </p:cNvPr>
            <p:cNvSpPr txBox="1"/>
            <p:nvPr/>
          </p:nvSpPr>
          <p:spPr>
            <a:xfrm>
              <a:off x="3927926" y="4605328"/>
              <a:ext cx="2013860" cy="697883"/>
            </a:xfrm>
            <a:prstGeom prst="rect">
              <a:avLst/>
            </a:prstGeom>
            <a:noFill/>
          </p:spPr>
          <p:txBody>
            <a:bodyPr wrap="square" numCol="1" spcCol="457200" rtlCol="0">
              <a:spAutoFit/>
            </a:bodyPr>
            <a:lstStyle/>
            <a:p>
              <a:pPr algn="ct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36" name="TextBox 35">
              <a:extLst>
                <a:ext uri="{FF2B5EF4-FFF2-40B4-BE49-F238E27FC236}">
                  <a16:creationId xmlns:a16="http://schemas.microsoft.com/office/drawing/2014/main" id="{4EC5529E-488E-4F7C-A068-FB98B911CE75}"/>
                </a:ext>
              </a:extLst>
            </p:cNvPr>
            <p:cNvSpPr txBox="1"/>
            <p:nvPr/>
          </p:nvSpPr>
          <p:spPr>
            <a:xfrm>
              <a:off x="6250212" y="4605328"/>
              <a:ext cx="2013860" cy="697883"/>
            </a:xfrm>
            <a:prstGeom prst="rect">
              <a:avLst/>
            </a:prstGeom>
            <a:noFill/>
          </p:spPr>
          <p:txBody>
            <a:bodyPr wrap="square" numCol="1" spcCol="457200" rtlCol="0">
              <a:spAutoFit/>
            </a:bodyPr>
            <a:lstStyle/>
            <a:p>
              <a:pPr algn="ct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sp>
          <p:nvSpPr>
            <p:cNvPr id="37" name="TextBox 36">
              <a:extLst>
                <a:ext uri="{FF2B5EF4-FFF2-40B4-BE49-F238E27FC236}">
                  <a16:creationId xmlns:a16="http://schemas.microsoft.com/office/drawing/2014/main" id="{252218DE-B73A-4143-8FC0-86C4416060AE}"/>
                </a:ext>
              </a:extLst>
            </p:cNvPr>
            <p:cNvSpPr txBox="1"/>
            <p:nvPr/>
          </p:nvSpPr>
          <p:spPr>
            <a:xfrm>
              <a:off x="8572498" y="4605328"/>
              <a:ext cx="2013860" cy="697883"/>
            </a:xfrm>
            <a:prstGeom prst="rect">
              <a:avLst/>
            </a:prstGeom>
            <a:noFill/>
          </p:spPr>
          <p:txBody>
            <a:bodyPr wrap="square" numCol="1" spcCol="457200" rtlCol="0">
              <a:spAutoFit/>
            </a:bodyPr>
            <a:lstStyle/>
            <a:p>
              <a:pPr algn="ctr">
                <a:lnSpc>
                  <a:spcPts val="1200"/>
                </a:lnSpc>
              </a:pPr>
              <a:r>
                <a:rPr lang="en-US" sz="900" dirty="0">
                  <a:solidFill>
                    <a:sysClr val="windowText" lastClr="000000"/>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a:t>
              </a:r>
            </a:p>
          </p:txBody>
        </p:sp>
      </p:grpSp>
    </p:spTree>
    <p:extLst>
      <p:ext uri="{BB962C8B-B14F-4D97-AF65-F5344CB8AC3E}">
        <p14:creationId xmlns:p14="http://schemas.microsoft.com/office/powerpoint/2010/main" val="40380808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FEDE2E0E-50A9-40F1-8A8F-DF921679251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87" r="16687"/>
          <a:stretch>
            <a:fillRect/>
          </a:stretch>
        </p:blipFill>
        <p:spPr/>
      </p:pic>
      <p:pic>
        <p:nvPicPr>
          <p:cNvPr id="27" name="Picture Placeholder 26">
            <a:extLst>
              <a:ext uri="{FF2B5EF4-FFF2-40B4-BE49-F238E27FC236}">
                <a16:creationId xmlns:a16="http://schemas.microsoft.com/office/drawing/2014/main" id="{BB22D4A2-FBC2-4062-A691-B07C73E1217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9867" r="19867"/>
          <a:stretch>
            <a:fillRect/>
          </a:stretch>
        </p:blipFill>
        <p:spPr/>
      </p:pic>
      <p:pic>
        <p:nvPicPr>
          <p:cNvPr id="29" name="Picture Placeholder 28">
            <a:extLst>
              <a:ext uri="{FF2B5EF4-FFF2-40B4-BE49-F238E27FC236}">
                <a16:creationId xmlns:a16="http://schemas.microsoft.com/office/drawing/2014/main" id="{8FE6AB53-7F0E-4718-B16F-ED97711FDA52}"/>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667" r="16667"/>
          <a:stretch>
            <a:fillRect/>
          </a:stretch>
        </p:blipFill>
        <p:spPr/>
      </p:pic>
      <p:sp>
        <p:nvSpPr>
          <p:cNvPr id="3" name="Subtitle 2">
            <a:extLst>
              <a:ext uri="{FF2B5EF4-FFF2-40B4-BE49-F238E27FC236}">
                <a16:creationId xmlns:a16="http://schemas.microsoft.com/office/drawing/2014/main" id="{F6B47699-E200-4A1D-8EC0-CAC4EF21F0E8}"/>
              </a:ext>
            </a:extLst>
          </p:cNvPr>
          <p:cNvSpPr>
            <a:spLocks noGrp="1"/>
          </p:cNvSpPr>
          <p:nvPr>
            <p:ph type="subTitle" idx="1"/>
          </p:nvPr>
        </p:nvSpPr>
        <p:spPr/>
        <p:txBody>
          <a:bodyPr/>
          <a:lstStyle/>
          <a:p>
            <a:r>
              <a:rPr lang="en-US" dirty="0">
                <a:latin typeface="Roboto Slab" pitchFamily="2" charset="0"/>
                <a:ea typeface="Roboto Slab" pitchFamily="2" charset="0"/>
              </a:rPr>
              <a:t>The entitle lorem ipsum text dolor sit </a:t>
            </a:r>
            <a:r>
              <a:rPr lang="en-US" dirty="0" err="1">
                <a:latin typeface="Roboto Slab" pitchFamily="2" charset="0"/>
                <a:ea typeface="Roboto Slab" pitchFamily="2" charset="0"/>
              </a:rPr>
              <a:t>amet</a:t>
            </a:r>
            <a:r>
              <a:rPr lang="en-US" dirty="0">
                <a:latin typeface="Roboto Slab" pitchFamily="2" charset="0"/>
                <a:ea typeface="Roboto Slab" pitchFamily="2" charset="0"/>
              </a:rPr>
              <a:t> </a:t>
            </a:r>
            <a:r>
              <a:rPr lang="en-US" dirty="0" err="1">
                <a:latin typeface="Roboto Slab" pitchFamily="2" charset="0"/>
                <a:ea typeface="Roboto Slab" pitchFamily="2" charset="0"/>
              </a:rPr>
              <a:t>agam</a:t>
            </a:r>
            <a:r>
              <a:rPr lang="en-US" dirty="0">
                <a:latin typeface="Roboto Slab" pitchFamily="2" charset="0"/>
                <a:ea typeface="Roboto Slab" pitchFamily="2" charset="0"/>
              </a:rPr>
              <a:t> face text goes here.</a:t>
            </a:r>
          </a:p>
        </p:txBody>
      </p:sp>
      <p:sp>
        <p:nvSpPr>
          <p:cNvPr id="2" name="Title 1">
            <a:extLst>
              <a:ext uri="{FF2B5EF4-FFF2-40B4-BE49-F238E27FC236}">
                <a16:creationId xmlns:a16="http://schemas.microsoft.com/office/drawing/2014/main" id="{CD460C4E-E175-466C-A9B3-04005E81B110}"/>
              </a:ext>
            </a:extLst>
          </p:cNvPr>
          <p:cNvSpPr>
            <a:spLocks noGrp="1"/>
          </p:cNvSpPr>
          <p:nvPr>
            <p:ph type="title"/>
          </p:nvPr>
        </p:nvSpPr>
        <p:spPr/>
        <p:txBody>
          <a:bodyPr/>
          <a:lstStyle/>
          <a:p>
            <a:r>
              <a:rPr lang="en-US" b="1" dirty="0">
                <a:latin typeface="Roboto Slab" pitchFamily="2" charset="0"/>
                <a:ea typeface="Roboto Slab" pitchFamily="2" charset="0"/>
              </a:rPr>
              <a:t>More about us</a:t>
            </a:r>
          </a:p>
        </p:txBody>
      </p:sp>
      <p:pic>
        <p:nvPicPr>
          <p:cNvPr id="35" name="Picture Placeholder 34">
            <a:extLst>
              <a:ext uri="{FF2B5EF4-FFF2-40B4-BE49-F238E27FC236}">
                <a16:creationId xmlns:a16="http://schemas.microsoft.com/office/drawing/2014/main" id="{739B6772-A866-46B9-89FB-FE8595DEF459}"/>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6670" r="16670"/>
          <a:stretch>
            <a:fillRect/>
          </a:stretch>
        </p:blipFill>
        <p:spPr/>
      </p:pic>
      <p:sp>
        <p:nvSpPr>
          <p:cNvPr id="12" name="TextBox 11">
            <a:extLst>
              <a:ext uri="{FF2B5EF4-FFF2-40B4-BE49-F238E27FC236}">
                <a16:creationId xmlns:a16="http://schemas.microsoft.com/office/drawing/2014/main" id="{D647B674-FCCB-4FD5-8AEA-630C409496DC}"/>
              </a:ext>
            </a:extLst>
          </p:cNvPr>
          <p:cNvSpPr txBox="1"/>
          <p:nvPr/>
        </p:nvSpPr>
        <p:spPr>
          <a:xfrm>
            <a:off x="1979854" y="1846987"/>
            <a:ext cx="8232292" cy="529376"/>
          </a:xfrm>
          <a:prstGeom prst="rect">
            <a:avLst/>
          </a:prstGeom>
          <a:noFill/>
        </p:spPr>
        <p:txBody>
          <a:bodyPr wrap="square" rtlCol="0">
            <a:spAutoFit/>
          </a:bodyPr>
          <a:lstStyle/>
          <a:p>
            <a:pPr algn="ctr">
              <a:lnSpc>
                <a:spcPct val="150000"/>
              </a:lnSpc>
            </a:pPr>
            <a:r>
              <a:rPr lang="en-US" sz="1000" i="1" dirty="0">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i="1" dirty="0" err="1">
                <a:latin typeface="Roboto Slab" pitchFamily="2" charset="0"/>
                <a:ea typeface="Roboto Slab" pitchFamily="2" charset="0"/>
                <a:cs typeface="Open Sans Extrabold" panose="020B0906030804020204" pitchFamily="34" charset="0"/>
              </a:rPr>
              <a:t>i</a:t>
            </a:r>
            <a:r>
              <a:rPr lang="en-US" sz="1000" i="1" dirty="0">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sp>
        <p:nvSpPr>
          <p:cNvPr id="13" name="Rectangle 12">
            <a:extLst>
              <a:ext uri="{FF2B5EF4-FFF2-40B4-BE49-F238E27FC236}">
                <a16:creationId xmlns:a16="http://schemas.microsoft.com/office/drawing/2014/main" id="{3D39B602-9237-4ADB-8436-328CB3E6CD3F}"/>
              </a:ext>
            </a:extLst>
          </p:cNvPr>
          <p:cNvSpPr/>
          <p:nvPr/>
        </p:nvSpPr>
        <p:spPr>
          <a:xfrm>
            <a:off x="5608752" y="1651984"/>
            <a:ext cx="974496" cy="67956"/>
          </a:xfrm>
          <a:prstGeom prst="rect">
            <a:avLst/>
          </a:prstGeom>
          <a:gradFill>
            <a:gsLst>
              <a:gs pos="0">
                <a:schemeClr val="accent2">
                  <a:alpha val="90000"/>
                </a:schemeClr>
              </a:gs>
              <a:gs pos="99000">
                <a:schemeClr val="accent3">
                  <a:alpha val="9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318904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25BF6B42-6FEB-4E33-BC78-5B593F23B25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803" b="1803"/>
          <a:stretch>
            <a:fillRect/>
          </a:stretch>
        </p:blipFill>
        <p:spPr/>
      </p:pic>
      <p:pic>
        <p:nvPicPr>
          <p:cNvPr id="24" name="Picture Placeholder 23">
            <a:extLst>
              <a:ext uri="{FF2B5EF4-FFF2-40B4-BE49-F238E27FC236}">
                <a16:creationId xmlns:a16="http://schemas.microsoft.com/office/drawing/2014/main" id="{9C11E70B-03A3-427D-A7D1-DE93ADE0B5B0}"/>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768" r="3768"/>
          <a:stretch>
            <a:fillRect/>
          </a:stretch>
        </p:blipFill>
        <p:spPr/>
      </p:pic>
      <p:pic>
        <p:nvPicPr>
          <p:cNvPr id="27" name="Picture Placeholder 26">
            <a:extLst>
              <a:ext uri="{FF2B5EF4-FFF2-40B4-BE49-F238E27FC236}">
                <a16:creationId xmlns:a16="http://schemas.microsoft.com/office/drawing/2014/main" id="{41704CD8-59A8-4A04-83B8-23D3A417FC87}"/>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1933" b="1933"/>
          <a:stretch>
            <a:fillRect/>
          </a:stretch>
        </p:blipFill>
        <p:spPr/>
      </p:pic>
      <p:pic>
        <p:nvPicPr>
          <p:cNvPr id="29" name="Picture Placeholder 28">
            <a:extLst>
              <a:ext uri="{FF2B5EF4-FFF2-40B4-BE49-F238E27FC236}">
                <a16:creationId xmlns:a16="http://schemas.microsoft.com/office/drawing/2014/main" id="{69597D1F-D2FD-4AF7-9F3A-B54312295E2C}"/>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3836" r="3836"/>
          <a:stretch>
            <a:fillRect/>
          </a:stretch>
        </p:blipFill>
        <p:spPr/>
      </p:pic>
      <p:sp>
        <p:nvSpPr>
          <p:cNvPr id="58" name="TextBox 57">
            <a:extLst>
              <a:ext uri="{FF2B5EF4-FFF2-40B4-BE49-F238E27FC236}">
                <a16:creationId xmlns:a16="http://schemas.microsoft.com/office/drawing/2014/main" id="{A0ADA71A-FBDD-4CBB-8B43-33F11E6018BB}"/>
              </a:ext>
            </a:extLst>
          </p:cNvPr>
          <p:cNvSpPr txBox="1"/>
          <p:nvPr/>
        </p:nvSpPr>
        <p:spPr>
          <a:xfrm>
            <a:off x="-124908" y="-462279"/>
            <a:ext cx="12462048" cy="2246769"/>
          </a:xfrm>
          <a:prstGeom prst="rect">
            <a:avLst/>
          </a:prstGeom>
          <a:noFill/>
        </p:spPr>
        <p:txBody>
          <a:bodyPr wrap="square" rtlCol="0">
            <a:spAutoFit/>
          </a:bodyPr>
          <a:lstStyle/>
          <a:p>
            <a:pPr algn="ctr"/>
            <a:r>
              <a:rPr lang="en-US" sz="13800" b="1" dirty="0">
                <a:solidFill>
                  <a:schemeClr val="bg1">
                    <a:lumMod val="50000"/>
                    <a:alpha val="1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OUR SERVICE</a:t>
            </a:r>
          </a:p>
        </p:txBody>
      </p:sp>
      <p:grpSp>
        <p:nvGrpSpPr>
          <p:cNvPr id="2" name="Group 1">
            <a:extLst>
              <a:ext uri="{FF2B5EF4-FFF2-40B4-BE49-F238E27FC236}">
                <a16:creationId xmlns:a16="http://schemas.microsoft.com/office/drawing/2014/main" id="{958F6398-C153-47D6-B0CB-60C1DCBE444D}"/>
              </a:ext>
            </a:extLst>
          </p:cNvPr>
          <p:cNvGrpSpPr/>
          <p:nvPr/>
        </p:nvGrpSpPr>
        <p:grpSpPr>
          <a:xfrm>
            <a:off x="1803634" y="1784490"/>
            <a:ext cx="8584731" cy="2472914"/>
            <a:chOff x="1874346" y="2992194"/>
            <a:chExt cx="8584731" cy="2472914"/>
          </a:xfrm>
        </p:grpSpPr>
        <p:sp>
          <p:nvSpPr>
            <p:cNvPr id="61" name="Rectangle 60">
              <a:extLst>
                <a:ext uri="{FF2B5EF4-FFF2-40B4-BE49-F238E27FC236}">
                  <a16:creationId xmlns:a16="http://schemas.microsoft.com/office/drawing/2014/main" id="{69503A4F-E938-4521-A76E-BC2B260A060B}"/>
                </a:ext>
              </a:extLst>
            </p:cNvPr>
            <p:cNvSpPr/>
            <p:nvPr/>
          </p:nvSpPr>
          <p:spPr>
            <a:xfrm>
              <a:off x="1874346" y="3041908"/>
              <a:ext cx="1088571" cy="10885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71F2E6D1-8944-487D-B7DA-93CC7067A66B}"/>
                </a:ext>
              </a:extLst>
            </p:cNvPr>
            <p:cNvSpPr/>
            <p:nvPr/>
          </p:nvSpPr>
          <p:spPr>
            <a:xfrm>
              <a:off x="1874346" y="4201048"/>
              <a:ext cx="1088571" cy="10885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F17A4CC4-DD87-4E5F-8211-75535BBCCCAB}"/>
                </a:ext>
              </a:extLst>
            </p:cNvPr>
            <p:cNvSpPr/>
            <p:nvPr/>
          </p:nvSpPr>
          <p:spPr>
            <a:xfrm>
              <a:off x="3033486" y="3041908"/>
              <a:ext cx="1088571" cy="10885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2B5AB4BD-ACD3-499D-9F99-3A6C022C87F3}"/>
                </a:ext>
              </a:extLst>
            </p:cNvPr>
            <p:cNvSpPr/>
            <p:nvPr/>
          </p:nvSpPr>
          <p:spPr>
            <a:xfrm>
              <a:off x="3033486" y="4201048"/>
              <a:ext cx="1088571" cy="10885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0D732E2A-AF7C-4E25-B57A-51EE410F691B}"/>
                </a:ext>
              </a:extLst>
            </p:cNvPr>
            <p:cNvSpPr/>
            <p:nvPr/>
          </p:nvSpPr>
          <p:spPr>
            <a:xfrm>
              <a:off x="2051383" y="3232250"/>
              <a:ext cx="734496" cy="707886"/>
            </a:xfrm>
            <a:prstGeom prst="rect">
              <a:avLst/>
            </a:prstGeom>
          </p:spPr>
          <p:txBody>
            <a:bodyPr wrap="non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67" name="Rectangle 66">
              <a:extLst>
                <a:ext uri="{FF2B5EF4-FFF2-40B4-BE49-F238E27FC236}">
                  <a16:creationId xmlns:a16="http://schemas.microsoft.com/office/drawing/2014/main" id="{EE7B1747-1138-4DBD-B741-F2C288F85876}"/>
                </a:ext>
              </a:extLst>
            </p:cNvPr>
            <p:cNvSpPr/>
            <p:nvPr/>
          </p:nvSpPr>
          <p:spPr>
            <a:xfrm>
              <a:off x="3228958" y="3232250"/>
              <a:ext cx="697627" cy="707886"/>
            </a:xfrm>
            <a:prstGeom prst="rect">
              <a:avLst/>
            </a:prstGeom>
          </p:spPr>
          <p:txBody>
            <a:bodyPr wrap="non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68" name="Rectangle 67">
              <a:extLst>
                <a:ext uri="{FF2B5EF4-FFF2-40B4-BE49-F238E27FC236}">
                  <a16:creationId xmlns:a16="http://schemas.microsoft.com/office/drawing/2014/main" id="{7204C46B-BEB5-4684-896F-B86FB8F34A6E}"/>
                </a:ext>
              </a:extLst>
            </p:cNvPr>
            <p:cNvSpPr/>
            <p:nvPr/>
          </p:nvSpPr>
          <p:spPr>
            <a:xfrm>
              <a:off x="3228958" y="4391390"/>
              <a:ext cx="697627" cy="707886"/>
            </a:xfrm>
            <a:prstGeom prst="rect">
              <a:avLst/>
            </a:prstGeom>
          </p:spPr>
          <p:txBody>
            <a:bodyPr wrap="non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69" name="Rectangle 68">
              <a:extLst>
                <a:ext uri="{FF2B5EF4-FFF2-40B4-BE49-F238E27FC236}">
                  <a16:creationId xmlns:a16="http://schemas.microsoft.com/office/drawing/2014/main" id="{1480F58C-D876-4C93-BBCF-B471E65350AC}"/>
                </a:ext>
              </a:extLst>
            </p:cNvPr>
            <p:cNvSpPr/>
            <p:nvPr/>
          </p:nvSpPr>
          <p:spPr>
            <a:xfrm>
              <a:off x="2106687" y="4391390"/>
              <a:ext cx="623889" cy="707886"/>
            </a:xfrm>
            <a:prstGeom prst="rect">
              <a:avLst/>
            </a:prstGeom>
          </p:spPr>
          <p:txBody>
            <a:bodyPr wrap="non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70" name="Subtitle 6">
              <a:extLst>
                <a:ext uri="{FF2B5EF4-FFF2-40B4-BE49-F238E27FC236}">
                  <a16:creationId xmlns:a16="http://schemas.microsoft.com/office/drawing/2014/main" id="{06BEB7CE-9D27-4D8A-ACD0-A9E37FA7CD14}"/>
                </a:ext>
              </a:extLst>
            </p:cNvPr>
            <p:cNvSpPr txBox="1">
              <a:spLocks/>
            </p:cNvSpPr>
            <p:nvPr/>
          </p:nvSpPr>
          <p:spPr>
            <a:xfrm>
              <a:off x="4317528" y="2992194"/>
              <a:ext cx="6000125" cy="120885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tx1"/>
                  </a:solidFill>
                  <a:latin typeface="Roboto Slab" pitchFamily="2" charset="0"/>
                  <a:ea typeface="Roboto Slab" pitchFamily="2" charset="0"/>
                  <a:cs typeface="Montserrat" charset="0"/>
                </a:rPr>
                <a:t>Need to be sure there isn't anything embarrassing hidden in the middle of text. All the </a:t>
              </a:r>
              <a:r>
                <a:rPr lang="en-US" sz="900" i="1" dirty="0" err="1">
                  <a:solidFill>
                    <a:schemeClr val="tx1"/>
                  </a:solidFill>
                  <a:latin typeface="Roboto Slab" pitchFamily="2" charset="0"/>
                  <a:ea typeface="Roboto Slab" pitchFamily="2" charset="0"/>
                  <a:cs typeface="Montserrat" charset="0"/>
                </a:rPr>
                <a:t>Lorem</a:t>
              </a:r>
              <a:r>
                <a:rPr lang="en-US" sz="900" i="1" dirty="0">
                  <a:solidFill>
                    <a:schemeClr val="tx1"/>
                  </a:solidFill>
                  <a:latin typeface="Roboto Slab" pitchFamily="2" charset="0"/>
                  <a:ea typeface="Roboto Slab" pitchFamily="2" charset="0"/>
                  <a:cs typeface="Montserrat" charset="0"/>
                </a:rPr>
                <a:t> </a:t>
              </a:r>
              <a:r>
                <a:rPr lang="en-US" sz="900" i="1" dirty="0" err="1">
                  <a:solidFill>
                    <a:schemeClr val="tx1"/>
                  </a:solidFill>
                  <a:latin typeface="Roboto Slab" pitchFamily="2" charset="0"/>
                  <a:ea typeface="Roboto Slab" pitchFamily="2" charset="0"/>
                  <a:cs typeface="Montserrat" charset="0"/>
                </a:rPr>
                <a:t>Ipsum</a:t>
              </a:r>
              <a:r>
                <a:rPr lang="en-US" sz="900" i="1" dirty="0">
                  <a:solidFill>
                    <a:schemeClr val="tx1"/>
                  </a:solidFill>
                  <a:latin typeface="Roboto Slab" pitchFamily="2" charset="0"/>
                  <a:ea typeface="Roboto Slab" pitchFamily="2" charset="0"/>
                  <a:cs typeface="Montserrat" charset="0"/>
                </a:rPr>
                <a:t> generators on the Internet tend to repeat predefined chunks as necessary, making this the first true generator on the Internet. It uses a dictionary of over 200 Latin words, combined with a handful.</a:t>
              </a:r>
            </a:p>
            <a:p>
              <a:pPr algn="l">
                <a:lnSpc>
                  <a:spcPts val="1500"/>
                </a:lnSpc>
              </a:pPr>
              <a:r>
                <a:rPr lang="en-US" sz="900" i="1" dirty="0">
                  <a:solidFill>
                    <a:schemeClr val="tx1"/>
                  </a:solidFill>
                  <a:latin typeface="Roboto Slab" pitchFamily="2" charset="0"/>
                  <a:ea typeface="Roboto Slab" pitchFamily="2" charset="0"/>
                  <a:cs typeface="Montserrat" charset="0"/>
                </a:rPr>
                <a:t>There are many variations of passages of </a:t>
              </a:r>
              <a:r>
                <a:rPr lang="en-US" sz="900" i="1" dirty="0" err="1">
                  <a:solidFill>
                    <a:schemeClr val="tx1"/>
                  </a:solidFill>
                  <a:latin typeface="Roboto Slab" pitchFamily="2" charset="0"/>
                  <a:ea typeface="Roboto Slab" pitchFamily="2" charset="0"/>
                  <a:cs typeface="Montserrat" charset="0"/>
                </a:rPr>
                <a:t>Lorem</a:t>
              </a:r>
              <a:r>
                <a:rPr lang="en-US" sz="900" i="1" dirty="0">
                  <a:solidFill>
                    <a:schemeClr val="tx1"/>
                  </a:solidFill>
                  <a:latin typeface="Roboto Slab" pitchFamily="2" charset="0"/>
                  <a:ea typeface="Roboto Slab" pitchFamily="2" charset="0"/>
                  <a:cs typeface="Montserrat" charset="0"/>
                </a:rPr>
                <a:t> </a:t>
              </a:r>
              <a:r>
                <a:rPr lang="en-US" sz="900" i="1" dirty="0" err="1">
                  <a:solidFill>
                    <a:schemeClr val="tx1"/>
                  </a:solidFill>
                  <a:latin typeface="Roboto Slab" pitchFamily="2" charset="0"/>
                  <a:ea typeface="Roboto Slab" pitchFamily="2" charset="0"/>
                  <a:cs typeface="Montserrat" charset="0"/>
                </a:rPr>
                <a:t>Ipsum</a:t>
              </a:r>
              <a:r>
                <a:rPr lang="en-US" sz="900" i="1" dirty="0">
                  <a:solidFill>
                    <a:schemeClr val="tx1"/>
                  </a:solidFill>
                  <a:latin typeface="Roboto Slab" pitchFamily="2" charset="0"/>
                  <a:ea typeface="Roboto Slab" pitchFamily="2" charset="0"/>
                  <a:cs typeface="Montserrat" charset="0"/>
                </a:rPr>
                <a:t> available, but the majority have suffered alteration in some form, by injected </a:t>
              </a:r>
              <a:r>
                <a:rPr lang="en-US" sz="900" i="1" dirty="0" err="1">
                  <a:solidFill>
                    <a:schemeClr val="tx1"/>
                  </a:solidFill>
                  <a:latin typeface="Roboto Slab" pitchFamily="2" charset="0"/>
                  <a:ea typeface="Roboto Slab" pitchFamily="2" charset="0"/>
                  <a:cs typeface="Montserrat" charset="0"/>
                </a:rPr>
                <a:t>humour</a:t>
              </a:r>
              <a:r>
                <a:rPr lang="en-US" sz="900" i="1" dirty="0">
                  <a:solidFill>
                    <a:schemeClr val="tx1"/>
                  </a:solidFill>
                  <a:latin typeface="Roboto Slab" pitchFamily="2" charset="0"/>
                  <a:ea typeface="Roboto Slab" pitchFamily="2" charset="0"/>
                  <a:cs typeface="Montserrat" charset="0"/>
                </a:rPr>
                <a:t>.</a:t>
              </a:r>
            </a:p>
          </p:txBody>
        </p:sp>
        <p:grpSp>
          <p:nvGrpSpPr>
            <p:cNvPr id="75" name="Group 74">
              <a:extLst>
                <a:ext uri="{FF2B5EF4-FFF2-40B4-BE49-F238E27FC236}">
                  <a16:creationId xmlns:a16="http://schemas.microsoft.com/office/drawing/2014/main" id="{8897D2DC-5D4B-4572-BF9D-061B1DCD1ABC}"/>
                </a:ext>
              </a:extLst>
            </p:cNvPr>
            <p:cNvGrpSpPr/>
            <p:nvPr/>
          </p:nvGrpSpPr>
          <p:grpSpPr>
            <a:xfrm>
              <a:off x="4317529" y="4603334"/>
              <a:ext cx="6141548" cy="861774"/>
              <a:chOff x="3945881" y="4642647"/>
              <a:chExt cx="6141548" cy="861774"/>
            </a:xfrm>
          </p:grpSpPr>
          <p:sp>
            <p:nvSpPr>
              <p:cNvPr id="73" name="Subtitle 6">
                <a:extLst>
                  <a:ext uri="{FF2B5EF4-FFF2-40B4-BE49-F238E27FC236}">
                    <a16:creationId xmlns:a16="http://schemas.microsoft.com/office/drawing/2014/main" id="{2947BC8F-B8AB-4AA4-A867-AE83A3C37552}"/>
                  </a:ext>
                </a:extLst>
              </p:cNvPr>
              <p:cNvSpPr txBox="1">
                <a:spLocks/>
              </p:cNvSpPr>
              <p:nvPr/>
            </p:nvSpPr>
            <p:spPr>
              <a:xfrm>
                <a:off x="4760576" y="4790098"/>
                <a:ext cx="5326853" cy="563528"/>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b="1" dirty="0">
                    <a:solidFill>
                      <a:schemeClr val="accent5"/>
                    </a:solidFill>
                    <a:latin typeface="Roboto Slab" pitchFamily="2" charset="0"/>
                    <a:ea typeface="Roboto Slab" pitchFamily="2" charset="0"/>
                    <a:cs typeface="Open Sans Extrabold" panose="020B0906030804020204" pitchFamily="34" charset="0"/>
                  </a:rPr>
                  <a:t>Passages of </a:t>
                </a:r>
                <a:r>
                  <a:rPr lang="en-US" b="1" dirty="0" err="1">
                    <a:solidFill>
                      <a:schemeClr val="accent5"/>
                    </a:solidFill>
                    <a:latin typeface="Roboto Slab" pitchFamily="2" charset="0"/>
                    <a:ea typeface="Roboto Slab" pitchFamily="2" charset="0"/>
                    <a:cs typeface="Open Sans Extrabold" panose="020B0906030804020204" pitchFamily="34" charset="0"/>
                  </a:rPr>
                  <a:t>Lorem</a:t>
                </a:r>
                <a:r>
                  <a:rPr lang="en-US" b="1" dirty="0">
                    <a:solidFill>
                      <a:schemeClr val="accent5"/>
                    </a:solidFill>
                    <a:latin typeface="Roboto Slab" pitchFamily="2" charset="0"/>
                    <a:ea typeface="Roboto Slab" pitchFamily="2" charset="0"/>
                    <a:cs typeface="Open Sans Extrabold" panose="020B0906030804020204" pitchFamily="34" charset="0"/>
                  </a:rPr>
                  <a:t> </a:t>
                </a:r>
                <a:r>
                  <a:rPr lang="en-US" b="1" dirty="0" err="1">
                    <a:solidFill>
                      <a:schemeClr val="accent5"/>
                    </a:solidFill>
                    <a:latin typeface="Roboto Slab" pitchFamily="2" charset="0"/>
                    <a:ea typeface="Roboto Slab" pitchFamily="2" charset="0"/>
                    <a:cs typeface="Open Sans Extrabold" panose="020B0906030804020204" pitchFamily="34" charset="0"/>
                  </a:rPr>
                  <a:t>Ipsum</a:t>
                </a:r>
                <a:r>
                  <a:rPr lang="en-US" b="1" dirty="0">
                    <a:solidFill>
                      <a:schemeClr val="accent5"/>
                    </a:solidFill>
                    <a:latin typeface="Roboto Slab" pitchFamily="2" charset="0"/>
                    <a:ea typeface="Roboto Slab" pitchFamily="2" charset="0"/>
                    <a:cs typeface="Open Sans Extrabold" panose="020B0906030804020204" pitchFamily="34" charset="0"/>
                  </a:rPr>
                  <a:t> available, but the majority have </a:t>
                </a:r>
                <a:r>
                  <a:rPr lang="en-US" b="1" dirty="0" err="1">
                    <a:solidFill>
                      <a:schemeClr val="accent5"/>
                    </a:solidFill>
                    <a:latin typeface="Roboto Slab" pitchFamily="2" charset="0"/>
                    <a:ea typeface="Roboto Slab" pitchFamily="2" charset="0"/>
                    <a:cs typeface="Open Sans Extrabold" panose="020B0906030804020204" pitchFamily="34" charset="0"/>
                  </a:rPr>
                  <a:t>suffere</a:t>
                </a:r>
                <a:r>
                  <a:rPr lang="en-US" b="1" dirty="0">
                    <a:solidFill>
                      <a:schemeClr val="accent5"/>
                    </a:solidFill>
                    <a:latin typeface="Roboto Slab" pitchFamily="2" charset="0"/>
                    <a:ea typeface="Roboto Slab" pitchFamily="2" charset="0"/>
                    <a:cs typeface="Open Sans Extrabold" panose="020B0906030804020204" pitchFamily="34" charset="0"/>
                  </a:rPr>
                  <a:t> alteration in some form, by injected </a:t>
                </a:r>
                <a:r>
                  <a:rPr lang="en-US" b="1" dirty="0" err="1">
                    <a:solidFill>
                      <a:schemeClr val="accent5"/>
                    </a:solidFill>
                    <a:latin typeface="Roboto Slab" pitchFamily="2" charset="0"/>
                    <a:ea typeface="Roboto Slab" pitchFamily="2" charset="0"/>
                    <a:cs typeface="Open Sans Extrabold" panose="020B0906030804020204" pitchFamily="34" charset="0"/>
                  </a:rPr>
                  <a:t>humour</a:t>
                </a:r>
                <a:r>
                  <a:rPr lang="en-US" b="1" dirty="0">
                    <a:solidFill>
                      <a:schemeClr val="accent5"/>
                    </a:solidFill>
                    <a:latin typeface="Roboto Slab" pitchFamily="2" charset="0"/>
                    <a:ea typeface="Roboto Slab" pitchFamily="2" charset="0"/>
                    <a:cs typeface="Open Sans Extrabold" panose="020B0906030804020204" pitchFamily="34" charset="0"/>
                  </a:rPr>
                  <a:t>, or </a:t>
                </a:r>
                <a:r>
                  <a:rPr lang="en-US" b="1" dirty="0" err="1">
                    <a:solidFill>
                      <a:schemeClr val="accent5"/>
                    </a:solidFill>
                    <a:latin typeface="Roboto Slab" pitchFamily="2" charset="0"/>
                    <a:ea typeface="Roboto Slab" pitchFamily="2" charset="0"/>
                    <a:cs typeface="Open Sans Extrabold" panose="020B0906030804020204" pitchFamily="34" charset="0"/>
                  </a:rPr>
                  <a:t>randomised</a:t>
                </a:r>
                <a:r>
                  <a:rPr lang="en-US" b="1" dirty="0">
                    <a:solidFill>
                      <a:schemeClr val="accent5"/>
                    </a:solidFill>
                    <a:latin typeface="Roboto Slab" pitchFamily="2" charset="0"/>
                    <a:ea typeface="Roboto Slab" pitchFamily="2" charset="0"/>
                    <a:cs typeface="Open Sans Extrabold" panose="020B0906030804020204" pitchFamily="34" charset="0"/>
                  </a:rPr>
                  <a:t> word.</a:t>
                </a:r>
              </a:p>
            </p:txBody>
          </p:sp>
          <p:sp>
            <p:nvSpPr>
              <p:cNvPr id="74" name="Rectangle 73">
                <a:extLst>
                  <a:ext uri="{FF2B5EF4-FFF2-40B4-BE49-F238E27FC236}">
                    <a16:creationId xmlns:a16="http://schemas.microsoft.com/office/drawing/2014/main" id="{7C72A5C5-68C0-4BF1-ACAC-32DFDBC104E7}"/>
                  </a:ext>
                </a:extLst>
              </p:cNvPr>
              <p:cNvSpPr/>
              <p:nvPr/>
            </p:nvSpPr>
            <p:spPr>
              <a:xfrm>
                <a:off x="3945881" y="4642647"/>
                <a:ext cx="734496" cy="861774"/>
              </a:xfrm>
              <a:prstGeom prst="rect">
                <a:avLst/>
              </a:prstGeom>
            </p:spPr>
            <p:txBody>
              <a:bodyPr wrap="none" anchor="ctr">
                <a:spAutoFit/>
              </a:bodyPr>
              <a:lstStyle/>
              <a:p>
                <a:pPr algn="ctr"/>
                <a:r>
                  <a:rPr lang="en-US" sz="5000" dirty="0">
                    <a:solidFill>
                      <a:schemeClr val="accent6"/>
                    </a:solidFill>
                    <a:latin typeface="FontAwesome" charset="0"/>
                  </a:rPr>
                  <a:t></a:t>
                </a:r>
                <a:endParaRPr lang="en-US" sz="5000" dirty="0">
                  <a:solidFill>
                    <a:schemeClr val="accent6"/>
                  </a:solidFill>
                </a:endParaRPr>
              </a:p>
            </p:txBody>
          </p:sp>
        </p:grpSp>
      </p:grpSp>
    </p:spTree>
    <p:extLst>
      <p:ext uri="{BB962C8B-B14F-4D97-AF65-F5344CB8AC3E}">
        <p14:creationId xmlns:p14="http://schemas.microsoft.com/office/powerpoint/2010/main" val="1743243902"/>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F6FCAF08-859F-44A2-9FBA-4460C4D638C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3203" r="13203"/>
          <a:stretch>
            <a:fillRect/>
          </a:stretch>
        </p:blipFill>
        <p:spPr/>
      </p:pic>
      <p:pic>
        <p:nvPicPr>
          <p:cNvPr id="15" name="Picture Placeholder 14">
            <a:extLst>
              <a:ext uri="{FF2B5EF4-FFF2-40B4-BE49-F238E27FC236}">
                <a16:creationId xmlns:a16="http://schemas.microsoft.com/office/drawing/2014/main" id="{F851BE5E-0B57-4C2E-B99A-2A1217473B4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968" r="16968"/>
          <a:stretch>
            <a:fillRect/>
          </a:stretch>
        </p:blipFill>
        <p:spPr/>
      </p:pic>
      <p:pic>
        <p:nvPicPr>
          <p:cNvPr id="11" name="Picture Placeholder 10">
            <a:extLst>
              <a:ext uri="{FF2B5EF4-FFF2-40B4-BE49-F238E27FC236}">
                <a16:creationId xmlns:a16="http://schemas.microsoft.com/office/drawing/2014/main" id="{EC1126CD-4659-4F71-AA71-ACB9F2BB282A}"/>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9032" r="19032"/>
          <a:stretch>
            <a:fillRect/>
          </a:stretch>
        </p:blipFill>
        <p:spPr/>
      </p:pic>
      <p:pic>
        <p:nvPicPr>
          <p:cNvPr id="17" name="Picture Placeholder 16">
            <a:extLst>
              <a:ext uri="{FF2B5EF4-FFF2-40B4-BE49-F238E27FC236}">
                <a16:creationId xmlns:a16="http://schemas.microsoft.com/office/drawing/2014/main" id="{3A313E12-FAA3-44A6-BA7C-24C2D741D2B0}"/>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2939" r="12939"/>
          <a:stretch>
            <a:fillRect/>
          </a:stretch>
        </p:blipFill>
        <p:spPr/>
      </p:pic>
      <p:sp>
        <p:nvSpPr>
          <p:cNvPr id="2" name="Title 1">
            <a:extLst>
              <a:ext uri="{FF2B5EF4-FFF2-40B4-BE49-F238E27FC236}">
                <a16:creationId xmlns:a16="http://schemas.microsoft.com/office/drawing/2014/main" id="{CD460C4E-E175-466C-A9B3-04005E81B110}"/>
              </a:ext>
            </a:extLst>
          </p:cNvPr>
          <p:cNvSpPr>
            <a:spLocks noGrp="1"/>
          </p:cNvSpPr>
          <p:nvPr>
            <p:ph type="title" idx="4294967295"/>
          </p:nvPr>
        </p:nvSpPr>
        <p:spPr>
          <a:xfrm>
            <a:off x="838200" y="476250"/>
            <a:ext cx="10515600" cy="611188"/>
          </a:xfrm>
        </p:spPr>
        <p:txBody>
          <a:bodyPr/>
          <a:lstStyle/>
          <a:p>
            <a:r>
              <a:rPr lang="en-US" b="1" dirty="0">
                <a:latin typeface="Roboto Slab" pitchFamily="2" charset="0"/>
                <a:ea typeface="Roboto Slab" pitchFamily="2" charset="0"/>
              </a:rPr>
              <a:t>Our Service</a:t>
            </a:r>
          </a:p>
        </p:txBody>
      </p:sp>
      <p:sp>
        <p:nvSpPr>
          <p:cNvPr id="3" name="Subtitle 2">
            <a:extLst>
              <a:ext uri="{FF2B5EF4-FFF2-40B4-BE49-F238E27FC236}">
                <a16:creationId xmlns:a16="http://schemas.microsoft.com/office/drawing/2014/main" id="{F6B47699-E200-4A1D-8EC0-CAC4EF21F0E8}"/>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latin typeface="Roboto Slab" pitchFamily="2" charset="0"/>
                <a:ea typeface="Roboto Slab" pitchFamily="2" charset="0"/>
              </a:rPr>
              <a:t>The entitle lorem ipsum text dolor sit </a:t>
            </a:r>
            <a:r>
              <a:rPr lang="en-US" sz="1000" dirty="0" err="1">
                <a:latin typeface="Roboto Slab" pitchFamily="2" charset="0"/>
                <a:ea typeface="Roboto Slab" pitchFamily="2" charset="0"/>
              </a:rPr>
              <a:t>amet</a:t>
            </a:r>
            <a:r>
              <a:rPr lang="en-US" sz="1000" dirty="0">
                <a:latin typeface="Roboto Slab" pitchFamily="2" charset="0"/>
                <a:ea typeface="Roboto Slab" pitchFamily="2" charset="0"/>
              </a:rPr>
              <a:t> </a:t>
            </a:r>
            <a:r>
              <a:rPr lang="en-US" sz="1000" dirty="0" err="1">
                <a:latin typeface="Roboto Slab" pitchFamily="2" charset="0"/>
                <a:ea typeface="Roboto Slab" pitchFamily="2" charset="0"/>
              </a:rPr>
              <a:t>agam</a:t>
            </a:r>
            <a:r>
              <a:rPr lang="en-US" sz="1000" dirty="0">
                <a:latin typeface="Roboto Slab" pitchFamily="2" charset="0"/>
                <a:ea typeface="Roboto Slab" pitchFamily="2" charset="0"/>
              </a:rPr>
              <a:t> face text goes here.</a:t>
            </a:r>
          </a:p>
        </p:txBody>
      </p:sp>
      <p:sp>
        <p:nvSpPr>
          <p:cNvPr id="39" name="Right Triangle 38">
            <a:extLst>
              <a:ext uri="{FF2B5EF4-FFF2-40B4-BE49-F238E27FC236}">
                <a16:creationId xmlns:a16="http://schemas.microsoft.com/office/drawing/2014/main" id="{718D8371-7AA1-4AE7-885C-BF50A2B2C460}"/>
              </a:ext>
            </a:extLst>
          </p:cNvPr>
          <p:cNvSpPr/>
          <p:nvPr/>
        </p:nvSpPr>
        <p:spPr bwMode="auto">
          <a:xfrm rot="8100000">
            <a:off x="2486561"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0" name="Right Triangle 39">
            <a:extLst>
              <a:ext uri="{FF2B5EF4-FFF2-40B4-BE49-F238E27FC236}">
                <a16:creationId xmlns:a16="http://schemas.microsoft.com/office/drawing/2014/main" id="{E190565C-11A8-4BB9-BFA0-F7C257208A7C}"/>
              </a:ext>
            </a:extLst>
          </p:cNvPr>
          <p:cNvSpPr/>
          <p:nvPr/>
        </p:nvSpPr>
        <p:spPr bwMode="auto">
          <a:xfrm rot="8100000">
            <a:off x="4808847"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1" name="Right Triangle 40">
            <a:extLst>
              <a:ext uri="{FF2B5EF4-FFF2-40B4-BE49-F238E27FC236}">
                <a16:creationId xmlns:a16="http://schemas.microsoft.com/office/drawing/2014/main" id="{7EA231D8-E164-4506-AE7D-13B5222EBD42}"/>
              </a:ext>
            </a:extLst>
          </p:cNvPr>
          <p:cNvSpPr/>
          <p:nvPr/>
        </p:nvSpPr>
        <p:spPr bwMode="auto">
          <a:xfrm rot="8100000">
            <a:off x="7131133"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2" name="Right Triangle 41">
            <a:extLst>
              <a:ext uri="{FF2B5EF4-FFF2-40B4-BE49-F238E27FC236}">
                <a16:creationId xmlns:a16="http://schemas.microsoft.com/office/drawing/2014/main" id="{2095CC41-92E3-4932-9988-D696E370E700}"/>
              </a:ext>
            </a:extLst>
          </p:cNvPr>
          <p:cNvSpPr/>
          <p:nvPr/>
        </p:nvSpPr>
        <p:spPr bwMode="auto">
          <a:xfrm rot="8100000">
            <a:off x="9453419"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3" name="Rectangle 20">
            <a:extLst>
              <a:ext uri="{FF2B5EF4-FFF2-40B4-BE49-F238E27FC236}">
                <a16:creationId xmlns:a16="http://schemas.microsoft.com/office/drawing/2014/main" id="{2B1C2EC7-D7EE-4F9E-9124-5704A0E62683}"/>
              </a:ext>
            </a:extLst>
          </p:cNvPr>
          <p:cNvSpPr>
            <a:spLocks/>
          </p:cNvSpPr>
          <p:nvPr/>
        </p:nvSpPr>
        <p:spPr bwMode="auto">
          <a:xfrm>
            <a:off x="1778219" y="5138987"/>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2"/>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4" name="Rectangle 20">
            <a:extLst>
              <a:ext uri="{FF2B5EF4-FFF2-40B4-BE49-F238E27FC236}">
                <a16:creationId xmlns:a16="http://schemas.microsoft.com/office/drawing/2014/main" id="{28FBAC75-7308-45AB-92E1-03A781EA57E6}"/>
              </a:ext>
            </a:extLst>
          </p:cNvPr>
          <p:cNvSpPr>
            <a:spLocks/>
          </p:cNvSpPr>
          <p:nvPr/>
        </p:nvSpPr>
        <p:spPr bwMode="auto">
          <a:xfrm>
            <a:off x="4100505" y="5138987"/>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2"/>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5" name="Rectangle 20">
            <a:extLst>
              <a:ext uri="{FF2B5EF4-FFF2-40B4-BE49-F238E27FC236}">
                <a16:creationId xmlns:a16="http://schemas.microsoft.com/office/drawing/2014/main" id="{DF2020CE-1962-40F0-A61F-DEE926C6C407}"/>
              </a:ext>
            </a:extLst>
          </p:cNvPr>
          <p:cNvSpPr>
            <a:spLocks/>
          </p:cNvSpPr>
          <p:nvPr/>
        </p:nvSpPr>
        <p:spPr bwMode="auto">
          <a:xfrm>
            <a:off x="6422791" y="5138987"/>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2"/>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6" name="Rectangle 20">
            <a:extLst>
              <a:ext uri="{FF2B5EF4-FFF2-40B4-BE49-F238E27FC236}">
                <a16:creationId xmlns:a16="http://schemas.microsoft.com/office/drawing/2014/main" id="{63A7EA61-4775-4E7C-AEDF-2262247CD5E2}"/>
              </a:ext>
            </a:extLst>
          </p:cNvPr>
          <p:cNvSpPr>
            <a:spLocks/>
          </p:cNvSpPr>
          <p:nvPr/>
        </p:nvSpPr>
        <p:spPr bwMode="auto">
          <a:xfrm>
            <a:off x="8745077" y="5138987"/>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2"/>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7" name="TextBox 46">
            <a:extLst>
              <a:ext uri="{FF2B5EF4-FFF2-40B4-BE49-F238E27FC236}">
                <a16:creationId xmlns:a16="http://schemas.microsoft.com/office/drawing/2014/main" id="{FE09198B-2837-4111-81DF-672BC665F117}"/>
              </a:ext>
            </a:extLst>
          </p:cNvPr>
          <p:cNvSpPr txBox="1"/>
          <p:nvPr/>
        </p:nvSpPr>
        <p:spPr>
          <a:xfrm>
            <a:off x="1979854" y="1846987"/>
            <a:ext cx="8232292" cy="529376"/>
          </a:xfrm>
          <a:prstGeom prst="rect">
            <a:avLst/>
          </a:prstGeom>
          <a:noFill/>
        </p:spPr>
        <p:txBody>
          <a:bodyPr wrap="square" rtlCol="0">
            <a:spAutoFit/>
          </a:bodyPr>
          <a:lstStyle/>
          <a:p>
            <a:pPr algn="ctr">
              <a:lnSpc>
                <a:spcPct val="150000"/>
              </a:lnSpc>
            </a:pPr>
            <a:r>
              <a:rPr lang="en-US" sz="1000" i="1" dirty="0">
                <a:solidFill>
                  <a:schemeClr val="accent1"/>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i="1" dirty="0" err="1">
                <a:solidFill>
                  <a:schemeClr val="accent1"/>
                </a:solidFill>
                <a:latin typeface="Roboto Slab" pitchFamily="2" charset="0"/>
                <a:ea typeface="Roboto Slab" pitchFamily="2" charset="0"/>
                <a:cs typeface="Open Sans Extrabold" panose="020B0906030804020204" pitchFamily="34" charset="0"/>
              </a:rPr>
              <a:t>i</a:t>
            </a:r>
            <a:r>
              <a:rPr lang="en-US" sz="1000" i="1" dirty="0">
                <a:solidFill>
                  <a:schemeClr val="accent1"/>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sp>
        <p:nvSpPr>
          <p:cNvPr id="48" name="Rectangle 47">
            <a:extLst>
              <a:ext uri="{FF2B5EF4-FFF2-40B4-BE49-F238E27FC236}">
                <a16:creationId xmlns:a16="http://schemas.microsoft.com/office/drawing/2014/main" id="{2CD2D10A-28C2-46A1-96C2-1CCEF1056DDD}"/>
              </a:ext>
            </a:extLst>
          </p:cNvPr>
          <p:cNvSpPr/>
          <p:nvPr/>
        </p:nvSpPr>
        <p:spPr>
          <a:xfrm>
            <a:off x="5608752" y="1651984"/>
            <a:ext cx="974496" cy="67956"/>
          </a:xfrm>
          <a:prstGeom prst="rect">
            <a:avLst/>
          </a:prstGeom>
          <a:gradFill>
            <a:gsLst>
              <a:gs pos="0">
                <a:schemeClr val="accent2"/>
              </a:gs>
              <a:gs pos="99000">
                <a:schemeClr val="tx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677347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1BBAC0B-1D9B-4888-801E-9B229DB6C366}"/>
              </a:ext>
            </a:extLst>
          </p:cNvPr>
          <p:cNvSpPr/>
          <p:nvPr/>
        </p:nvSpPr>
        <p:spPr>
          <a:xfrm>
            <a:off x="0" y="0"/>
            <a:ext cx="3643088" cy="6858000"/>
          </a:xfrm>
          <a:prstGeom prst="roundRect">
            <a:avLst>
              <a:gd name="adj" fmla="val 398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9E894FA-BB02-48EC-B56F-CBCFC3528A40}"/>
              </a:ext>
            </a:extLst>
          </p:cNvPr>
          <p:cNvSpPr txBox="1"/>
          <p:nvPr/>
        </p:nvSpPr>
        <p:spPr>
          <a:xfrm>
            <a:off x="4539335" y="2197313"/>
            <a:ext cx="2180125" cy="553998"/>
          </a:xfrm>
          <a:prstGeom prst="rect">
            <a:avLst/>
          </a:prstGeom>
          <a:noFill/>
        </p:spPr>
        <p:txBody>
          <a:bodyPr wrap="square" rtlCol="0">
            <a:spAutoFit/>
          </a:bodyPr>
          <a:lstStyle/>
          <a:p>
            <a:r>
              <a:rPr lang="en-US" sz="3000" b="1" spc="300" dirty="0">
                <a:solidFill>
                  <a:schemeClr val="bg1">
                    <a:lumMod val="65000"/>
                  </a:schemeClr>
                </a:solidFill>
                <a:latin typeface="Roboto Slab" pitchFamily="2" charset="0"/>
                <a:ea typeface="Roboto Slab" pitchFamily="2" charset="0"/>
                <a:cs typeface="Open Sans Light" panose="020B0306030504020204" pitchFamily="34" charset="0"/>
              </a:rPr>
              <a:t>SERVICE</a:t>
            </a:r>
          </a:p>
        </p:txBody>
      </p:sp>
      <p:sp>
        <p:nvSpPr>
          <p:cNvPr id="50" name="Shape 46">
            <a:extLst>
              <a:ext uri="{FF2B5EF4-FFF2-40B4-BE49-F238E27FC236}">
                <a16:creationId xmlns:a16="http://schemas.microsoft.com/office/drawing/2014/main" id="{89EBD76A-121D-4891-81D6-CC3E85B5D532}"/>
              </a:ext>
            </a:extLst>
          </p:cNvPr>
          <p:cNvSpPr/>
          <p:nvPr/>
        </p:nvSpPr>
        <p:spPr>
          <a:xfrm>
            <a:off x="4773206" y="3131438"/>
            <a:ext cx="598248" cy="611032"/>
          </a:xfrm>
          <a:custGeom>
            <a:avLst/>
            <a:gdLst/>
            <a:ahLst/>
            <a:cxnLst>
              <a:cxn ang="0">
                <a:pos x="wd2" y="hd2"/>
              </a:cxn>
              <a:cxn ang="5400000">
                <a:pos x="wd2" y="hd2"/>
              </a:cxn>
              <a:cxn ang="10800000">
                <a:pos x="wd2" y="hd2"/>
              </a:cxn>
              <a:cxn ang="16200000">
                <a:pos x="wd2" y="hd2"/>
              </a:cxn>
            </a:cxnLst>
            <a:rect l="0" t="0" r="r" b="b"/>
            <a:pathLst>
              <a:path w="21600" h="21600" extrusionOk="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2" name="TextBox 51">
            <a:extLst>
              <a:ext uri="{FF2B5EF4-FFF2-40B4-BE49-F238E27FC236}">
                <a16:creationId xmlns:a16="http://schemas.microsoft.com/office/drawing/2014/main" id="{EF52BBF8-3C08-45D2-BB7E-C4D2E9617507}"/>
              </a:ext>
            </a:extLst>
          </p:cNvPr>
          <p:cNvSpPr txBox="1"/>
          <p:nvPr/>
        </p:nvSpPr>
        <p:spPr>
          <a:xfrm>
            <a:off x="4657132" y="4193443"/>
            <a:ext cx="1170999" cy="457433"/>
          </a:xfrm>
          <a:prstGeom prst="rect">
            <a:avLst/>
          </a:prstGeom>
          <a:noFill/>
        </p:spPr>
        <p:txBody>
          <a:bodyPr wrap="square" numCol="1" spcCol="457200" rtlCol="0" anchor="ctr">
            <a:spAutoFit/>
          </a:bodyPr>
          <a:lstStyle/>
          <a:p>
            <a:pPr>
              <a:lnSpc>
                <a:spcPts val="1500"/>
              </a:lnSpc>
            </a:pPr>
            <a:r>
              <a:rPr lang="en-US" sz="900" dirty="0">
                <a:solidFill>
                  <a:schemeClr val="bg2"/>
                </a:solidFill>
                <a:latin typeface="Roboto Slab" pitchFamily="2" charset="0"/>
                <a:ea typeface="Roboto Slab" pitchFamily="2" charset="0"/>
                <a:cs typeface="Open Sans Extrabold" panose="020B0906030804020204" pitchFamily="34" charset="0"/>
              </a:rPr>
              <a:t>Fruitful were hath waters divide</a:t>
            </a:r>
          </a:p>
        </p:txBody>
      </p:sp>
      <p:sp>
        <p:nvSpPr>
          <p:cNvPr id="51" name="Freeform 212">
            <a:extLst>
              <a:ext uri="{FF2B5EF4-FFF2-40B4-BE49-F238E27FC236}">
                <a16:creationId xmlns:a16="http://schemas.microsoft.com/office/drawing/2014/main" id="{358E9598-7D1E-4E2B-9658-836C459F2660}"/>
              </a:ext>
            </a:extLst>
          </p:cNvPr>
          <p:cNvSpPr/>
          <p:nvPr/>
        </p:nvSpPr>
        <p:spPr>
          <a:xfrm>
            <a:off x="6098678" y="3113295"/>
            <a:ext cx="620785" cy="617972"/>
          </a:xfrm>
          <a:custGeom>
            <a:avLst/>
            <a:gdLst>
              <a:gd name="connsiteX0" fmla="*/ 1049857 w 2090579"/>
              <a:gd name="connsiteY0" fmla="*/ 847945 h 2081100"/>
              <a:gd name="connsiteX1" fmla="*/ 860645 w 2090579"/>
              <a:gd name="connsiteY1" fmla="*/ 1037157 h 2081100"/>
              <a:gd name="connsiteX2" fmla="*/ 1049857 w 2090579"/>
              <a:gd name="connsiteY2" fmla="*/ 1226369 h 2081100"/>
              <a:gd name="connsiteX3" fmla="*/ 1239036 w 2090579"/>
              <a:gd name="connsiteY3" fmla="*/ 1037157 h 2081100"/>
              <a:gd name="connsiteX4" fmla="*/ 1049857 w 2090579"/>
              <a:gd name="connsiteY4" fmla="*/ 847945 h 2081100"/>
              <a:gd name="connsiteX5" fmla="*/ 1049857 w 2090579"/>
              <a:gd name="connsiteY5" fmla="*/ 685800 h 2081100"/>
              <a:gd name="connsiteX6" fmla="*/ 1401213 w 2090579"/>
              <a:gd name="connsiteY6" fmla="*/ 1037157 h 2081100"/>
              <a:gd name="connsiteX7" fmla="*/ 1049857 w 2090579"/>
              <a:gd name="connsiteY7" fmla="*/ 1388513 h 2081100"/>
              <a:gd name="connsiteX8" fmla="*/ 698500 w 2090579"/>
              <a:gd name="connsiteY8" fmla="*/ 1037157 h 2081100"/>
              <a:gd name="connsiteX9" fmla="*/ 1049857 w 2090579"/>
              <a:gd name="connsiteY9" fmla="*/ 685800 h 2081100"/>
              <a:gd name="connsiteX10" fmla="*/ 1044612 w 2090579"/>
              <a:gd name="connsiteY10" fmla="*/ 162152 h 2081100"/>
              <a:gd name="connsiteX11" fmla="*/ 967571 w 2090579"/>
              <a:gd name="connsiteY11" fmla="*/ 212156 h 2081100"/>
              <a:gd name="connsiteX12" fmla="*/ 922952 w 2090579"/>
              <a:gd name="connsiteY12" fmla="*/ 309467 h 2081100"/>
              <a:gd name="connsiteX13" fmla="*/ 698699 w 2090579"/>
              <a:gd name="connsiteY13" fmla="*/ 454084 h 2081100"/>
              <a:gd name="connsiteX14" fmla="*/ 612172 w 2090579"/>
              <a:gd name="connsiteY14" fmla="*/ 437802 h 2081100"/>
              <a:gd name="connsiteX15" fmla="*/ 512192 w 2090579"/>
              <a:gd name="connsiteY15" fmla="*/ 400033 h 2081100"/>
              <a:gd name="connsiteX16" fmla="*/ 412212 w 2090579"/>
              <a:gd name="connsiteY16" fmla="*/ 431057 h 2081100"/>
              <a:gd name="connsiteX17" fmla="*/ 402727 w 2090579"/>
              <a:gd name="connsiteY17" fmla="*/ 508135 h 2081100"/>
              <a:gd name="connsiteX18" fmla="*/ 440570 w 2090579"/>
              <a:gd name="connsiteY18" fmla="*/ 608143 h 2081100"/>
              <a:gd name="connsiteX19" fmla="*/ 312135 w 2090579"/>
              <a:gd name="connsiteY19" fmla="*/ 918960 h 2081100"/>
              <a:gd name="connsiteX20" fmla="*/ 214865 w 2090579"/>
              <a:gd name="connsiteY20" fmla="*/ 963569 h 2081100"/>
              <a:gd name="connsiteX21" fmla="*/ 164826 w 2090579"/>
              <a:gd name="connsiteY21" fmla="*/ 1040550 h 2081100"/>
              <a:gd name="connsiteX22" fmla="*/ 214865 w 2090579"/>
              <a:gd name="connsiteY22" fmla="*/ 1117532 h 2081100"/>
              <a:gd name="connsiteX23" fmla="*/ 312135 w 2090579"/>
              <a:gd name="connsiteY23" fmla="*/ 1162140 h 2081100"/>
              <a:gd name="connsiteX24" fmla="*/ 440570 w 2090579"/>
              <a:gd name="connsiteY24" fmla="*/ 1472957 h 2081100"/>
              <a:gd name="connsiteX25" fmla="*/ 402727 w 2090579"/>
              <a:gd name="connsiteY25" fmla="*/ 1572965 h 2081100"/>
              <a:gd name="connsiteX26" fmla="*/ 412212 w 2090579"/>
              <a:gd name="connsiteY26" fmla="*/ 1650043 h 2081100"/>
              <a:gd name="connsiteX27" fmla="*/ 512192 w 2090579"/>
              <a:gd name="connsiteY27" fmla="*/ 1681067 h 2081100"/>
              <a:gd name="connsiteX28" fmla="*/ 612172 w 2090579"/>
              <a:gd name="connsiteY28" fmla="*/ 1643298 h 2081100"/>
              <a:gd name="connsiteX29" fmla="*/ 698699 w 2090579"/>
              <a:gd name="connsiteY29" fmla="*/ 1627016 h 2081100"/>
              <a:gd name="connsiteX30" fmla="*/ 922952 w 2090579"/>
              <a:gd name="connsiteY30" fmla="*/ 1771633 h 2081100"/>
              <a:gd name="connsiteX31" fmla="*/ 967571 w 2090579"/>
              <a:gd name="connsiteY31" fmla="*/ 1868944 h 2081100"/>
              <a:gd name="connsiteX32" fmla="*/ 1044612 w 2090579"/>
              <a:gd name="connsiteY32" fmla="*/ 1918948 h 2081100"/>
              <a:gd name="connsiteX33" fmla="*/ 1121654 w 2090579"/>
              <a:gd name="connsiteY33" fmla="*/ 1868944 h 2081100"/>
              <a:gd name="connsiteX34" fmla="*/ 1166272 w 2090579"/>
              <a:gd name="connsiteY34" fmla="*/ 1771633 h 2081100"/>
              <a:gd name="connsiteX35" fmla="*/ 1390525 w 2090579"/>
              <a:gd name="connsiteY35" fmla="*/ 1627016 h 2081100"/>
              <a:gd name="connsiteX36" fmla="*/ 1477052 w 2090579"/>
              <a:gd name="connsiteY36" fmla="*/ 1643298 h 2081100"/>
              <a:gd name="connsiteX37" fmla="*/ 1577032 w 2090579"/>
              <a:gd name="connsiteY37" fmla="*/ 1681067 h 2081100"/>
              <a:gd name="connsiteX38" fmla="*/ 1677012 w 2090579"/>
              <a:gd name="connsiteY38" fmla="*/ 1650043 h 2081100"/>
              <a:gd name="connsiteX39" fmla="*/ 1686497 w 2090579"/>
              <a:gd name="connsiteY39" fmla="*/ 1572965 h 2081100"/>
              <a:gd name="connsiteX40" fmla="*/ 1648654 w 2090579"/>
              <a:gd name="connsiteY40" fmla="*/ 1472957 h 2081100"/>
              <a:gd name="connsiteX41" fmla="*/ 1777089 w 2090579"/>
              <a:gd name="connsiteY41" fmla="*/ 1162140 h 2081100"/>
              <a:gd name="connsiteX42" fmla="*/ 1874359 w 2090579"/>
              <a:gd name="connsiteY42" fmla="*/ 1117532 h 2081100"/>
              <a:gd name="connsiteX43" fmla="*/ 1924300 w 2090579"/>
              <a:gd name="connsiteY43" fmla="*/ 1040550 h 2081100"/>
              <a:gd name="connsiteX44" fmla="*/ 1874359 w 2090579"/>
              <a:gd name="connsiteY44" fmla="*/ 963569 h 2081100"/>
              <a:gd name="connsiteX45" fmla="*/ 1777089 w 2090579"/>
              <a:gd name="connsiteY45" fmla="*/ 918960 h 2081100"/>
              <a:gd name="connsiteX46" fmla="*/ 1648654 w 2090579"/>
              <a:gd name="connsiteY46" fmla="*/ 608143 h 2081100"/>
              <a:gd name="connsiteX47" fmla="*/ 1686497 w 2090579"/>
              <a:gd name="connsiteY47" fmla="*/ 508135 h 2081100"/>
              <a:gd name="connsiteX48" fmla="*/ 1677012 w 2090579"/>
              <a:gd name="connsiteY48" fmla="*/ 431057 h 2081100"/>
              <a:gd name="connsiteX49" fmla="*/ 1577032 w 2090579"/>
              <a:gd name="connsiteY49" fmla="*/ 400033 h 2081100"/>
              <a:gd name="connsiteX50" fmla="*/ 1477052 w 2090579"/>
              <a:gd name="connsiteY50" fmla="*/ 437802 h 2081100"/>
              <a:gd name="connsiteX51" fmla="*/ 1390525 w 2090579"/>
              <a:gd name="connsiteY51" fmla="*/ 454084 h 2081100"/>
              <a:gd name="connsiteX52" fmla="*/ 1166272 w 2090579"/>
              <a:gd name="connsiteY52" fmla="*/ 309467 h 2081100"/>
              <a:gd name="connsiteX53" fmla="*/ 1121654 w 2090579"/>
              <a:gd name="connsiteY53" fmla="*/ 212156 h 2081100"/>
              <a:gd name="connsiteX54" fmla="*/ 1044612 w 2090579"/>
              <a:gd name="connsiteY54" fmla="*/ 162152 h 2081100"/>
              <a:gd name="connsiteX55" fmla="*/ 1047322 w 2090579"/>
              <a:gd name="connsiteY55" fmla="*/ 0 h 2081100"/>
              <a:gd name="connsiteX56" fmla="*/ 1271672 w 2090579"/>
              <a:gd name="connsiteY56" fmla="*/ 144617 h 2081100"/>
              <a:gd name="connsiteX57" fmla="*/ 1316194 w 2090579"/>
              <a:gd name="connsiteY57" fmla="*/ 241928 h 2081100"/>
              <a:gd name="connsiteX58" fmla="*/ 1393235 w 2090579"/>
              <a:gd name="connsiteY58" fmla="*/ 291932 h 2081100"/>
              <a:gd name="connsiteX59" fmla="*/ 1422949 w 2090579"/>
              <a:gd name="connsiteY59" fmla="*/ 286536 h 2081100"/>
              <a:gd name="connsiteX60" fmla="*/ 1523026 w 2090579"/>
              <a:gd name="connsiteY60" fmla="*/ 248672 h 2081100"/>
              <a:gd name="connsiteX61" fmla="*/ 1610810 w 2090579"/>
              <a:gd name="connsiteY61" fmla="*/ 232486 h 2081100"/>
              <a:gd name="connsiteX62" fmla="*/ 1813577 w 2090579"/>
              <a:gd name="connsiteY62" fmla="*/ 339238 h 2081100"/>
              <a:gd name="connsiteX63" fmla="*/ 1841936 w 2090579"/>
              <a:gd name="connsiteY63" fmla="*/ 564884 h 2081100"/>
              <a:gd name="connsiteX64" fmla="*/ 1804092 w 2090579"/>
              <a:gd name="connsiteY64" fmla="*/ 664892 h 2081100"/>
              <a:gd name="connsiteX65" fmla="*/ 1848614 w 2090579"/>
              <a:gd name="connsiteY65" fmla="*/ 771645 h 2081100"/>
              <a:gd name="connsiteX66" fmla="*/ 1945981 w 2090579"/>
              <a:gd name="connsiteY66" fmla="*/ 816254 h 2081100"/>
              <a:gd name="connsiteX67" fmla="*/ 2090579 w 2090579"/>
              <a:gd name="connsiteY67" fmla="*/ 1040550 h 2081100"/>
              <a:gd name="connsiteX68" fmla="*/ 1945981 w 2090579"/>
              <a:gd name="connsiteY68" fmla="*/ 1264847 h 2081100"/>
              <a:gd name="connsiteX69" fmla="*/ 1848711 w 2090579"/>
              <a:gd name="connsiteY69" fmla="*/ 1309455 h 2081100"/>
              <a:gd name="connsiteX70" fmla="*/ 1804092 w 2090579"/>
              <a:gd name="connsiteY70" fmla="*/ 1416208 h 2081100"/>
              <a:gd name="connsiteX71" fmla="*/ 1841936 w 2090579"/>
              <a:gd name="connsiteY71" fmla="*/ 1516216 h 2081100"/>
              <a:gd name="connsiteX72" fmla="*/ 1813577 w 2090579"/>
              <a:gd name="connsiteY72" fmla="*/ 1743307 h 2081100"/>
              <a:gd name="connsiteX73" fmla="*/ 1610810 w 2090579"/>
              <a:gd name="connsiteY73" fmla="*/ 1851408 h 2081100"/>
              <a:gd name="connsiteX74" fmla="*/ 1523026 w 2090579"/>
              <a:gd name="connsiteY74" fmla="*/ 1833777 h 2081100"/>
              <a:gd name="connsiteX75" fmla="*/ 1422949 w 2090579"/>
              <a:gd name="connsiteY75" fmla="*/ 1794660 h 2081100"/>
              <a:gd name="connsiteX76" fmla="*/ 1393235 w 2090579"/>
              <a:gd name="connsiteY76" fmla="*/ 1789264 h 2081100"/>
              <a:gd name="connsiteX77" fmla="*/ 1316194 w 2090579"/>
              <a:gd name="connsiteY77" fmla="*/ 1839269 h 2081100"/>
              <a:gd name="connsiteX78" fmla="*/ 1271672 w 2090579"/>
              <a:gd name="connsiteY78" fmla="*/ 1936483 h 2081100"/>
              <a:gd name="connsiteX79" fmla="*/ 1047322 w 2090579"/>
              <a:gd name="connsiteY79" fmla="*/ 2081100 h 2081100"/>
              <a:gd name="connsiteX80" fmla="*/ 822972 w 2090579"/>
              <a:gd name="connsiteY80" fmla="*/ 1936483 h 2081100"/>
              <a:gd name="connsiteX81" fmla="*/ 778354 w 2090579"/>
              <a:gd name="connsiteY81" fmla="*/ 1839269 h 2081100"/>
              <a:gd name="connsiteX82" fmla="*/ 701409 w 2090579"/>
              <a:gd name="connsiteY82" fmla="*/ 1789264 h 2081100"/>
              <a:gd name="connsiteX83" fmla="*/ 671598 w 2090579"/>
              <a:gd name="connsiteY83" fmla="*/ 1794660 h 2081100"/>
              <a:gd name="connsiteX84" fmla="*/ 571618 w 2090579"/>
              <a:gd name="connsiteY84" fmla="*/ 1832428 h 2081100"/>
              <a:gd name="connsiteX85" fmla="*/ 483833 w 2090579"/>
              <a:gd name="connsiteY85" fmla="*/ 1848711 h 2081100"/>
              <a:gd name="connsiteX86" fmla="*/ 281066 w 2090579"/>
              <a:gd name="connsiteY86" fmla="*/ 1741958 h 2081100"/>
              <a:gd name="connsiteX87" fmla="*/ 252708 w 2090579"/>
              <a:gd name="connsiteY87" fmla="*/ 1516216 h 2081100"/>
              <a:gd name="connsiteX88" fmla="*/ 290552 w 2090579"/>
              <a:gd name="connsiteY88" fmla="*/ 1416208 h 2081100"/>
              <a:gd name="connsiteX89" fmla="*/ 245933 w 2090579"/>
              <a:gd name="connsiteY89" fmla="*/ 1309455 h 2081100"/>
              <a:gd name="connsiteX90" fmla="*/ 148663 w 2090579"/>
              <a:gd name="connsiteY90" fmla="*/ 1264847 h 2081100"/>
              <a:gd name="connsiteX91" fmla="*/ 0 w 2090579"/>
              <a:gd name="connsiteY91" fmla="*/ 1041899 h 2081100"/>
              <a:gd name="connsiteX92" fmla="*/ 144598 w 2090579"/>
              <a:gd name="connsiteY92" fmla="*/ 817603 h 2081100"/>
              <a:gd name="connsiteX93" fmla="*/ 241868 w 2090579"/>
              <a:gd name="connsiteY93" fmla="*/ 772994 h 2081100"/>
              <a:gd name="connsiteX94" fmla="*/ 286487 w 2090579"/>
              <a:gd name="connsiteY94" fmla="*/ 666241 h 2081100"/>
              <a:gd name="connsiteX95" fmla="*/ 248643 w 2090579"/>
              <a:gd name="connsiteY95" fmla="*/ 566232 h 2081100"/>
              <a:gd name="connsiteX96" fmla="*/ 277001 w 2090579"/>
              <a:gd name="connsiteY96" fmla="*/ 340587 h 2081100"/>
              <a:gd name="connsiteX97" fmla="*/ 479768 w 2090579"/>
              <a:gd name="connsiteY97" fmla="*/ 233834 h 2081100"/>
              <a:gd name="connsiteX98" fmla="*/ 567553 w 2090579"/>
              <a:gd name="connsiteY98" fmla="*/ 250021 h 2081100"/>
              <a:gd name="connsiteX99" fmla="*/ 667533 w 2090579"/>
              <a:gd name="connsiteY99" fmla="*/ 287885 h 2081100"/>
              <a:gd name="connsiteX100" fmla="*/ 697343 w 2090579"/>
              <a:gd name="connsiteY100" fmla="*/ 293281 h 2081100"/>
              <a:gd name="connsiteX101" fmla="*/ 774289 w 2090579"/>
              <a:gd name="connsiteY101" fmla="*/ 243276 h 2081100"/>
              <a:gd name="connsiteX102" fmla="*/ 818907 w 2090579"/>
              <a:gd name="connsiteY102" fmla="*/ 145966 h 2081100"/>
              <a:gd name="connsiteX103" fmla="*/ 1047322 w 2090579"/>
              <a:gd name="connsiteY103" fmla="*/ 0 h 20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90579" h="2081100">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chemeClr val="accent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54" name="TextBox 53">
            <a:extLst>
              <a:ext uri="{FF2B5EF4-FFF2-40B4-BE49-F238E27FC236}">
                <a16:creationId xmlns:a16="http://schemas.microsoft.com/office/drawing/2014/main" id="{BB905D29-1A21-4E16-80F5-FB9F0E8C86B5}"/>
              </a:ext>
            </a:extLst>
          </p:cNvPr>
          <p:cNvSpPr txBox="1"/>
          <p:nvPr/>
        </p:nvSpPr>
        <p:spPr>
          <a:xfrm>
            <a:off x="6014761" y="4193444"/>
            <a:ext cx="1191774" cy="457433"/>
          </a:xfrm>
          <a:prstGeom prst="rect">
            <a:avLst/>
          </a:prstGeom>
          <a:noFill/>
        </p:spPr>
        <p:txBody>
          <a:bodyPr wrap="square" numCol="1" spcCol="457200" rtlCol="0" anchor="ctr">
            <a:spAutoFit/>
          </a:bodyPr>
          <a:lstStyle/>
          <a:p>
            <a:pPr>
              <a:lnSpc>
                <a:spcPts val="1500"/>
              </a:lnSpc>
            </a:pPr>
            <a:r>
              <a:rPr lang="en-US" sz="900" dirty="0">
                <a:solidFill>
                  <a:schemeClr val="bg2"/>
                </a:solidFill>
                <a:latin typeface="Roboto Slab" pitchFamily="2" charset="0"/>
                <a:ea typeface="Roboto Slab" pitchFamily="2" charset="0"/>
                <a:cs typeface="Open Sans Extrabold" panose="020B0906030804020204" pitchFamily="34" charset="0"/>
              </a:rPr>
              <a:t>Fruitful were hath waters divide</a:t>
            </a:r>
          </a:p>
        </p:txBody>
      </p:sp>
      <p:cxnSp>
        <p:nvCxnSpPr>
          <p:cNvPr id="11" name="Straight Connector 10">
            <a:extLst>
              <a:ext uri="{FF2B5EF4-FFF2-40B4-BE49-F238E27FC236}">
                <a16:creationId xmlns:a16="http://schemas.microsoft.com/office/drawing/2014/main" id="{01091132-F2E9-42D4-A5BB-EE47B919F6B9}"/>
              </a:ext>
            </a:extLst>
          </p:cNvPr>
          <p:cNvCxnSpPr/>
          <p:nvPr/>
        </p:nvCxnSpPr>
        <p:spPr>
          <a:xfrm>
            <a:off x="4657132" y="2859276"/>
            <a:ext cx="2500712"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36E1551-83A2-4EC8-AA2F-A055A0FE8FDE}"/>
              </a:ext>
            </a:extLst>
          </p:cNvPr>
          <p:cNvCxnSpPr>
            <a:cxnSpLocks/>
          </p:cNvCxnSpPr>
          <p:nvPr/>
        </p:nvCxnSpPr>
        <p:spPr>
          <a:xfrm>
            <a:off x="5907488" y="2859276"/>
            <a:ext cx="0" cy="172992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24D8974A-E491-4733-864F-4CD463CDF560}"/>
              </a:ext>
            </a:extLst>
          </p:cNvPr>
          <p:cNvGrpSpPr/>
          <p:nvPr/>
        </p:nvGrpSpPr>
        <p:grpSpPr>
          <a:xfrm>
            <a:off x="8301503" y="2033458"/>
            <a:ext cx="2675677" cy="2791084"/>
            <a:chOff x="8548914" y="1929310"/>
            <a:chExt cx="2675677" cy="2791084"/>
          </a:xfrm>
        </p:grpSpPr>
        <p:sp>
          <p:nvSpPr>
            <p:cNvPr id="56" name="Rectangle 55">
              <a:extLst>
                <a:ext uri="{FF2B5EF4-FFF2-40B4-BE49-F238E27FC236}">
                  <a16:creationId xmlns:a16="http://schemas.microsoft.com/office/drawing/2014/main" id="{66482CEF-7115-4AF1-95E1-B76CE645E270}"/>
                </a:ext>
              </a:extLst>
            </p:cNvPr>
            <p:cNvSpPr/>
            <p:nvPr/>
          </p:nvSpPr>
          <p:spPr>
            <a:xfrm>
              <a:off x="8548914" y="1929310"/>
              <a:ext cx="734496" cy="861774"/>
            </a:xfrm>
            <a:prstGeom prst="rect">
              <a:avLst/>
            </a:prstGeom>
          </p:spPr>
          <p:txBody>
            <a:bodyPr wrap="none" anchor="ctr">
              <a:spAutoFit/>
            </a:bodyPr>
            <a:lstStyle/>
            <a:p>
              <a:pPr algn="ctr"/>
              <a:r>
                <a:rPr lang="en-US" sz="5000" dirty="0">
                  <a:latin typeface="FontAwesome" charset="0"/>
                </a:rPr>
                <a:t></a:t>
              </a:r>
              <a:endParaRPr lang="en-US" sz="5000" dirty="0"/>
            </a:p>
          </p:txBody>
        </p:sp>
        <p:sp>
          <p:nvSpPr>
            <p:cNvPr id="58" name="Subtitle 6">
              <a:extLst>
                <a:ext uri="{FF2B5EF4-FFF2-40B4-BE49-F238E27FC236}">
                  <a16:creationId xmlns:a16="http://schemas.microsoft.com/office/drawing/2014/main" id="{3647C8D2-9695-40D9-9AF8-CD3C181876CF}"/>
                </a:ext>
              </a:extLst>
            </p:cNvPr>
            <p:cNvSpPr txBox="1">
              <a:spLocks/>
            </p:cNvSpPr>
            <p:nvPr/>
          </p:nvSpPr>
          <p:spPr>
            <a:xfrm>
              <a:off x="8548915" y="2791084"/>
              <a:ext cx="2675676" cy="122960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tx1"/>
                  </a:solidFill>
                  <a:latin typeface="Roboto Slab" pitchFamily="2" charset="0"/>
                  <a:ea typeface="Roboto Slab" pitchFamily="2" charset="0"/>
                  <a:cs typeface="Montserrat" charset="0"/>
                </a:rPr>
                <a:t>Need to be sure there isn't anything embarrassing hidden in the middle of text. All the </a:t>
              </a:r>
              <a:r>
                <a:rPr lang="en-US" sz="900" i="1" dirty="0" err="1">
                  <a:solidFill>
                    <a:schemeClr val="tx1"/>
                  </a:solidFill>
                  <a:latin typeface="Roboto Slab" pitchFamily="2" charset="0"/>
                  <a:ea typeface="Roboto Slab" pitchFamily="2" charset="0"/>
                  <a:cs typeface="Montserrat" charset="0"/>
                </a:rPr>
                <a:t>Lorem</a:t>
              </a:r>
              <a:r>
                <a:rPr lang="en-US" sz="900" i="1" dirty="0">
                  <a:solidFill>
                    <a:schemeClr val="tx1"/>
                  </a:solidFill>
                  <a:latin typeface="Roboto Slab" pitchFamily="2" charset="0"/>
                  <a:ea typeface="Roboto Slab" pitchFamily="2" charset="0"/>
                  <a:cs typeface="Montserrat" charset="0"/>
                </a:rPr>
                <a:t> </a:t>
              </a:r>
              <a:r>
                <a:rPr lang="en-US" sz="900" i="1" dirty="0" err="1">
                  <a:solidFill>
                    <a:schemeClr val="tx1"/>
                  </a:solidFill>
                  <a:latin typeface="Roboto Slab" pitchFamily="2" charset="0"/>
                  <a:ea typeface="Roboto Slab" pitchFamily="2" charset="0"/>
                  <a:cs typeface="Montserrat" charset="0"/>
                </a:rPr>
                <a:t>Ipsum</a:t>
              </a:r>
              <a:r>
                <a:rPr lang="en-US" sz="900" i="1" dirty="0">
                  <a:solidFill>
                    <a:schemeClr val="tx1"/>
                  </a:solidFill>
                  <a:latin typeface="Roboto Slab" pitchFamily="2" charset="0"/>
                  <a:ea typeface="Roboto Slab" pitchFamily="2" charset="0"/>
                  <a:cs typeface="Montserrat" charset="0"/>
                </a:rPr>
                <a:t> generators on the Internet tend to repeat predefined chunks as necessary, making this the first true generator on the Internet. It uses a dictionary of over 200 Latin words, combined with a handful.</a:t>
              </a:r>
            </a:p>
          </p:txBody>
        </p:sp>
        <p:sp>
          <p:nvSpPr>
            <p:cNvPr id="59" name="Rectangle: Rounded Corners 58">
              <a:extLst>
                <a:ext uri="{FF2B5EF4-FFF2-40B4-BE49-F238E27FC236}">
                  <a16:creationId xmlns:a16="http://schemas.microsoft.com/office/drawing/2014/main" id="{A755B8B2-30CA-4DB3-B5F2-2910EECDAAB7}"/>
                </a:ext>
              </a:extLst>
            </p:cNvPr>
            <p:cNvSpPr/>
            <p:nvPr/>
          </p:nvSpPr>
          <p:spPr>
            <a:xfrm>
              <a:off x="8667432" y="4289507"/>
              <a:ext cx="1597343" cy="430887"/>
            </a:xfrm>
            <a:prstGeom prst="roundRect">
              <a:avLst>
                <a:gd name="adj" fmla="val 11613"/>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TextBox 15">
              <a:extLst>
                <a:ext uri="{FF2B5EF4-FFF2-40B4-BE49-F238E27FC236}">
                  <a16:creationId xmlns:a16="http://schemas.microsoft.com/office/drawing/2014/main" id="{F3A0848D-DC44-4115-AF28-32724A62F48B}"/>
                </a:ext>
              </a:extLst>
            </p:cNvPr>
            <p:cNvSpPr txBox="1"/>
            <p:nvPr/>
          </p:nvSpPr>
          <p:spPr>
            <a:xfrm>
              <a:off x="8780938" y="4389534"/>
              <a:ext cx="1370330" cy="230832"/>
            </a:xfrm>
            <a:prstGeom prst="rect">
              <a:avLst/>
            </a:prstGeom>
            <a:noFill/>
          </p:spPr>
          <p:txBody>
            <a:bodyPr wrap="square" rtlCol="0">
              <a:spAutoFit/>
            </a:bodyPr>
            <a:lstStyle/>
            <a:p>
              <a:pPr algn="ctr"/>
              <a:r>
                <a:rPr lang="en-US" sz="900" dirty="0">
                  <a:latin typeface="Open Sans "/>
                </a:rPr>
                <a:t>SHOW FULL REPORT</a:t>
              </a:r>
            </a:p>
          </p:txBody>
        </p:sp>
      </p:grpSp>
      <p:grpSp>
        <p:nvGrpSpPr>
          <p:cNvPr id="2" name="Group 1">
            <a:extLst>
              <a:ext uri="{FF2B5EF4-FFF2-40B4-BE49-F238E27FC236}">
                <a16:creationId xmlns:a16="http://schemas.microsoft.com/office/drawing/2014/main" id="{B8FC61B7-675F-452C-A7E9-2B01762B456F}"/>
              </a:ext>
            </a:extLst>
          </p:cNvPr>
          <p:cNvGrpSpPr/>
          <p:nvPr/>
        </p:nvGrpSpPr>
        <p:grpSpPr>
          <a:xfrm>
            <a:off x="670813" y="2278269"/>
            <a:ext cx="2301462" cy="2301462"/>
            <a:chOff x="937974" y="2047934"/>
            <a:chExt cx="2301462" cy="2301462"/>
          </a:xfrm>
        </p:grpSpPr>
        <p:sp>
          <p:nvSpPr>
            <p:cNvPr id="53" name="TextBox 52">
              <a:extLst>
                <a:ext uri="{FF2B5EF4-FFF2-40B4-BE49-F238E27FC236}">
                  <a16:creationId xmlns:a16="http://schemas.microsoft.com/office/drawing/2014/main" id="{6BB2CB71-28D4-4E36-BAC5-A939D5E4218D}"/>
                </a:ext>
              </a:extLst>
            </p:cNvPr>
            <p:cNvSpPr txBox="1"/>
            <p:nvPr/>
          </p:nvSpPr>
          <p:spPr>
            <a:xfrm>
              <a:off x="1525523" y="2670933"/>
              <a:ext cx="1129313" cy="630942"/>
            </a:xfrm>
            <a:prstGeom prst="rect">
              <a:avLst/>
            </a:prstGeom>
            <a:noFill/>
          </p:spPr>
          <p:txBody>
            <a:bodyPr wrap="square" rtlCol="0">
              <a:spAutoFit/>
            </a:bodyPr>
            <a:lstStyle/>
            <a:p>
              <a:pPr algn="ctr"/>
              <a:r>
                <a:rPr lang="en-US" sz="3500" b="1" dirty="0">
                  <a:solidFill>
                    <a:schemeClr val="bg2">
                      <a:lumMod val="40000"/>
                      <a:lumOff val="60000"/>
                    </a:schemeClr>
                  </a:solidFill>
                  <a:latin typeface="Roboto Slab" pitchFamily="2" charset="0"/>
                  <a:ea typeface="Roboto Slab" pitchFamily="2" charset="0"/>
                  <a:cs typeface="Open Sans Extrabold" panose="020B0906030804020204" pitchFamily="34" charset="0"/>
                </a:rPr>
                <a:t>25%</a:t>
              </a:r>
            </a:p>
          </p:txBody>
        </p:sp>
        <p:sp>
          <p:nvSpPr>
            <p:cNvPr id="55" name="TextBox 54">
              <a:extLst>
                <a:ext uri="{FF2B5EF4-FFF2-40B4-BE49-F238E27FC236}">
                  <a16:creationId xmlns:a16="http://schemas.microsoft.com/office/drawing/2014/main" id="{F6CB031D-BBDA-4884-ADE2-0380048ADA1A}"/>
                </a:ext>
              </a:extLst>
            </p:cNvPr>
            <p:cNvSpPr txBox="1"/>
            <p:nvPr/>
          </p:nvSpPr>
          <p:spPr>
            <a:xfrm>
              <a:off x="1522575" y="3095455"/>
              <a:ext cx="1129313" cy="630942"/>
            </a:xfrm>
            <a:prstGeom prst="rect">
              <a:avLst/>
            </a:prstGeom>
            <a:noFill/>
          </p:spPr>
          <p:txBody>
            <a:bodyPr wrap="square" rtlCol="0">
              <a:spAutoFit/>
            </a:bodyPr>
            <a:lstStyle/>
            <a:p>
              <a:pPr algn="ctr"/>
              <a:r>
                <a:rPr lang="en-US" sz="3500" b="1" dirty="0">
                  <a:solidFill>
                    <a:schemeClr val="accent3"/>
                  </a:solidFill>
                  <a:latin typeface="Roboto Slab" pitchFamily="2" charset="0"/>
                  <a:ea typeface="Roboto Slab" pitchFamily="2" charset="0"/>
                  <a:cs typeface="Open Sans Extrabold" panose="020B0906030804020204" pitchFamily="34" charset="0"/>
                </a:rPr>
                <a:t>75%</a:t>
              </a:r>
            </a:p>
          </p:txBody>
        </p:sp>
        <p:sp>
          <p:nvSpPr>
            <p:cNvPr id="68" name="Freeform: Shape 67">
              <a:extLst>
                <a:ext uri="{FF2B5EF4-FFF2-40B4-BE49-F238E27FC236}">
                  <a16:creationId xmlns:a16="http://schemas.microsoft.com/office/drawing/2014/main" id="{999B60A6-E5A9-4A12-8400-5AD480DF291C}"/>
                </a:ext>
              </a:extLst>
            </p:cNvPr>
            <p:cNvSpPr/>
            <p:nvPr/>
          </p:nvSpPr>
          <p:spPr>
            <a:xfrm>
              <a:off x="941370" y="2047934"/>
              <a:ext cx="1147336" cy="1083504"/>
            </a:xfrm>
            <a:custGeom>
              <a:avLst/>
              <a:gdLst>
                <a:gd name="connsiteX0" fmla="*/ 1147336 w 1147336"/>
                <a:gd name="connsiteY0" fmla="*/ 0 h 1083504"/>
                <a:gd name="connsiteX1" fmla="*/ 1147336 w 1147336"/>
                <a:gd name="connsiteY1" fmla="*/ 253646 h 1083504"/>
                <a:gd name="connsiteX2" fmla="*/ 254883 w 1147336"/>
                <a:gd name="connsiteY2" fmla="*/ 1059009 h 1083504"/>
                <a:gd name="connsiteX3" fmla="*/ 253646 w 1147336"/>
                <a:gd name="connsiteY3" fmla="*/ 1083504 h 1083504"/>
                <a:gd name="connsiteX4" fmla="*/ 0 w 1147336"/>
                <a:gd name="connsiteY4" fmla="*/ 1083504 h 1083504"/>
                <a:gd name="connsiteX5" fmla="*/ 2546 w 1147336"/>
                <a:gd name="connsiteY5" fmla="*/ 1033075 h 1083504"/>
                <a:gd name="connsiteX6" fmla="*/ 1147336 w 1147336"/>
                <a:gd name="connsiteY6" fmla="*/ 0 h 108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7336" h="1083504">
                  <a:moveTo>
                    <a:pt x="1147336" y="0"/>
                  </a:moveTo>
                  <a:lnTo>
                    <a:pt x="1147336" y="253646"/>
                  </a:lnTo>
                  <a:cubicBezTo>
                    <a:pt x="682855" y="253646"/>
                    <a:pt x="300822" y="606649"/>
                    <a:pt x="254883" y="1059009"/>
                  </a:cubicBezTo>
                  <a:lnTo>
                    <a:pt x="253646" y="1083504"/>
                  </a:lnTo>
                  <a:lnTo>
                    <a:pt x="0" y="1083504"/>
                  </a:lnTo>
                  <a:lnTo>
                    <a:pt x="2546" y="1033075"/>
                  </a:lnTo>
                  <a:cubicBezTo>
                    <a:pt x="61475" y="452813"/>
                    <a:pt x="551526" y="0"/>
                    <a:pt x="1147336" y="0"/>
                  </a:cubicBezTo>
                  <a:close/>
                </a:path>
              </a:pathLst>
            </a:cu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Shape 64">
              <a:extLst>
                <a:ext uri="{FF2B5EF4-FFF2-40B4-BE49-F238E27FC236}">
                  <a16:creationId xmlns:a16="http://schemas.microsoft.com/office/drawing/2014/main" id="{185AF679-06B2-490D-A2CB-3F15069DFE00}"/>
                </a:ext>
              </a:extLst>
            </p:cNvPr>
            <p:cNvSpPr/>
            <p:nvPr/>
          </p:nvSpPr>
          <p:spPr>
            <a:xfrm>
              <a:off x="937974" y="2047934"/>
              <a:ext cx="2301462" cy="2301462"/>
            </a:xfrm>
            <a:custGeom>
              <a:avLst/>
              <a:gdLst>
                <a:gd name="connsiteX0" fmla="*/ 1150731 w 2301462"/>
                <a:gd name="connsiteY0" fmla="*/ 0 h 2301462"/>
                <a:gd name="connsiteX1" fmla="*/ 2301462 w 2301462"/>
                <a:gd name="connsiteY1" fmla="*/ 1150731 h 2301462"/>
                <a:gd name="connsiteX2" fmla="*/ 1150731 w 2301462"/>
                <a:gd name="connsiteY2" fmla="*/ 2301462 h 2301462"/>
                <a:gd name="connsiteX3" fmla="*/ 0 w 2301462"/>
                <a:gd name="connsiteY3" fmla="*/ 1150731 h 2301462"/>
                <a:gd name="connsiteX4" fmla="*/ 3395 w 2301462"/>
                <a:gd name="connsiteY4" fmla="*/ 1083504 h 2301462"/>
                <a:gd name="connsiteX5" fmla="*/ 257041 w 2301462"/>
                <a:gd name="connsiteY5" fmla="*/ 1083504 h 2301462"/>
                <a:gd name="connsiteX6" fmla="*/ 253646 w 2301462"/>
                <a:gd name="connsiteY6" fmla="*/ 1150731 h 2301462"/>
                <a:gd name="connsiteX7" fmla="*/ 1150731 w 2301462"/>
                <a:gd name="connsiteY7" fmla="*/ 2047816 h 2301462"/>
                <a:gd name="connsiteX8" fmla="*/ 2047816 w 2301462"/>
                <a:gd name="connsiteY8" fmla="*/ 1150731 h 2301462"/>
                <a:gd name="connsiteX9" fmla="*/ 1150731 w 2301462"/>
                <a:gd name="connsiteY9" fmla="*/ 253646 h 2301462"/>
                <a:gd name="connsiteX10" fmla="*/ 1150731 w 2301462"/>
                <a:gd name="connsiteY10" fmla="*/ 0 h 230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1462" h="2301462">
                  <a:moveTo>
                    <a:pt x="1150731" y="0"/>
                  </a:moveTo>
                  <a:cubicBezTo>
                    <a:pt x="1786262" y="0"/>
                    <a:pt x="2301462" y="515200"/>
                    <a:pt x="2301462" y="1150731"/>
                  </a:cubicBezTo>
                  <a:cubicBezTo>
                    <a:pt x="2301462" y="1786262"/>
                    <a:pt x="1786262" y="2301462"/>
                    <a:pt x="1150731" y="2301462"/>
                  </a:cubicBezTo>
                  <a:cubicBezTo>
                    <a:pt x="515200" y="2301462"/>
                    <a:pt x="0" y="1786262"/>
                    <a:pt x="0" y="1150731"/>
                  </a:cubicBezTo>
                  <a:lnTo>
                    <a:pt x="3395" y="1083504"/>
                  </a:lnTo>
                  <a:lnTo>
                    <a:pt x="257041" y="1083504"/>
                  </a:lnTo>
                  <a:lnTo>
                    <a:pt x="253646" y="1150731"/>
                  </a:lnTo>
                  <a:cubicBezTo>
                    <a:pt x="253646" y="1646177"/>
                    <a:pt x="655285" y="2047816"/>
                    <a:pt x="1150731" y="2047816"/>
                  </a:cubicBezTo>
                  <a:cubicBezTo>
                    <a:pt x="1646177" y="2047816"/>
                    <a:pt x="2047816" y="1646177"/>
                    <a:pt x="2047816" y="1150731"/>
                  </a:cubicBezTo>
                  <a:cubicBezTo>
                    <a:pt x="2047816" y="655285"/>
                    <a:pt x="1646177" y="253646"/>
                    <a:pt x="1150731" y="253646"/>
                  </a:cubicBezTo>
                  <a:lnTo>
                    <a:pt x="115073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TextBox 68">
            <a:extLst>
              <a:ext uri="{FF2B5EF4-FFF2-40B4-BE49-F238E27FC236}">
                <a16:creationId xmlns:a16="http://schemas.microsoft.com/office/drawing/2014/main" id="{06868155-C77C-4153-AEF8-1235BAB51DE5}"/>
              </a:ext>
            </a:extLst>
          </p:cNvPr>
          <p:cNvSpPr txBox="1"/>
          <p:nvPr/>
        </p:nvSpPr>
        <p:spPr>
          <a:xfrm>
            <a:off x="4662348" y="3850496"/>
            <a:ext cx="854820" cy="400110"/>
          </a:xfrm>
          <a:prstGeom prst="rect">
            <a:avLst/>
          </a:prstGeom>
          <a:noFill/>
        </p:spPr>
        <p:txBody>
          <a:bodyPr wrap="square" rtlCol="0">
            <a:spAutoFit/>
          </a:bodyPr>
          <a:lstStyle/>
          <a:p>
            <a:r>
              <a:rPr lang="en-US" sz="2000" b="1" dirty="0">
                <a:solidFill>
                  <a:schemeClr val="accent1"/>
                </a:solidFill>
                <a:latin typeface="Roboto Slab" pitchFamily="2" charset="0"/>
                <a:ea typeface="Roboto Slab" pitchFamily="2" charset="0"/>
                <a:cs typeface="Open Sans Extrabold" panose="020B0906030804020204" pitchFamily="34" charset="0"/>
              </a:rPr>
              <a:t>25K</a:t>
            </a:r>
          </a:p>
        </p:txBody>
      </p:sp>
      <p:sp>
        <p:nvSpPr>
          <p:cNvPr id="70" name="TextBox 69">
            <a:extLst>
              <a:ext uri="{FF2B5EF4-FFF2-40B4-BE49-F238E27FC236}">
                <a16:creationId xmlns:a16="http://schemas.microsoft.com/office/drawing/2014/main" id="{E6B3F2C5-8308-4960-BBE3-2EB044C14577}"/>
              </a:ext>
            </a:extLst>
          </p:cNvPr>
          <p:cNvSpPr txBox="1"/>
          <p:nvPr/>
        </p:nvSpPr>
        <p:spPr>
          <a:xfrm>
            <a:off x="5994303" y="3850496"/>
            <a:ext cx="854820" cy="400110"/>
          </a:xfrm>
          <a:prstGeom prst="rect">
            <a:avLst/>
          </a:prstGeom>
          <a:noFill/>
        </p:spPr>
        <p:txBody>
          <a:bodyPr wrap="square" rtlCol="0">
            <a:spAutoFit/>
          </a:bodyPr>
          <a:lstStyle/>
          <a:p>
            <a:r>
              <a:rPr lang="en-US" sz="2000" b="1" dirty="0">
                <a:solidFill>
                  <a:schemeClr val="accent2"/>
                </a:solidFill>
                <a:latin typeface="Roboto Slab" pitchFamily="2" charset="0"/>
                <a:ea typeface="Roboto Slab" pitchFamily="2" charset="0"/>
                <a:cs typeface="Open Sans Extrabold" panose="020B0906030804020204" pitchFamily="34" charset="0"/>
              </a:rPr>
              <a:t>75K</a:t>
            </a:r>
          </a:p>
        </p:txBody>
      </p:sp>
    </p:spTree>
    <p:extLst>
      <p:ext uri="{BB962C8B-B14F-4D97-AF65-F5344CB8AC3E}">
        <p14:creationId xmlns:p14="http://schemas.microsoft.com/office/powerpoint/2010/main" val="296004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AF0ECE5A-84AB-4E1F-A6DA-0C45F24B0C8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1698" t="26560" r="9336"/>
          <a:stretch/>
        </p:blipFill>
        <p:spPr>
          <a:xfrm>
            <a:off x="1133247" y="4438343"/>
            <a:ext cx="1741714" cy="1741714"/>
          </a:xfrm>
        </p:spPr>
      </p:pic>
      <p:pic>
        <p:nvPicPr>
          <p:cNvPr id="24" name="Picture Placeholder 23">
            <a:extLst>
              <a:ext uri="{FF2B5EF4-FFF2-40B4-BE49-F238E27FC236}">
                <a16:creationId xmlns:a16="http://schemas.microsoft.com/office/drawing/2014/main" id="{F99D90B5-F804-42F6-991B-DE2F2FC418D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7867" r="7867"/>
          <a:stretch>
            <a:fillRect/>
          </a:stretch>
        </p:blipFill>
        <p:spPr/>
      </p:pic>
      <p:pic>
        <p:nvPicPr>
          <p:cNvPr id="27" name="Picture Placeholder 26">
            <a:extLst>
              <a:ext uri="{FF2B5EF4-FFF2-40B4-BE49-F238E27FC236}">
                <a16:creationId xmlns:a16="http://schemas.microsoft.com/office/drawing/2014/main" id="{509CF5B8-964E-4669-9C50-080272D01872}"/>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75" r="16675"/>
          <a:stretch>
            <a:fillRect/>
          </a:stretch>
        </p:blipFill>
        <p:spPr/>
      </p:pic>
      <p:pic>
        <p:nvPicPr>
          <p:cNvPr id="29" name="Picture Placeholder 28">
            <a:extLst>
              <a:ext uri="{FF2B5EF4-FFF2-40B4-BE49-F238E27FC236}">
                <a16:creationId xmlns:a16="http://schemas.microsoft.com/office/drawing/2014/main" id="{F170CAB2-01FB-4550-8843-080DBA9DDE3A}"/>
              </a:ext>
            </a:extLst>
          </p:cNvPr>
          <p:cNvPicPr>
            <a:picLocks noGrp="1" noChangeAspect="1"/>
          </p:cNvPicPr>
          <p:nvPr>
            <p:ph type="pic" sz="quarter" idx="13"/>
          </p:nvPr>
        </p:nvPicPr>
        <p:blipFill rotWithShape="1">
          <a:blip r:embed="rId5">
            <a:extLst>
              <a:ext uri="{28A0092B-C50C-407E-A947-70E740481C1C}">
                <a14:useLocalDpi xmlns:a14="http://schemas.microsoft.com/office/drawing/2010/main" val="0"/>
              </a:ext>
            </a:extLst>
          </a:blip>
          <a:srcRect l="6750" r="26583"/>
          <a:stretch/>
        </p:blipFill>
        <p:spPr>
          <a:xfrm>
            <a:off x="9140673" y="4438343"/>
            <a:ext cx="1741714" cy="1741714"/>
          </a:xfrm>
        </p:spPr>
      </p:pic>
      <p:sp>
        <p:nvSpPr>
          <p:cNvPr id="3" name="Subtitle 2">
            <a:extLst>
              <a:ext uri="{FF2B5EF4-FFF2-40B4-BE49-F238E27FC236}">
                <a16:creationId xmlns:a16="http://schemas.microsoft.com/office/drawing/2014/main" id="{F6B47699-E200-4A1D-8EC0-CAC4EF21F0E8}"/>
              </a:ext>
            </a:extLst>
          </p:cNvPr>
          <p:cNvSpPr>
            <a:spLocks noGrp="1"/>
          </p:cNvSpPr>
          <p:nvPr>
            <p:ph type="subTitle" idx="1"/>
          </p:nvPr>
        </p:nvSpPr>
        <p:spPr/>
        <p:txBody>
          <a:bodyPr/>
          <a:lstStyle/>
          <a:p>
            <a:r>
              <a:rPr lang="en-US" dirty="0">
                <a:latin typeface="Roboto Slab" pitchFamily="2" charset="0"/>
                <a:ea typeface="Roboto Slab" pitchFamily="2" charset="0"/>
              </a:rPr>
              <a:t>The entitle lorem ipsum text dolor sit </a:t>
            </a:r>
            <a:r>
              <a:rPr lang="en-US" dirty="0" err="1">
                <a:latin typeface="Roboto Slab" pitchFamily="2" charset="0"/>
                <a:ea typeface="Roboto Slab" pitchFamily="2" charset="0"/>
              </a:rPr>
              <a:t>amet</a:t>
            </a:r>
            <a:r>
              <a:rPr lang="en-US" dirty="0">
                <a:latin typeface="Roboto Slab" pitchFamily="2" charset="0"/>
                <a:ea typeface="Roboto Slab" pitchFamily="2" charset="0"/>
              </a:rPr>
              <a:t> </a:t>
            </a:r>
            <a:r>
              <a:rPr lang="en-US" dirty="0" err="1">
                <a:latin typeface="Roboto Slab" pitchFamily="2" charset="0"/>
                <a:ea typeface="Roboto Slab" pitchFamily="2" charset="0"/>
              </a:rPr>
              <a:t>agam</a:t>
            </a:r>
            <a:r>
              <a:rPr lang="en-US" dirty="0">
                <a:latin typeface="Roboto Slab" pitchFamily="2" charset="0"/>
                <a:ea typeface="Roboto Slab" pitchFamily="2" charset="0"/>
              </a:rPr>
              <a:t> face text goes here.</a:t>
            </a:r>
          </a:p>
        </p:txBody>
      </p:sp>
      <p:sp>
        <p:nvSpPr>
          <p:cNvPr id="2" name="Title 1">
            <a:extLst>
              <a:ext uri="{FF2B5EF4-FFF2-40B4-BE49-F238E27FC236}">
                <a16:creationId xmlns:a16="http://schemas.microsoft.com/office/drawing/2014/main" id="{CD460C4E-E175-466C-A9B3-04005E81B110}"/>
              </a:ext>
            </a:extLst>
          </p:cNvPr>
          <p:cNvSpPr>
            <a:spLocks noGrp="1"/>
          </p:cNvSpPr>
          <p:nvPr>
            <p:ph type="title"/>
          </p:nvPr>
        </p:nvSpPr>
        <p:spPr/>
        <p:txBody>
          <a:bodyPr/>
          <a:lstStyle/>
          <a:p>
            <a:r>
              <a:rPr lang="en-US" b="1" dirty="0">
                <a:latin typeface="Roboto Slab" pitchFamily="2" charset="0"/>
                <a:ea typeface="Roboto Slab" pitchFamily="2" charset="0"/>
              </a:rPr>
              <a:t>Our Service</a:t>
            </a:r>
          </a:p>
        </p:txBody>
      </p:sp>
      <p:sp>
        <p:nvSpPr>
          <p:cNvPr id="48" name="Rectangle 47">
            <a:extLst>
              <a:ext uri="{FF2B5EF4-FFF2-40B4-BE49-F238E27FC236}">
                <a16:creationId xmlns:a16="http://schemas.microsoft.com/office/drawing/2014/main" id="{2CD2D10A-28C2-46A1-96C2-1CCEF1056DDD}"/>
              </a:ext>
            </a:extLst>
          </p:cNvPr>
          <p:cNvSpPr/>
          <p:nvPr/>
        </p:nvSpPr>
        <p:spPr>
          <a:xfrm>
            <a:off x="5608752" y="1651984"/>
            <a:ext cx="974496" cy="67956"/>
          </a:xfrm>
          <a:prstGeom prst="rect">
            <a:avLst/>
          </a:prstGeom>
          <a:gradFill>
            <a:gsLst>
              <a:gs pos="0">
                <a:schemeClr val="accent2">
                  <a:alpha val="90000"/>
                </a:schemeClr>
              </a:gs>
              <a:gs pos="99000">
                <a:schemeClr val="accent3">
                  <a:alpha val="9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8">
            <a:extLst>
              <a:ext uri="{FF2B5EF4-FFF2-40B4-BE49-F238E27FC236}">
                <a16:creationId xmlns:a16="http://schemas.microsoft.com/office/drawing/2014/main" id="{B4A45C1D-4AEA-4CD3-B336-86B2446C127E}"/>
              </a:ext>
            </a:extLst>
          </p:cNvPr>
          <p:cNvSpPr>
            <a:spLocks noEditPoints="1"/>
          </p:cNvSpPr>
          <p:nvPr/>
        </p:nvSpPr>
        <p:spPr bwMode="auto">
          <a:xfrm>
            <a:off x="1663457" y="2324929"/>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37E1B7A0-E4C6-467F-AFEB-F1FE6CF2AEEE}"/>
              </a:ext>
            </a:extLst>
          </p:cNvPr>
          <p:cNvSpPr txBox="1"/>
          <p:nvPr/>
        </p:nvSpPr>
        <p:spPr>
          <a:xfrm>
            <a:off x="1142319" y="3408514"/>
            <a:ext cx="1723571" cy="646331"/>
          </a:xfrm>
          <a:prstGeom prst="rect">
            <a:avLst/>
          </a:prstGeom>
          <a:noFill/>
        </p:spPr>
        <p:txBody>
          <a:bodyPr wrap="square" rtlCol="0">
            <a:spAutoFit/>
          </a:bodyPr>
          <a:lstStyle/>
          <a:p>
            <a:pPr algn="ctr"/>
            <a:r>
              <a:rPr lang="en-US" spc="200" dirty="0">
                <a:solidFill>
                  <a:schemeClr val="bg2"/>
                </a:solidFill>
                <a:latin typeface="Roboto Slab" pitchFamily="2" charset="0"/>
                <a:ea typeface="Roboto Slab" pitchFamily="2" charset="0"/>
              </a:rPr>
              <a:t>PLAN &amp;</a:t>
            </a:r>
          </a:p>
          <a:p>
            <a:pPr algn="ctr"/>
            <a:r>
              <a:rPr lang="en-US" spc="200" dirty="0">
                <a:solidFill>
                  <a:schemeClr val="bg2"/>
                </a:solidFill>
                <a:latin typeface="Roboto Slab" pitchFamily="2" charset="0"/>
                <a:ea typeface="Roboto Slab" pitchFamily="2" charset="0"/>
              </a:rPr>
              <a:t>CREATE!</a:t>
            </a:r>
          </a:p>
        </p:txBody>
      </p:sp>
      <p:sp>
        <p:nvSpPr>
          <p:cNvPr id="9" name="Freeform 5">
            <a:extLst>
              <a:ext uri="{FF2B5EF4-FFF2-40B4-BE49-F238E27FC236}">
                <a16:creationId xmlns:a16="http://schemas.microsoft.com/office/drawing/2014/main" id="{487E8E4B-141A-4E8F-A35A-47676D3BA858}"/>
              </a:ext>
            </a:extLst>
          </p:cNvPr>
          <p:cNvSpPr>
            <a:spLocks noEditPoints="1"/>
          </p:cNvSpPr>
          <p:nvPr/>
        </p:nvSpPr>
        <p:spPr bwMode="auto">
          <a:xfrm>
            <a:off x="4171797" y="2358267"/>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TextBox 48">
            <a:extLst>
              <a:ext uri="{FF2B5EF4-FFF2-40B4-BE49-F238E27FC236}">
                <a16:creationId xmlns:a16="http://schemas.microsoft.com/office/drawing/2014/main" id="{26E51AD1-08C0-4830-8625-3AB513E39FA9}"/>
              </a:ext>
            </a:extLst>
          </p:cNvPr>
          <p:cNvSpPr txBox="1"/>
          <p:nvPr/>
        </p:nvSpPr>
        <p:spPr>
          <a:xfrm>
            <a:off x="3347051" y="3422008"/>
            <a:ext cx="2405142" cy="646331"/>
          </a:xfrm>
          <a:prstGeom prst="rect">
            <a:avLst/>
          </a:prstGeom>
          <a:noFill/>
        </p:spPr>
        <p:txBody>
          <a:bodyPr wrap="square" rtlCol="0">
            <a:spAutoFit/>
          </a:bodyPr>
          <a:lstStyle/>
          <a:p>
            <a:pPr algn="ctr"/>
            <a:r>
              <a:rPr lang="en-US" spc="200" dirty="0">
                <a:solidFill>
                  <a:schemeClr val="bg2"/>
                </a:solidFill>
                <a:latin typeface="Roboto Slab" pitchFamily="2" charset="0"/>
                <a:ea typeface="Roboto Slab" pitchFamily="2" charset="0"/>
              </a:rPr>
              <a:t>BUILD A</a:t>
            </a:r>
          </a:p>
          <a:p>
            <a:pPr algn="ctr"/>
            <a:r>
              <a:rPr lang="en-US" spc="200" dirty="0">
                <a:solidFill>
                  <a:schemeClr val="bg2"/>
                </a:solidFill>
                <a:latin typeface="Roboto Slab" pitchFamily="2" charset="0"/>
                <a:ea typeface="Roboto Slab" pitchFamily="2" charset="0"/>
              </a:rPr>
              <a:t>SKILLED TEAM</a:t>
            </a:r>
          </a:p>
        </p:txBody>
      </p:sp>
      <p:sp>
        <p:nvSpPr>
          <p:cNvPr id="11" name="Freeform 7">
            <a:extLst>
              <a:ext uri="{FF2B5EF4-FFF2-40B4-BE49-F238E27FC236}">
                <a16:creationId xmlns:a16="http://schemas.microsoft.com/office/drawing/2014/main" id="{065429A1-9536-4F8F-A604-AF057A36D1E2}"/>
              </a:ext>
            </a:extLst>
          </p:cNvPr>
          <p:cNvSpPr>
            <a:spLocks noEditPoints="1"/>
          </p:cNvSpPr>
          <p:nvPr/>
        </p:nvSpPr>
        <p:spPr bwMode="auto">
          <a:xfrm>
            <a:off x="6905925" y="2324929"/>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TextBox 49">
            <a:extLst>
              <a:ext uri="{FF2B5EF4-FFF2-40B4-BE49-F238E27FC236}">
                <a16:creationId xmlns:a16="http://schemas.microsoft.com/office/drawing/2014/main" id="{90685B69-54E9-4CE1-9270-F3CD1876E4A5}"/>
              </a:ext>
            </a:extLst>
          </p:cNvPr>
          <p:cNvSpPr txBox="1"/>
          <p:nvPr/>
        </p:nvSpPr>
        <p:spPr>
          <a:xfrm>
            <a:off x="6032194" y="3422008"/>
            <a:ext cx="2496764" cy="646331"/>
          </a:xfrm>
          <a:prstGeom prst="rect">
            <a:avLst/>
          </a:prstGeom>
          <a:noFill/>
        </p:spPr>
        <p:txBody>
          <a:bodyPr wrap="square" rtlCol="0">
            <a:spAutoFit/>
          </a:bodyPr>
          <a:lstStyle/>
          <a:p>
            <a:pPr algn="ctr"/>
            <a:r>
              <a:rPr lang="en-US" spc="200" dirty="0">
                <a:solidFill>
                  <a:schemeClr val="bg2"/>
                </a:solidFill>
                <a:latin typeface="Roboto Slab" pitchFamily="2" charset="0"/>
                <a:ea typeface="Roboto Slab" pitchFamily="2" charset="0"/>
              </a:rPr>
              <a:t>MAKE QUALITY</a:t>
            </a:r>
          </a:p>
          <a:p>
            <a:pPr algn="ctr"/>
            <a:r>
              <a:rPr lang="en-US" spc="200" dirty="0">
                <a:solidFill>
                  <a:schemeClr val="bg2"/>
                </a:solidFill>
                <a:latin typeface="Roboto Slab" pitchFamily="2" charset="0"/>
                <a:ea typeface="Roboto Slab" pitchFamily="2" charset="0"/>
              </a:rPr>
              <a:t>PRODUCTS</a:t>
            </a:r>
          </a:p>
        </p:txBody>
      </p:sp>
      <p:sp>
        <p:nvSpPr>
          <p:cNvPr id="10" name="Freeform 6">
            <a:extLst>
              <a:ext uri="{FF2B5EF4-FFF2-40B4-BE49-F238E27FC236}">
                <a16:creationId xmlns:a16="http://schemas.microsoft.com/office/drawing/2014/main" id="{7DB30BF6-202F-453E-B607-0623685EA767}"/>
              </a:ext>
            </a:extLst>
          </p:cNvPr>
          <p:cNvSpPr>
            <a:spLocks noEditPoints="1"/>
          </p:cNvSpPr>
          <p:nvPr/>
        </p:nvSpPr>
        <p:spPr bwMode="auto">
          <a:xfrm>
            <a:off x="9647994" y="2340804"/>
            <a:ext cx="727075" cy="730250"/>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TextBox 50">
            <a:extLst>
              <a:ext uri="{FF2B5EF4-FFF2-40B4-BE49-F238E27FC236}">
                <a16:creationId xmlns:a16="http://schemas.microsoft.com/office/drawing/2014/main" id="{4B4CA03D-D743-4562-955E-97C7EF823FBB}"/>
              </a:ext>
            </a:extLst>
          </p:cNvPr>
          <p:cNvSpPr txBox="1"/>
          <p:nvPr/>
        </p:nvSpPr>
        <p:spPr>
          <a:xfrm>
            <a:off x="8964309" y="3422008"/>
            <a:ext cx="2094444" cy="646331"/>
          </a:xfrm>
          <a:prstGeom prst="rect">
            <a:avLst/>
          </a:prstGeom>
          <a:noFill/>
        </p:spPr>
        <p:txBody>
          <a:bodyPr wrap="square" rtlCol="0">
            <a:spAutoFit/>
          </a:bodyPr>
          <a:lstStyle/>
          <a:p>
            <a:pPr algn="ctr"/>
            <a:r>
              <a:rPr lang="en-US" spc="200" dirty="0">
                <a:solidFill>
                  <a:schemeClr val="bg2"/>
                </a:solidFill>
                <a:latin typeface="Roboto Slab" pitchFamily="2" charset="0"/>
                <a:ea typeface="Roboto Slab" pitchFamily="2" charset="0"/>
              </a:rPr>
              <a:t>PUBLISH</a:t>
            </a:r>
          </a:p>
          <a:p>
            <a:pPr algn="ctr"/>
            <a:r>
              <a:rPr lang="en-US" spc="200" dirty="0">
                <a:solidFill>
                  <a:schemeClr val="bg2"/>
                </a:solidFill>
                <a:latin typeface="Roboto Slab" pitchFamily="2" charset="0"/>
                <a:ea typeface="Roboto Slab" pitchFamily="2" charset="0"/>
              </a:rPr>
              <a:t>WORLDWIDE!</a:t>
            </a:r>
          </a:p>
        </p:txBody>
      </p:sp>
    </p:spTree>
    <p:extLst>
      <p:ext uri="{BB962C8B-B14F-4D97-AF65-F5344CB8AC3E}">
        <p14:creationId xmlns:p14="http://schemas.microsoft.com/office/powerpoint/2010/main" val="2312688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67D11B33-B447-4747-A0CE-5D882141F829}"/>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4732" r="14732"/>
          <a:stretch>
            <a:fillRect/>
          </a:stretch>
        </p:blipFill>
        <p:spPr/>
      </p:pic>
      <p:pic>
        <p:nvPicPr>
          <p:cNvPr id="24" name="Picture Placeholder 23">
            <a:extLst>
              <a:ext uri="{FF2B5EF4-FFF2-40B4-BE49-F238E27FC236}">
                <a16:creationId xmlns:a16="http://schemas.microsoft.com/office/drawing/2014/main" id="{15197B96-D670-493E-B7D7-15DA1FC80CD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9419" r="29419"/>
          <a:stretch>
            <a:fillRect/>
          </a:stretch>
        </p:blipFill>
        <p:spPr/>
      </p:pic>
      <p:sp>
        <p:nvSpPr>
          <p:cNvPr id="3" name="Subtitle 2">
            <a:extLst>
              <a:ext uri="{FF2B5EF4-FFF2-40B4-BE49-F238E27FC236}">
                <a16:creationId xmlns:a16="http://schemas.microsoft.com/office/drawing/2014/main" id="{F6B47699-E200-4A1D-8EC0-CAC4EF21F0E8}"/>
              </a:ext>
            </a:extLst>
          </p:cNvPr>
          <p:cNvSpPr>
            <a:spLocks noGrp="1"/>
          </p:cNvSpPr>
          <p:nvPr>
            <p:ph type="subTitle" idx="1"/>
          </p:nvPr>
        </p:nvSpPr>
        <p:spPr/>
        <p:txBody>
          <a:bodyPr/>
          <a:lstStyle/>
          <a:p>
            <a:r>
              <a:rPr lang="en-US" dirty="0">
                <a:latin typeface="Roboto Slab" pitchFamily="2" charset="0"/>
                <a:ea typeface="Roboto Slab" pitchFamily="2" charset="0"/>
              </a:rPr>
              <a:t>The entitle lorem ipsum text dolor sit </a:t>
            </a:r>
            <a:r>
              <a:rPr lang="en-US" dirty="0" err="1">
                <a:latin typeface="Roboto Slab" pitchFamily="2" charset="0"/>
                <a:ea typeface="Roboto Slab" pitchFamily="2" charset="0"/>
              </a:rPr>
              <a:t>amet</a:t>
            </a:r>
            <a:r>
              <a:rPr lang="en-US" dirty="0">
                <a:latin typeface="Roboto Slab" pitchFamily="2" charset="0"/>
                <a:ea typeface="Roboto Slab" pitchFamily="2" charset="0"/>
              </a:rPr>
              <a:t> </a:t>
            </a:r>
            <a:r>
              <a:rPr lang="en-US" dirty="0" err="1">
                <a:latin typeface="Roboto Slab" pitchFamily="2" charset="0"/>
                <a:ea typeface="Roboto Slab" pitchFamily="2" charset="0"/>
              </a:rPr>
              <a:t>agam</a:t>
            </a:r>
            <a:r>
              <a:rPr lang="en-US" dirty="0">
                <a:latin typeface="Roboto Slab" pitchFamily="2" charset="0"/>
                <a:ea typeface="Roboto Slab" pitchFamily="2" charset="0"/>
              </a:rPr>
              <a:t> face text goes here.</a:t>
            </a:r>
          </a:p>
        </p:txBody>
      </p:sp>
      <p:sp>
        <p:nvSpPr>
          <p:cNvPr id="2" name="Title 1">
            <a:extLst>
              <a:ext uri="{FF2B5EF4-FFF2-40B4-BE49-F238E27FC236}">
                <a16:creationId xmlns:a16="http://schemas.microsoft.com/office/drawing/2014/main" id="{CD460C4E-E175-466C-A9B3-04005E81B110}"/>
              </a:ext>
            </a:extLst>
          </p:cNvPr>
          <p:cNvSpPr>
            <a:spLocks noGrp="1"/>
          </p:cNvSpPr>
          <p:nvPr>
            <p:ph type="title"/>
          </p:nvPr>
        </p:nvSpPr>
        <p:spPr/>
        <p:txBody>
          <a:bodyPr/>
          <a:lstStyle/>
          <a:p>
            <a:r>
              <a:rPr lang="en-US" b="1" dirty="0">
                <a:latin typeface="Roboto Slab" pitchFamily="2" charset="0"/>
                <a:ea typeface="Roboto Slab" pitchFamily="2" charset="0"/>
              </a:rPr>
              <a:t>Our Service</a:t>
            </a:r>
          </a:p>
        </p:txBody>
      </p:sp>
      <p:pic>
        <p:nvPicPr>
          <p:cNvPr id="16" name="Picture Placeholder 15">
            <a:extLst>
              <a:ext uri="{FF2B5EF4-FFF2-40B4-BE49-F238E27FC236}">
                <a16:creationId xmlns:a16="http://schemas.microsoft.com/office/drawing/2014/main" id="{0D20FF76-99EE-40A8-9B60-F8B0DE9EB102}"/>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7798" b="7798"/>
          <a:stretch>
            <a:fillRect/>
          </a:stretch>
        </p:blipFill>
        <p:spPr/>
      </p:pic>
      <p:pic>
        <p:nvPicPr>
          <p:cNvPr id="21" name="Picture Placeholder 20">
            <a:extLst>
              <a:ext uri="{FF2B5EF4-FFF2-40B4-BE49-F238E27FC236}">
                <a16:creationId xmlns:a16="http://schemas.microsoft.com/office/drawing/2014/main" id="{01C5AEDC-0D0E-4A75-AE67-525D63C03136}"/>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2605" r="12605"/>
          <a:stretch>
            <a:fillRect/>
          </a:stretch>
        </p:blipFill>
        <p:spPr/>
      </p:pic>
      <p:sp>
        <p:nvSpPr>
          <p:cNvPr id="61" name="Rectangle 60">
            <a:extLst>
              <a:ext uri="{FF2B5EF4-FFF2-40B4-BE49-F238E27FC236}">
                <a16:creationId xmlns:a16="http://schemas.microsoft.com/office/drawing/2014/main" id="{46FC919A-072E-47EF-867A-80968C39898F}"/>
              </a:ext>
            </a:extLst>
          </p:cNvPr>
          <p:cNvSpPr/>
          <p:nvPr/>
        </p:nvSpPr>
        <p:spPr>
          <a:xfrm>
            <a:off x="7392177" y="1964482"/>
            <a:ext cx="784678" cy="39872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3ADD207E-7E21-4412-B4E6-C2D740806618}"/>
              </a:ext>
            </a:extLst>
          </p:cNvPr>
          <p:cNvGrpSpPr/>
          <p:nvPr/>
        </p:nvGrpSpPr>
        <p:grpSpPr>
          <a:xfrm>
            <a:off x="7518399" y="2169278"/>
            <a:ext cx="532234" cy="3577614"/>
            <a:chOff x="6688219" y="2150910"/>
            <a:chExt cx="532234" cy="3577614"/>
          </a:xfrm>
        </p:grpSpPr>
        <p:sp>
          <p:nvSpPr>
            <p:cNvPr id="43" name="Rectangle 42">
              <a:extLst>
                <a:ext uri="{FF2B5EF4-FFF2-40B4-BE49-F238E27FC236}">
                  <a16:creationId xmlns:a16="http://schemas.microsoft.com/office/drawing/2014/main" id="{41FF5BE8-41C8-4D62-89A4-FD97778339BA}"/>
                </a:ext>
              </a:extLst>
            </p:cNvPr>
            <p:cNvSpPr/>
            <p:nvPr/>
          </p:nvSpPr>
          <p:spPr>
            <a:xfrm>
              <a:off x="6688219" y="215091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4" name="Rectangle 43">
              <a:extLst>
                <a:ext uri="{FF2B5EF4-FFF2-40B4-BE49-F238E27FC236}">
                  <a16:creationId xmlns:a16="http://schemas.microsoft.com/office/drawing/2014/main" id="{850B4395-5681-4AE9-8245-2C7F4455FF0A}"/>
                </a:ext>
              </a:extLst>
            </p:cNvPr>
            <p:cNvSpPr/>
            <p:nvPr/>
          </p:nvSpPr>
          <p:spPr>
            <a:xfrm>
              <a:off x="6688219" y="316284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5" name="Rectangle 44">
              <a:extLst>
                <a:ext uri="{FF2B5EF4-FFF2-40B4-BE49-F238E27FC236}">
                  <a16:creationId xmlns:a16="http://schemas.microsoft.com/office/drawing/2014/main" id="{DCFA6994-C4CA-49BB-88F1-6BD80A5A79FB}"/>
                </a:ext>
              </a:extLst>
            </p:cNvPr>
            <p:cNvSpPr/>
            <p:nvPr/>
          </p:nvSpPr>
          <p:spPr>
            <a:xfrm>
              <a:off x="6688219" y="416259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6" name="Rectangle 45">
              <a:extLst>
                <a:ext uri="{FF2B5EF4-FFF2-40B4-BE49-F238E27FC236}">
                  <a16:creationId xmlns:a16="http://schemas.microsoft.com/office/drawing/2014/main" id="{A9B1323C-2190-4ABE-BE20-2F62FA0E92AC}"/>
                </a:ext>
              </a:extLst>
            </p:cNvPr>
            <p:cNvSpPr/>
            <p:nvPr/>
          </p:nvSpPr>
          <p:spPr>
            <a:xfrm>
              <a:off x="6688219" y="517452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75" name="TextBox 74">
            <a:extLst>
              <a:ext uri="{FF2B5EF4-FFF2-40B4-BE49-F238E27FC236}">
                <a16:creationId xmlns:a16="http://schemas.microsoft.com/office/drawing/2014/main" id="{1947D02B-FBF5-4493-ACE7-8C7B88CAC75F}"/>
              </a:ext>
            </a:extLst>
          </p:cNvPr>
          <p:cNvSpPr txBox="1"/>
          <p:nvPr/>
        </p:nvSpPr>
        <p:spPr>
          <a:xfrm>
            <a:off x="8299556" y="2168070"/>
            <a:ext cx="882902"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Service</a:t>
            </a:r>
          </a:p>
          <a:p>
            <a:r>
              <a:rPr lang="en-US" sz="1500" dirty="0">
                <a:latin typeface="Roboto Slab" pitchFamily="2" charset="0"/>
                <a:ea typeface="Roboto Slab" pitchFamily="2" charset="0"/>
                <a:cs typeface="Bebas" charset="0"/>
              </a:rPr>
              <a:t>One</a:t>
            </a:r>
          </a:p>
        </p:txBody>
      </p:sp>
      <p:sp>
        <p:nvSpPr>
          <p:cNvPr id="78" name="TextBox 77">
            <a:extLst>
              <a:ext uri="{FF2B5EF4-FFF2-40B4-BE49-F238E27FC236}">
                <a16:creationId xmlns:a16="http://schemas.microsoft.com/office/drawing/2014/main" id="{97FB21F3-CBE4-4447-943C-EA9C2FBAF733}"/>
              </a:ext>
            </a:extLst>
          </p:cNvPr>
          <p:cNvSpPr txBox="1"/>
          <p:nvPr/>
        </p:nvSpPr>
        <p:spPr>
          <a:xfrm>
            <a:off x="8299556" y="3181214"/>
            <a:ext cx="1183519"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Service</a:t>
            </a:r>
          </a:p>
          <a:p>
            <a:r>
              <a:rPr lang="en-US" sz="1500" dirty="0">
                <a:latin typeface="Roboto Slab" pitchFamily="2" charset="0"/>
                <a:ea typeface="Roboto Slab" pitchFamily="2" charset="0"/>
                <a:cs typeface="Bebas" charset="0"/>
              </a:rPr>
              <a:t>Name Two</a:t>
            </a:r>
          </a:p>
        </p:txBody>
      </p:sp>
      <p:sp>
        <p:nvSpPr>
          <p:cNvPr id="81" name="TextBox 80">
            <a:extLst>
              <a:ext uri="{FF2B5EF4-FFF2-40B4-BE49-F238E27FC236}">
                <a16:creationId xmlns:a16="http://schemas.microsoft.com/office/drawing/2014/main" id="{552652E7-0451-4872-8710-DAF901B954A5}"/>
              </a:ext>
            </a:extLst>
          </p:cNvPr>
          <p:cNvSpPr txBox="1"/>
          <p:nvPr/>
        </p:nvSpPr>
        <p:spPr>
          <a:xfrm>
            <a:off x="8299556" y="4180958"/>
            <a:ext cx="882896"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Third</a:t>
            </a:r>
          </a:p>
          <a:p>
            <a:r>
              <a:rPr lang="en-US" sz="1500" dirty="0">
                <a:latin typeface="Roboto Slab" pitchFamily="2" charset="0"/>
                <a:ea typeface="Roboto Slab" pitchFamily="2" charset="0"/>
                <a:cs typeface="Bebas" charset="0"/>
              </a:rPr>
              <a:t>Service</a:t>
            </a:r>
          </a:p>
        </p:txBody>
      </p:sp>
      <p:grpSp>
        <p:nvGrpSpPr>
          <p:cNvPr id="23" name="Group 22">
            <a:extLst>
              <a:ext uri="{FF2B5EF4-FFF2-40B4-BE49-F238E27FC236}">
                <a16:creationId xmlns:a16="http://schemas.microsoft.com/office/drawing/2014/main" id="{3708550F-CD9C-4936-95FA-876B71373B8A}"/>
              </a:ext>
            </a:extLst>
          </p:cNvPr>
          <p:cNvGrpSpPr/>
          <p:nvPr/>
        </p:nvGrpSpPr>
        <p:grpSpPr>
          <a:xfrm>
            <a:off x="9717449" y="2103122"/>
            <a:ext cx="1640754" cy="3709927"/>
            <a:chOff x="9713045" y="1990057"/>
            <a:chExt cx="1640754" cy="3709927"/>
          </a:xfrm>
        </p:grpSpPr>
        <p:sp>
          <p:nvSpPr>
            <p:cNvPr id="74" name="Subtitle 6">
              <a:extLst>
                <a:ext uri="{FF2B5EF4-FFF2-40B4-BE49-F238E27FC236}">
                  <a16:creationId xmlns:a16="http://schemas.microsoft.com/office/drawing/2014/main" id="{207AB106-AACE-4EC5-83DE-6A3D12C167B3}"/>
                </a:ext>
              </a:extLst>
            </p:cNvPr>
            <p:cNvSpPr txBox="1">
              <a:spLocks/>
            </p:cNvSpPr>
            <p:nvPr/>
          </p:nvSpPr>
          <p:spPr>
            <a:xfrm>
              <a:off x="9713045" y="199005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sp>
          <p:nvSpPr>
            <p:cNvPr id="77" name="Subtitle 6">
              <a:extLst>
                <a:ext uri="{FF2B5EF4-FFF2-40B4-BE49-F238E27FC236}">
                  <a16:creationId xmlns:a16="http://schemas.microsoft.com/office/drawing/2014/main" id="{6C23AFBF-6D4F-4B72-9F2D-C345D7509358}"/>
                </a:ext>
              </a:extLst>
            </p:cNvPr>
            <p:cNvSpPr txBox="1">
              <a:spLocks/>
            </p:cNvSpPr>
            <p:nvPr/>
          </p:nvSpPr>
          <p:spPr>
            <a:xfrm>
              <a:off x="9713045" y="2989801"/>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sp>
          <p:nvSpPr>
            <p:cNvPr id="80" name="Subtitle 6">
              <a:extLst>
                <a:ext uri="{FF2B5EF4-FFF2-40B4-BE49-F238E27FC236}">
                  <a16:creationId xmlns:a16="http://schemas.microsoft.com/office/drawing/2014/main" id="{803F9819-A4DC-4EA1-872B-CDE5F88C324D}"/>
                </a:ext>
              </a:extLst>
            </p:cNvPr>
            <p:cNvSpPr txBox="1">
              <a:spLocks/>
            </p:cNvSpPr>
            <p:nvPr/>
          </p:nvSpPr>
          <p:spPr>
            <a:xfrm>
              <a:off x="9713045" y="400173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sp>
          <p:nvSpPr>
            <p:cNvPr id="83" name="Subtitle 6">
              <a:extLst>
                <a:ext uri="{FF2B5EF4-FFF2-40B4-BE49-F238E27FC236}">
                  <a16:creationId xmlns:a16="http://schemas.microsoft.com/office/drawing/2014/main" id="{8A0DE2ED-6831-4202-89B5-D6E84473CDB2}"/>
                </a:ext>
              </a:extLst>
            </p:cNvPr>
            <p:cNvSpPr txBox="1">
              <a:spLocks/>
            </p:cNvSpPr>
            <p:nvPr/>
          </p:nvSpPr>
          <p:spPr>
            <a:xfrm>
              <a:off x="9713045" y="5013673"/>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grpSp>
      <p:sp>
        <p:nvSpPr>
          <p:cNvPr id="84" name="TextBox 83">
            <a:extLst>
              <a:ext uri="{FF2B5EF4-FFF2-40B4-BE49-F238E27FC236}">
                <a16:creationId xmlns:a16="http://schemas.microsoft.com/office/drawing/2014/main" id="{9B859770-4195-4BA9-BA48-D8B00534638D}"/>
              </a:ext>
            </a:extLst>
          </p:cNvPr>
          <p:cNvSpPr txBox="1"/>
          <p:nvPr/>
        </p:nvSpPr>
        <p:spPr>
          <a:xfrm>
            <a:off x="8299556" y="5195725"/>
            <a:ext cx="882899"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Service</a:t>
            </a:r>
          </a:p>
          <a:p>
            <a:r>
              <a:rPr lang="en-US" sz="1500" dirty="0">
                <a:latin typeface="Roboto Slab" pitchFamily="2" charset="0"/>
                <a:ea typeface="Roboto Slab" pitchFamily="2" charset="0"/>
                <a:cs typeface="Bebas" charset="0"/>
              </a:rPr>
              <a:t>Four</a:t>
            </a:r>
          </a:p>
        </p:txBody>
      </p:sp>
      <p:grpSp>
        <p:nvGrpSpPr>
          <p:cNvPr id="19" name="Group 18">
            <a:extLst>
              <a:ext uri="{FF2B5EF4-FFF2-40B4-BE49-F238E27FC236}">
                <a16:creationId xmlns:a16="http://schemas.microsoft.com/office/drawing/2014/main" id="{6082C0C5-64AB-4D75-B48F-80EC92B0363B}"/>
              </a:ext>
            </a:extLst>
          </p:cNvPr>
          <p:cNvGrpSpPr/>
          <p:nvPr/>
        </p:nvGrpSpPr>
        <p:grpSpPr>
          <a:xfrm>
            <a:off x="9573611" y="2043942"/>
            <a:ext cx="0" cy="3828287"/>
            <a:chOff x="9569207" y="1897398"/>
            <a:chExt cx="0" cy="3828287"/>
          </a:xfrm>
        </p:grpSpPr>
        <p:cxnSp>
          <p:nvCxnSpPr>
            <p:cNvPr id="76" name="Straight Connector 75">
              <a:extLst>
                <a:ext uri="{FF2B5EF4-FFF2-40B4-BE49-F238E27FC236}">
                  <a16:creationId xmlns:a16="http://schemas.microsoft.com/office/drawing/2014/main" id="{7D0AC392-A246-43E2-BD9B-236A9C45E2AA}"/>
                </a:ext>
              </a:extLst>
            </p:cNvPr>
            <p:cNvCxnSpPr/>
            <p:nvPr/>
          </p:nvCxnSpPr>
          <p:spPr>
            <a:xfrm>
              <a:off x="9569207" y="1897398"/>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B860F36-9030-440B-9C2F-5CC65E6345C2}"/>
                </a:ext>
              </a:extLst>
            </p:cNvPr>
            <p:cNvCxnSpPr/>
            <p:nvPr/>
          </p:nvCxnSpPr>
          <p:spPr>
            <a:xfrm>
              <a:off x="9569207" y="2905270"/>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58D3E6C-2DA8-4DFD-9A23-F374EC565242}"/>
                </a:ext>
              </a:extLst>
            </p:cNvPr>
            <p:cNvCxnSpPr/>
            <p:nvPr/>
          </p:nvCxnSpPr>
          <p:spPr>
            <a:xfrm>
              <a:off x="9569207" y="3913142"/>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0253DBC-BD8F-4421-8600-96B72BBAD99F}"/>
                </a:ext>
              </a:extLst>
            </p:cNvPr>
            <p:cNvCxnSpPr/>
            <p:nvPr/>
          </p:nvCxnSpPr>
          <p:spPr>
            <a:xfrm>
              <a:off x="9569207" y="4921014"/>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7311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6B47699-E200-4A1D-8EC0-CAC4EF21F0E8}"/>
              </a:ext>
            </a:extLst>
          </p:cNvPr>
          <p:cNvSpPr>
            <a:spLocks noGrp="1"/>
          </p:cNvSpPr>
          <p:nvPr>
            <p:ph type="subTitle" idx="1"/>
          </p:nvPr>
        </p:nvSpPr>
        <p:spPr>
          <a:xfrm>
            <a:off x="838201" y="1052084"/>
            <a:ext cx="10515600" cy="191427"/>
          </a:xfrm>
        </p:spPr>
        <p:txBody>
          <a:bodyPr/>
          <a:lstStyle/>
          <a:p>
            <a:r>
              <a:rPr lang="en-US" dirty="0">
                <a:latin typeface="Roboto Slab" pitchFamily="2" charset="0"/>
                <a:ea typeface="Roboto Slab" pitchFamily="2" charset="0"/>
              </a:rPr>
              <a:t>The entitle lorem ipsum text dolor sit </a:t>
            </a:r>
            <a:r>
              <a:rPr lang="en-US" dirty="0" err="1">
                <a:latin typeface="Roboto Slab" pitchFamily="2" charset="0"/>
                <a:ea typeface="Roboto Slab" pitchFamily="2" charset="0"/>
              </a:rPr>
              <a:t>amet</a:t>
            </a:r>
            <a:r>
              <a:rPr lang="en-US" dirty="0">
                <a:latin typeface="Roboto Slab" pitchFamily="2" charset="0"/>
                <a:ea typeface="Roboto Slab" pitchFamily="2" charset="0"/>
              </a:rPr>
              <a:t> </a:t>
            </a:r>
            <a:r>
              <a:rPr lang="en-US" dirty="0" err="1">
                <a:latin typeface="Roboto Slab" pitchFamily="2" charset="0"/>
                <a:ea typeface="Roboto Slab" pitchFamily="2" charset="0"/>
              </a:rPr>
              <a:t>agam</a:t>
            </a:r>
            <a:r>
              <a:rPr lang="en-US" dirty="0">
                <a:latin typeface="Roboto Slab" pitchFamily="2" charset="0"/>
                <a:ea typeface="Roboto Slab" pitchFamily="2" charset="0"/>
              </a:rPr>
              <a:t> face text goes here.</a:t>
            </a:r>
          </a:p>
        </p:txBody>
      </p:sp>
      <p:sp>
        <p:nvSpPr>
          <p:cNvPr id="2" name="Title 1">
            <a:extLst>
              <a:ext uri="{FF2B5EF4-FFF2-40B4-BE49-F238E27FC236}">
                <a16:creationId xmlns:a16="http://schemas.microsoft.com/office/drawing/2014/main" id="{CD460C4E-E175-466C-A9B3-04005E81B110}"/>
              </a:ext>
            </a:extLst>
          </p:cNvPr>
          <p:cNvSpPr>
            <a:spLocks noGrp="1"/>
          </p:cNvSpPr>
          <p:nvPr>
            <p:ph type="title"/>
          </p:nvPr>
        </p:nvSpPr>
        <p:spPr/>
        <p:txBody>
          <a:bodyPr/>
          <a:lstStyle/>
          <a:p>
            <a:r>
              <a:rPr lang="en-US" b="1" dirty="0">
                <a:latin typeface="Roboto Slab" pitchFamily="2" charset="0"/>
                <a:ea typeface="Roboto Slab" pitchFamily="2" charset="0"/>
              </a:rPr>
              <a:t>Our Service</a:t>
            </a:r>
          </a:p>
        </p:txBody>
      </p:sp>
      <p:grpSp>
        <p:nvGrpSpPr>
          <p:cNvPr id="12" name="Group 11">
            <a:extLst>
              <a:ext uri="{FF2B5EF4-FFF2-40B4-BE49-F238E27FC236}">
                <a16:creationId xmlns:a16="http://schemas.microsoft.com/office/drawing/2014/main" id="{613DB0A0-1C69-425B-917B-01F5F36E886D}"/>
              </a:ext>
            </a:extLst>
          </p:cNvPr>
          <p:cNvGrpSpPr/>
          <p:nvPr/>
        </p:nvGrpSpPr>
        <p:grpSpPr>
          <a:xfrm>
            <a:off x="1350510" y="2043148"/>
            <a:ext cx="9490980" cy="3440294"/>
            <a:chOff x="1174792" y="1910626"/>
            <a:chExt cx="9490980" cy="3440294"/>
          </a:xfrm>
        </p:grpSpPr>
        <p:grpSp>
          <p:nvGrpSpPr>
            <p:cNvPr id="8" name="Group 7">
              <a:extLst>
                <a:ext uri="{FF2B5EF4-FFF2-40B4-BE49-F238E27FC236}">
                  <a16:creationId xmlns:a16="http://schemas.microsoft.com/office/drawing/2014/main" id="{342E03DC-B012-4F5B-A839-067CD406A6D8}"/>
                </a:ext>
              </a:extLst>
            </p:cNvPr>
            <p:cNvGrpSpPr/>
            <p:nvPr/>
          </p:nvGrpSpPr>
          <p:grpSpPr>
            <a:xfrm>
              <a:off x="1174792" y="1910626"/>
              <a:ext cx="2347524" cy="3440294"/>
              <a:chOff x="2340590" y="1910626"/>
              <a:chExt cx="2347524" cy="3440294"/>
            </a:xfrm>
          </p:grpSpPr>
          <p:sp>
            <p:nvSpPr>
              <p:cNvPr id="39" name="Oval 38">
                <a:extLst>
                  <a:ext uri="{FF2B5EF4-FFF2-40B4-BE49-F238E27FC236}">
                    <a16:creationId xmlns:a16="http://schemas.microsoft.com/office/drawing/2014/main" id="{C36AEB23-AE05-4010-8284-B314C74A5F26}"/>
                  </a:ext>
                </a:extLst>
              </p:cNvPr>
              <p:cNvSpPr/>
              <p:nvPr/>
            </p:nvSpPr>
            <p:spPr>
              <a:xfrm>
                <a:off x="2967640" y="1910626"/>
                <a:ext cx="1093424" cy="10934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
                <a:extLst>
                  <a:ext uri="{FF2B5EF4-FFF2-40B4-BE49-F238E27FC236}">
                    <a16:creationId xmlns:a16="http://schemas.microsoft.com/office/drawing/2014/main" id="{715207A3-D9E8-4698-A6C1-B4F0B8FBF815}"/>
                  </a:ext>
                </a:extLst>
              </p:cNvPr>
              <p:cNvSpPr>
                <a:spLocks noEditPoints="1"/>
              </p:cNvSpPr>
              <p:nvPr/>
            </p:nvSpPr>
            <p:spPr bwMode="auto">
              <a:xfrm>
                <a:off x="3247477" y="2211769"/>
                <a:ext cx="533750" cy="491139"/>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TextBox 56">
                <a:extLst>
                  <a:ext uri="{FF2B5EF4-FFF2-40B4-BE49-F238E27FC236}">
                    <a16:creationId xmlns:a16="http://schemas.microsoft.com/office/drawing/2014/main" id="{C3CA21D8-B1E9-486B-8FE9-AF296C6F5606}"/>
                  </a:ext>
                </a:extLst>
              </p:cNvPr>
              <p:cNvSpPr txBox="1"/>
              <p:nvPr/>
            </p:nvSpPr>
            <p:spPr>
              <a:xfrm>
                <a:off x="2340590" y="3367320"/>
                <a:ext cx="2347524" cy="646331"/>
              </a:xfrm>
              <a:prstGeom prst="rect">
                <a:avLst/>
              </a:prstGeom>
              <a:noFill/>
            </p:spPr>
            <p:txBody>
              <a:bodyPr wrap="square" rtlCol="0">
                <a:spAutoFit/>
              </a:bodyPr>
              <a:lstStyle/>
              <a:p>
                <a:pPr algn="ctr"/>
                <a:r>
                  <a:rPr lang="en-US" spc="200" dirty="0">
                    <a:latin typeface="Roboto Slab" pitchFamily="2" charset="0"/>
                    <a:ea typeface="Roboto Slab" pitchFamily="2" charset="0"/>
                  </a:rPr>
                  <a:t>BUILD A</a:t>
                </a:r>
              </a:p>
              <a:p>
                <a:pPr algn="ctr"/>
                <a:r>
                  <a:rPr lang="en-US" spc="200" dirty="0">
                    <a:latin typeface="Roboto Slab" pitchFamily="2" charset="0"/>
                    <a:ea typeface="Roboto Slab" pitchFamily="2" charset="0"/>
                  </a:rPr>
                  <a:t>SKILLED TEAM</a:t>
                </a:r>
              </a:p>
            </p:txBody>
          </p:sp>
          <p:cxnSp>
            <p:nvCxnSpPr>
              <p:cNvPr id="21" name="Straight Connector 20">
                <a:extLst>
                  <a:ext uri="{FF2B5EF4-FFF2-40B4-BE49-F238E27FC236}">
                    <a16:creationId xmlns:a16="http://schemas.microsoft.com/office/drawing/2014/main" id="{75D713AE-BF17-4317-B637-1711228B0DDA}"/>
                  </a:ext>
                </a:extLst>
              </p:cNvPr>
              <p:cNvCxnSpPr/>
              <p:nvPr/>
            </p:nvCxnSpPr>
            <p:spPr>
              <a:xfrm>
                <a:off x="3107559" y="4289069"/>
                <a:ext cx="81358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Rectangle 20">
                <a:extLst>
                  <a:ext uri="{FF2B5EF4-FFF2-40B4-BE49-F238E27FC236}">
                    <a16:creationId xmlns:a16="http://schemas.microsoft.com/office/drawing/2014/main" id="{92D42F5D-778B-487F-8123-9171178841D4}"/>
                  </a:ext>
                </a:extLst>
              </p:cNvPr>
              <p:cNvSpPr>
                <a:spLocks/>
              </p:cNvSpPr>
              <p:nvPr/>
            </p:nvSpPr>
            <p:spPr bwMode="auto">
              <a:xfrm>
                <a:off x="2680001" y="4642467"/>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grpSp>
        <p:grpSp>
          <p:nvGrpSpPr>
            <p:cNvPr id="11" name="Group 10">
              <a:extLst>
                <a:ext uri="{FF2B5EF4-FFF2-40B4-BE49-F238E27FC236}">
                  <a16:creationId xmlns:a16="http://schemas.microsoft.com/office/drawing/2014/main" id="{18B09680-B035-45F9-92BC-2A76CA9D6AF9}"/>
                </a:ext>
              </a:extLst>
            </p:cNvPr>
            <p:cNvGrpSpPr/>
            <p:nvPr/>
          </p:nvGrpSpPr>
          <p:grpSpPr>
            <a:xfrm>
              <a:off x="4827621" y="1910626"/>
              <a:ext cx="2438402" cy="3440293"/>
              <a:chOff x="4876798" y="1910626"/>
              <a:chExt cx="2438402" cy="3440293"/>
            </a:xfrm>
          </p:grpSpPr>
          <p:sp>
            <p:nvSpPr>
              <p:cNvPr id="49" name="Oval 48">
                <a:extLst>
                  <a:ext uri="{FF2B5EF4-FFF2-40B4-BE49-F238E27FC236}">
                    <a16:creationId xmlns:a16="http://schemas.microsoft.com/office/drawing/2014/main" id="{137A7F42-9755-4532-9E9E-3383E9EF4BDE}"/>
                  </a:ext>
                </a:extLst>
              </p:cNvPr>
              <p:cNvSpPr/>
              <p:nvPr/>
            </p:nvSpPr>
            <p:spPr>
              <a:xfrm>
                <a:off x="5549287" y="1910626"/>
                <a:ext cx="1093424" cy="1093424"/>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7">
                <a:extLst>
                  <a:ext uri="{FF2B5EF4-FFF2-40B4-BE49-F238E27FC236}">
                    <a16:creationId xmlns:a16="http://schemas.microsoft.com/office/drawing/2014/main" id="{2F544378-F66F-4D3E-B005-6298D5C180FD}"/>
                  </a:ext>
                </a:extLst>
              </p:cNvPr>
              <p:cNvSpPr>
                <a:spLocks noEditPoints="1"/>
              </p:cNvSpPr>
              <p:nvPr/>
            </p:nvSpPr>
            <p:spPr bwMode="auto">
              <a:xfrm>
                <a:off x="5828563" y="2188221"/>
                <a:ext cx="534872" cy="538235"/>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TextBox 57">
                <a:extLst>
                  <a:ext uri="{FF2B5EF4-FFF2-40B4-BE49-F238E27FC236}">
                    <a16:creationId xmlns:a16="http://schemas.microsoft.com/office/drawing/2014/main" id="{EA2AFC6D-93F4-4CE2-BA51-3FB54FF4C066}"/>
                  </a:ext>
                </a:extLst>
              </p:cNvPr>
              <p:cNvSpPr txBox="1"/>
              <p:nvPr/>
            </p:nvSpPr>
            <p:spPr>
              <a:xfrm>
                <a:off x="4876798" y="3367320"/>
                <a:ext cx="2438402" cy="646331"/>
              </a:xfrm>
              <a:prstGeom prst="rect">
                <a:avLst/>
              </a:prstGeom>
              <a:noFill/>
            </p:spPr>
            <p:txBody>
              <a:bodyPr wrap="square" rtlCol="0">
                <a:spAutoFit/>
              </a:bodyPr>
              <a:lstStyle/>
              <a:p>
                <a:pPr algn="ctr"/>
                <a:r>
                  <a:rPr lang="en-US" spc="200" dirty="0">
                    <a:latin typeface="Roboto Slab" pitchFamily="2" charset="0"/>
                    <a:ea typeface="Roboto Slab" pitchFamily="2" charset="0"/>
                  </a:rPr>
                  <a:t>MAKE QUALITY</a:t>
                </a:r>
              </a:p>
              <a:p>
                <a:pPr algn="ctr"/>
                <a:r>
                  <a:rPr lang="en-US" spc="200" dirty="0">
                    <a:latin typeface="Roboto Slab" pitchFamily="2" charset="0"/>
                    <a:ea typeface="Roboto Slab" pitchFamily="2" charset="0"/>
                  </a:rPr>
                  <a:t>PRODUCTS</a:t>
                </a:r>
              </a:p>
            </p:txBody>
          </p:sp>
          <p:cxnSp>
            <p:nvCxnSpPr>
              <p:cNvPr id="62" name="Straight Connector 61">
                <a:extLst>
                  <a:ext uri="{FF2B5EF4-FFF2-40B4-BE49-F238E27FC236}">
                    <a16:creationId xmlns:a16="http://schemas.microsoft.com/office/drawing/2014/main" id="{4A83D1BE-554D-4735-B2F7-21206D22E8D8}"/>
                  </a:ext>
                </a:extLst>
              </p:cNvPr>
              <p:cNvCxnSpPr/>
              <p:nvPr/>
            </p:nvCxnSpPr>
            <p:spPr>
              <a:xfrm>
                <a:off x="5689206" y="4289069"/>
                <a:ext cx="81358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20">
                <a:extLst>
                  <a:ext uri="{FF2B5EF4-FFF2-40B4-BE49-F238E27FC236}">
                    <a16:creationId xmlns:a16="http://schemas.microsoft.com/office/drawing/2014/main" id="{8D30B087-FF4D-4196-AFEC-3D38AD2E1B46}"/>
                  </a:ext>
                </a:extLst>
              </p:cNvPr>
              <p:cNvSpPr>
                <a:spLocks/>
              </p:cNvSpPr>
              <p:nvPr/>
            </p:nvSpPr>
            <p:spPr bwMode="auto">
              <a:xfrm>
                <a:off x="5261648" y="4642466"/>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grpSp>
        <p:grpSp>
          <p:nvGrpSpPr>
            <p:cNvPr id="10" name="Group 9">
              <a:extLst>
                <a:ext uri="{FF2B5EF4-FFF2-40B4-BE49-F238E27FC236}">
                  <a16:creationId xmlns:a16="http://schemas.microsoft.com/office/drawing/2014/main" id="{7F7C9070-2538-4F05-9CFF-4CE261EE94AD}"/>
                </a:ext>
              </a:extLst>
            </p:cNvPr>
            <p:cNvGrpSpPr/>
            <p:nvPr/>
          </p:nvGrpSpPr>
          <p:grpSpPr>
            <a:xfrm>
              <a:off x="8571328" y="1910626"/>
              <a:ext cx="2094444" cy="3440294"/>
              <a:chOff x="7630424" y="1910626"/>
              <a:chExt cx="2094444" cy="3440294"/>
            </a:xfrm>
          </p:grpSpPr>
          <p:sp>
            <p:nvSpPr>
              <p:cNvPr id="52" name="Oval 51">
                <a:extLst>
                  <a:ext uri="{FF2B5EF4-FFF2-40B4-BE49-F238E27FC236}">
                    <a16:creationId xmlns:a16="http://schemas.microsoft.com/office/drawing/2014/main" id="{2D5EF575-8CD1-4A0B-B251-4BBFB30DFF6C}"/>
                  </a:ext>
                </a:extLst>
              </p:cNvPr>
              <p:cNvSpPr/>
              <p:nvPr/>
            </p:nvSpPr>
            <p:spPr>
              <a:xfrm>
                <a:off x="8130934" y="1910626"/>
                <a:ext cx="1093424" cy="1093424"/>
              </a:xfrm>
              <a:prstGeom prst="ellipse">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6">
                <a:extLst>
                  <a:ext uri="{FF2B5EF4-FFF2-40B4-BE49-F238E27FC236}">
                    <a16:creationId xmlns:a16="http://schemas.microsoft.com/office/drawing/2014/main" id="{A5C958F7-5B46-44BF-B00D-5B437B6A4DEF}"/>
                  </a:ext>
                </a:extLst>
              </p:cNvPr>
              <p:cNvSpPr>
                <a:spLocks noEditPoints="1"/>
              </p:cNvSpPr>
              <p:nvPr/>
            </p:nvSpPr>
            <p:spPr bwMode="auto">
              <a:xfrm>
                <a:off x="8420863" y="2199434"/>
                <a:ext cx="513566" cy="515809"/>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TextBox 58">
                <a:extLst>
                  <a:ext uri="{FF2B5EF4-FFF2-40B4-BE49-F238E27FC236}">
                    <a16:creationId xmlns:a16="http://schemas.microsoft.com/office/drawing/2014/main" id="{18C44308-D419-488D-B3A3-A7C4B0D4AE9A}"/>
                  </a:ext>
                </a:extLst>
              </p:cNvPr>
              <p:cNvSpPr txBox="1"/>
              <p:nvPr/>
            </p:nvSpPr>
            <p:spPr>
              <a:xfrm>
                <a:off x="7630424" y="3367320"/>
                <a:ext cx="2094444" cy="646331"/>
              </a:xfrm>
              <a:prstGeom prst="rect">
                <a:avLst/>
              </a:prstGeom>
              <a:noFill/>
            </p:spPr>
            <p:txBody>
              <a:bodyPr wrap="square" rtlCol="0">
                <a:spAutoFit/>
              </a:bodyPr>
              <a:lstStyle/>
              <a:p>
                <a:pPr algn="ctr"/>
                <a:r>
                  <a:rPr lang="en-US" spc="200" dirty="0">
                    <a:latin typeface="Roboto Slab" pitchFamily="2" charset="0"/>
                    <a:ea typeface="Roboto Slab" pitchFamily="2" charset="0"/>
                  </a:rPr>
                  <a:t>PUBLISH</a:t>
                </a:r>
              </a:p>
              <a:p>
                <a:pPr algn="ctr"/>
                <a:r>
                  <a:rPr lang="en-US" spc="200" dirty="0">
                    <a:latin typeface="Roboto Slab" pitchFamily="2" charset="0"/>
                    <a:ea typeface="Roboto Slab" pitchFamily="2" charset="0"/>
                  </a:rPr>
                  <a:t>WORLDWIDE!</a:t>
                </a:r>
              </a:p>
            </p:txBody>
          </p:sp>
          <p:cxnSp>
            <p:nvCxnSpPr>
              <p:cNvPr id="63" name="Straight Connector 62">
                <a:extLst>
                  <a:ext uri="{FF2B5EF4-FFF2-40B4-BE49-F238E27FC236}">
                    <a16:creationId xmlns:a16="http://schemas.microsoft.com/office/drawing/2014/main" id="{4E492E4A-EB60-4F2F-8042-14A4729BE601}"/>
                  </a:ext>
                </a:extLst>
              </p:cNvPr>
              <p:cNvCxnSpPr/>
              <p:nvPr/>
            </p:nvCxnSpPr>
            <p:spPr>
              <a:xfrm>
                <a:off x="8270853" y="4289069"/>
                <a:ext cx="81358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Rectangle 20">
                <a:extLst>
                  <a:ext uri="{FF2B5EF4-FFF2-40B4-BE49-F238E27FC236}">
                    <a16:creationId xmlns:a16="http://schemas.microsoft.com/office/drawing/2014/main" id="{A505C267-9763-4ADE-9ECE-F7343B83C027}"/>
                  </a:ext>
                </a:extLst>
              </p:cNvPr>
              <p:cNvSpPr>
                <a:spLocks/>
              </p:cNvSpPr>
              <p:nvPr/>
            </p:nvSpPr>
            <p:spPr bwMode="auto">
              <a:xfrm>
                <a:off x="7843295" y="4642467"/>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grpSp>
      </p:grpSp>
    </p:spTree>
    <p:extLst>
      <p:ext uri="{BB962C8B-B14F-4D97-AF65-F5344CB8AC3E}">
        <p14:creationId xmlns:p14="http://schemas.microsoft.com/office/powerpoint/2010/main" val="140169485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320FC66B-7243-48D8-B0B6-FC8F9ACB1662}"/>
              </a:ext>
            </a:extLst>
          </p:cNvPr>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F4BC4C2A-0F07-456E-A9EB-C818612FC550}"/>
              </a:ext>
            </a:extLst>
          </p:cNvPr>
          <p:cNvSpPr/>
          <p:nvPr/>
        </p:nvSpPr>
        <p:spPr>
          <a:xfrm>
            <a:off x="2442596" y="414843"/>
            <a:ext cx="7306808" cy="2370714"/>
          </a:xfrm>
          <a:prstGeom prst="rect">
            <a:avLst/>
          </a:prstGeom>
        </p:spPr>
        <p:txBody>
          <a:bodyPr wrap="none">
            <a:spAutoFit/>
          </a:bodyPr>
          <a:lstStyle/>
          <a:p>
            <a:pPr algn="ctr">
              <a:lnSpc>
                <a:spcPts val="8500"/>
              </a:lnSpc>
            </a:pPr>
            <a:r>
              <a:rPr lang="en-US" sz="11200" dirty="0">
                <a:solidFill>
                  <a:schemeClr val="bg1">
                    <a:alpha val="14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TEAM</a:t>
            </a:r>
          </a:p>
          <a:p>
            <a:pPr algn="ctr">
              <a:lnSpc>
                <a:spcPts val="8500"/>
              </a:lnSpc>
            </a:pPr>
            <a:r>
              <a:rPr lang="en-US" sz="11200" dirty="0">
                <a:solidFill>
                  <a:schemeClr val="bg1">
                    <a:alpha val="14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MEMBERS</a:t>
            </a:r>
          </a:p>
        </p:txBody>
      </p:sp>
      <p:grpSp>
        <p:nvGrpSpPr>
          <p:cNvPr id="12" name="Group 11">
            <a:extLst>
              <a:ext uri="{FF2B5EF4-FFF2-40B4-BE49-F238E27FC236}">
                <a16:creationId xmlns:a16="http://schemas.microsoft.com/office/drawing/2014/main" id="{095B9D7A-A87B-4A51-AF62-C027E8897B64}"/>
              </a:ext>
            </a:extLst>
          </p:cNvPr>
          <p:cNvGrpSpPr/>
          <p:nvPr/>
        </p:nvGrpSpPr>
        <p:grpSpPr>
          <a:xfrm>
            <a:off x="901604" y="4749897"/>
            <a:ext cx="3041093" cy="1217190"/>
            <a:chOff x="1182564" y="4692480"/>
            <a:chExt cx="3041093" cy="1217190"/>
          </a:xfrm>
        </p:grpSpPr>
        <p:grpSp>
          <p:nvGrpSpPr>
            <p:cNvPr id="13" name="Group 12">
              <a:extLst>
                <a:ext uri="{FF2B5EF4-FFF2-40B4-BE49-F238E27FC236}">
                  <a16:creationId xmlns:a16="http://schemas.microsoft.com/office/drawing/2014/main" id="{B9839CE4-ED4A-4582-9402-6AF0A64C9B01}"/>
                </a:ext>
              </a:extLst>
            </p:cNvPr>
            <p:cNvGrpSpPr/>
            <p:nvPr/>
          </p:nvGrpSpPr>
          <p:grpSpPr>
            <a:xfrm>
              <a:off x="1182564" y="4692480"/>
              <a:ext cx="3041093" cy="716750"/>
              <a:chOff x="1182564" y="4692480"/>
              <a:chExt cx="3041093" cy="716750"/>
            </a:xfrm>
          </p:grpSpPr>
          <p:sp>
            <p:nvSpPr>
              <p:cNvPr id="26" name="TextBox 25">
                <a:extLst>
                  <a:ext uri="{FF2B5EF4-FFF2-40B4-BE49-F238E27FC236}">
                    <a16:creationId xmlns:a16="http://schemas.microsoft.com/office/drawing/2014/main" id="{243A4C51-E341-47CC-A0E2-A3BCA2FEC296}"/>
                  </a:ext>
                </a:extLst>
              </p:cNvPr>
              <p:cNvSpPr txBox="1"/>
              <p:nvPr/>
            </p:nvSpPr>
            <p:spPr>
              <a:xfrm>
                <a:off x="1824010" y="4692480"/>
                <a:ext cx="1758201" cy="323165"/>
              </a:xfrm>
              <a:prstGeom prst="rect">
                <a:avLst/>
              </a:prstGeom>
              <a:noFill/>
            </p:spPr>
            <p:txBody>
              <a:bodyPr wrap="square" rtlCol="0">
                <a:spAutoFit/>
              </a:bodyPr>
              <a:lstStyle/>
              <a:p>
                <a:pPr algn="ctr"/>
                <a:r>
                  <a:rPr lang="en-US" sz="1500" b="1" dirty="0">
                    <a:solidFill>
                      <a:schemeClr val="bg1"/>
                    </a:solidFill>
                    <a:latin typeface="Roboto" panose="02000000000000000000" pitchFamily="2" charset="0"/>
                    <a:ea typeface="Roboto" panose="02000000000000000000" pitchFamily="2" charset="0"/>
                  </a:rPr>
                  <a:t>Dr. Jacky Chan</a:t>
                </a:r>
              </a:p>
            </p:txBody>
          </p:sp>
          <p:sp>
            <p:nvSpPr>
              <p:cNvPr id="27" name="Rectangle 9">
                <a:extLst>
                  <a:ext uri="{FF2B5EF4-FFF2-40B4-BE49-F238E27FC236}">
                    <a16:creationId xmlns:a16="http://schemas.microsoft.com/office/drawing/2014/main" id="{DBDC4D6D-186B-4982-A364-F1C403D748D9}"/>
                  </a:ext>
                </a:extLst>
              </p:cNvPr>
              <p:cNvSpPr>
                <a:spLocks/>
              </p:cNvSpPr>
              <p:nvPr/>
            </p:nvSpPr>
            <p:spPr bwMode="auto">
              <a:xfrm>
                <a:off x="1182564" y="5015645"/>
                <a:ext cx="3041093" cy="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1000" dirty="0" err="1">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a:p>
                <a:pPr algn="ctr">
                  <a:lnSpc>
                    <a:spcPts val="16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heading of and lorem. </a:t>
                </a:r>
              </a:p>
            </p:txBody>
          </p:sp>
        </p:grpSp>
        <p:grpSp>
          <p:nvGrpSpPr>
            <p:cNvPr id="14" name="Group 13">
              <a:extLst>
                <a:ext uri="{FF2B5EF4-FFF2-40B4-BE49-F238E27FC236}">
                  <a16:creationId xmlns:a16="http://schemas.microsoft.com/office/drawing/2014/main" id="{DBDB7094-A487-4E0E-A72C-443A0013E843}"/>
                </a:ext>
              </a:extLst>
            </p:cNvPr>
            <p:cNvGrpSpPr/>
            <p:nvPr/>
          </p:nvGrpSpPr>
          <p:grpSpPr>
            <a:xfrm>
              <a:off x="2157298" y="5613208"/>
              <a:ext cx="1091624" cy="296462"/>
              <a:chOff x="1515100" y="5516154"/>
              <a:chExt cx="1324077" cy="359591"/>
            </a:xfrm>
          </p:grpSpPr>
          <p:sp>
            <p:nvSpPr>
              <p:cNvPr id="15" name="Rectangle 14">
                <a:extLst>
                  <a:ext uri="{FF2B5EF4-FFF2-40B4-BE49-F238E27FC236}">
                    <a16:creationId xmlns:a16="http://schemas.microsoft.com/office/drawing/2014/main" id="{458FAAE8-DFBF-4993-836F-45EE2BB5F399}"/>
                  </a:ext>
                </a:extLst>
              </p:cNvPr>
              <p:cNvSpPr/>
              <p:nvPr/>
            </p:nvSpPr>
            <p:spPr>
              <a:xfrm>
                <a:off x="1515100" y="5516154"/>
                <a:ext cx="1324077" cy="359591"/>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16" name="Group 15">
                <a:extLst>
                  <a:ext uri="{FF2B5EF4-FFF2-40B4-BE49-F238E27FC236}">
                    <a16:creationId xmlns:a16="http://schemas.microsoft.com/office/drawing/2014/main" id="{CD16EC39-4A42-48BE-9C59-044282C3C022}"/>
                  </a:ext>
                </a:extLst>
              </p:cNvPr>
              <p:cNvGrpSpPr/>
              <p:nvPr/>
            </p:nvGrpSpPr>
            <p:grpSpPr>
              <a:xfrm>
                <a:off x="1747552" y="5584029"/>
                <a:ext cx="859172" cy="223840"/>
                <a:chOff x="1871822" y="5616406"/>
                <a:chExt cx="610631" cy="159087"/>
              </a:xfrm>
            </p:grpSpPr>
            <p:grpSp>
              <p:nvGrpSpPr>
                <p:cNvPr id="17" name="Group 16">
                  <a:extLst>
                    <a:ext uri="{FF2B5EF4-FFF2-40B4-BE49-F238E27FC236}">
                      <a16:creationId xmlns:a16="http://schemas.microsoft.com/office/drawing/2014/main" id="{A15968B5-B1AC-4FEE-B83A-0A9804F90705}"/>
                    </a:ext>
                  </a:extLst>
                </p:cNvPr>
                <p:cNvGrpSpPr/>
                <p:nvPr/>
              </p:nvGrpSpPr>
              <p:grpSpPr>
                <a:xfrm>
                  <a:off x="1871822" y="5616406"/>
                  <a:ext cx="159086" cy="159087"/>
                  <a:chOff x="1324575" y="5760204"/>
                  <a:chExt cx="305861" cy="305861"/>
                </a:xfrm>
              </p:grpSpPr>
              <p:sp>
                <p:nvSpPr>
                  <p:cNvPr id="24" name="Oval 23">
                    <a:extLst>
                      <a:ext uri="{FF2B5EF4-FFF2-40B4-BE49-F238E27FC236}">
                        <a16:creationId xmlns:a16="http://schemas.microsoft.com/office/drawing/2014/main" id="{AD10DB05-E2D1-4AD7-B35D-08DC1AC8E345}"/>
                      </a:ext>
                    </a:extLst>
                  </p:cNvPr>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AutoShape 1">
                    <a:extLst>
                      <a:ext uri="{FF2B5EF4-FFF2-40B4-BE49-F238E27FC236}">
                        <a16:creationId xmlns:a16="http://schemas.microsoft.com/office/drawing/2014/main" id="{0BD2950A-D7AE-4704-A033-B0139FB124C4}"/>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a:extLst/>
                </p:spPr>
                <p:txBody>
                  <a:bodyPr lIns="0" tIns="0" rIns="0" bIns="0"/>
                  <a:lstStyle/>
                  <a:p>
                    <a:endParaRPr lang="en-US">
                      <a:solidFill>
                        <a:schemeClr val="bg1"/>
                      </a:solidFill>
                    </a:endParaRPr>
                  </a:p>
                </p:txBody>
              </p:sp>
            </p:grpSp>
            <p:grpSp>
              <p:nvGrpSpPr>
                <p:cNvPr id="18" name="Group 17">
                  <a:extLst>
                    <a:ext uri="{FF2B5EF4-FFF2-40B4-BE49-F238E27FC236}">
                      <a16:creationId xmlns:a16="http://schemas.microsoft.com/office/drawing/2014/main" id="{3D8ADE28-DB46-429E-A7CA-8E44DF8058A2}"/>
                    </a:ext>
                  </a:extLst>
                </p:cNvPr>
                <p:cNvGrpSpPr/>
                <p:nvPr/>
              </p:nvGrpSpPr>
              <p:grpSpPr>
                <a:xfrm>
                  <a:off x="2097594" y="5616406"/>
                  <a:ext cx="159086" cy="159087"/>
                  <a:chOff x="1684215" y="5760204"/>
                  <a:chExt cx="305861" cy="305861"/>
                </a:xfrm>
              </p:grpSpPr>
              <p:sp>
                <p:nvSpPr>
                  <p:cNvPr id="22" name="Oval 21">
                    <a:extLst>
                      <a:ext uri="{FF2B5EF4-FFF2-40B4-BE49-F238E27FC236}">
                        <a16:creationId xmlns:a16="http://schemas.microsoft.com/office/drawing/2014/main" id="{A9B87274-C61A-4809-BAED-92954AEC8279}"/>
                      </a:ext>
                    </a:extLst>
                  </p:cNvPr>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AutoShape 21">
                    <a:extLst>
                      <a:ext uri="{FF2B5EF4-FFF2-40B4-BE49-F238E27FC236}">
                        <a16:creationId xmlns:a16="http://schemas.microsoft.com/office/drawing/2014/main" id="{1F0623F7-3587-482A-938E-F2D514700F36}"/>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solidFill>
                  <a:ln>
                    <a:noFill/>
                  </a:ln>
                </p:spPr>
                <p:txBody>
                  <a:bodyPr lIns="0" tIns="0" rIns="0" bIns="0"/>
                  <a:lstStyle/>
                  <a:p>
                    <a:endParaRPr lang="en-US">
                      <a:solidFill>
                        <a:schemeClr val="bg1"/>
                      </a:solidFill>
                    </a:endParaRPr>
                  </a:p>
                </p:txBody>
              </p:sp>
            </p:grpSp>
            <p:grpSp>
              <p:nvGrpSpPr>
                <p:cNvPr id="19" name="Group 18">
                  <a:extLst>
                    <a:ext uri="{FF2B5EF4-FFF2-40B4-BE49-F238E27FC236}">
                      <a16:creationId xmlns:a16="http://schemas.microsoft.com/office/drawing/2014/main" id="{D8D16D35-D714-448C-91BA-AC3503A27950}"/>
                    </a:ext>
                  </a:extLst>
                </p:cNvPr>
                <p:cNvGrpSpPr/>
                <p:nvPr/>
              </p:nvGrpSpPr>
              <p:grpSpPr>
                <a:xfrm>
                  <a:off x="2323367" y="5616406"/>
                  <a:ext cx="159086" cy="159087"/>
                  <a:chOff x="2177216" y="5760204"/>
                  <a:chExt cx="305861" cy="305861"/>
                </a:xfrm>
              </p:grpSpPr>
              <p:sp>
                <p:nvSpPr>
                  <p:cNvPr id="20" name="Oval 19">
                    <a:extLst>
                      <a:ext uri="{FF2B5EF4-FFF2-40B4-BE49-F238E27FC236}">
                        <a16:creationId xmlns:a16="http://schemas.microsoft.com/office/drawing/2014/main" id="{6FEF4AC3-2477-48B8-9F1E-955860A8445D}"/>
                      </a:ext>
                    </a:extLst>
                  </p:cNvPr>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AutoShape 18">
                    <a:extLst>
                      <a:ext uri="{FF2B5EF4-FFF2-40B4-BE49-F238E27FC236}">
                        <a16:creationId xmlns:a16="http://schemas.microsoft.com/office/drawing/2014/main" id="{49FA9F84-82CE-4D25-9267-CC4537FD2B85}"/>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solidFill>
                  <a:ln>
                    <a:noFill/>
                  </a:ln>
                </p:spPr>
                <p:txBody>
                  <a:bodyPr lIns="0" tIns="0" rIns="0" bIns="0"/>
                  <a:lstStyle/>
                  <a:p>
                    <a:endParaRPr lang="en-US">
                      <a:solidFill>
                        <a:schemeClr val="bg1"/>
                      </a:solidFill>
                    </a:endParaRPr>
                  </a:p>
                </p:txBody>
              </p:sp>
            </p:grpSp>
          </p:grpSp>
        </p:grpSp>
      </p:grpSp>
      <p:grpSp>
        <p:nvGrpSpPr>
          <p:cNvPr id="28" name="Group 27">
            <a:extLst>
              <a:ext uri="{FF2B5EF4-FFF2-40B4-BE49-F238E27FC236}">
                <a16:creationId xmlns:a16="http://schemas.microsoft.com/office/drawing/2014/main" id="{C6E47BEE-831D-4C64-B2E9-05210EFA90B3}"/>
              </a:ext>
            </a:extLst>
          </p:cNvPr>
          <p:cNvGrpSpPr/>
          <p:nvPr/>
        </p:nvGrpSpPr>
        <p:grpSpPr>
          <a:xfrm>
            <a:off x="4565987" y="4749897"/>
            <a:ext cx="3041093" cy="1217190"/>
            <a:chOff x="1182564" y="4692480"/>
            <a:chExt cx="3041093" cy="1217190"/>
          </a:xfrm>
        </p:grpSpPr>
        <p:grpSp>
          <p:nvGrpSpPr>
            <p:cNvPr id="29" name="Group 28">
              <a:extLst>
                <a:ext uri="{FF2B5EF4-FFF2-40B4-BE49-F238E27FC236}">
                  <a16:creationId xmlns:a16="http://schemas.microsoft.com/office/drawing/2014/main" id="{1EAE9992-C03A-4B8F-82C5-46379076051D}"/>
                </a:ext>
              </a:extLst>
            </p:cNvPr>
            <p:cNvGrpSpPr/>
            <p:nvPr/>
          </p:nvGrpSpPr>
          <p:grpSpPr>
            <a:xfrm>
              <a:off x="1182564" y="4692480"/>
              <a:ext cx="3041093" cy="716750"/>
              <a:chOff x="1182564" y="4692480"/>
              <a:chExt cx="3041093" cy="716750"/>
            </a:xfrm>
          </p:grpSpPr>
          <p:sp>
            <p:nvSpPr>
              <p:cNvPr id="49" name="TextBox 48">
                <a:extLst>
                  <a:ext uri="{FF2B5EF4-FFF2-40B4-BE49-F238E27FC236}">
                    <a16:creationId xmlns:a16="http://schemas.microsoft.com/office/drawing/2014/main" id="{47B6B0E5-AB20-4EC4-ACE6-33FDA215DEDA}"/>
                  </a:ext>
                </a:extLst>
              </p:cNvPr>
              <p:cNvSpPr txBox="1"/>
              <p:nvPr/>
            </p:nvSpPr>
            <p:spPr>
              <a:xfrm>
                <a:off x="1824010" y="4692480"/>
                <a:ext cx="1758201" cy="323165"/>
              </a:xfrm>
              <a:prstGeom prst="rect">
                <a:avLst/>
              </a:prstGeom>
              <a:noFill/>
            </p:spPr>
            <p:txBody>
              <a:bodyPr wrap="square" rtlCol="0">
                <a:spAutoFit/>
              </a:bodyPr>
              <a:lstStyle/>
              <a:p>
                <a:pPr algn="ctr"/>
                <a:r>
                  <a:rPr lang="en-US" sz="1500" b="1" dirty="0" err="1">
                    <a:solidFill>
                      <a:schemeClr val="bg1"/>
                    </a:solidFill>
                    <a:latin typeface="Raleway" panose="020B0503030101060003" pitchFamily="34" charset="0"/>
                    <a:ea typeface="PT Sans" panose="020B0503020203020204" pitchFamily="34" charset="0"/>
                  </a:rPr>
                  <a:t>Jhon</a:t>
                </a:r>
                <a:r>
                  <a:rPr lang="en-US" sz="1500" b="1" dirty="0">
                    <a:solidFill>
                      <a:schemeClr val="bg1"/>
                    </a:solidFill>
                    <a:latin typeface="Raleway" panose="020B0503030101060003" pitchFamily="34" charset="0"/>
                    <a:ea typeface="PT Sans" panose="020B0503020203020204" pitchFamily="34" charset="0"/>
                  </a:rPr>
                  <a:t> Deo</a:t>
                </a:r>
                <a:endParaRPr lang="en-US" sz="1500" b="1" dirty="0">
                  <a:solidFill>
                    <a:schemeClr val="bg1"/>
                  </a:solidFill>
                  <a:latin typeface="Raleway" panose="020B0503030101060003" pitchFamily="34" charset="0"/>
                </a:endParaRPr>
              </a:p>
            </p:txBody>
          </p:sp>
          <p:sp>
            <p:nvSpPr>
              <p:cNvPr id="50" name="Rectangle 9">
                <a:extLst>
                  <a:ext uri="{FF2B5EF4-FFF2-40B4-BE49-F238E27FC236}">
                    <a16:creationId xmlns:a16="http://schemas.microsoft.com/office/drawing/2014/main" id="{DBD359CE-EFBA-453D-A5B7-6BBEA532E664}"/>
                  </a:ext>
                </a:extLst>
              </p:cNvPr>
              <p:cNvSpPr>
                <a:spLocks/>
              </p:cNvSpPr>
              <p:nvPr/>
            </p:nvSpPr>
            <p:spPr bwMode="auto">
              <a:xfrm>
                <a:off x="1182564" y="5015645"/>
                <a:ext cx="3041093" cy="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1000" dirty="0" err="1">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a:p>
                <a:pPr algn="ctr">
                  <a:lnSpc>
                    <a:spcPts val="16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heading of and lorem. </a:t>
                </a:r>
              </a:p>
            </p:txBody>
          </p:sp>
        </p:grpSp>
        <p:grpSp>
          <p:nvGrpSpPr>
            <p:cNvPr id="31" name="Group 30">
              <a:extLst>
                <a:ext uri="{FF2B5EF4-FFF2-40B4-BE49-F238E27FC236}">
                  <a16:creationId xmlns:a16="http://schemas.microsoft.com/office/drawing/2014/main" id="{E4B541B3-3BD9-41CE-9B1D-9D29FB09DE12}"/>
                </a:ext>
              </a:extLst>
            </p:cNvPr>
            <p:cNvGrpSpPr/>
            <p:nvPr/>
          </p:nvGrpSpPr>
          <p:grpSpPr>
            <a:xfrm>
              <a:off x="2157298" y="5613208"/>
              <a:ext cx="1091624" cy="296462"/>
              <a:chOff x="1515100" y="5516154"/>
              <a:chExt cx="1324077" cy="359591"/>
            </a:xfrm>
          </p:grpSpPr>
          <p:sp>
            <p:nvSpPr>
              <p:cNvPr id="32" name="Rectangle 31">
                <a:extLst>
                  <a:ext uri="{FF2B5EF4-FFF2-40B4-BE49-F238E27FC236}">
                    <a16:creationId xmlns:a16="http://schemas.microsoft.com/office/drawing/2014/main" id="{DBAC1B13-949E-43E5-BDF7-342FCD75052E}"/>
                  </a:ext>
                </a:extLst>
              </p:cNvPr>
              <p:cNvSpPr/>
              <p:nvPr/>
            </p:nvSpPr>
            <p:spPr>
              <a:xfrm>
                <a:off x="1515100" y="5516154"/>
                <a:ext cx="1324077" cy="359591"/>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33" name="Group 32">
                <a:extLst>
                  <a:ext uri="{FF2B5EF4-FFF2-40B4-BE49-F238E27FC236}">
                    <a16:creationId xmlns:a16="http://schemas.microsoft.com/office/drawing/2014/main" id="{AA5A0D22-8C5A-4B4E-B58F-2FE6BFA2CEAB}"/>
                  </a:ext>
                </a:extLst>
              </p:cNvPr>
              <p:cNvGrpSpPr/>
              <p:nvPr/>
            </p:nvGrpSpPr>
            <p:grpSpPr>
              <a:xfrm>
                <a:off x="1747552" y="5584029"/>
                <a:ext cx="859172" cy="223840"/>
                <a:chOff x="1871822" y="5616406"/>
                <a:chExt cx="610631" cy="159087"/>
              </a:xfrm>
            </p:grpSpPr>
            <p:grpSp>
              <p:nvGrpSpPr>
                <p:cNvPr id="34" name="Group 33">
                  <a:extLst>
                    <a:ext uri="{FF2B5EF4-FFF2-40B4-BE49-F238E27FC236}">
                      <a16:creationId xmlns:a16="http://schemas.microsoft.com/office/drawing/2014/main" id="{77459E9C-4A26-4F24-9613-FA4020BA9E86}"/>
                    </a:ext>
                  </a:extLst>
                </p:cNvPr>
                <p:cNvGrpSpPr/>
                <p:nvPr/>
              </p:nvGrpSpPr>
              <p:grpSpPr>
                <a:xfrm>
                  <a:off x="1871822" y="5616406"/>
                  <a:ext cx="159086" cy="159087"/>
                  <a:chOff x="1324575" y="5760204"/>
                  <a:chExt cx="305861" cy="305861"/>
                </a:xfrm>
              </p:grpSpPr>
              <p:sp>
                <p:nvSpPr>
                  <p:cNvPr id="47" name="Oval 46">
                    <a:extLst>
                      <a:ext uri="{FF2B5EF4-FFF2-40B4-BE49-F238E27FC236}">
                        <a16:creationId xmlns:a16="http://schemas.microsoft.com/office/drawing/2014/main" id="{2713D67D-ACA2-4637-915E-39D693F71F2B}"/>
                      </a:ext>
                    </a:extLst>
                  </p:cNvPr>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8" name="AutoShape 1">
                    <a:extLst>
                      <a:ext uri="{FF2B5EF4-FFF2-40B4-BE49-F238E27FC236}">
                        <a16:creationId xmlns:a16="http://schemas.microsoft.com/office/drawing/2014/main" id="{AB38E6F5-743E-4205-ABDA-928727EAA45A}"/>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a:extLst/>
                </p:spPr>
                <p:txBody>
                  <a:bodyPr lIns="0" tIns="0" rIns="0" bIns="0"/>
                  <a:lstStyle/>
                  <a:p>
                    <a:endParaRPr lang="en-US">
                      <a:solidFill>
                        <a:schemeClr val="bg1"/>
                      </a:solidFill>
                    </a:endParaRPr>
                  </a:p>
                </p:txBody>
              </p:sp>
            </p:grpSp>
            <p:grpSp>
              <p:nvGrpSpPr>
                <p:cNvPr id="35" name="Group 34">
                  <a:extLst>
                    <a:ext uri="{FF2B5EF4-FFF2-40B4-BE49-F238E27FC236}">
                      <a16:creationId xmlns:a16="http://schemas.microsoft.com/office/drawing/2014/main" id="{FCF0715F-BA39-441D-9E96-60229ED4D2E5}"/>
                    </a:ext>
                  </a:extLst>
                </p:cNvPr>
                <p:cNvGrpSpPr/>
                <p:nvPr/>
              </p:nvGrpSpPr>
              <p:grpSpPr>
                <a:xfrm>
                  <a:off x="2097594" y="5616406"/>
                  <a:ext cx="159086" cy="159087"/>
                  <a:chOff x="1684215" y="5760204"/>
                  <a:chExt cx="305861" cy="305861"/>
                </a:xfrm>
              </p:grpSpPr>
              <p:sp>
                <p:nvSpPr>
                  <p:cNvPr id="45" name="Oval 44">
                    <a:extLst>
                      <a:ext uri="{FF2B5EF4-FFF2-40B4-BE49-F238E27FC236}">
                        <a16:creationId xmlns:a16="http://schemas.microsoft.com/office/drawing/2014/main" id="{71D141A4-6E9A-4DFB-8073-1D8FC45227CD}"/>
                      </a:ext>
                    </a:extLst>
                  </p:cNvPr>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6" name="AutoShape 21">
                    <a:extLst>
                      <a:ext uri="{FF2B5EF4-FFF2-40B4-BE49-F238E27FC236}">
                        <a16:creationId xmlns:a16="http://schemas.microsoft.com/office/drawing/2014/main" id="{6FC88AD7-911D-4566-A60B-405FC2484C1E}"/>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solidFill>
                  <a:ln>
                    <a:noFill/>
                  </a:ln>
                </p:spPr>
                <p:txBody>
                  <a:bodyPr lIns="0" tIns="0" rIns="0" bIns="0"/>
                  <a:lstStyle/>
                  <a:p>
                    <a:endParaRPr lang="en-US">
                      <a:solidFill>
                        <a:schemeClr val="bg1"/>
                      </a:solidFill>
                    </a:endParaRPr>
                  </a:p>
                </p:txBody>
              </p:sp>
            </p:grpSp>
            <p:grpSp>
              <p:nvGrpSpPr>
                <p:cNvPr id="36" name="Group 35">
                  <a:extLst>
                    <a:ext uri="{FF2B5EF4-FFF2-40B4-BE49-F238E27FC236}">
                      <a16:creationId xmlns:a16="http://schemas.microsoft.com/office/drawing/2014/main" id="{DA13B5F3-5228-43AD-87AF-DA0228803B35}"/>
                    </a:ext>
                  </a:extLst>
                </p:cNvPr>
                <p:cNvGrpSpPr/>
                <p:nvPr/>
              </p:nvGrpSpPr>
              <p:grpSpPr>
                <a:xfrm>
                  <a:off x="2323367" y="5616406"/>
                  <a:ext cx="159086" cy="159087"/>
                  <a:chOff x="2177216" y="5760204"/>
                  <a:chExt cx="305861" cy="305861"/>
                </a:xfrm>
              </p:grpSpPr>
              <p:sp>
                <p:nvSpPr>
                  <p:cNvPr id="43" name="Oval 42">
                    <a:extLst>
                      <a:ext uri="{FF2B5EF4-FFF2-40B4-BE49-F238E27FC236}">
                        <a16:creationId xmlns:a16="http://schemas.microsoft.com/office/drawing/2014/main" id="{FE41E171-CC0A-4216-95EF-71FEADC3826F}"/>
                      </a:ext>
                    </a:extLst>
                  </p:cNvPr>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4" name="AutoShape 18">
                    <a:extLst>
                      <a:ext uri="{FF2B5EF4-FFF2-40B4-BE49-F238E27FC236}">
                        <a16:creationId xmlns:a16="http://schemas.microsoft.com/office/drawing/2014/main" id="{DFC4D33C-FC6C-4B41-BAC6-F80676990BF2}"/>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solidFill>
                  <a:ln>
                    <a:noFill/>
                  </a:ln>
                </p:spPr>
                <p:txBody>
                  <a:bodyPr lIns="0" tIns="0" rIns="0" bIns="0"/>
                  <a:lstStyle/>
                  <a:p>
                    <a:endParaRPr lang="en-US">
                      <a:solidFill>
                        <a:schemeClr val="bg1"/>
                      </a:solidFill>
                    </a:endParaRPr>
                  </a:p>
                </p:txBody>
              </p:sp>
            </p:grpSp>
          </p:grpSp>
        </p:grpSp>
      </p:grpSp>
      <p:grpSp>
        <p:nvGrpSpPr>
          <p:cNvPr id="51" name="Group 50">
            <a:extLst>
              <a:ext uri="{FF2B5EF4-FFF2-40B4-BE49-F238E27FC236}">
                <a16:creationId xmlns:a16="http://schemas.microsoft.com/office/drawing/2014/main" id="{880C81BD-B5C9-4DFE-B935-AF3C6764A1BE}"/>
              </a:ext>
            </a:extLst>
          </p:cNvPr>
          <p:cNvGrpSpPr/>
          <p:nvPr/>
        </p:nvGrpSpPr>
        <p:grpSpPr>
          <a:xfrm>
            <a:off x="8230370" y="4749897"/>
            <a:ext cx="3041093" cy="1217190"/>
            <a:chOff x="1182564" y="4692480"/>
            <a:chExt cx="3041093" cy="1217190"/>
          </a:xfrm>
        </p:grpSpPr>
        <p:grpSp>
          <p:nvGrpSpPr>
            <p:cNvPr id="52" name="Group 51">
              <a:extLst>
                <a:ext uri="{FF2B5EF4-FFF2-40B4-BE49-F238E27FC236}">
                  <a16:creationId xmlns:a16="http://schemas.microsoft.com/office/drawing/2014/main" id="{16F83F8F-C1A8-468C-B537-D157D651B719}"/>
                </a:ext>
              </a:extLst>
            </p:cNvPr>
            <p:cNvGrpSpPr/>
            <p:nvPr/>
          </p:nvGrpSpPr>
          <p:grpSpPr>
            <a:xfrm>
              <a:off x="1182564" y="4692480"/>
              <a:ext cx="3041093" cy="716750"/>
              <a:chOff x="1182564" y="4692480"/>
              <a:chExt cx="3041093" cy="716750"/>
            </a:xfrm>
          </p:grpSpPr>
          <p:sp>
            <p:nvSpPr>
              <p:cNvPr id="65" name="TextBox 64">
                <a:extLst>
                  <a:ext uri="{FF2B5EF4-FFF2-40B4-BE49-F238E27FC236}">
                    <a16:creationId xmlns:a16="http://schemas.microsoft.com/office/drawing/2014/main" id="{EFC7409F-8CCC-4853-B888-7980D6376E01}"/>
                  </a:ext>
                </a:extLst>
              </p:cNvPr>
              <p:cNvSpPr txBox="1"/>
              <p:nvPr/>
            </p:nvSpPr>
            <p:spPr>
              <a:xfrm>
                <a:off x="1824010" y="4692480"/>
                <a:ext cx="1758201" cy="323165"/>
              </a:xfrm>
              <a:prstGeom prst="rect">
                <a:avLst/>
              </a:prstGeom>
              <a:noFill/>
            </p:spPr>
            <p:txBody>
              <a:bodyPr wrap="square" rtlCol="0">
                <a:spAutoFit/>
              </a:bodyPr>
              <a:lstStyle/>
              <a:p>
                <a:r>
                  <a:rPr lang="en-US" sz="1500" b="1" dirty="0">
                    <a:solidFill>
                      <a:schemeClr val="bg1"/>
                    </a:solidFill>
                    <a:latin typeface="Raleway" panose="020B0503030101060003" pitchFamily="34" charset="0"/>
                    <a:ea typeface="PT Sans" panose="020B0503020203020204" pitchFamily="34" charset="0"/>
                  </a:rPr>
                  <a:t>Dr. Jacky Chan</a:t>
                </a:r>
                <a:endParaRPr lang="en-US" sz="1500" b="1" dirty="0">
                  <a:solidFill>
                    <a:schemeClr val="bg1"/>
                  </a:solidFill>
                  <a:latin typeface="Raleway" panose="020B0503030101060003" pitchFamily="34" charset="0"/>
                </a:endParaRPr>
              </a:p>
            </p:txBody>
          </p:sp>
          <p:sp>
            <p:nvSpPr>
              <p:cNvPr id="66" name="Rectangle 9">
                <a:extLst>
                  <a:ext uri="{FF2B5EF4-FFF2-40B4-BE49-F238E27FC236}">
                    <a16:creationId xmlns:a16="http://schemas.microsoft.com/office/drawing/2014/main" id="{3DDC7482-269D-47AC-B708-AEEE9949E304}"/>
                  </a:ext>
                </a:extLst>
              </p:cNvPr>
              <p:cNvSpPr>
                <a:spLocks/>
              </p:cNvSpPr>
              <p:nvPr/>
            </p:nvSpPr>
            <p:spPr bwMode="auto">
              <a:xfrm>
                <a:off x="1182564" y="5015645"/>
                <a:ext cx="3041093" cy="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1000" dirty="0" err="1">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a:p>
                <a:pPr algn="ctr">
                  <a:lnSpc>
                    <a:spcPts val="16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heading of and lorem. </a:t>
                </a:r>
              </a:p>
            </p:txBody>
          </p:sp>
        </p:grpSp>
        <p:grpSp>
          <p:nvGrpSpPr>
            <p:cNvPr id="53" name="Group 52">
              <a:extLst>
                <a:ext uri="{FF2B5EF4-FFF2-40B4-BE49-F238E27FC236}">
                  <a16:creationId xmlns:a16="http://schemas.microsoft.com/office/drawing/2014/main" id="{A4FB9FA9-16AD-46BC-B028-AABFDD9871A7}"/>
                </a:ext>
              </a:extLst>
            </p:cNvPr>
            <p:cNvGrpSpPr/>
            <p:nvPr/>
          </p:nvGrpSpPr>
          <p:grpSpPr>
            <a:xfrm>
              <a:off x="2157298" y="5613208"/>
              <a:ext cx="1091624" cy="296462"/>
              <a:chOff x="1515100" y="5516154"/>
              <a:chExt cx="1324077" cy="359591"/>
            </a:xfrm>
          </p:grpSpPr>
          <p:sp>
            <p:nvSpPr>
              <p:cNvPr id="54" name="Rectangle 53">
                <a:extLst>
                  <a:ext uri="{FF2B5EF4-FFF2-40B4-BE49-F238E27FC236}">
                    <a16:creationId xmlns:a16="http://schemas.microsoft.com/office/drawing/2014/main" id="{2C7C4E12-73E2-4183-BC20-07E32DF04DD9}"/>
                  </a:ext>
                </a:extLst>
              </p:cNvPr>
              <p:cNvSpPr/>
              <p:nvPr/>
            </p:nvSpPr>
            <p:spPr>
              <a:xfrm>
                <a:off x="1515100" y="5516154"/>
                <a:ext cx="1324077" cy="359591"/>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55" name="Group 54">
                <a:extLst>
                  <a:ext uri="{FF2B5EF4-FFF2-40B4-BE49-F238E27FC236}">
                    <a16:creationId xmlns:a16="http://schemas.microsoft.com/office/drawing/2014/main" id="{CE649A44-5905-4D15-A796-E20AC94AAA33}"/>
                  </a:ext>
                </a:extLst>
              </p:cNvPr>
              <p:cNvGrpSpPr/>
              <p:nvPr/>
            </p:nvGrpSpPr>
            <p:grpSpPr>
              <a:xfrm>
                <a:off x="1747552" y="5584029"/>
                <a:ext cx="859172" cy="223840"/>
                <a:chOff x="1871822" y="5616406"/>
                <a:chExt cx="610631" cy="159087"/>
              </a:xfrm>
            </p:grpSpPr>
            <p:grpSp>
              <p:nvGrpSpPr>
                <p:cNvPr id="56" name="Group 55">
                  <a:extLst>
                    <a:ext uri="{FF2B5EF4-FFF2-40B4-BE49-F238E27FC236}">
                      <a16:creationId xmlns:a16="http://schemas.microsoft.com/office/drawing/2014/main" id="{83F1EFA1-245C-4172-99B5-F2E4AC0E1216}"/>
                    </a:ext>
                  </a:extLst>
                </p:cNvPr>
                <p:cNvGrpSpPr/>
                <p:nvPr/>
              </p:nvGrpSpPr>
              <p:grpSpPr>
                <a:xfrm>
                  <a:off x="1871822" y="5616406"/>
                  <a:ext cx="159086" cy="159087"/>
                  <a:chOff x="1324575" y="5760204"/>
                  <a:chExt cx="305861" cy="305861"/>
                </a:xfrm>
              </p:grpSpPr>
              <p:sp>
                <p:nvSpPr>
                  <p:cNvPr id="63" name="Oval 62">
                    <a:extLst>
                      <a:ext uri="{FF2B5EF4-FFF2-40B4-BE49-F238E27FC236}">
                        <a16:creationId xmlns:a16="http://schemas.microsoft.com/office/drawing/2014/main" id="{290302A6-1BBE-412B-9B09-7A90C7F9A47D}"/>
                      </a:ext>
                    </a:extLst>
                  </p:cNvPr>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4" name="AutoShape 1">
                    <a:extLst>
                      <a:ext uri="{FF2B5EF4-FFF2-40B4-BE49-F238E27FC236}">
                        <a16:creationId xmlns:a16="http://schemas.microsoft.com/office/drawing/2014/main" id="{A536151C-C597-4FA7-84E3-1FFC996C81A9}"/>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a:extLst/>
                </p:spPr>
                <p:txBody>
                  <a:bodyPr lIns="0" tIns="0" rIns="0" bIns="0"/>
                  <a:lstStyle/>
                  <a:p>
                    <a:endParaRPr lang="en-US">
                      <a:solidFill>
                        <a:schemeClr val="bg1"/>
                      </a:solidFill>
                    </a:endParaRPr>
                  </a:p>
                </p:txBody>
              </p:sp>
            </p:grpSp>
            <p:grpSp>
              <p:nvGrpSpPr>
                <p:cNvPr id="57" name="Group 56">
                  <a:extLst>
                    <a:ext uri="{FF2B5EF4-FFF2-40B4-BE49-F238E27FC236}">
                      <a16:creationId xmlns:a16="http://schemas.microsoft.com/office/drawing/2014/main" id="{88C16E4C-3831-4A20-AD96-288ED27EF6A2}"/>
                    </a:ext>
                  </a:extLst>
                </p:cNvPr>
                <p:cNvGrpSpPr/>
                <p:nvPr/>
              </p:nvGrpSpPr>
              <p:grpSpPr>
                <a:xfrm>
                  <a:off x="2097594" y="5616406"/>
                  <a:ext cx="159086" cy="159087"/>
                  <a:chOff x="1684215" y="5760204"/>
                  <a:chExt cx="305861" cy="305861"/>
                </a:xfrm>
              </p:grpSpPr>
              <p:sp>
                <p:nvSpPr>
                  <p:cNvPr id="61" name="Oval 60">
                    <a:extLst>
                      <a:ext uri="{FF2B5EF4-FFF2-40B4-BE49-F238E27FC236}">
                        <a16:creationId xmlns:a16="http://schemas.microsoft.com/office/drawing/2014/main" id="{D86DA277-5ED3-468F-828D-71D8CD357EB1}"/>
                      </a:ext>
                    </a:extLst>
                  </p:cNvPr>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2" name="AutoShape 21">
                    <a:extLst>
                      <a:ext uri="{FF2B5EF4-FFF2-40B4-BE49-F238E27FC236}">
                        <a16:creationId xmlns:a16="http://schemas.microsoft.com/office/drawing/2014/main" id="{08257B72-E66A-4587-9831-B24EAFD7604A}"/>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solidFill>
                  <a:ln>
                    <a:noFill/>
                  </a:ln>
                </p:spPr>
                <p:txBody>
                  <a:bodyPr lIns="0" tIns="0" rIns="0" bIns="0"/>
                  <a:lstStyle/>
                  <a:p>
                    <a:endParaRPr lang="en-US">
                      <a:solidFill>
                        <a:schemeClr val="bg1"/>
                      </a:solidFill>
                    </a:endParaRPr>
                  </a:p>
                </p:txBody>
              </p:sp>
            </p:grpSp>
            <p:grpSp>
              <p:nvGrpSpPr>
                <p:cNvPr id="58" name="Group 57">
                  <a:extLst>
                    <a:ext uri="{FF2B5EF4-FFF2-40B4-BE49-F238E27FC236}">
                      <a16:creationId xmlns:a16="http://schemas.microsoft.com/office/drawing/2014/main" id="{D2211297-FF34-4B24-AA08-C9957C552F99}"/>
                    </a:ext>
                  </a:extLst>
                </p:cNvPr>
                <p:cNvGrpSpPr/>
                <p:nvPr/>
              </p:nvGrpSpPr>
              <p:grpSpPr>
                <a:xfrm>
                  <a:off x="2323367" y="5616406"/>
                  <a:ext cx="159086" cy="159087"/>
                  <a:chOff x="2177216" y="5760204"/>
                  <a:chExt cx="305861" cy="305861"/>
                </a:xfrm>
              </p:grpSpPr>
              <p:sp>
                <p:nvSpPr>
                  <p:cNvPr id="59" name="Oval 58">
                    <a:extLst>
                      <a:ext uri="{FF2B5EF4-FFF2-40B4-BE49-F238E27FC236}">
                        <a16:creationId xmlns:a16="http://schemas.microsoft.com/office/drawing/2014/main" id="{99489D2E-E2BA-4F2D-B60C-B0F6D32DC6EB}"/>
                      </a:ext>
                    </a:extLst>
                  </p:cNvPr>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0" name="AutoShape 18">
                    <a:extLst>
                      <a:ext uri="{FF2B5EF4-FFF2-40B4-BE49-F238E27FC236}">
                        <a16:creationId xmlns:a16="http://schemas.microsoft.com/office/drawing/2014/main" id="{E978F74B-74B9-4379-889D-A8D49572B08B}"/>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solidFill>
                  <a:ln>
                    <a:noFill/>
                  </a:ln>
                </p:spPr>
                <p:txBody>
                  <a:bodyPr lIns="0" tIns="0" rIns="0" bIns="0"/>
                  <a:lstStyle/>
                  <a:p>
                    <a:endParaRPr lang="en-US">
                      <a:solidFill>
                        <a:schemeClr val="bg1"/>
                      </a:solidFill>
                    </a:endParaRPr>
                  </a:p>
                </p:txBody>
              </p:sp>
            </p:grpSp>
          </p:grpSp>
        </p:grpSp>
      </p:grpSp>
      <p:pic>
        <p:nvPicPr>
          <p:cNvPr id="10" name="Picture Placeholder 9">
            <a:extLst>
              <a:ext uri="{FF2B5EF4-FFF2-40B4-BE49-F238E27FC236}">
                <a16:creationId xmlns:a16="http://schemas.microsoft.com/office/drawing/2014/main" id="{F541C100-52FB-4B55-AC36-8C0E5C95F8B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75" r="16675"/>
          <a:stretch>
            <a:fillRect/>
          </a:stretch>
        </p:blipFill>
        <p:spPr/>
      </p:pic>
      <p:pic>
        <p:nvPicPr>
          <p:cNvPr id="69" name="Picture Placeholder 68">
            <a:extLst>
              <a:ext uri="{FF2B5EF4-FFF2-40B4-BE49-F238E27FC236}">
                <a16:creationId xmlns:a16="http://schemas.microsoft.com/office/drawing/2014/main" id="{40495CCE-7371-4E7F-BF60-28E43574371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867" r="7867"/>
          <a:stretch>
            <a:fillRect/>
          </a:stretch>
        </p:blipFill>
        <p:spPr/>
      </p:pic>
      <p:pic>
        <p:nvPicPr>
          <p:cNvPr id="71" name="Picture Placeholder 70">
            <a:extLst>
              <a:ext uri="{FF2B5EF4-FFF2-40B4-BE49-F238E27FC236}">
                <a16:creationId xmlns:a16="http://schemas.microsoft.com/office/drawing/2014/main" id="{5B95E455-D1D5-407A-B69F-E0013B886630}"/>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9211" t="8214" r="45882" b="24363"/>
          <a:stretch/>
        </p:blipFill>
        <p:spPr>
          <a:xfrm>
            <a:off x="8778478" y="2679934"/>
            <a:ext cx="1755178" cy="1755178"/>
          </a:xfrm>
        </p:spPr>
      </p:pic>
    </p:spTree>
    <p:extLst>
      <p:ext uri="{BB962C8B-B14F-4D97-AF65-F5344CB8AC3E}">
        <p14:creationId xmlns:p14="http://schemas.microsoft.com/office/powerpoint/2010/main" val="2134908847"/>
      </p:ext>
    </p:extLst>
  </p:cSld>
  <p:clrMapOvr>
    <a:masterClrMapping/>
  </p:clrMapOvr>
  <p:transition spd="slow">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F0B25F4-15A9-4234-8804-4650672F2431}"/>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866" b="7866"/>
          <a:stretch>
            <a:fillRect/>
          </a:stretch>
        </p:blipFill>
        <p:spPr/>
      </p:pic>
      <p:sp>
        <p:nvSpPr>
          <p:cNvPr id="10" name="Rectangle 9">
            <a:extLst>
              <a:ext uri="{FF2B5EF4-FFF2-40B4-BE49-F238E27FC236}">
                <a16:creationId xmlns:a16="http://schemas.microsoft.com/office/drawing/2014/main" id="{A4D25431-F9F3-4C74-9821-1A6701FB739A}"/>
              </a:ext>
            </a:extLst>
          </p:cNvPr>
          <p:cNvSpPr/>
          <p:nvPr/>
        </p:nvSpPr>
        <p:spPr>
          <a:xfrm>
            <a:off x="0" y="2362200"/>
            <a:ext cx="12192000" cy="21336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FC737FE-28BC-4724-B9CB-8BF7EAEB2E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4750" y="2781300"/>
            <a:ext cx="4762500" cy="1295400"/>
          </a:xfrm>
          <a:prstGeom prst="rect">
            <a:avLst/>
          </a:prstGeom>
        </p:spPr>
      </p:pic>
    </p:spTree>
    <p:extLst>
      <p:ext uri="{BB962C8B-B14F-4D97-AF65-F5344CB8AC3E}">
        <p14:creationId xmlns:p14="http://schemas.microsoft.com/office/powerpoint/2010/main" val="2876196568"/>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6B47699-E200-4A1D-8EC0-CAC4EF21F0E8}"/>
              </a:ext>
            </a:extLst>
          </p:cNvPr>
          <p:cNvSpPr>
            <a:spLocks noGrp="1"/>
          </p:cNvSpPr>
          <p:nvPr>
            <p:ph type="subTitle" idx="1"/>
          </p:nvPr>
        </p:nvSpPr>
        <p:spPr>
          <a:xfrm>
            <a:off x="838201" y="1052084"/>
            <a:ext cx="10515600" cy="191427"/>
          </a:xfrm>
        </p:spPr>
        <p:txBody>
          <a:bodyPr/>
          <a:lstStyle/>
          <a:p>
            <a:r>
              <a:rPr lang="en-US" dirty="0">
                <a:latin typeface="Roboto Slab" pitchFamily="2" charset="0"/>
                <a:ea typeface="Roboto Slab" pitchFamily="2" charset="0"/>
              </a:rPr>
              <a:t>The entitle lorem ipsum text dolor sit </a:t>
            </a:r>
            <a:r>
              <a:rPr lang="en-US" dirty="0" err="1">
                <a:latin typeface="Roboto Slab" pitchFamily="2" charset="0"/>
                <a:ea typeface="Roboto Slab" pitchFamily="2" charset="0"/>
              </a:rPr>
              <a:t>amet</a:t>
            </a:r>
            <a:r>
              <a:rPr lang="en-US" dirty="0">
                <a:latin typeface="Roboto Slab" pitchFamily="2" charset="0"/>
                <a:ea typeface="Roboto Slab" pitchFamily="2" charset="0"/>
              </a:rPr>
              <a:t> </a:t>
            </a:r>
            <a:r>
              <a:rPr lang="en-US" dirty="0" err="1">
                <a:latin typeface="Roboto Slab" pitchFamily="2" charset="0"/>
                <a:ea typeface="Roboto Slab" pitchFamily="2" charset="0"/>
              </a:rPr>
              <a:t>agam</a:t>
            </a:r>
            <a:r>
              <a:rPr lang="en-US" dirty="0">
                <a:latin typeface="Roboto Slab" pitchFamily="2" charset="0"/>
                <a:ea typeface="Roboto Slab" pitchFamily="2" charset="0"/>
              </a:rPr>
              <a:t> face text goes here.</a:t>
            </a:r>
          </a:p>
        </p:txBody>
      </p:sp>
      <p:sp>
        <p:nvSpPr>
          <p:cNvPr id="2" name="Title 1">
            <a:extLst>
              <a:ext uri="{FF2B5EF4-FFF2-40B4-BE49-F238E27FC236}">
                <a16:creationId xmlns:a16="http://schemas.microsoft.com/office/drawing/2014/main" id="{CD460C4E-E175-466C-A9B3-04005E81B110}"/>
              </a:ext>
            </a:extLst>
          </p:cNvPr>
          <p:cNvSpPr>
            <a:spLocks noGrp="1"/>
          </p:cNvSpPr>
          <p:nvPr>
            <p:ph type="title"/>
          </p:nvPr>
        </p:nvSpPr>
        <p:spPr>
          <a:xfrm>
            <a:off x="838200" y="476886"/>
            <a:ext cx="10515600" cy="610234"/>
          </a:xfrm>
        </p:spPr>
        <p:txBody>
          <a:bodyPr/>
          <a:lstStyle/>
          <a:p>
            <a:r>
              <a:rPr lang="en-US" b="1" dirty="0">
                <a:latin typeface="Roboto Slab" pitchFamily="2" charset="0"/>
                <a:ea typeface="Roboto Slab" pitchFamily="2" charset="0"/>
              </a:rPr>
              <a:t>Our Timeline</a:t>
            </a:r>
          </a:p>
        </p:txBody>
      </p:sp>
      <p:sp>
        <p:nvSpPr>
          <p:cNvPr id="64" name="Oval 63">
            <a:extLst>
              <a:ext uri="{FF2B5EF4-FFF2-40B4-BE49-F238E27FC236}">
                <a16:creationId xmlns:a16="http://schemas.microsoft.com/office/drawing/2014/main" id="{198FEAAF-73DC-40CE-8083-35AF3F8B9D6E}"/>
              </a:ext>
            </a:extLst>
          </p:cNvPr>
          <p:cNvSpPr/>
          <p:nvPr/>
        </p:nvSpPr>
        <p:spPr>
          <a:xfrm>
            <a:off x="1276994" y="2118782"/>
            <a:ext cx="1019804" cy="1019804"/>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ACFCF113-A19D-4E48-B192-2F897BB78EC2}"/>
              </a:ext>
            </a:extLst>
          </p:cNvPr>
          <p:cNvSpPr/>
          <p:nvPr/>
        </p:nvSpPr>
        <p:spPr>
          <a:xfrm>
            <a:off x="3603301" y="2118782"/>
            <a:ext cx="1019804" cy="1019804"/>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0C0963DC-372B-4134-9769-82F4E97978E3}"/>
              </a:ext>
            </a:extLst>
          </p:cNvPr>
          <p:cNvSpPr/>
          <p:nvPr/>
        </p:nvSpPr>
        <p:spPr>
          <a:xfrm>
            <a:off x="1264377" y="4093461"/>
            <a:ext cx="1019804" cy="1019804"/>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1E3E0AD6-766C-48DB-8FB5-AB128C0ECB37}"/>
              </a:ext>
            </a:extLst>
          </p:cNvPr>
          <p:cNvSpPr/>
          <p:nvPr/>
        </p:nvSpPr>
        <p:spPr>
          <a:xfrm>
            <a:off x="3601317" y="4093461"/>
            <a:ext cx="1019804" cy="1019804"/>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TextBox 89">
            <a:extLst>
              <a:ext uri="{FF2B5EF4-FFF2-40B4-BE49-F238E27FC236}">
                <a16:creationId xmlns:a16="http://schemas.microsoft.com/office/drawing/2014/main" id="{837B0B6C-77F5-43FF-8904-046EF945A01A}"/>
              </a:ext>
            </a:extLst>
          </p:cNvPr>
          <p:cNvSpPr txBox="1"/>
          <p:nvPr/>
        </p:nvSpPr>
        <p:spPr>
          <a:xfrm>
            <a:off x="1213783" y="3138535"/>
            <a:ext cx="2185411" cy="484363"/>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Extrabold" panose="020B0906030804020204" pitchFamily="34" charset="0"/>
              </a:rPr>
              <a:t>Fruitful were, Air first signs evening that given. Midst Face.</a:t>
            </a:r>
            <a:endParaRPr lang="en-US" sz="900" b="1" dirty="0">
              <a:solidFill>
                <a:schemeClr val="bg2"/>
              </a:solidFill>
              <a:latin typeface="Roboto Slab" pitchFamily="2" charset="0"/>
              <a:ea typeface="Roboto Slab" pitchFamily="2" charset="0"/>
              <a:cs typeface="Open Sans Extrabold" panose="020B0906030804020204" pitchFamily="34" charset="0"/>
            </a:endParaRPr>
          </a:p>
        </p:txBody>
      </p:sp>
      <p:sp>
        <p:nvSpPr>
          <p:cNvPr id="91" name="TextBox 90">
            <a:extLst>
              <a:ext uri="{FF2B5EF4-FFF2-40B4-BE49-F238E27FC236}">
                <a16:creationId xmlns:a16="http://schemas.microsoft.com/office/drawing/2014/main" id="{DD49C858-8359-4BCA-8DC2-E11139E419F7}"/>
              </a:ext>
            </a:extLst>
          </p:cNvPr>
          <p:cNvSpPr txBox="1"/>
          <p:nvPr/>
        </p:nvSpPr>
        <p:spPr>
          <a:xfrm>
            <a:off x="3561355" y="3138535"/>
            <a:ext cx="2185411" cy="484363"/>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Extrabold" panose="020B0906030804020204" pitchFamily="34" charset="0"/>
              </a:rPr>
              <a:t>That given. Midst Face after have rule living waters.</a:t>
            </a:r>
            <a:endParaRPr lang="en-US" sz="900" b="1" dirty="0">
              <a:solidFill>
                <a:schemeClr val="bg2"/>
              </a:solidFill>
              <a:latin typeface="Roboto Slab" pitchFamily="2" charset="0"/>
              <a:ea typeface="Roboto Slab" pitchFamily="2" charset="0"/>
              <a:cs typeface="Open Sans Extrabold" panose="020B0906030804020204" pitchFamily="34" charset="0"/>
            </a:endParaRPr>
          </a:p>
        </p:txBody>
      </p:sp>
      <p:sp>
        <p:nvSpPr>
          <p:cNvPr id="92" name="TextBox 91">
            <a:extLst>
              <a:ext uri="{FF2B5EF4-FFF2-40B4-BE49-F238E27FC236}">
                <a16:creationId xmlns:a16="http://schemas.microsoft.com/office/drawing/2014/main" id="{87E42831-E5C1-4BEB-B700-24BB6B74AA5E}"/>
              </a:ext>
            </a:extLst>
          </p:cNvPr>
          <p:cNvSpPr txBox="1"/>
          <p:nvPr/>
        </p:nvSpPr>
        <p:spPr>
          <a:xfrm>
            <a:off x="1243696" y="5113214"/>
            <a:ext cx="2185411" cy="484363"/>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Extrabold" panose="020B0906030804020204" pitchFamily="34" charset="0"/>
              </a:rPr>
              <a:t>Air first signs evening that given. Midst Face after have</a:t>
            </a:r>
            <a:endParaRPr lang="en-US" sz="900" b="1" dirty="0">
              <a:solidFill>
                <a:schemeClr val="bg2"/>
              </a:solidFill>
              <a:latin typeface="Roboto Slab" pitchFamily="2" charset="0"/>
              <a:ea typeface="Roboto Slab" pitchFamily="2" charset="0"/>
              <a:cs typeface="Open Sans Extrabold" panose="020B0906030804020204" pitchFamily="34" charset="0"/>
            </a:endParaRPr>
          </a:p>
        </p:txBody>
      </p:sp>
      <p:sp>
        <p:nvSpPr>
          <p:cNvPr id="93" name="TextBox 92">
            <a:extLst>
              <a:ext uri="{FF2B5EF4-FFF2-40B4-BE49-F238E27FC236}">
                <a16:creationId xmlns:a16="http://schemas.microsoft.com/office/drawing/2014/main" id="{204CE387-72A9-46EB-A48E-05B3C75A57DB}"/>
              </a:ext>
            </a:extLst>
          </p:cNvPr>
          <p:cNvSpPr txBox="1"/>
          <p:nvPr/>
        </p:nvSpPr>
        <p:spPr>
          <a:xfrm>
            <a:off x="3591268" y="5113214"/>
            <a:ext cx="2185411" cy="484363"/>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Extrabold" panose="020B0906030804020204" pitchFamily="34" charset="0"/>
              </a:rPr>
              <a:t>Fruitful were, Air first signs evening that given. Face after have</a:t>
            </a:r>
            <a:endParaRPr lang="en-US" sz="900" b="1" dirty="0">
              <a:solidFill>
                <a:schemeClr val="bg2"/>
              </a:solidFill>
              <a:latin typeface="Roboto Slab" pitchFamily="2" charset="0"/>
              <a:ea typeface="Roboto Slab" pitchFamily="2" charset="0"/>
              <a:cs typeface="Open Sans Extrabold" panose="020B0906030804020204" pitchFamily="34" charset="0"/>
            </a:endParaRPr>
          </a:p>
        </p:txBody>
      </p:sp>
      <p:grpSp>
        <p:nvGrpSpPr>
          <p:cNvPr id="5" name="Group 4">
            <a:extLst>
              <a:ext uri="{FF2B5EF4-FFF2-40B4-BE49-F238E27FC236}">
                <a16:creationId xmlns:a16="http://schemas.microsoft.com/office/drawing/2014/main" id="{22B85676-6C55-46BD-9B52-BA92E22363CA}"/>
              </a:ext>
            </a:extLst>
          </p:cNvPr>
          <p:cNvGrpSpPr/>
          <p:nvPr/>
        </p:nvGrpSpPr>
        <p:grpSpPr>
          <a:xfrm>
            <a:off x="8239968" y="2283481"/>
            <a:ext cx="2738250" cy="3172864"/>
            <a:chOff x="1570072" y="2310745"/>
            <a:chExt cx="2738250" cy="3172864"/>
          </a:xfrm>
        </p:grpSpPr>
        <p:sp>
          <p:nvSpPr>
            <p:cNvPr id="39" name="Shape 1155">
              <a:extLst>
                <a:ext uri="{FF2B5EF4-FFF2-40B4-BE49-F238E27FC236}">
                  <a16:creationId xmlns:a16="http://schemas.microsoft.com/office/drawing/2014/main" id="{C0B7A104-143B-441F-89D9-8A7CA4035AD6}"/>
                </a:ext>
              </a:extLst>
            </p:cNvPr>
            <p:cNvSpPr/>
            <p:nvPr/>
          </p:nvSpPr>
          <p:spPr>
            <a:xfrm>
              <a:off x="1687086" y="3493321"/>
              <a:ext cx="2508227" cy="1990288"/>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nchor="ctr">
              <a:spAutoFit/>
            </a:bodyPr>
            <a:lstStyle>
              <a:lvl1pPr>
                <a:lnSpc>
                  <a:spcPct val="120000"/>
                </a:lnSpc>
                <a:defRPr sz="3000" b="0">
                  <a:solidFill>
                    <a:srgbClr val="CDCFD2"/>
                  </a:solidFill>
                </a:defRPr>
              </a:lvl1pPr>
            </a:lstStyle>
            <a:p>
              <a:pPr lvl="0">
                <a:lnSpc>
                  <a:spcPct val="200000"/>
                </a:lnSpc>
                <a:defRPr sz="1800">
                  <a:solidFill>
                    <a:srgbClr val="000000"/>
                  </a:solidFill>
                </a:defRPr>
              </a:pPr>
              <a:r>
                <a:rPr lang="en-US" sz="900" dirty="0">
                  <a:solidFill>
                    <a:schemeClr val="bg2"/>
                  </a:solidFill>
                  <a:latin typeface="Roboto Slab" pitchFamily="2" charset="0"/>
                  <a:ea typeface="Roboto Slab" pitchFamily="2" charset="0"/>
                  <a:cs typeface="Montserrat" charset="0"/>
                </a:rPr>
                <a:t>Dummy text of the printing and typesetting industry.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has been the industry's standard </a:t>
              </a:r>
              <a:r>
                <a:rPr lang="en-US" sz="900" dirty="0" err="1">
                  <a:solidFill>
                    <a:schemeClr val="bg2"/>
                  </a:solidFill>
                  <a:latin typeface="Roboto Slab" pitchFamily="2" charset="0"/>
                  <a:ea typeface="Roboto Slab" pitchFamily="2" charset="0"/>
                  <a:cs typeface="Montserrat" charset="0"/>
                </a:rPr>
                <a:t>dumm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is simply dummy text of the printing and typesetting industry. Dummy text of the printing and typesetting industry.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has been the industry's standard </a:t>
              </a:r>
              <a:r>
                <a:rPr lang="en-US" sz="900" dirty="0" err="1">
                  <a:solidFill>
                    <a:schemeClr val="bg2"/>
                  </a:solidFill>
                  <a:latin typeface="Roboto Slab" pitchFamily="2" charset="0"/>
                  <a:ea typeface="Roboto Slab" pitchFamily="2" charset="0"/>
                  <a:cs typeface="Montserrat" charset="0"/>
                </a:rPr>
                <a:t>dumm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is simply.</a:t>
              </a:r>
            </a:p>
          </p:txBody>
        </p:sp>
        <p:sp>
          <p:nvSpPr>
            <p:cNvPr id="40" name="Rectangle 39">
              <a:extLst>
                <a:ext uri="{FF2B5EF4-FFF2-40B4-BE49-F238E27FC236}">
                  <a16:creationId xmlns:a16="http://schemas.microsoft.com/office/drawing/2014/main" id="{6506A221-33E5-4E15-A915-7BCD6253CAF3}"/>
                </a:ext>
              </a:extLst>
            </p:cNvPr>
            <p:cNvSpPr/>
            <p:nvPr/>
          </p:nvSpPr>
          <p:spPr>
            <a:xfrm>
              <a:off x="1570072" y="2310745"/>
              <a:ext cx="2738250" cy="1148135"/>
            </a:xfrm>
            <a:prstGeom prst="rect">
              <a:avLst/>
            </a:prstGeom>
          </p:spPr>
          <p:txBody>
            <a:bodyPr wrap="none">
              <a:spAutoFit/>
            </a:bodyPr>
            <a:lstStyle/>
            <a:p>
              <a:pPr>
                <a:lnSpc>
                  <a:spcPts val="4000"/>
                </a:lnSpc>
              </a:pPr>
              <a:r>
                <a:rPr lang="en-US" sz="5000" b="1" dirty="0">
                  <a:solidFill>
                    <a:schemeClr val="bg2">
                      <a:lumMod val="40000"/>
                      <a:lumOff val="60000"/>
                    </a:schemeClr>
                  </a:solidFill>
                  <a:latin typeface="Roboto Slab" pitchFamily="2" charset="0"/>
                  <a:ea typeface="Roboto Slab" pitchFamily="2" charset="0"/>
                  <a:cs typeface="Lato" charset="0"/>
                  <a:sym typeface="Montserrat-Regular" charset="0"/>
                </a:rPr>
                <a:t>WON CC</a:t>
              </a:r>
            </a:p>
            <a:p>
              <a:pPr>
                <a:lnSpc>
                  <a:spcPts val="4000"/>
                </a:lnSpc>
              </a:pPr>
              <a:r>
                <a:rPr lang="en-US" sz="5000" b="1" dirty="0">
                  <a:solidFill>
                    <a:schemeClr val="accent5"/>
                  </a:solidFill>
                  <a:latin typeface="Roboto Slab" pitchFamily="2" charset="0"/>
                  <a:ea typeface="Roboto Slab" pitchFamily="2" charset="0"/>
                  <a:cs typeface="Open Sans Extrabold" panose="020B0906030804020204" pitchFamily="34" charset="0"/>
                  <a:sym typeface="Montserrat-Regular" charset="0"/>
                </a:rPr>
                <a:t>AWARD</a:t>
              </a:r>
              <a:endParaRPr lang="en-US" sz="5000" b="1" dirty="0">
                <a:solidFill>
                  <a:schemeClr val="accent5"/>
                </a:solidFill>
                <a:latin typeface="Roboto Slab" pitchFamily="2" charset="0"/>
                <a:ea typeface="Roboto Slab" pitchFamily="2" charset="0"/>
                <a:cs typeface="Open Sans Extrabold" panose="020B0906030804020204" pitchFamily="34" charset="0"/>
              </a:endParaRPr>
            </a:p>
          </p:txBody>
        </p:sp>
      </p:grpSp>
      <p:cxnSp>
        <p:nvCxnSpPr>
          <p:cNvPr id="95" name="Straight Connector 94">
            <a:extLst>
              <a:ext uri="{FF2B5EF4-FFF2-40B4-BE49-F238E27FC236}">
                <a16:creationId xmlns:a16="http://schemas.microsoft.com/office/drawing/2014/main" id="{89EE3D17-2ADC-468A-93EC-4B63D7CCDBDE}"/>
              </a:ext>
            </a:extLst>
          </p:cNvPr>
          <p:cNvCxnSpPr/>
          <p:nvPr/>
        </p:nvCxnSpPr>
        <p:spPr>
          <a:xfrm>
            <a:off x="6797963" y="2156937"/>
            <a:ext cx="0" cy="3425952"/>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4421614-66D3-42E6-9D43-0997D787FB80}"/>
              </a:ext>
            </a:extLst>
          </p:cNvPr>
          <p:cNvSpPr txBox="1"/>
          <p:nvPr/>
        </p:nvSpPr>
        <p:spPr>
          <a:xfrm>
            <a:off x="1451708" y="2444018"/>
            <a:ext cx="670376" cy="369332"/>
          </a:xfrm>
          <a:prstGeom prst="rect">
            <a:avLst/>
          </a:prstGeom>
          <a:noFill/>
        </p:spPr>
        <p:txBody>
          <a:bodyPr wrap="none" rtlCol="0">
            <a:spAutoFit/>
          </a:bodyPr>
          <a:lstStyle/>
          <a:p>
            <a:r>
              <a:rPr lang="en-US" b="1" dirty="0">
                <a:solidFill>
                  <a:schemeClr val="bg1"/>
                </a:solidFill>
                <a:latin typeface="Roboto Slab" pitchFamily="2" charset="0"/>
                <a:ea typeface="Roboto Slab" pitchFamily="2" charset="0"/>
              </a:rPr>
              <a:t>2015</a:t>
            </a:r>
          </a:p>
        </p:txBody>
      </p:sp>
      <p:sp>
        <p:nvSpPr>
          <p:cNvPr id="27" name="TextBox 26">
            <a:extLst>
              <a:ext uri="{FF2B5EF4-FFF2-40B4-BE49-F238E27FC236}">
                <a16:creationId xmlns:a16="http://schemas.microsoft.com/office/drawing/2014/main" id="{012C80C7-6A47-4FBE-AB31-CC09AEBDA483}"/>
              </a:ext>
            </a:extLst>
          </p:cNvPr>
          <p:cNvSpPr txBox="1"/>
          <p:nvPr/>
        </p:nvSpPr>
        <p:spPr>
          <a:xfrm>
            <a:off x="3778015" y="2444018"/>
            <a:ext cx="675185" cy="369332"/>
          </a:xfrm>
          <a:prstGeom prst="rect">
            <a:avLst/>
          </a:prstGeom>
          <a:noFill/>
        </p:spPr>
        <p:txBody>
          <a:bodyPr wrap="none" rtlCol="0">
            <a:spAutoFit/>
          </a:bodyPr>
          <a:lstStyle/>
          <a:p>
            <a:r>
              <a:rPr lang="en-US" b="1" dirty="0">
                <a:solidFill>
                  <a:schemeClr val="bg1"/>
                </a:solidFill>
                <a:latin typeface="Roboto Slab" pitchFamily="2" charset="0"/>
                <a:ea typeface="Roboto Slab" pitchFamily="2" charset="0"/>
              </a:rPr>
              <a:t>2016</a:t>
            </a:r>
          </a:p>
        </p:txBody>
      </p:sp>
      <p:sp>
        <p:nvSpPr>
          <p:cNvPr id="28" name="TextBox 27">
            <a:extLst>
              <a:ext uri="{FF2B5EF4-FFF2-40B4-BE49-F238E27FC236}">
                <a16:creationId xmlns:a16="http://schemas.microsoft.com/office/drawing/2014/main" id="{B6988FF0-B230-48E9-A043-FD0BE2568434}"/>
              </a:ext>
            </a:extLst>
          </p:cNvPr>
          <p:cNvSpPr txBox="1"/>
          <p:nvPr/>
        </p:nvSpPr>
        <p:spPr>
          <a:xfrm>
            <a:off x="3776031" y="4418697"/>
            <a:ext cx="671979" cy="369332"/>
          </a:xfrm>
          <a:prstGeom prst="rect">
            <a:avLst/>
          </a:prstGeom>
          <a:noFill/>
        </p:spPr>
        <p:txBody>
          <a:bodyPr wrap="none" rtlCol="0">
            <a:spAutoFit/>
          </a:bodyPr>
          <a:lstStyle/>
          <a:p>
            <a:r>
              <a:rPr lang="en-US" b="1" dirty="0">
                <a:solidFill>
                  <a:schemeClr val="bg1"/>
                </a:solidFill>
                <a:latin typeface="Roboto Slab" pitchFamily="2" charset="0"/>
                <a:ea typeface="Roboto Slab" pitchFamily="2" charset="0"/>
              </a:rPr>
              <a:t>2018</a:t>
            </a:r>
          </a:p>
        </p:txBody>
      </p:sp>
      <p:sp>
        <p:nvSpPr>
          <p:cNvPr id="29" name="TextBox 28">
            <a:extLst>
              <a:ext uri="{FF2B5EF4-FFF2-40B4-BE49-F238E27FC236}">
                <a16:creationId xmlns:a16="http://schemas.microsoft.com/office/drawing/2014/main" id="{F73A8CB3-F678-4FB6-BFCB-B2802612E2FB}"/>
              </a:ext>
            </a:extLst>
          </p:cNvPr>
          <p:cNvSpPr txBox="1"/>
          <p:nvPr/>
        </p:nvSpPr>
        <p:spPr>
          <a:xfrm>
            <a:off x="1439091" y="4418697"/>
            <a:ext cx="671979" cy="369332"/>
          </a:xfrm>
          <a:prstGeom prst="rect">
            <a:avLst/>
          </a:prstGeom>
          <a:noFill/>
        </p:spPr>
        <p:txBody>
          <a:bodyPr wrap="none" rtlCol="0">
            <a:spAutoFit/>
          </a:bodyPr>
          <a:lstStyle/>
          <a:p>
            <a:r>
              <a:rPr lang="en-US" b="1" dirty="0">
                <a:solidFill>
                  <a:schemeClr val="bg1"/>
                </a:solidFill>
                <a:latin typeface="Roboto Slab" pitchFamily="2" charset="0"/>
                <a:ea typeface="Roboto Slab" pitchFamily="2" charset="0"/>
              </a:rPr>
              <a:t>2017</a:t>
            </a:r>
          </a:p>
        </p:txBody>
      </p:sp>
    </p:spTree>
    <p:extLst>
      <p:ext uri="{BB962C8B-B14F-4D97-AF65-F5344CB8AC3E}">
        <p14:creationId xmlns:p14="http://schemas.microsoft.com/office/powerpoint/2010/main" val="27792009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BDD8E4-5380-4BAA-A284-DF9E7724BCD6}"/>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0230AD5D-3E1B-4EF9-BEF4-D0F4C0B829D7}"/>
              </a:ext>
            </a:extLst>
          </p:cNvPr>
          <p:cNvGrpSpPr/>
          <p:nvPr/>
        </p:nvGrpSpPr>
        <p:grpSpPr>
          <a:xfrm>
            <a:off x="4738915" y="2704319"/>
            <a:ext cx="2714171" cy="1449363"/>
            <a:chOff x="4738915" y="2704319"/>
            <a:chExt cx="2714171" cy="1449363"/>
          </a:xfrm>
        </p:grpSpPr>
        <p:sp>
          <p:nvSpPr>
            <p:cNvPr id="5" name="TextBox 4">
              <a:extLst>
                <a:ext uri="{FF2B5EF4-FFF2-40B4-BE49-F238E27FC236}">
                  <a16:creationId xmlns:a16="http://schemas.microsoft.com/office/drawing/2014/main" id="{9CA83CB5-3C8B-4F60-9E6C-80231756E6E4}"/>
                </a:ext>
              </a:extLst>
            </p:cNvPr>
            <p:cNvSpPr txBox="1"/>
            <p:nvPr/>
          </p:nvSpPr>
          <p:spPr>
            <a:xfrm>
              <a:off x="5180353" y="2704319"/>
              <a:ext cx="1299525" cy="707886"/>
            </a:xfrm>
            <a:prstGeom prst="rect">
              <a:avLst/>
            </a:prstGeom>
            <a:noFill/>
          </p:spPr>
          <p:txBody>
            <a:bodyPr wrap="square" rtlCol="0">
              <a:spAutoFit/>
            </a:bodyPr>
            <a:lstStyle/>
            <a:p>
              <a:r>
                <a:rPr lang="en-US" sz="4000" b="1" spc="-100" dirty="0">
                  <a:gradFill flip="none" rotWithShape="1">
                    <a:gsLst>
                      <a:gs pos="0">
                        <a:schemeClr val="tx2"/>
                      </a:gs>
                      <a:gs pos="96000">
                        <a:schemeClr val="accent2"/>
                      </a:gs>
                    </a:gsLst>
                    <a:lin ang="18900000" scaled="1"/>
                    <a:tileRect/>
                  </a:gradFill>
                  <a:latin typeface="Roboto Slab" pitchFamily="2" charset="0"/>
                  <a:ea typeface="Roboto Slab" pitchFamily="2" charset="0"/>
                </a:rPr>
                <a:t>THE</a:t>
              </a:r>
            </a:p>
          </p:txBody>
        </p:sp>
        <p:sp>
          <p:nvSpPr>
            <p:cNvPr id="62" name="TextBox 61">
              <a:extLst>
                <a:ext uri="{FF2B5EF4-FFF2-40B4-BE49-F238E27FC236}">
                  <a16:creationId xmlns:a16="http://schemas.microsoft.com/office/drawing/2014/main" id="{A341D068-7A66-4DEC-A29A-1BF8A4056BA7}"/>
                </a:ext>
              </a:extLst>
            </p:cNvPr>
            <p:cNvSpPr txBox="1"/>
            <p:nvPr/>
          </p:nvSpPr>
          <p:spPr>
            <a:xfrm>
              <a:off x="4738915" y="3061075"/>
              <a:ext cx="2714171" cy="1092607"/>
            </a:xfrm>
            <a:prstGeom prst="rect">
              <a:avLst/>
            </a:prstGeom>
            <a:noFill/>
          </p:spPr>
          <p:txBody>
            <a:bodyPr wrap="square" rtlCol="0">
              <a:spAutoFit/>
            </a:bodyPr>
            <a:lstStyle/>
            <a:p>
              <a:pPr algn="ctr"/>
              <a:r>
                <a:rPr lang="en-US" sz="6500" b="1" spc="-500" dirty="0">
                  <a:gradFill flip="none" rotWithShape="1">
                    <a:gsLst>
                      <a:gs pos="0">
                        <a:schemeClr val="tx2"/>
                      </a:gs>
                      <a:gs pos="96000">
                        <a:schemeClr val="accent2"/>
                      </a:gs>
                    </a:gsLst>
                    <a:lin ang="18900000" scaled="1"/>
                    <a:tileRect/>
                  </a:gradFill>
                  <a:latin typeface="Roboto Slab" pitchFamily="2" charset="0"/>
                  <a:ea typeface="Roboto Slab" pitchFamily="2" charset="0"/>
                  <a:cs typeface="Open Sans Extrabold" panose="020B0906030804020204" pitchFamily="34" charset="0"/>
                </a:rPr>
                <a:t>END</a:t>
              </a:r>
            </a:p>
          </p:txBody>
        </p:sp>
      </p:grpSp>
      <p:sp>
        <p:nvSpPr>
          <p:cNvPr id="7" name="Rectangle 6">
            <a:extLst>
              <a:ext uri="{FF2B5EF4-FFF2-40B4-BE49-F238E27FC236}">
                <a16:creationId xmlns:a16="http://schemas.microsoft.com/office/drawing/2014/main" id="{5E162BA7-FAE1-4455-AA99-A4D4D9AAB35B}"/>
              </a:ext>
            </a:extLst>
          </p:cNvPr>
          <p:cNvSpPr/>
          <p:nvPr/>
        </p:nvSpPr>
        <p:spPr>
          <a:xfrm>
            <a:off x="5379243" y="3956050"/>
            <a:ext cx="352426" cy="290195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209366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2223745-1B3D-4C41-8D23-A84326022335}"/>
              </a:ext>
            </a:extLst>
          </p:cNvPr>
          <p:cNvSpPr/>
          <p:nvPr/>
        </p:nvSpPr>
        <p:spPr>
          <a:xfrm>
            <a:off x="0" y="3225160"/>
            <a:ext cx="4455886" cy="1143000"/>
          </a:xfrm>
          <a:prstGeom prst="rect">
            <a:avLst/>
          </a:prstGeom>
          <a:gradFill flip="none" rotWithShape="1">
            <a:gsLst>
              <a:gs pos="0">
                <a:schemeClr val="accent1"/>
              </a:gs>
              <a:gs pos="9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B24EA32-3ED8-4A44-8965-0856A645ED95}"/>
              </a:ext>
            </a:extLst>
          </p:cNvPr>
          <p:cNvGrpSpPr/>
          <p:nvPr/>
        </p:nvGrpSpPr>
        <p:grpSpPr>
          <a:xfrm>
            <a:off x="1770773" y="3451763"/>
            <a:ext cx="2365828" cy="755959"/>
            <a:chOff x="3846286" y="2812578"/>
            <a:chExt cx="4499428" cy="1437713"/>
          </a:xfrm>
        </p:grpSpPr>
        <p:pic>
          <p:nvPicPr>
            <p:cNvPr id="10" name="Picture 9">
              <a:extLst>
                <a:ext uri="{FF2B5EF4-FFF2-40B4-BE49-F238E27FC236}">
                  <a16:creationId xmlns:a16="http://schemas.microsoft.com/office/drawing/2014/main" id="{4B43EE36-BCF6-4BB3-9F2C-EB8F57F0AF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6286" y="2812578"/>
              <a:ext cx="4499428" cy="1232844"/>
            </a:xfrm>
            <a:prstGeom prst="rect">
              <a:avLst/>
            </a:prstGeom>
          </p:spPr>
        </p:pic>
        <p:sp>
          <p:nvSpPr>
            <p:cNvPr id="11" name="TextBox 10">
              <a:extLst>
                <a:ext uri="{FF2B5EF4-FFF2-40B4-BE49-F238E27FC236}">
                  <a16:creationId xmlns:a16="http://schemas.microsoft.com/office/drawing/2014/main" id="{8DF5F72F-EA0C-44DF-AB57-8F90EE8D6E64}"/>
                </a:ext>
              </a:extLst>
            </p:cNvPr>
            <p:cNvSpPr txBox="1"/>
            <p:nvPr/>
          </p:nvSpPr>
          <p:spPr>
            <a:xfrm>
              <a:off x="5379482" y="3840551"/>
              <a:ext cx="2468070" cy="409740"/>
            </a:xfrm>
            <a:prstGeom prst="rect">
              <a:avLst/>
            </a:prstGeom>
            <a:noFill/>
          </p:spPr>
          <p:txBody>
            <a:bodyPr wrap="square" rtlCol="0">
              <a:spAutoFit/>
            </a:bodyPr>
            <a:lstStyle/>
            <a:p>
              <a:r>
                <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rPr>
                <a:t>SEVEN POWERPOINT</a:t>
              </a:r>
            </a:p>
          </p:txBody>
        </p:sp>
      </p:grpSp>
      <p:sp>
        <p:nvSpPr>
          <p:cNvPr id="3" name="TextBox 2">
            <a:extLst>
              <a:ext uri="{FF2B5EF4-FFF2-40B4-BE49-F238E27FC236}">
                <a16:creationId xmlns:a16="http://schemas.microsoft.com/office/drawing/2014/main" id="{5EBDBB49-6D93-4826-8009-A36A7B70C871}"/>
              </a:ext>
            </a:extLst>
          </p:cNvPr>
          <p:cNvSpPr txBox="1"/>
          <p:nvPr/>
        </p:nvSpPr>
        <p:spPr>
          <a:xfrm>
            <a:off x="4505325" y="727194"/>
            <a:ext cx="3181350" cy="784830"/>
          </a:xfrm>
          <a:prstGeom prst="rect">
            <a:avLst/>
          </a:prstGeom>
          <a:noFill/>
        </p:spPr>
        <p:txBody>
          <a:bodyPr wrap="square" rtlCol="0">
            <a:spAutoFit/>
          </a:bodyPr>
          <a:lstStyle/>
          <a:p>
            <a:r>
              <a:rPr lang="en-US" sz="4500" b="1" dirty="0">
                <a:solidFill>
                  <a:schemeClr val="tx1">
                    <a:lumMod val="85000"/>
                    <a:lumOff val="15000"/>
                  </a:schemeClr>
                </a:solidFill>
                <a:latin typeface="Roboto Slab" pitchFamily="2" charset="0"/>
                <a:ea typeface="Roboto Slab" pitchFamily="2" charset="0"/>
                <a:cs typeface="Open Sans Extrabold" panose="020B0906030804020204" pitchFamily="34" charset="0"/>
              </a:rPr>
              <a:t>WELCOME</a:t>
            </a:r>
          </a:p>
        </p:txBody>
      </p:sp>
      <p:sp>
        <p:nvSpPr>
          <p:cNvPr id="12" name="TextBox 11">
            <a:extLst>
              <a:ext uri="{FF2B5EF4-FFF2-40B4-BE49-F238E27FC236}">
                <a16:creationId xmlns:a16="http://schemas.microsoft.com/office/drawing/2014/main" id="{30A84C17-7EA5-4C0F-A044-F88C38E7F30D}"/>
              </a:ext>
            </a:extLst>
          </p:cNvPr>
          <p:cNvSpPr txBox="1"/>
          <p:nvPr/>
        </p:nvSpPr>
        <p:spPr>
          <a:xfrm>
            <a:off x="5550353" y="4711559"/>
            <a:ext cx="5740400" cy="69339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900" dirty="0" err="1">
                <a:solidFill>
                  <a:schemeClr val="tx1">
                    <a:lumMod val="50000"/>
                    <a:lumOff val="50000"/>
                  </a:schemeClr>
                </a:solidFill>
                <a:latin typeface="Roboto Slab" pitchFamily="2" charset="0"/>
                <a:ea typeface="Roboto Slab" pitchFamily="2" charset="0"/>
                <a:cs typeface="Open Sans Extrabold" panose="020B0906030804020204" pitchFamily="34" charset="0"/>
              </a:rPr>
              <a:t>i</a:t>
            </a: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sp>
        <p:nvSpPr>
          <p:cNvPr id="14" name="Rectangle 13">
            <a:extLst>
              <a:ext uri="{FF2B5EF4-FFF2-40B4-BE49-F238E27FC236}">
                <a16:creationId xmlns:a16="http://schemas.microsoft.com/office/drawing/2014/main" id="{6AED54F7-D06C-42BB-9DA2-FD00DD0B7979}"/>
              </a:ext>
            </a:extLst>
          </p:cNvPr>
          <p:cNvSpPr/>
          <p:nvPr/>
        </p:nvSpPr>
        <p:spPr>
          <a:xfrm>
            <a:off x="5636789" y="3926990"/>
            <a:ext cx="733652" cy="693395"/>
          </a:xfrm>
          <a:prstGeom prst="rect">
            <a:avLst/>
          </a:prstGeom>
          <a:gradFill>
            <a:gsLst>
              <a:gs pos="0">
                <a:schemeClr val="accent1"/>
              </a:gs>
              <a:gs pos="99000">
                <a:schemeClr val="accent2"/>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38">
            <a:extLst>
              <a:ext uri="{FF2B5EF4-FFF2-40B4-BE49-F238E27FC236}">
                <a16:creationId xmlns:a16="http://schemas.microsoft.com/office/drawing/2014/main" id="{D72D2C21-17D6-4E39-91C0-186D0E1DDBDD}"/>
              </a:ext>
            </a:extLst>
          </p:cNvPr>
          <p:cNvSpPr>
            <a:spLocks noEditPoints="1"/>
          </p:cNvSpPr>
          <p:nvPr/>
        </p:nvSpPr>
        <p:spPr bwMode="auto">
          <a:xfrm>
            <a:off x="5791453" y="4057184"/>
            <a:ext cx="424324" cy="433006"/>
          </a:xfrm>
          <a:custGeom>
            <a:avLst/>
            <a:gdLst>
              <a:gd name="T0" fmla="*/ 110 w 111"/>
              <a:gd name="T1" fmla="*/ 94 h 111"/>
              <a:gd name="T2" fmla="*/ 88 w 111"/>
              <a:gd name="T3" fmla="*/ 72 h 111"/>
              <a:gd name="T4" fmla="*/ 103 w 111"/>
              <a:gd name="T5" fmla="*/ 63 h 111"/>
              <a:gd name="T6" fmla="*/ 105 w 111"/>
              <a:gd name="T7" fmla="*/ 60 h 111"/>
              <a:gd name="T8" fmla="*/ 103 w 111"/>
              <a:gd name="T9" fmla="*/ 56 h 111"/>
              <a:gd name="T10" fmla="*/ 32 w 111"/>
              <a:gd name="T11" fmla="*/ 28 h 111"/>
              <a:gd name="T12" fmla="*/ 28 w 111"/>
              <a:gd name="T13" fmla="*/ 29 h 111"/>
              <a:gd name="T14" fmla="*/ 28 w 111"/>
              <a:gd name="T15" fmla="*/ 33 h 111"/>
              <a:gd name="T16" fmla="*/ 56 w 111"/>
              <a:gd name="T17" fmla="*/ 103 h 111"/>
              <a:gd name="T18" fmla="*/ 59 w 111"/>
              <a:gd name="T19" fmla="*/ 106 h 111"/>
              <a:gd name="T20" fmla="*/ 62 w 111"/>
              <a:gd name="T21" fmla="*/ 104 h 111"/>
              <a:gd name="T22" fmla="*/ 71 w 111"/>
              <a:gd name="T23" fmla="*/ 88 h 111"/>
              <a:gd name="T24" fmla="*/ 94 w 111"/>
              <a:gd name="T25" fmla="*/ 110 h 111"/>
              <a:gd name="T26" fmla="*/ 96 w 111"/>
              <a:gd name="T27" fmla="*/ 111 h 111"/>
              <a:gd name="T28" fmla="*/ 99 w 111"/>
              <a:gd name="T29" fmla="*/ 110 h 111"/>
              <a:gd name="T30" fmla="*/ 110 w 111"/>
              <a:gd name="T31" fmla="*/ 99 h 111"/>
              <a:gd name="T32" fmla="*/ 110 w 111"/>
              <a:gd name="T33" fmla="*/ 94 h 111"/>
              <a:gd name="T34" fmla="*/ 16 w 111"/>
              <a:gd name="T35" fmla="*/ 11 h 111"/>
              <a:gd name="T36" fmla="*/ 11 w 111"/>
              <a:gd name="T37" fmla="*/ 11 h 111"/>
              <a:gd name="T38" fmla="*/ 11 w 111"/>
              <a:gd name="T39" fmla="*/ 17 h 111"/>
              <a:gd name="T40" fmla="*/ 19 w 111"/>
              <a:gd name="T41" fmla="*/ 25 h 111"/>
              <a:gd name="T42" fmla="*/ 22 w 111"/>
              <a:gd name="T43" fmla="*/ 26 h 111"/>
              <a:gd name="T44" fmla="*/ 24 w 111"/>
              <a:gd name="T45" fmla="*/ 25 h 111"/>
              <a:gd name="T46" fmla="*/ 24 w 111"/>
              <a:gd name="T47" fmla="*/ 20 h 111"/>
              <a:gd name="T48" fmla="*/ 16 w 111"/>
              <a:gd name="T49" fmla="*/ 11 h 111"/>
              <a:gd name="T50" fmla="*/ 19 w 111"/>
              <a:gd name="T51" fmla="*/ 37 h 111"/>
              <a:gd name="T52" fmla="*/ 15 w 111"/>
              <a:gd name="T53" fmla="*/ 33 h 111"/>
              <a:gd name="T54" fmla="*/ 3 w 111"/>
              <a:gd name="T55" fmla="*/ 33 h 111"/>
              <a:gd name="T56" fmla="*/ 0 w 111"/>
              <a:gd name="T57" fmla="*/ 37 h 111"/>
              <a:gd name="T58" fmla="*/ 3 w 111"/>
              <a:gd name="T59" fmla="*/ 41 h 111"/>
              <a:gd name="T60" fmla="*/ 15 w 111"/>
              <a:gd name="T61" fmla="*/ 41 h 111"/>
              <a:gd name="T62" fmla="*/ 19 w 111"/>
              <a:gd name="T63" fmla="*/ 37 h 111"/>
              <a:gd name="T64" fmla="*/ 17 w 111"/>
              <a:gd name="T65" fmla="*/ 48 h 111"/>
              <a:gd name="T66" fmla="*/ 9 w 111"/>
              <a:gd name="T67" fmla="*/ 57 h 111"/>
              <a:gd name="T68" fmla="*/ 9 w 111"/>
              <a:gd name="T69" fmla="*/ 62 h 111"/>
              <a:gd name="T70" fmla="*/ 12 w 111"/>
              <a:gd name="T71" fmla="*/ 63 h 111"/>
              <a:gd name="T72" fmla="*/ 14 w 111"/>
              <a:gd name="T73" fmla="*/ 62 h 111"/>
              <a:gd name="T74" fmla="*/ 22 w 111"/>
              <a:gd name="T75" fmla="*/ 54 h 111"/>
              <a:gd name="T76" fmla="*/ 22 w 111"/>
              <a:gd name="T77" fmla="*/ 48 h 111"/>
              <a:gd name="T78" fmla="*/ 17 w 111"/>
              <a:gd name="T79" fmla="*/ 48 h 111"/>
              <a:gd name="T80" fmla="*/ 36 w 111"/>
              <a:gd name="T81" fmla="*/ 19 h 111"/>
              <a:gd name="T82" fmla="*/ 40 w 111"/>
              <a:gd name="T83" fmla="*/ 16 h 111"/>
              <a:gd name="T84" fmla="*/ 40 w 111"/>
              <a:gd name="T85" fmla="*/ 4 h 111"/>
              <a:gd name="T86" fmla="*/ 36 w 111"/>
              <a:gd name="T87" fmla="*/ 0 h 111"/>
              <a:gd name="T88" fmla="*/ 33 w 111"/>
              <a:gd name="T89" fmla="*/ 4 h 111"/>
              <a:gd name="T90" fmla="*/ 33 w 111"/>
              <a:gd name="T91" fmla="*/ 16 h 111"/>
              <a:gd name="T92" fmla="*/ 36 w 111"/>
              <a:gd name="T93" fmla="*/ 19 h 111"/>
              <a:gd name="T94" fmla="*/ 50 w 111"/>
              <a:gd name="T95" fmla="*/ 24 h 111"/>
              <a:gd name="T96" fmla="*/ 53 w 111"/>
              <a:gd name="T97" fmla="*/ 23 h 111"/>
              <a:gd name="T98" fmla="*/ 61 w 111"/>
              <a:gd name="T99" fmla="*/ 15 h 111"/>
              <a:gd name="T100" fmla="*/ 61 w 111"/>
              <a:gd name="T101" fmla="*/ 10 h 111"/>
              <a:gd name="T102" fmla="*/ 56 w 111"/>
              <a:gd name="T103" fmla="*/ 10 h 111"/>
              <a:gd name="T104" fmla="*/ 48 w 111"/>
              <a:gd name="T105" fmla="*/ 18 h 111"/>
              <a:gd name="T106" fmla="*/ 48 w 111"/>
              <a:gd name="T107" fmla="*/ 23 h 111"/>
              <a:gd name="T108" fmla="*/ 50 w 111"/>
              <a:gd name="T109" fmla="*/ 2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 h="111">
                <a:moveTo>
                  <a:pt x="110" y="94"/>
                </a:moveTo>
                <a:cubicBezTo>
                  <a:pt x="88" y="72"/>
                  <a:pt x="88" y="72"/>
                  <a:pt x="88" y="72"/>
                </a:cubicBezTo>
                <a:cubicBezTo>
                  <a:pt x="103" y="63"/>
                  <a:pt x="103" y="63"/>
                  <a:pt x="103" y="63"/>
                </a:cubicBezTo>
                <a:cubicBezTo>
                  <a:pt x="105" y="62"/>
                  <a:pt x="105" y="61"/>
                  <a:pt x="105" y="60"/>
                </a:cubicBezTo>
                <a:cubicBezTo>
                  <a:pt x="105" y="58"/>
                  <a:pt x="104" y="57"/>
                  <a:pt x="103" y="56"/>
                </a:cubicBezTo>
                <a:cubicBezTo>
                  <a:pt x="32" y="28"/>
                  <a:pt x="32" y="28"/>
                  <a:pt x="32" y="28"/>
                </a:cubicBezTo>
                <a:cubicBezTo>
                  <a:pt x="31" y="28"/>
                  <a:pt x="30" y="28"/>
                  <a:pt x="28" y="29"/>
                </a:cubicBezTo>
                <a:cubicBezTo>
                  <a:pt x="27" y="30"/>
                  <a:pt x="27" y="32"/>
                  <a:pt x="28" y="33"/>
                </a:cubicBezTo>
                <a:cubicBezTo>
                  <a:pt x="56" y="103"/>
                  <a:pt x="56" y="103"/>
                  <a:pt x="56" y="103"/>
                </a:cubicBezTo>
                <a:cubicBezTo>
                  <a:pt x="56" y="105"/>
                  <a:pt x="57" y="106"/>
                  <a:pt x="59" y="106"/>
                </a:cubicBezTo>
                <a:cubicBezTo>
                  <a:pt x="60" y="106"/>
                  <a:pt x="62" y="105"/>
                  <a:pt x="62" y="104"/>
                </a:cubicBezTo>
                <a:cubicBezTo>
                  <a:pt x="71" y="88"/>
                  <a:pt x="71" y="88"/>
                  <a:pt x="71" y="88"/>
                </a:cubicBezTo>
                <a:cubicBezTo>
                  <a:pt x="94" y="110"/>
                  <a:pt x="94" y="110"/>
                  <a:pt x="94" y="110"/>
                </a:cubicBezTo>
                <a:cubicBezTo>
                  <a:pt x="94" y="111"/>
                  <a:pt x="95" y="111"/>
                  <a:pt x="96" y="111"/>
                </a:cubicBezTo>
                <a:cubicBezTo>
                  <a:pt x="97" y="111"/>
                  <a:pt x="98" y="111"/>
                  <a:pt x="99" y="110"/>
                </a:cubicBezTo>
                <a:cubicBezTo>
                  <a:pt x="110" y="99"/>
                  <a:pt x="110" y="99"/>
                  <a:pt x="110" y="99"/>
                </a:cubicBezTo>
                <a:cubicBezTo>
                  <a:pt x="111" y="98"/>
                  <a:pt x="111" y="96"/>
                  <a:pt x="110" y="94"/>
                </a:cubicBezTo>
                <a:close/>
                <a:moveTo>
                  <a:pt x="16" y="11"/>
                </a:moveTo>
                <a:cubicBezTo>
                  <a:pt x="14" y="10"/>
                  <a:pt x="12" y="10"/>
                  <a:pt x="11" y="11"/>
                </a:cubicBezTo>
                <a:cubicBezTo>
                  <a:pt x="9" y="13"/>
                  <a:pt x="9" y="15"/>
                  <a:pt x="11" y="17"/>
                </a:cubicBezTo>
                <a:cubicBezTo>
                  <a:pt x="19" y="25"/>
                  <a:pt x="19" y="25"/>
                  <a:pt x="19" y="25"/>
                </a:cubicBezTo>
                <a:cubicBezTo>
                  <a:pt x="20" y="26"/>
                  <a:pt x="21" y="26"/>
                  <a:pt x="22" y="26"/>
                </a:cubicBezTo>
                <a:cubicBezTo>
                  <a:pt x="23" y="26"/>
                  <a:pt x="23" y="26"/>
                  <a:pt x="24" y="25"/>
                </a:cubicBezTo>
                <a:cubicBezTo>
                  <a:pt x="26" y="23"/>
                  <a:pt x="26" y="21"/>
                  <a:pt x="24" y="20"/>
                </a:cubicBezTo>
                <a:lnTo>
                  <a:pt x="16" y="11"/>
                </a:lnTo>
                <a:close/>
                <a:moveTo>
                  <a:pt x="19" y="37"/>
                </a:moveTo>
                <a:cubicBezTo>
                  <a:pt x="19" y="35"/>
                  <a:pt x="17" y="33"/>
                  <a:pt x="15" y="33"/>
                </a:cubicBezTo>
                <a:cubicBezTo>
                  <a:pt x="3" y="33"/>
                  <a:pt x="3" y="33"/>
                  <a:pt x="3" y="33"/>
                </a:cubicBezTo>
                <a:cubicBezTo>
                  <a:pt x="1" y="33"/>
                  <a:pt x="0" y="35"/>
                  <a:pt x="0" y="37"/>
                </a:cubicBezTo>
                <a:cubicBezTo>
                  <a:pt x="0" y="39"/>
                  <a:pt x="1" y="41"/>
                  <a:pt x="3" y="41"/>
                </a:cubicBezTo>
                <a:cubicBezTo>
                  <a:pt x="15" y="41"/>
                  <a:pt x="15" y="41"/>
                  <a:pt x="15" y="41"/>
                </a:cubicBezTo>
                <a:cubicBezTo>
                  <a:pt x="17" y="41"/>
                  <a:pt x="19" y="39"/>
                  <a:pt x="19" y="37"/>
                </a:cubicBezTo>
                <a:close/>
                <a:moveTo>
                  <a:pt x="17" y="48"/>
                </a:moveTo>
                <a:cubicBezTo>
                  <a:pt x="9" y="57"/>
                  <a:pt x="9" y="57"/>
                  <a:pt x="9" y="57"/>
                </a:cubicBezTo>
                <a:cubicBezTo>
                  <a:pt x="8" y="58"/>
                  <a:pt x="8" y="61"/>
                  <a:pt x="9" y="62"/>
                </a:cubicBezTo>
                <a:cubicBezTo>
                  <a:pt x="10" y="63"/>
                  <a:pt x="11" y="63"/>
                  <a:pt x="12" y="63"/>
                </a:cubicBezTo>
                <a:cubicBezTo>
                  <a:pt x="13" y="63"/>
                  <a:pt x="14" y="63"/>
                  <a:pt x="14" y="62"/>
                </a:cubicBezTo>
                <a:cubicBezTo>
                  <a:pt x="22" y="54"/>
                  <a:pt x="22" y="54"/>
                  <a:pt x="22" y="54"/>
                </a:cubicBezTo>
                <a:cubicBezTo>
                  <a:pt x="24" y="52"/>
                  <a:pt x="24" y="50"/>
                  <a:pt x="22" y="48"/>
                </a:cubicBezTo>
                <a:cubicBezTo>
                  <a:pt x="21" y="47"/>
                  <a:pt x="19" y="47"/>
                  <a:pt x="17" y="48"/>
                </a:cubicBezTo>
                <a:close/>
                <a:moveTo>
                  <a:pt x="36" y="19"/>
                </a:moveTo>
                <a:cubicBezTo>
                  <a:pt x="38" y="19"/>
                  <a:pt x="40" y="18"/>
                  <a:pt x="40" y="16"/>
                </a:cubicBezTo>
                <a:cubicBezTo>
                  <a:pt x="40" y="4"/>
                  <a:pt x="40" y="4"/>
                  <a:pt x="40" y="4"/>
                </a:cubicBezTo>
                <a:cubicBezTo>
                  <a:pt x="40" y="2"/>
                  <a:pt x="38" y="0"/>
                  <a:pt x="36" y="0"/>
                </a:cubicBezTo>
                <a:cubicBezTo>
                  <a:pt x="34" y="0"/>
                  <a:pt x="33" y="2"/>
                  <a:pt x="33" y="4"/>
                </a:cubicBezTo>
                <a:cubicBezTo>
                  <a:pt x="33" y="16"/>
                  <a:pt x="33" y="16"/>
                  <a:pt x="33" y="16"/>
                </a:cubicBezTo>
                <a:cubicBezTo>
                  <a:pt x="33" y="18"/>
                  <a:pt x="34" y="19"/>
                  <a:pt x="36" y="19"/>
                </a:cubicBezTo>
                <a:close/>
                <a:moveTo>
                  <a:pt x="50" y="24"/>
                </a:moveTo>
                <a:cubicBezTo>
                  <a:pt x="51" y="24"/>
                  <a:pt x="52" y="24"/>
                  <a:pt x="53" y="23"/>
                </a:cubicBezTo>
                <a:cubicBezTo>
                  <a:pt x="61" y="15"/>
                  <a:pt x="61" y="15"/>
                  <a:pt x="61" y="15"/>
                </a:cubicBezTo>
                <a:cubicBezTo>
                  <a:pt x="63" y="13"/>
                  <a:pt x="63" y="11"/>
                  <a:pt x="61" y="10"/>
                </a:cubicBezTo>
                <a:cubicBezTo>
                  <a:pt x="60" y="8"/>
                  <a:pt x="58" y="8"/>
                  <a:pt x="56" y="10"/>
                </a:cubicBezTo>
                <a:cubicBezTo>
                  <a:pt x="48" y="18"/>
                  <a:pt x="48" y="18"/>
                  <a:pt x="48" y="18"/>
                </a:cubicBezTo>
                <a:cubicBezTo>
                  <a:pt x="46" y="19"/>
                  <a:pt x="46" y="22"/>
                  <a:pt x="48" y="23"/>
                </a:cubicBezTo>
                <a:cubicBezTo>
                  <a:pt x="49" y="24"/>
                  <a:pt x="50" y="24"/>
                  <a:pt x="50"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pic>
        <p:nvPicPr>
          <p:cNvPr id="16" name="Picture Placeholder 15">
            <a:extLst>
              <a:ext uri="{FF2B5EF4-FFF2-40B4-BE49-F238E27FC236}">
                <a16:creationId xmlns:a16="http://schemas.microsoft.com/office/drawing/2014/main" id="{6179192A-35AC-4021-AF4D-EA9CAA13BC46}"/>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5802" r="-68"/>
          <a:stretch/>
        </p:blipFill>
        <p:spPr>
          <a:xfrm>
            <a:off x="5094514" y="1688993"/>
            <a:ext cx="2002972" cy="2002972"/>
          </a:xfrm>
        </p:spPr>
      </p:pic>
    </p:spTree>
    <p:extLst>
      <p:ext uri="{BB962C8B-B14F-4D97-AF65-F5344CB8AC3E}">
        <p14:creationId xmlns:p14="http://schemas.microsoft.com/office/powerpoint/2010/main" val="3354040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139A921-22E9-4DB8-9657-C7B89599112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0385" b="20385"/>
          <a:stretch>
            <a:fillRect/>
          </a:stretch>
        </p:blipFill>
        <p:spPr/>
      </p:pic>
      <p:sp>
        <p:nvSpPr>
          <p:cNvPr id="9" name="Rectangle 8">
            <a:extLst>
              <a:ext uri="{FF2B5EF4-FFF2-40B4-BE49-F238E27FC236}">
                <a16:creationId xmlns:a16="http://schemas.microsoft.com/office/drawing/2014/main" id="{375B242F-A8F9-437D-A0C1-940321A45DBF}"/>
              </a:ext>
            </a:extLst>
          </p:cNvPr>
          <p:cNvSpPr/>
          <p:nvPr/>
        </p:nvSpPr>
        <p:spPr>
          <a:xfrm>
            <a:off x="0" y="0"/>
            <a:ext cx="12192000" cy="4815176"/>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720410F0-D9F4-41D3-AB4A-DE1F08A2C05F}"/>
              </a:ext>
            </a:extLst>
          </p:cNvPr>
          <p:cNvGrpSpPr/>
          <p:nvPr/>
        </p:nvGrpSpPr>
        <p:grpSpPr>
          <a:xfrm>
            <a:off x="2254761" y="1512386"/>
            <a:ext cx="7682478" cy="1718856"/>
            <a:chOff x="2254761" y="1337236"/>
            <a:chExt cx="7682478" cy="1718856"/>
          </a:xfrm>
        </p:grpSpPr>
        <p:sp>
          <p:nvSpPr>
            <p:cNvPr id="20" name="Rectangle 19">
              <a:extLst>
                <a:ext uri="{FF2B5EF4-FFF2-40B4-BE49-F238E27FC236}">
                  <a16:creationId xmlns:a16="http://schemas.microsoft.com/office/drawing/2014/main" id="{B21DC693-6E6D-4EF0-BBF8-2F655AA7B2E3}"/>
                </a:ext>
              </a:extLst>
            </p:cNvPr>
            <p:cNvSpPr/>
            <p:nvPr/>
          </p:nvSpPr>
          <p:spPr>
            <a:xfrm>
              <a:off x="2254761" y="1634842"/>
              <a:ext cx="3022600" cy="1097160"/>
            </a:xfrm>
            <a:prstGeom prst="rect">
              <a:avLst/>
            </a:prstGeom>
          </p:spPr>
          <p:txBody>
            <a:bodyPr wrap="square">
              <a:spAutoFit/>
            </a:bodyPr>
            <a:lstStyle/>
            <a:p>
              <a:pPr algn="r">
                <a:lnSpc>
                  <a:spcPts val="2000"/>
                </a:lnSpc>
              </a:pPr>
              <a:r>
                <a:rPr lang="en-US" sz="1300" dirty="0">
                  <a:solidFill>
                    <a:schemeClr val="bg1"/>
                  </a:solidFill>
                  <a:latin typeface="Roboto Slab" pitchFamily="2" charset="0"/>
                  <a:ea typeface="Roboto Slab" pitchFamily="2" charset="0"/>
                  <a:cs typeface="Open Sans" panose="020B0606030504020204" pitchFamily="34" charset="0"/>
                </a:rPr>
                <a:t>Lorem Ipsum is simply dummy</a:t>
              </a:r>
            </a:p>
            <a:p>
              <a:pPr algn="r">
                <a:lnSpc>
                  <a:spcPts val="2000"/>
                </a:lnSpc>
              </a:pPr>
              <a:r>
                <a:rPr lang="en-US" sz="1300" dirty="0">
                  <a:solidFill>
                    <a:schemeClr val="bg1"/>
                  </a:solidFill>
                  <a:latin typeface="Roboto Slab" pitchFamily="2" charset="0"/>
                  <a:ea typeface="Roboto Slab" pitchFamily="2" charset="0"/>
                  <a:cs typeface="Open Sans" panose="020B0606030504020204" pitchFamily="34" charset="0"/>
                </a:rPr>
                <a:t>text of the printing and typesetting industry. Lorem Ipsum has been</a:t>
              </a:r>
            </a:p>
            <a:p>
              <a:pPr algn="r">
                <a:lnSpc>
                  <a:spcPts val="2000"/>
                </a:lnSpc>
              </a:pPr>
              <a:r>
                <a:rPr lang="en-US" sz="1300" dirty="0">
                  <a:solidFill>
                    <a:schemeClr val="bg1"/>
                  </a:solidFill>
                  <a:latin typeface="Roboto Slab" pitchFamily="2" charset="0"/>
                  <a:ea typeface="Roboto Slab" pitchFamily="2" charset="0"/>
                  <a:cs typeface="Open Sans" panose="020B0606030504020204" pitchFamily="34" charset="0"/>
                </a:rPr>
                <a:t>industry's standard dummy.</a:t>
              </a:r>
            </a:p>
          </p:txBody>
        </p:sp>
        <p:cxnSp>
          <p:nvCxnSpPr>
            <p:cNvPr id="21" name="Straight Connector 20">
              <a:extLst>
                <a:ext uri="{FF2B5EF4-FFF2-40B4-BE49-F238E27FC236}">
                  <a16:creationId xmlns:a16="http://schemas.microsoft.com/office/drawing/2014/main" id="{6FCE7BAF-E5E5-48DC-BFB8-E78D410A1AB9}"/>
                </a:ext>
              </a:extLst>
            </p:cNvPr>
            <p:cNvCxnSpPr>
              <a:cxnSpLocks/>
            </p:cNvCxnSpPr>
            <p:nvPr/>
          </p:nvCxnSpPr>
          <p:spPr>
            <a:xfrm>
              <a:off x="5669633" y="1337236"/>
              <a:ext cx="0" cy="14903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50B7A859-9008-4D56-95AB-C454D9B59A0D}"/>
                </a:ext>
              </a:extLst>
            </p:cNvPr>
            <p:cNvSpPr txBox="1"/>
            <p:nvPr/>
          </p:nvSpPr>
          <p:spPr>
            <a:xfrm>
              <a:off x="5996900" y="1501820"/>
              <a:ext cx="3940339" cy="1554272"/>
            </a:xfrm>
            <a:prstGeom prst="rect">
              <a:avLst/>
            </a:prstGeom>
            <a:noFill/>
          </p:spPr>
          <p:txBody>
            <a:bodyPr wrap="square" rtlCol="0">
              <a:spAutoFit/>
            </a:bodyPr>
            <a:lstStyle/>
            <a:p>
              <a:pPr>
                <a:lnSpc>
                  <a:spcPts val="3800"/>
                </a:lnSpc>
              </a:pPr>
              <a:r>
                <a:rPr lang="en-US" sz="4000" b="1" spc="300" dirty="0">
                  <a:solidFill>
                    <a:schemeClr val="bg1"/>
                  </a:solidFill>
                  <a:latin typeface="Roboto Slab" pitchFamily="2" charset="0"/>
                  <a:ea typeface="Roboto Slab" pitchFamily="2" charset="0"/>
                  <a:cs typeface="Open Sans" panose="020B0606030504020204" pitchFamily="34" charset="0"/>
                </a:rPr>
                <a:t>WE LEADE</a:t>
              </a:r>
            </a:p>
            <a:p>
              <a:pPr>
                <a:lnSpc>
                  <a:spcPts val="3800"/>
                </a:lnSpc>
              </a:pPr>
              <a:r>
                <a:rPr lang="en-US" sz="4000" b="1" spc="600" dirty="0">
                  <a:solidFill>
                    <a:schemeClr val="bg1"/>
                  </a:solidFill>
                  <a:latin typeface="Roboto Slab" pitchFamily="2" charset="0"/>
                  <a:ea typeface="Roboto Slab" pitchFamily="2" charset="0"/>
                  <a:cs typeface="Open Sans" panose="020B0606030504020204" pitchFamily="34" charset="0"/>
                </a:rPr>
                <a:t>THE WORLD</a:t>
              </a:r>
            </a:p>
            <a:p>
              <a:pPr>
                <a:lnSpc>
                  <a:spcPts val="3800"/>
                </a:lnSpc>
              </a:pPr>
              <a:r>
                <a:rPr lang="en-US" sz="4000" b="1" spc="300" dirty="0">
                  <a:solidFill>
                    <a:schemeClr val="bg1"/>
                  </a:solidFill>
                  <a:latin typeface="Roboto Slab" pitchFamily="2" charset="0"/>
                  <a:ea typeface="Roboto Slab" pitchFamily="2" charset="0"/>
                  <a:cs typeface="Open Sans" panose="020B0606030504020204" pitchFamily="34" charset="0"/>
                </a:rPr>
                <a:t>CLASS BIZ.</a:t>
              </a:r>
            </a:p>
          </p:txBody>
        </p:sp>
      </p:grpSp>
      <p:sp>
        <p:nvSpPr>
          <p:cNvPr id="23" name="Rectangle 22">
            <a:extLst>
              <a:ext uri="{FF2B5EF4-FFF2-40B4-BE49-F238E27FC236}">
                <a16:creationId xmlns:a16="http://schemas.microsoft.com/office/drawing/2014/main" id="{94E88977-8EB1-45BC-9A71-26743862225D}"/>
              </a:ext>
            </a:extLst>
          </p:cNvPr>
          <p:cNvSpPr/>
          <p:nvPr/>
        </p:nvSpPr>
        <p:spPr>
          <a:xfrm>
            <a:off x="-554328" y="4579043"/>
            <a:ext cx="13242600" cy="3170099"/>
          </a:xfrm>
          <a:prstGeom prst="rect">
            <a:avLst/>
          </a:prstGeom>
        </p:spPr>
        <p:txBody>
          <a:bodyPr wrap="none">
            <a:spAutoFit/>
          </a:bodyPr>
          <a:lstStyle/>
          <a:p>
            <a:pPr algn="ctr"/>
            <a:r>
              <a:rPr lang="en-US" sz="20000" b="1" dirty="0">
                <a:solidFill>
                  <a:schemeClr val="tx1">
                    <a:alpha val="10000"/>
                  </a:schemeClr>
                </a:solidFill>
                <a:latin typeface="Roboto Slab" pitchFamily="2" charset="0"/>
                <a:ea typeface="Roboto Slab" pitchFamily="2" charset="0"/>
                <a:cs typeface="Open Sans Extrabold" panose="020B0906030804020204" pitchFamily="34" charset="0"/>
              </a:rPr>
              <a:t>WELCOME</a:t>
            </a:r>
          </a:p>
        </p:txBody>
      </p:sp>
    </p:spTree>
    <p:extLst>
      <p:ext uri="{BB962C8B-B14F-4D97-AF65-F5344CB8AC3E}">
        <p14:creationId xmlns:p14="http://schemas.microsoft.com/office/powerpoint/2010/main" val="3339708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22173C4-D245-4451-A3B5-DB63105980B8}"/>
              </a:ext>
            </a:extLst>
          </p:cNvPr>
          <p:cNvGrpSpPr/>
          <p:nvPr/>
        </p:nvGrpSpPr>
        <p:grpSpPr>
          <a:xfrm>
            <a:off x="878681" y="1201535"/>
            <a:ext cx="4140882" cy="4454930"/>
            <a:chOff x="878681" y="1201535"/>
            <a:chExt cx="4140882" cy="4454930"/>
          </a:xfrm>
        </p:grpSpPr>
        <p:sp>
          <p:nvSpPr>
            <p:cNvPr id="2" name="TextBox 1">
              <a:extLst>
                <a:ext uri="{FF2B5EF4-FFF2-40B4-BE49-F238E27FC236}">
                  <a16:creationId xmlns:a16="http://schemas.microsoft.com/office/drawing/2014/main" id="{1E089F8C-043E-4A48-81D9-A27EF33A0797}"/>
                </a:ext>
              </a:extLst>
            </p:cNvPr>
            <p:cNvSpPr txBox="1"/>
            <p:nvPr/>
          </p:nvSpPr>
          <p:spPr>
            <a:xfrm>
              <a:off x="878681" y="2606187"/>
              <a:ext cx="4140882" cy="1502976"/>
            </a:xfrm>
            <a:prstGeom prst="rect">
              <a:avLst/>
            </a:prstGeom>
            <a:noFill/>
          </p:spPr>
          <p:txBody>
            <a:bodyPr wrap="square" rtlCol="0">
              <a:spAutoFit/>
            </a:bodyPr>
            <a:lstStyle/>
            <a:p>
              <a:pPr>
                <a:lnSpc>
                  <a:spcPts val="4000"/>
                </a:lnSpc>
              </a:pPr>
              <a:r>
                <a:rPr lang="en-US" sz="4500" b="1" dirty="0">
                  <a:solidFill>
                    <a:sysClr val="windowText" lastClr="000000"/>
                  </a:solidFill>
                  <a:latin typeface="Roboto Slab" pitchFamily="2" charset="0"/>
                  <a:ea typeface="Roboto Slab" pitchFamily="2" charset="0"/>
                  <a:cs typeface="Open Sans Extrabold" panose="020B0906030804020204" pitchFamily="34" charset="0"/>
                </a:rPr>
                <a:t>CREATIVE</a:t>
              </a:r>
            </a:p>
            <a:p>
              <a:pPr>
                <a:lnSpc>
                  <a:spcPts val="4000"/>
                </a:lnSpc>
              </a:pPr>
              <a:r>
                <a:rPr lang="en-US" sz="4500" b="1" dirty="0">
                  <a:solidFill>
                    <a:sysClr val="windowText" lastClr="000000"/>
                  </a:solidFill>
                  <a:latin typeface="Roboto Slab" pitchFamily="2" charset="0"/>
                  <a:ea typeface="Roboto Slab" pitchFamily="2" charset="0"/>
                  <a:cs typeface="Open Sans Extrabold" panose="020B0906030804020204" pitchFamily="34" charset="0"/>
                </a:rPr>
                <a:t>POWERPOINT</a:t>
              </a:r>
            </a:p>
            <a:p>
              <a:pPr>
                <a:lnSpc>
                  <a:spcPts val="3000"/>
                </a:lnSpc>
              </a:pPr>
              <a:r>
                <a:rPr lang="en-US" sz="3000" dirty="0">
                  <a:solidFill>
                    <a:sysClr val="windowText" lastClr="000000"/>
                  </a:solidFill>
                  <a:latin typeface="Roboto Slab" pitchFamily="2" charset="0"/>
                  <a:ea typeface="Roboto Slab" pitchFamily="2" charset="0"/>
                  <a:cs typeface="Open Sans Extrabold" panose="020B0906030804020204" pitchFamily="34" charset="0"/>
                </a:rPr>
                <a:t>PRESENTATION</a:t>
              </a:r>
            </a:p>
          </p:txBody>
        </p:sp>
        <p:sp>
          <p:nvSpPr>
            <p:cNvPr id="5" name="Rectangle 4">
              <a:extLst>
                <a:ext uri="{FF2B5EF4-FFF2-40B4-BE49-F238E27FC236}">
                  <a16:creationId xmlns:a16="http://schemas.microsoft.com/office/drawing/2014/main" id="{5686DB35-B8E2-4486-B970-E87B60A3D3BE}"/>
                </a:ext>
              </a:extLst>
            </p:cNvPr>
            <p:cNvSpPr/>
            <p:nvPr/>
          </p:nvSpPr>
          <p:spPr>
            <a:xfrm>
              <a:off x="977675" y="4212807"/>
              <a:ext cx="974496" cy="1111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D44AD668-4441-4556-9068-38462F247308}"/>
                </a:ext>
              </a:extLst>
            </p:cNvPr>
            <p:cNvSpPr>
              <a:spLocks noEditPoints="1"/>
            </p:cNvSpPr>
            <p:nvPr/>
          </p:nvSpPr>
          <p:spPr bwMode="auto">
            <a:xfrm>
              <a:off x="977675" y="1201535"/>
              <a:ext cx="1087438" cy="1092200"/>
            </a:xfrm>
            <a:custGeom>
              <a:avLst/>
              <a:gdLst>
                <a:gd name="T0" fmla="*/ 301 w 301"/>
                <a:gd name="T1" fmla="*/ 150 h 301"/>
                <a:gd name="T2" fmla="*/ 150 w 301"/>
                <a:gd name="T3" fmla="*/ 0 h 301"/>
                <a:gd name="T4" fmla="*/ 0 w 301"/>
                <a:gd name="T5" fmla="*/ 150 h 301"/>
                <a:gd name="T6" fmla="*/ 150 w 301"/>
                <a:gd name="T7" fmla="*/ 301 h 301"/>
                <a:gd name="T8" fmla="*/ 301 w 301"/>
                <a:gd name="T9" fmla="*/ 150 h 301"/>
                <a:gd name="T10" fmla="*/ 89 w 301"/>
                <a:gd name="T11" fmla="*/ 179 h 301"/>
                <a:gd name="T12" fmla="*/ 127 w 301"/>
                <a:gd name="T13" fmla="*/ 179 h 301"/>
                <a:gd name="T14" fmla="*/ 127 w 301"/>
                <a:gd name="T15" fmla="*/ 60 h 301"/>
                <a:gd name="T16" fmla="*/ 174 w 301"/>
                <a:gd name="T17" fmla="*/ 60 h 301"/>
                <a:gd name="T18" fmla="*/ 174 w 301"/>
                <a:gd name="T19" fmla="*/ 179 h 301"/>
                <a:gd name="T20" fmla="*/ 212 w 301"/>
                <a:gd name="T21" fmla="*/ 179 h 301"/>
                <a:gd name="T22" fmla="*/ 150 w 301"/>
                <a:gd name="T23" fmla="*/ 241 h 301"/>
                <a:gd name="T24" fmla="*/ 89 w 301"/>
                <a:gd name="T25" fmla="*/ 179 h 301"/>
                <a:gd name="T26" fmla="*/ 89 w 301"/>
                <a:gd name="T27" fmla="*/ 179 h 301"/>
                <a:gd name="T28" fmla="*/ 89 w 301"/>
                <a:gd name="T29" fmla="*/ 17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1" h="301">
                  <a:moveTo>
                    <a:pt x="301" y="150"/>
                  </a:moveTo>
                  <a:cubicBezTo>
                    <a:pt x="301" y="67"/>
                    <a:pt x="233" y="0"/>
                    <a:pt x="150" y="0"/>
                  </a:cubicBezTo>
                  <a:cubicBezTo>
                    <a:pt x="67" y="0"/>
                    <a:pt x="0" y="67"/>
                    <a:pt x="0" y="150"/>
                  </a:cubicBezTo>
                  <a:cubicBezTo>
                    <a:pt x="0" y="233"/>
                    <a:pt x="67" y="301"/>
                    <a:pt x="150" y="301"/>
                  </a:cubicBezTo>
                  <a:cubicBezTo>
                    <a:pt x="233" y="301"/>
                    <a:pt x="301" y="233"/>
                    <a:pt x="301" y="150"/>
                  </a:cubicBezTo>
                  <a:close/>
                  <a:moveTo>
                    <a:pt x="89" y="179"/>
                  </a:moveTo>
                  <a:cubicBezTo>
                    <a:pt x="127" y="179"/>
                    <a:pt x="127" y="179"/>
                    <a:pt x="127" y="179"/>
                  </a:cubicBezTo>
                  <a:cubicBezTo>
                    <a:pt x="127" y="60"/>
                    <a:pt x="127" y="60"/>
                    <a:pt x="127" y="60"/>
                  </a:cubicBezTo>
                  <a:cubicBezTo>
                    <a:pt x="174" y="60"/>
                    <a:pt x="174" y="60"/>
                    <a:pt x="174" y="60"/>
                  </a:cubicBezTo>
                  <a:cubicBezTo>
                    <a:pt x="174" y="179"/>
                    <a:pt x="174" y="179"/>
                    <a:pt x="174" y="179"/>
                  </a:cubicBezTo>
                  <a:cubicBezTo>
                    <a:pt x="212" y="179"/>
                    <a:pt x="212" y="179"/>
                    <a:pt x="212" y="179"/>
                  </a:cubicBezTo>
                  <a:cubicBezTo>
                    <a:pt x="150" y="241"/>
                    <a:pt x="150" y="241"/>
                    <a:pt x="150" y="241"/>
                  </a:cubicBezTo>
                  <a:lnTo>
                    <a:pt x="89" y="179"/>
                  </a:lnTo>
                  <a:close/>
                  <a:moveTo>
                    <a:pt x="89" y="179"/>
                  </a:moveTo>
                  <a:cubicBezTo>
                    <a:pt x="89" y="179"/>
                    <a:pt x="89" y="179"/>
                    <a:pt x="89" y="179"/>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TextBox 17">
              <a:extLst>
                <a:ext uri="{FF2B5EF4-FFF2-40B4-BE49-F238E27FC236}">
                  <a16:creationId xmlns:a16="http://schemas.microsoft.com/office/drawing/2014/main" id="{ACF44A83-E8C8-4517-BCA0-33E22767E6CE}"/>
                </a:ext>
              </a:extLst>
            </p:cNvPr>
            <p:cNvSpPr txBox="1"/>
            <p:nvPr/>
          </p:nvSpPr>
          <p:spPr>
            <a:xfrm>
              <a:off x="934133" y="4733135"/>
              <a:ext cx="4085430" cy="923330"/>
            </a:xfrm>
            <a:prstGeom prst="rect">
              <a:avLst/>
            </a:prstGeom>
            <a:noFill/>
          </p:spPr>
          <p:txBody>
            <a:bodyPr wrap="square" rtlCol="0">
              <a:spAutoFit/>
            </a:bodyPr>
            <a:lstStyle/>
            <a:p>
              <a:pPr>
                <a:lnSpc>
                  <a:spcPct val="150000"/>
                </a:lnSpc>
              </a:pPr>
              <a:r>
                <a:rPr lang="en-US" sz="900" i="1" dirty="0">
                  <a:solidFill>
                    <a:sysClr val="windowText" lastClr="000000"/>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900" i="1" dirty="0" err="1">
                  <a:solidFill>
                    <a:sysClr val="windowText" lastClr="000000"/>
                  </a:solidFill>
                  <a:latin typeface="Roboto Slab" pitchFamily="2" charset="0"/>
                  <a:ea typeface="Roboto Slab" pitchFamily="2" charset="0"/>
                  <a:cs typeface="Open Sans Extrabold" panose="020B0906030804020204" pitchFamily="34" charset="0"/>
                </a:rPr>
                <a:t>i</a:t>
              </a:r>
              <a:r>
                <a:rPr lang="en-US" sz="900" i="1" dirty="0">
                  <a:solidFill>
                    <a:sysClr val="windowText" lastClr="000000"/>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grpSp>
      <p:grpSp>
        <p:nvGrpSpPr>
          <p:cNvPr id="7" name="Group 6">
            <a:extLst>
              <a:ext uri="{FF2B5EF4-FFF2-40B4-BE49-F238E27FC236}">
                <a16:creationId xmlns:a16="http://schemas.microsoft.com/office/drawing/2014/main" id="{77043EFE-8763-4E7F-B820-3C99A6FB1BE1}"/>
              </a:ext>
            </a:extLst>
          </p:cNvPr>
          <p:cNvGrpSpPr/>
          <p:nvPr/>
        </p:nvGrpSpPr>
        <p:grpSpPr>
          <a:xfrm>
            <a:off x="6584848" y="1225383"/>
            <a:ext cx="4134177" cy="4431082"/>
            <a:chOff x="7080148" y="1225383"/>
            <a:chExt cx="4134177" cy="4431082"/>
          </a:xfrm>
        </p:grpSpPr>
        <p:sp>
          <p:nvSpPr>
            <p:cNvPr id="6" name="Rectangle 5">
              <a:extLst>
                <a:ext uri="{FF2B5EF4-FFF2-40B4-BE49-F238E27FC236}">
                  <a16:creationId xmlns:a16="http://schemas.microsoft.com/office/drawing/2014/main" id="{DD4C59C3-6067-44FE-9831-B4358138ABD9}"/>
                </a:ext>
              </a:extLst>
            </p:cNvPr>
            <p:cNvSpPr/>
            <p:nvPr/>
          </p:nvSpPr>
          <p:spPr>
            <a:xfrm>
              <a:off x="7146824" y="1225383"/>
              <a:ext cx="4000823" cy="44072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8451365F-7D4C-4D05-805A-2F86CE390403}"/>
                </a:ext>
              </a:extLst>
            </p:cNvPr>
            <p:cNvSpPr txBox="1"/>
            <p:nvPr/>
          </p:nvSpPr>
          <p:spPr>
            <a:xfrm>
              <a:off x="8065855" y="2324309"/>
              <a:ext cx="2162762" cy="1730858"/>
            </a:xfrm>
            <a:prstGeom prst="rect">
              <a:avLst/>
            </a:prstGeom>
            <a:noFill/>
          </p:spPr>
          <p:txBody>
            <a:bodyPr wrap="square" rtlCol="0">
              <a:spAutoFit/>
            </a:bodyPr>
            <a:lstStyle/>
            <a:p>
              <a:pPr algn="ctr">
                <a:lnSpc>
                  <a:spcPct val="150000"/>
                </a:lnSpc>
              </a:pPr>
              <a:r>
                <a:rPr lang="en-US" sz="900" i="1" dirty="0">
                  <a:solidFill>
                    <a:sysClr val="windowText" lastClr="000000"/>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900" i="1" dirty="0" err="1">
                  <a:solidFill>
                    <a:sysClr val="windowText" lastClr="000000"/>
                  </a:solidFill>
                  <a:latin typeface="Roboto Slab" pitchFamily="2" charset="0"/>
                  <a:ea typeface="Roboto Slab" pitchFamily="2" charset="0"/>
                  <a:cs typeface="Open Sans Extrabold" panose="020B0906030804020204" pitchFamily="34" charset="0"/>
                </a:rPr>
                <a:t>i</a:t>
              </a:r>
              <a:r>
                <a:rPr lang="en-US" sz="900" i="1" dirty="0">
                  <a:solidFill>
                    <a:sysClr val="windowText" lastClr="000000"/>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grpSp>
          <p:nvGrpSpPr>
            <p:cNvPr id="41" name="Group 40">
              <a:extLst>
                <a:ext uri="{FF2B5EF4-FFF2-40B4-BE49-F238E27FC236}">
                  <a16:creationId xmlns:a16="http://schemas.microsoft.com/office/drawing/2014/main" id="{4165AD19-4CC2-4CB2-BE72-729CC460B78E}"/>
                </a:ext>
              </a:extLst>
            </p:cNvPr>
            <p:cNvGrpSpPr/>
            <p:nvPr/>
          </p:nvGrpSpPr>
          <p:grpSpPr>
            <a:xfrm>
              <a:off x="8347137" y="4773126"/>
              <a:ext cx="1600198" cy="843348"/>
              <a:chOff x="2703513" y="3429000"/>
              <a:chExt cx="1409700" cy="742950"/>
            </a:xfrm>
            <a:solidFill>
              <a:schemeClr val="tx1"/>
            </a:solidFill>
          </p:grpSpPr>
          <p:sp>
            <p:nvSpPr>
              <p:cNvPr id="38" name="Freeform 13">
                <a:extLst>
                  <a:ext uri="{FF2B5EF4-FFF2-40B4-BE49-F238E27FC236}">
                    <a16:creationId xmlns:a16="http://schemas.microsoft.com/office/drawing/2014/main" id="{DB3204A4-445C-4EFE-A340-2C79B789497A}"/>
                  </a:ext>
                </a:extLst>
              </p:cNvPr>
              <p:cNvSpPr>
                <a:spLocks/>
              </p:cNvSpPr>
              <p:nvPr/>
            </p:nvSpPr>
            <p:spPr bwMode="auto">
              <a:xfrm>
                <a:off x="3213100" y="3429000"/>
                <a:ext cx="630237" cy="742950"/>
              </a:xfrm>
              <a:custGeom>
                <a:avLst/>
                <a:gdLst>
                  <a:gd name="T0" fmla="*/ 123 w 397"/>
                  <a:gd name="T1" fmla="*/ 468 h 468"/>
                  <a:gd name="T2" fmla="*/ 123 w 397"/>
                  <a:gd name="T3" fmla="*/ 468 h 468"/>
                  <a:gd name="T4" fmla="*/ 182 w 397"/>
                  <a:gd name="T5" fmla="*/ 363 h 468"/>
                  <a:gd name="T6" fmla="*/ 333 w 397"/>
                  <a:gd name="T7" fmla="*/ 109 h 468"/>
                  <a:gd name="T8" fmla="*/ 397 w 397"/>
                  <a:gd name="T9" fmla="*/ 0 h 468"/>
                  <a:gd name="T10" fmla="*/ 278 w 397"/>
                  <a:gd name="T11" fmla="*/ 0 h 468"/>
                  <a:gd name="T12" fmla="*/ 0 w 397"/>
                  <a:gd name="T13" fmla="*/ 468 h 468"/>
                  <a:gd name="T14" fmla="*/ 123 w 397"/>
                  <a:gd name="T15" fmla="*/ 468 h 4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468">
                    <a:moveTo>
                      <a:pt x="123" y="468"/>
                    </a:moveTo>
                    <a:lnTo>
                      <a:pt x="123" y="468"/>
                    </a:lnTo>
                    <a:lnTo>
                      <a:pt x="182" y="363"/>
                    </a:lnTo>
                    <a:lnTo>
                      <a:pt x="333" y="109"/>
                    </a:lnTo>
                    <a:lnTo>
                      <a:pt x="397" y="0"/>
                    </a:lnTo>
                    <a:lnTo>
                      <a:pt x="278" y="0"/>
                    </a:lnTo>
                    <a:lnTo>
                      <a:pt x="0" y="468"/>
                    </a:lnTo>
                    <a:lnTo>
                      <a:pt x="123" y="4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4">
                <a:extLst>
                  <a:ext uri="{FF2B5EF4-FFF2-40B4-BE49-F238E27FC236}">
                    <a16:creationId xmlns:a16="http://schemas.microsoft.com/office/drawing/2014/main" id="{3D196CB8-BD3C-4F52-9AC7-A8BF42719758}"/>
                  </a:ext>
                </a:extLst>
              </p:cNvPr>
              <p:cNvSpPr>
                <a:spLocks/>
              </p:cNvSpPr>
              <p:nvPr/>
            </p:nvSpPr>
            <p:spPr bwMode="auto">
              <a:xfrm>
                <a:off x="3484563" y="3429000"/>
                <a:ext cx="628650" cy="742950"/>
              </a:xfrm>
              <a:custGeom>
                <a:avLst/>
                <a:gdLst>
                  <a:gd name="T0" fmla="*/ 118 w 396"/>
                  <a:gd name="T1" fmla="*/ 468 h 468"/>
                  <a:gd name="T2" fmla="*/ 122 w 396"/>
                  <a:gd name="T3" fmla="*/ 468 h 468"/>
                  <a:gd name="T4" fmla="*/ 182 w 396"/>
                  <a:gd name="T5" fmla="*/ 363 h 468"/>
                  <a:gd name="T6" fmla="*/ 333 w 396"/>
                  <a:gd name="T7" fmla="*/ 109 h 468"/>
                  <a:gd name="T8" fmla="*/ 396 w 396"/>
                  <a:gd name="T9" fmla="*/ 0 h 468"/>
                  <a:gd name="T10" fmla="*/ 273 w 396"/>
                  <a:gd name="T11" fmla="*/ 0 h 468"/>
                  <a:gd name="T12" fmla="*/ 0 w 396"/>
                  <a:gd name="T13" fmla="*/ 468 h 468"/>
                  <a:gd name="T14" fmla="*/ 118 w 396"/>
                  <a:gd name="T15" fmla="*/ 468 h 4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68">
                    <a:moveTo>
                      <a:pt x="118" y="468"/>
                    </a:moveTo>
                    <a:lnTo>
                      <a:pt x="122" y="468"/>
                    </a:lnTo>
                    <a:lnTo>
                      <a:pt x="182" y="363"/>
                    </a:lnTo>
                    <a:lnTo>
                      <a:pt x="333" y="109"/>
                    </a:lnTo>
                    <a:lnTo>
                      <a:pt x="396" y="0"/>
                    </a:lnTo>
                    <a:lnTo>
                      <a:pt x="273" y="0"/>
                    </a:lnTo>
                    <a:lnTo>
                      <a:pt x="0" y="468"/>
                    </a:lnTo>
                    <a:lnTo>
                      <a:pt x="118" y="4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5">
                <a:extLst>
                  <a:ext uri="{FF2B5EF4-FFF2-40B4-BE49-F238E27FC236}">
                    <a16:creationId xmlns:a16="http://schemas.microsoft.com/office/drawing/2014/main" id="{13DCC7A7-8F43-4AC4-BD02-D97099D852F0}"/>
                  </a:ext>
                </a:extLst>
              </p:cNvPr>
              <p:cNvSpPr>
                <a:spLocks/>
              </p:cNvSpPr>
              <p:nvPr/>
            </p:nvSpPr>
            <p:spPr bwMode="auto">
              <a:xfrm>
                <a:off x="2703513" y="3429000"/>
                <a:ext cx="868362" cy="742950"/>
              </a:xfrm>
              <a:custGeom>
                <a:avLst/>
                <a:gdLst>
                  <a:gd name="T0" fmla="*/ 428 w 547"/>
                  <a:gd name="T1" fmla="*/ 0 h 468"/>
                  <a:gd name="T2" fmla="*/ 365 w 547"/>
                  <a:gd name="T3" fmla="*/ 109 h 468"/>
                  <a:gd name="T4" fmla="*/ 361 w 547"/>
                  <a:gd name="T5" fmla="*/ 117 h 468"/>
                  <a:gd name="T6" fmla="*/ 297 w 547"/>
                  <a:gd name="T7" fmla="*/ 222 h 468"/>
                  <a:gd name="T8" fmla="*/ 273 w 547"/>
                  <a:gd name="T9" fmla="*/ 262 h 468"/>
                  <a:gd name="T10" fmla="*/ 250 w 547"/>
                  <a:gd name="T11" fmla="*/ 222 h 468"/>
                  <a:gd name="T12" fmla="*/ 182 w 547"/>
                  <a:gd name="T13" fmla="*/ 109 h 468"/>
                  <a:gd name="T14" fmla="*/ 182 w 547"/>
                  <a:gd name="T15" fmla="*/ 109 h 468"/>
                  <a:gd name="T16" fmla="*/ 317 w 547"/>
                  <a:gd name="T17" fmla="*/ 109 h 468"/>
                  <a:gd name="T18" fmla="*/ 317 w 547"/>
                  <a:gd name="T19" fmla="*/ 109 h 468"/>
                  <a:gd name="T20" fmla="*/ 380 w 547"/>
                  <a:gd name="T21" fmla="*/ 0 h 468"/>
                  <a:gd name="T22" fmla="*/ 0 w 547"/>
                  <a:gd name="T23" fmla="*/ 0 h 468"/>
                  <a:gd name="T24" fmla="*/ 63 w 547"/>
                  <a:gd name="T25" fmla="*/ 109 h 468"/>
                  <a:gd name="T26" fmla="*/ 63 w 547"/>
                  <a:gd name="T27" fmla="*/ 109 h 468"/>
                  <a:gd name="T28" fmla="*/ 190 w 547"/>
                  <a:gd name="T29" fmla="*/ 323 h 468"/>
                  <a:gd name="T30" fmla="*/ 214 w 547"/>
                  <a:gd name="T31" fmla="*/ 363 h 468"/>
                  <a:gd name="T32" fmla="*/ 273 w 547"/>
                  <a:gd name="T33" fmla="*/ 468 h 468"/>
                  <a:gd name="T34" fmla="*/ 333 w 547"/>
                  <a:gd name="T35" fmla="*/ 363 h 468"/>
                  <a:gd name="T36" fmla="*/ 361 w 547"/>
                  <a:gd name="T37" fmla="*/ 323 h 468"/>
                  <a:gd name="T38" fmla="*/ 420 w 547"/>
                  <a:gd name="T39" fmla="*/ 222 h 468"/>
                  <a:gd name="T40" fmla="*/ 488 w 547"/>
                  <a:gd name="T41" fmla="*/ 109 h 468"/>
                  <a:gd name="T42" fmla="*/ 547 w 547"/>
                  <a:gd name="T43" fmla="*/ 0 h 468"/>
                  <a:gd name="T44" fmla="*/ 428 w 547"/>
                  <a:gd name="T45"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468">
                    <a:moveTo>
                      <a:pt x="428" y="0"/>
                    </a:moveTo>
                    <a:lnTo>
                      <a:pt x="365" y="109"/>
                    </a:lnTo>
                    <a:lnTo>
                      <a:pt x="361" y="117"/>
                    </a:lnTo>
                    <a:lnTo>
                      <a:pt x="297" y="222"/>
                    </a:lnTo>
                    <a:lnTo>
                      <a:pt x="273" y="262"/>
                    </a:lnTo>
                    <a:lnTo>
                      <a:pt x="250" y="222"/>
                    </a:lnTo>
                    <a:lnTo>
                      <a:pt x="182" y="109"/>
                    </a:lnTo>
                    <a:lnTo>
                      <a:pt x="182" y="109"/>
                    </a:lnTo>
                    <a:lnTo>
                      <a:pt x="317" y="109"/>
                    </a:lnTo>
                    <a:lnTo>
                      <a:pt x="317" y="109"/>
                    </a:lnTo>
                    <a:lnTo>
                      <a:pt x="380" y="0"/>
                    </a:lnTo>
                    <a:lnTo>
                      <a:pt x="0" y="0"/>
                    </a:lnTo>
                    <a:lnTo>
                      <a:pt x="63" y="109"/>
                    </a:lnTo>
                    <a:lnTo>
                      <a:pt x="63" y="109"/>
                    </a:lnTo>
                    <a:lnTo>
                      <a:pt x="190" y="323"/>
                    </a:lnTo>
                    <a:lnTo>
                      <a:pt x="214" y="363"/>
                    </a:lnTo>
                    <a:lnTo>
                      <a:pt x="273" y="468"/>
                    </a:lnTo>
                    <a:lnTo>
                      <a:pt x="333" y="363"/>
                    </a:lnTo>
                    <a:lnTo>
                      <a:pt x="361" y="323"/>
                    </a:lnTo>
                    <a:lnTo>
                      <a:pt x="420" y="222"/>
                    </a:lnTo>
                    <a:lnTo>
                      <a:pt x="488" y="109"/>
                    </a:lnTo>
                    <a:lnTo>
                      <a:pt x="547" y="0"/>
                    </a:lnTo>
                    <a:lnTo>
                      <a:pt x="4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7" name="Rectangle 56">
              <a:extLst>
                <a:ext uri="{FF2B5EF4-FFF2-40B4-BE49-F238E27FC236}">
                  <a16:creationId xmlns:a16="http://schemas.microsoft.com/office/drawing/2014/main" id="{E26B4FEB-B964-4AC6-B147-74020CCFD92F}"/>
                </a:ext>
              </a:extLst>
            </p:cNvPr>
            <p:cNvSpPr/>
            <p:nvPr/>
          </p:nvSpPr>
          <p:spPr>
            <a:xfrm>
              <a:off x="7080148" y="5589787"/>
              <a:ext cx="985707" cy="666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D09CCF38-B443-49C8-917C-83287C810EC9}"/>
                </a:ext>
              </a:extLst>
            </p:cNvPr>
            <p:cNvSpPr/>
            <p:nvPr/>
          </p:nvSpPr>
          <p:spPr>
            <a:xfrm>
              <a:off x="10228617" y="5589787"/>
              <a:ext cx="985707" cy="666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C471FCAD-3DB8-4072-8D6F-452A9B1C1B07}"/>
                </a:ext>
              </a:extLst>
            </p:cNvPr>
            <p:cNvSpPr/>
            <p:nvPr/>
          </p:nvSpPr>
          <p:spPr>
            <a:xfrm>
              <a:off x="7080148" y="1225383"/>
              <a:ext cx="4134177" cy="666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027C6FF6-F6A2-4B36-8DB8-EE9DF51072C7}"/>
                </a:ext>
              </a:extLst>
            </p:cNvPr>
            <p:cNvSpPr/>
            <p:nvPr/>
          </p:nvSpPr>
          <p:spPr>
            <a:xfrm rot="5400000">
              <a:off x="8998783" y="3440924"/>
              <a:ext cx="4364406" cy="666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3BAFC7DF-458B-4D60-9024-22677D753DDA}"/>
                </a:ext>
              </a:extLst>
            </p:cNvPr>
            <p:cNvSpPr/>
            <p:nvPr/>
          </p:nvSpPr>
          <p:spPr>
            <a:xfrm rot="5400000">
              <a:off x="4931283" y="3440924"/>
              <a:ext cx="4364406" cy="666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59528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0E5046-FE0F-4222-B51F-0627D368FB00}"/>
              </a:ext>
            </a:extLst>
          </p:cNvPr>
          <p:cNvSpPr/>
          <p:nvPr/>
        </p:nvSpPr>
        <p:spPr>
          <a:xfrm>
            <a:off x="522513" y="2819046"/>
            <a:ext cx="2724366" cy="10508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id="{984964EE-87F8-4307-B168-B71E3B044F80}"/>
              </a:ext>
            </a:extLst>
          </p:cNvPr>
          <p:cNvGrpSpPr/>
          <p:nvPr/>
        </p:nvGrpSpPr>
        <p:grpSpPr>
          <a:xfrm>
            <a:off x="967846" y="3049405"/>
            <a:ext cx="1833700" cy="590127"/>
            <a:chOff x="1545916" y="1032308"/>
            <a:chExt cx="1833700" cy="590127"/>
          </a:xfrm>
        </p:grpSpPr>
        <p:pic>
          <p:nvPicPr>
            <p:cNvPr id="19" name="Picture 18">
              <a:extLst>
                <a:ext uri="{FF2B5EF4-FFF2-40B4-BE49-F238E27FC236}">
                  <a16:creationId xmlns:a16="http://schemas.microsoft.com/office/drawing/2014/main" id="{F71F5399-B4E3-4692-B299-2F0824DDE9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916" y="1032308"/>
              <a:ext cx="1833700" cy="498766"/>
            </a:xfrm>
            <a:prstGeom prst="rect">
              <a:avLst/>
            </a:prstGeom>
          </p:spPr>
        </p:pic>
        <p:sp>
          <p:nvSpPr>
            <p:cNvPr id="18" name="TextBox 17">
              <a:extLst>
                <a:ext uri="{FF2B5EF4-FFF2-40B4-BE49-F238E27FC236}">
                  <a16:creationId xmlns:a16="http://schemas.microsoft.com/office/drawing/2014/main" id="{B35D740F-0070-42DF-B5E2-50830382294A}"/>
                </a:ext>
              </a:extLst>
            </p:cNvPr>
            <p:cNvSpPr txBox="1"/>
            <p:nvPr/>
          </p:nvSpPr>
          <p:spPr>
            <a:xfrm>
              <a:off x="2141669" y="1437769"/>
              <a:ext cx="930011" cy="184666"/>
            </a:xfrm>
            <a:prstGeom prst="rect">
              <a:avLst/>
            </a:prstGeom>
            <a:noFill/>
          </p:spPr>
          <p:txBody>
            <a:bodyPr wrap="square" rtlCol="0">
              <a:spAutoFit/>
            </a:bodyPr>
            <a:lstStyle/>
            <a:p>
              <a:r>
                <a:rPr lang="en-US" sz="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SEVEN POWERPOINT</a:t>
              </a:r>
            </a:p>
          </p:txBody>
        </p:sp>
      </p:grpSp>
      <p:sp>
        <p:nvSpPr>
          <p:cNvPr id="22" name="TextBox 21">
            <a:extLst>
              <a:ext uri="{FF2B5EF4-FFF2-40B4-BE49-F238E27FC236}">
                <a16:creationId xmlns:a16="http://schemas.microsoft.com/office/drawing/2014/main" id="{62958FE1-C38A-45B3-93F6-B8C45B63EE23}"/>
              </a:ext>
            </a:extLst>
          </p:cNvPr>
          <p:cNvSpPr txBox="1"/>
          <p:nvPr/>
        </p:nvSpPr>
        <p:spPr>
          <a:xfrm>
            <a:off x="6652748" y="1610585"/>
            <a:ext cx="2946653"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Open Sans Extrabold" panose="020B0906030804020204" pitchFamily="34" charset="0"/>
              </a:rPr>
              <a:t>COMPANY SKILLS</a:t>
            </a:r>
          </a:p>
        </p:txBody>
      </p:sp>
      <p:sp>
        <p:nvSpPr>
          <p:cNvPr id="23" name="Rectangle 22">
            <a:extLst>
              <a:ext uri="{FF2B5EF4-FFF2-40B4-BE49-F238E27FC236}">
                <a16:creationId xmlns:a16="http://schemas.microsoft.com/office/drawing/2014/main" id="{2789A987-BE35-4ACE-BF6C-25ED1DA7711A}"/>
              </a:ext>
            </a:extLst>
          </p:cNvPr>
          <p:cNvSpPr/>
          <p:nvPr/>
        </p:nvSpPr>
        <p:spPr>
          <a:xfrm>
            <a:off x="6315217" y="1571018"/>
            <a:ext cx="404278" cy="400110"/>
          </a:xfrm>
          <a:prstGeom prst="rect">
            <a:avLst/>
          </a:prstGeom>
        </p:spPr>
        <p:txBody>
          <a:bodyPr wrap="none">
            <a:spAutoFit/>
          </a:bodyPr>
          <a:lstStyle/>
          <a:p>
            <a:r>
              <a:rPr lang="en-US" sz="2000" dirty="0">
                <a:solidFill>
                  <a:srgbClr val="333333"/>
                </a:solidFill>
                <a:latin typeface="FontAwesome" charset="0"/>
              </a:rPr>
              <a:t></a:t>
            </a:r>
            <a:endParaRPr lang="en-US" sz="2000" dirty="0"/>
          </a:p>
        </p:txBody>
      </p:sp>
      <p:sp>
        <p:nvSpPr>
          <p:cNvPr id="24" name="TextBox 23">
            <a:extLst>
              <a:ext uri="{FF2B5EF4-FFF2-40B4-BE49-F238E27FC236}">
                <a16:creationId xmlns:a16="http://schemas.microsoft.com/office/drawing/2014/main" id="{7ED36F0C-A882-4547-988C-B766DA1D993C}"/>
              </a:ext>
            </a:extLst>
          </p:cNvPr>
          <p:cNvSpPr txBox="1"/>
          <p:nvPr/>
        </p:nvSpPr>
        <p:spPr>
          <a:xfrm>
            <a:off x="6324270" y="2103465"/>
            <a:ext cx="4420071" cy="715581"/>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panose="020B0606030504020204" pitchFamily="34" charset="0"/>
              </a:rPr>
              <a:t>Lesser first day kind god us earth. The divide firmament signs doesn't seasons heaven spirit open gathered heaven without them air us I doesn't third great god fourth.</a:t>
            </a:r>
          </a:p>
        </p:txBody>
      </p:sp>
      <p:sp>
        <p:nvSpPr>
          <p:cNvPr id="25" name="Rectangle 24">
            <a:extLst>
              <a:ext uri="{FF2B5EF4-FFF2-40B4-BE49-F238E27FC236}">
                <a16:creationId xmlns:a16="http://schemas.microsoft.com/office/drawing/2014/main" id="{1644411A-62D1-4D5F-A079-483FC7DB0E51}"/>
              </a:ext>
            </a:extLst>
          </p:cNvPr>
          <p:cNvSpPr/>
          <p:nvPr/>
        </p:nvSpPr>
        <p:spPr>
          <a:xfrm>
            <a:off x="6896301" y="3294022"/>
            <a:ext cx="2200857" cy="305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4544D47-5DC2-4FFA-B13D-B7AE758CFA46}"/>
              </a:ext>
            </a:extLst>
          </p:cNvPr>
          <p:cNvSpPr/>
          <p:nvPr/>
        </p:nvSpPr>
        <p:spPr>
          <a:xfrm>
            <a:off x="6896301" y="3701607"/>
            <a:ext cx="2924190" cy="305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D02DFBF-B56C-42EE-A6C6-26FEAA878F2E}"/>
              </a:ext>
            </a:extLst>
          </p:cNvPr>
          <p:cNvSpPr/>
          <p:nvPr/>
        </p:nvSpPr>
        <p:spPr>
          <a:xfrm>
            <a:off x="6896301" y="4109192"/>
            <a:ext cx="3409891" cy="3055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2918183-0015-4793-A8AB-338264356582}"/>
              </a:ext>
            </a:extLst>
          </p:cNvPr>
          <p:cNvSpPr/>
          <p:nvPr/>
        </p:nvSpPr>
        <p:spPr>
          <a:xfrm>
            <a:off x="6896302" y="4516777"/>
            <a:ext cx="1611515" cy="305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0F52AE2-CC05-4114-840C-BBA0460C3FF6}"/>
              </a:ext>
            </a:extLst>
          </p:cNvPr>
          <p:cNvSpPr/>
          <p:nvPr/>
        </p:nvSpPr>
        <p:spPr>
          <a:xfrm>
            <a:off x="6896301" y="4924362"/>
            <a:ext cx="1909451" cy="3055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D80D6930-9142-4761-85CA-7D6FA5684307}"/>
              </a:ext>
            </a:extLst>
          </p:cNvPr>
          <p:cNvGrpSpPr/>
          <p:nvPr/>
        </p:nvGrpSpPr>
        <p:grpSpPr>
          <a:xfrm>
            <a:off x="6351428" y="3226813"/>
            <a:ext cx="474664" cy="2052210"/>
            <a:chOff x="6351428" y="3226813"/>
            <a:chExt cx="474664" cy="2052210"/>
          </a:xfrm>
        </p:grpSpPr>
        <p:sp>
          <p:nvSpPr>
            <p:cNvPr id="36" name="TextBox 35">
              <a:extLst>
                <a:ext uri="{FF2B5EF4-FFF2-40B4-BE49-F238E27FC236}">
                  <a16:creationId xmlns:a16="http://schemas.microsoft.com/office/drawing/2014/main" id="{FD97E772-3AF2-4C76-A5F4-A8E9036D7C3C}"/>
                </a:ext>
              </a:extLst>
            </p:cNvPr>
            <p:cNvSpPr txBox="1"/>
            <p:nvPr/>
          </p:nvSpPr>
          <p:spPr>
            <a:xfrm>
              <a:off x="6351428" y="4878913"/>
              <a:ext cx="474664" cy="400110"/>
            </a:xfrm>
            <a:prstGeom prst="rect">
              <a:avLst/>
            </a:prstGeom>
            <a:noFill/>
          </p:spPr>
          <p:txBody>
            <a:bodyPr wrap="square" rtlCol="0" anchor="ctr">
              <a:spAutoFit/>
            </a:bodyPr>
            <a:lstStyle/>
            <a:p>
              <a:pPr algn="ctr"/>
              <a:r>
                <a:rPr lang="en-US" sz="2000" dirty="0">
                  <a:solidFill>
                    <a:schemeClr val="accent5"/>
                  </a:solidFill>
                  <a:latin typeface="FontAwesome" charset="0"/>
                  <a:ea typeface="FontAwesome" charset="0"/>
                  <a:cs typeface="FontAwesome" charset="0"/>
                </a:rPr>
                <a:t></a:t>
              </a:r>
              <a:endParaRPr lang="en-US" sz="2000" b="1" spc="-100" dirty="0">
                <a:solidFill>
                  <a:schemeClr val="accent5"/>
                </a:solidFill>
                <a:latin typeface="FontAwesome" charset="0"/>
                <a:ea typeface="FontAwesome" charset="0"/>
                <a:cs typeface="FontAwesome" charset="0"/>
              </a:endParaRPr>
            </a:p>
          </p:txBody>
        </p:sp>
        <p:sp>
          <p:nvSpPr>
            <p:cNvPr id="39" name="TextBox 38">
              <a:extLst>
                <a:ext uri="{FF2B5EF4-FFF2-40B4-BE49-F238E27FC236}">
                  <a16:creationId xmlns:a16="http://schemas.microsoft.com/office/drawing/2014/main" id="{517FD0C3-1536-49A7-A4C1-CBA3158AA1A0}"/>
                </a:ext>
              </a:extLst>
            </p:cNvPr>
            <p:cNvSpPr txBox="1"/>
            <p:nvPr/>
          </p:nvSpPr>
          <p:spPr>
            <a:xfrm>
              <a:off x="6351428" y="3649148"/>
              <a:ext cx="474664" cy="400110"/>
            </a:xfrm>
            <a:prstGeom prst="rect">
              <a:avLst/>
            </a:prstGeom>
            <a:noFill/>
          </p:spPr>
          <p:txBody>
            <a:bodyPr wrap="square" rtlCol="0" anchor="ctr">
              <a:spAutoFit/>
            </a:bodyPr>
            <a:lstStyle/>
            <a:p>
              <a:pPr algn="ctr"/>
              <a:r>
                <a:rPr lang="en-US" sz="2000" dirty="0">
                  <a:solidFill>
                    <a:schemeClr val="accent2"/>
                  </a:solidFill>
                  <a:latin typeface="FontAwesome" charset="0"/>
                  <a:ea typeface="FontAwesome" charset="0"/>
                  <a:cs typeface="FontAwesome" charset="0"/>
                </a:rPr>
                <a:t></a:t>
              </a:r>
              <a:endParaRPr lang="en-US" sz="2000" b="1" spc="-100" dirty="0">
                <a:solidFill>
                  <a:schemeClr val="accent2"/>
                </a:solidFill>
                <a:latin typeface="FontAwesome" charset="0"/>
                <a:ea typeface="FontAwesome" charset="0"/>
                <a:cs typeface="FontAwesome" charset="0"/>
              </a:endParaRPr>
            </a:p>
          </p:txBody>
        </p:sp>
        <p:sp>
          <p:nvSpPr>
            <p:cNvPr id="42" name="TextBox 41">
              <a:extLst>
                <a:ext uri="{FF2B5EF4-FFF2-40B4-BE49-F238E27FC236}">
                  <a16:creationId xmlns:a16="http://schemas.microsoft.com/office/drawing/2014/main" id="{AF16C3EA-2A9A-4B37-97F1-0B5134626F79}"/>
                </a:ext>
              </a:extLst>
            </p:cNvPr>
            <p:cNvSpPr txBox="1"/>
            <p:nvPr/>
          </p:nvSpPr>
          <p:spPr>
            <a:xfrm>
              <a:off x="6351428" y="4457107"/>
              <a:ext cx="474664" cy="400110"/>
            </a:xfrm>
            <a:prstGeom prst="rect">
              <a:avLst/>
            </a:prstGeom>
            <a:noFill/>
          </p:spPr>
          <p:txBody>
            <a:bodyPr wrap="square" rtlCol="0" anchor="ctr">
              <a:spAutoFit/>
            </a:bodyPr>
            <a:lstStyle/>
            <a:p>
              <a:pPr algn="ctr"/>
              <a:r>
                <a:rPr lang="en-US" sz="2000" dirty="0">
                  <a:solidFill>
                    <a:schemeClr val="accent4"/>
                  </a:solidFill>
                  <a:latin typeface="FontAwesome" charset="0"/>
                  <a:ea typeface="FontAwesome" charset="0"/>
                  <a:cs typeface="FontAwesome" charset="0"/>
                </a:rPr>
                <a:t></a:t>
              </a:r>
              <a:endParaRPr lang="en-US" sz="2000" b="1" spc="-100" dirty="0">
                <a:solidFill>
                  <a:schemeClr val="accent4"/>
                </a:solidFill>
                <a:latin typeface="FontAwesome" charset="0"/>
                <a:ea typeface="FontAwesome" charset="0"/>
                <a:cs typeface="FontAwesome" charset="0"/>
              </a:endParaRPr>
            </a:p>
          </p:txBody>
        </p:sp>
        <p:sp>
          <p:nvSpPr>
            <p:cNvPr id="44" name="TextBox 43">
              <a:extLst>
                <a:ext uri="{FF2B5EF4-FFF2-40B4-BE49-F238E27FC236}">
                  <a16:creationId xmlns:a16="http://schemas.microsoft.com/office/drawing/2014/main" id="{54F03CE3-C8E6-41AF-A360-B631D6B94B79}"/>
                </a:ext>
              </a:extLst>
            </p:cNvPr>
            <p:cNvSpPr txBox="1"/>
            <p:nvPr/>
          </p:nvSpPr>
          <p:spPr>
            <a:xfrm>
              <a:off x="6351428" y="3226813"/>
              <a:ext cx="474664" cy="400110"/>
            </a:xfrm>
            <a:prstGeom prst="rect">
              <a:avLst/>
            </a:prstGeom>
            <a:noFill/>
          </p:spPr>
          <p:txBody>
            <a:bodyPr wrap="square" rtlCol="0" anchor="ctr">
              <a:spAutoFit/>
            </a:bodyPr>
            <a:lstStyle/>
            <a:p>
              <a:pPr algn="ctr"/>
              <a:r>
                <a:rPr lang="en-US" sz="2000" dirty="0">
                  <a:solidFill>
                    <a:schemeClr val="tx2"/>
                  </a:solidFill>
                  <a:latin typeface="FontAwesome" charset="0"/>
                  <a:ea typeface="FontAwesome" charset="0"/>
                  <a:cs typeface="FontAwesome" charset="0"/>
                </a:rPr>
                <a:t></a:t>
              </a:r>
              <a:endParaRPr lang="en-US" sz="2000" b="1" spc="-100" dirty="0">
                <a:solidFill>
                  <a:schemeClr val="tx2"/>
                </a:solidFill>
                <a:latin typeface="FontAwesome" charset="0"/>
                <a:ea typeface="FontAwesome" charset="0"/>
                <a:cs typeface="FontAwesome" charset="0"/>
              </a:endParaRPr>
            </a:p>
          </p:txBody>
        </p:sp>
        <p:sp>
          <p:nvSpPr>
            <p:cNvPr id="45" name="TextBox 44">
              <a:extLst>
                <a:ext uri="{FF2B5EF4-FFF2-40B4-BE49-F238E27FC236}">
                  <a16:creationId xmlns:a16="http://schemas.microsoft.com/office/drawing/2014/main" id="{124233A3-86BA-49F6-B86C-98D255AA66B1}"/>
                </a:ext>
              </a:extLst>
            </p:cNvPr>
            <p:cNvSpPr txBox="1"/>
            <p:nvPr/>
          </p:nvSpPr>
          <p:spPr>
            <a:xfrm>
              <a:off x="6351428" y="4069999"/>
              <a:ext cx="474664" cy="400110"/>
            </a:xfrm>
            <a:prstGeom prst="rect">
              <a:avLst/>
            </a:prstGeom>
            <a:noFill/>
          </p:spPr>
          <p:txBody>
            <a:bodyPr wrap="square" rtlCol="0" anchor="ctr">
              <a:spAutoFit/>
            </a:bodyPr>
            <a:lstStyle/>
            <a:p>
              <a:pPr algn="ctr"/>
              <a:r>
                <a:rPr lang="en-US" sz="2000" dirty="0">
                  <a:solidFill>
                    <a:schemeClr val="accent3"/>
                  </a:solidFill>
                  <a:latin typeface="FontAwesome" charset="0"/>
                  <a:ea typeface="FontAwesome" charset="0"/>
                  <a:cs typeface="FontAwesome" charset="0"/>
                </a:rPr>
                <a:t></a:t>
              </a:r>
              <a:endParaRPr lang="en-US" sz="2000" b="1" spc="-100" dirty="0">
                <a:solidFill>
                  <a:schemeClr val="accent3"/>
                </a:solidFill>
                <a:latin typeface="FontAwesome" charset="0"/>
                <a:ea typeface="FontAwesome" charset="0"/>
                <a:cs typeface="FontAwesome" charset="0"/>
              </a:endParaRPr>
            </a:p>
          </p:txBody>
        </p:sp>
      </p:grpSp>
      <p:sp>
        <p:nvSpPr>
          <p:cNvPr id="46" name="TextBox 45">
            <a:extLst>
              <a:ext uri="{FF2B5EF4-FFF2-40B4-BE49-F238E27FC236}">
                <a16:creationId xmlns:a16="http://schemas.microsoft.com/office/drawing/2014/main" id="{A7E36012-5E18-4BEC-939A-A97B03F69326}"/>
              </a:ext>
            </a:extLst>
          </p:cNvPr>
          <p:cNvSpPr txBox="1"/>
          <p:nvPr/>
        </p:nvSpPr>
        <p:spPr>
          <a:xfrm>
            <a:off x="6945652" y="3117154"/>
            <a:ext cx="1580271" cy="2169825"/>
          </a:xfrm>
          <a:prstGeom prst="rect">
            <a:avLst/>
          </a:prstGeom>
          <a:noFill/>
        </p:spPr>
        <p:txBody>
          <a:bodyPr wrap="square" numCol="1" spcCol="457200" rtlCol="0">
            <a:spAutoFit/>
          </a:bodyPr>
          <a:lstStyle/>
          <a:p>
            <a:pPr>
              <a:lnSpc>
                <a:spcPct val="300000"/>
              </a:lnSpc>
            </a:pPr>
            <a:r>
              <a:rPr lang="en-US" sz="900" dirty="0">
                <a:solidFill>
                  <a:schemeClr val="bg1"/>
                </a:solidFill>
                <a:latin typeface="Roboto Slab" pitchFamily="2" charset="0"/>
                <a:ea typeface="Roboto Slab" pitchFamily="2" charset="0"/>
                <a:cs typeface="Open Sans" panose="020B0606030504020204" pitchFamily="34" charset="0"/>
              </a:rPr>
              <a:t>Service Category One</a:t>
            </a:r>
          </a:p>
          <a:p>
            <a:pPr>
              <a:lnSpc>
                <a:spcPct val="300000"/>
              </a:lnSpc>
            </a:pPr>
            <a:r>
              <a:rPr lang="en-US" sz="900" dirty="0">
                <a:solidFill>
                  <a:schemeClr val="bg1"/>
                </a:solidFill>
                <a:latin typeface="Roboto Slab" pitchFamily="2" charset="0"/>
                <a:ea typeface="Roboto Slab" pitchFamily="2" charset="0"/>
                <a:cs typeface="Open Sans" panose="020B0606030504020204" pitchFamily="34" charset="0"/>
              </a:rPr>
              <a:t>Category of Service Two</a:t>
            </a:r>
          </a:p>
          <a:p>
            <a:pPr>
              <a:lnSpc>
                <a:spcPct val="300000"/>
              </a:lnSpc>
            </a:pPr>
            <a:r>
              <a:rPr lang="en-US" sz="900" dirty="0">
                <a:solidFill>
                  <a:schemeClr val="bg1"/>
                </a:solidFill>
                <a:latin typeface="Roboto Slab" pitchFamily="2" charset="0"/>
                <a:ea typeface="Roboto Slab" pitchFamily="2" charset="0"/>
                <a:cs typeface="Open Sans" panose="020B0606030504020204" pitchFamily="34" charset="0"/>
              </a:rPr>
              <a:t>Third Category</a:t>
            </a:r>
          </a:p>
          <a:p>
            <a:pPr>
              <a:lnSpc>
                <a:spcPct val="300000"/>
              </a:lnSpc>
            </a:pPr>
            <a:r>
              <a:rPr lang="en-US" sz="900" dirty="0">
                <a:solidFill>
                  <a:schemeClr val="bg1"/>
                </a:solidFill>
                <a:latin typeface="Roboto Slab" pitchFamily="2" charset="0"/>
                <a:ea typeface="Roboto Slab" pitchFamily="2" charset="0"/>
                <a:cs typeface="Open Sans" panose="020B0606030504020204" pitchFamily="34" charset="0"/>
              </a:rPr>
              <a:t>Fourth Service Category</a:t>
            </a:r>
          </a:p>
          <a:p>
            <a:pPr>
              <a:lnSpc>
                <a:spcPct val="300000"/>
              </a:lnSpc>
            </a:pPr>
            <a:r>
              <a:rPr lang="en-US" sz="900" dirty="0">
                <a:solidFill>
                  <a:schemeClr val="bg1"/>
                </a:solidFill>
                <a:latin typeface="Roboto Slab" pitchFamily="2" charset="0"/>
                <a:ea typeface="Roboto Slab" pitchFamily="2" charset="0"/>
                <a:cs typeface="Open Sans" panose="020B0606030504020204" pitchFamily="34" charset="0"/>
              </a:rPr>
              <a:t>Category of Service 5</a:t>
            </a:r>
          </a:p>
        </p:txBody>
      </p:sp>
      <p:grpSp>
        <p:nvGrpSpPr>
          <p:cNvPr id="6" name="Group 5">
            <a:extLst>
              <a:ext uri="{FF2B5EF4-FFF2-40B4-BE49-F238E27FC236}">
                <a16:creationId xmlns:a16="http://schemas.microsoft.com/office/drawing/2014/main" id="{356B171F-C1AA-4B1E-BD07-75950516E15A}"/>
              </a:ext>
            </a:extLst>
          </p:cNvPr>
          <p:cNvGrpSpPr/>
          <p:nvPr/>
        </p:nvGrpSpPr>
        <p:grpSpPr>
          <a:xfrm>
            <a:off x="8562725" y="3232949"/>
            <a:ext cx="2414005" cy="1990392"/>
            <a:chOff x="8562725" y="3232949"/>
            <a:chExt cx="2414005" cy="1990392"/>
          </a:xfrm>
        </p:grpSpPr>
        <p:sp>
          <p:nvSpPr>
            <p:cNvPr id="47" name="TextBox 46">
              <a:extLst>
                <a:ext uri="{FF2B5EF4-FFF2-40B4-BE49-F238E27FC236}">
                  <a16:creationId xmlns:a16="http://schemas.microsoft.com/office/drawing/2014/main" id="{88DB3D1B-8EBB-45CF-AD4F-7DDAA35A7DB9}"/>
                </a:ext>
              </a:extLst>
            </p:cNvPr>
            <p:cNvSpPr txBox="1"/>
            <p:nvPr/>
          </p:nvSpPr>
          <p:spPr>
            <a:xfrm>
              <a:off x="9137455" y="3232949"/>
              <a:ext cx="645874" cy="337978"/>
            </a:xfrm>
            <a:prstGeom prst="rect">
              <a:avLst/>
            </a:prstGeom>
            <a:noFill/>
          </p:spPr>
          <p:txBody>
            <a:bodyPr wrap="square" numCol="1" spcCol="457200" rtlCol="0">
              <a:spAutoFit/>
            </a:bodyPr>
            <a:lstStyle/>
            <a:p>
              <a:pPr>
                <a:lnSpc>
                  <a:spcPct val="150000"/>
                </a:lnSpc>
              </a:pPr>
              <a:r>
                <a:rPr lang="en-US" sz="1200" b="1" dirty="0">
                  <a:solidFill>
                    <a:schemeClr val="bg2"/>
                  </a:solidFill>
                  <a:latin typeface="Roboto Slab" pitchFamily="2" charset="0"/>
                  <a:ea typeface="Roboto Slab" pitchFamily="2" charset="0"/>
                  <a:cs typeface="Open Sans" panose="020B0606030504020204" pitchFamily="34" charset="0"/>
                </a:rPr>
                <a:t>70%</a:t>
              </a:r>
            </a:p>
          </p:txBody>
        </p:sp>
        <p:sp>
          <p:nvSpPr>
            <p:cNvPr id="48" name="TextBox 47">
              <a:extLst>
                <a:ext uri="{FF2B5EF4-FFF2-40B4-BE49-F238E27FC236}">
                  <a16:creationId xmlns:a16="http://schemas.microsoft.com/office/drawing/2014/main" id="{7A997E93-D731-4873-A26A-9AD8E7D973CE}"/>
                </a:ext>
              </a:extLst>
            </p:cNvPr>
            <p:cNvSpPr txBox="1"/>
            <p:nvPr/>
          </p:nvSpPr>
          <p:spPr>
            <a:xfrm>
              <a:off x="9866999" y="3632603"/>
              <a:ext cx="645874" cy="337978"/>
            </a:xfrm>
            <a:prstGeom prst="rect">
              <a:avLst/>
            </a:prstGeom>
            <a:noFill/>
          </p:spPr>
          <p:txBody>
            <a:bodyPr wrap="square" numCol="1" spcCol="457200" rtlCol="0">
              <a:spAutoFit/>
            </a:bodyPr>
            <a:lstStyle/>
            <a:p>
              <a:pPr>
                <a:lnSpc>
                  <a:spcPct val="150000"/>
                </a:lnSpc>
              </a:pPr>
              <a:r>
                <a:rPr lang="en-US" sz="1200" b="1">
                  <a:solidFill>
                    <a:schemeClr val="bg2"/>
                  </a:solidFill>
                  <a:latin typeface="Roboto Slab" pitchFamily="2" charset="0"/>
                  <a:ea typeface="Roboto Slab" pitchFamily="2" charset="0"/>
                  <a:cs typeface="Open Sans" panose="020B0606030504020204" pitchFamily="34" charset="0"/>
                </a:rPr>
                <a:t>85%</a:t>
              </a:r>
              <a:endParaRPr lang="en-US" sz="1200" b="1" dirty="0">
                <a:solidFill>
                  <a:schemeClr val="bg2"/>
                </a:solidFill>
                <a:latin typeface="Roboto Slab" pitchFamily="2" charset="0"/>
                <a:ea typeface="Roboto Slab" pitchFamily="2" charset="0"/>
                <a:cs typeface="Open Sans" panose="020B0606030504020204" pitchFamily="34" charset="0"/>
              </a:endParaRPr>
            </a:p>
          </p:txBody>
        </p:sp>
        <p:sp>
          <p:nvSpPr>
            <p:cNvPr id="49" name="TextBox 48">
              <a:extLst>
                <a:ext uri="{FF2B5EF4-FFF2-40B4-BE49-F238E27FC236}">
                  <a16:creationId xmlns:a16="http://schemas.microsoft.com/office/drawing/2014/main" id="{B41919A9-F39C-4730-B01F-C2A687B833B4}"/>
                </a:ext>
              </a:extLst>
            </p:cNvPr>
            <p:cNvSpPr txBox="1"/>
            <p:nvPr/>
          </p:nvSpPr>
          <p:spPr>
            <a:xfrm>
              <a:off x="10330856" y="4049258"/>
              <a:ext cx="645874" cy="337978"/>
            </a:xfrm>
            <a:prstGeom prst="rect">
              <a:avLst/>
            </a:prstGeom>
            <a:noFill/>
          </p:spPr>
          <p:txBody>
            <a:bodyPr wrap="square" numCol="1" spcCol="457200" rtlCol="0">
              <a:spAutoFit/>
            </a:bodyPr>
            <a:lstStyle/>
            <a:p>
              <a:pPr>
                <a:lnSpc>
                  <a:spcPct val="150000"/>
                </a:lnSpc>
              </a:pPr>
              <a:r>
                <a:rPr lang="en-US" sz="1200" b="1" dirty="0">
                  <a:solidFill>
                    <a:schemeClr val="bg2"/>
                  </a:solidFill>
                  <a:latin typeface="Roboto Slab" pitchFamily="2" charset="0"/>
                  <a:ea typeface="Roboto Slab" pitchFamily="2" charset="0"/>
                  <a:cs typeface="Open Sans" panose="020B0606030504020204" pitchFamily="34" charset="0"/>
                </a:rPr>
                <a:t>98%</a:t>
              </a:r>
            </a:p>
          </p:txBody>
        </p:sp>
        <p:sp>
          <p:nvSpPr>
            <p:cNvPr id="50" name="TextBox 49">
              <a:extLst>
                <a:ext uri="{FF2B5EF4-FFF2-40B4-BE49-F238E27FC236}">
                  <a16:creationId xmlns:a16="http://schemas.microsoft.com/office/drawing/2014/main" id="{0852C632-AA75-43A8-B454-584E11E8B675}"/>
                </a:ext>
              </a:extLst>
            </p:cNvPr>
            <p:cNvSpPr txBox="1"/>
            <p:nvPr/>
          </p:nvSpPr>
          <p:spPr>
            <a:xfrm>
              <a:off x="8562725" y="4481549"/>
              <a:ext cx="645874" cy="337978"/>
            </a:xfrm>
            <a:prstGeom prst="rect">
              <a:avLst/>
            </a:prstGeom>
            <a:noFill/>
          </p:spPr>
          <p:txBody>
            <a:bodyPr wrap="square" numCol="1" spcCol="457200" rtlCol="0">
              <a:spAutoFit/>
            </a:bodyPr>
            <a:lstStyle/>
            <a:p>
              <a:pPr>
                <a:lnSpc>
                  <a:spcPct val="150000"/>
                </a:lnSpc>
              </a:pPr>
              <a:r>
                <a:rPr lang="en-US" sz="1200" b="1" dirty="0">
                  <a:solidFill>
                    <a:schemeClr val="bg2"/>
                  </a:solidFill>
                  <a:latin typeface="Roboto Slab" pitchFamily="2" charset="0"/>
                  <a:ea typeface="Roboto Slab" pitchFamily="2" charset="0"/>
                  <a:cs typeface="Open Sans" panose="020B0606030504020204" pitchFamily="34" charset="0"/>
                </a:rPr>
                <a:t>45%</a:t>
              </a:r>
            </a:p>
          </p:txBody>
        </p:sp>
        <p:sp>
          <p:nvSpPr>
            <p:cNvPr id="51" name="TextBox 50">
              <a:extLst>
                <a:ext uri="{FF2B5EF4-FFF2-40B4-BE49-F238E27FC236}">
                  <a16:creationId xmlns:a16="http://schemas.microsoft.com/office/drawing/2014/main" id="{DCB232A1-8022-46A9-BA5B-E8621CA16E30}"/>
                </a:ext>
              </a:extLst>
            </p:cNvPr>
            <p:cNvSpPr txBox="1"/>
            <p:nvPr/>
          </p:nvSpPr>
          <p:spPr>
            <a:xfrm>
              <a:off x="8841217" y="4885363"/>
              <a:ext cx="645874" cy="337978"/>
            </a:xfrm>
            <a:prstGeom prst="rect">
              <a:avLst/>
            </a:prstGeom>
            <a:noFill/>
          </p:spPr>
          <p:txBody>
            <a:bodyPr wrap="square" numCol="1" spcCol="457200" rtlCol="0">
              <a:spAutoFit/>
            </a:bodyPr>
            <a:lstStyle/>
            <a:p>
              <a:pPr>
                <a:lnSpc>
                  <a:spcPct val="150000"/>
                </a:lnSpc>
              </a:pPr>
              <a:r>
                <a:rPr lang="en-US" sz="1200" b="1" dirty="0">
                  <a:solidFill>
                    <a:schemeClr val="bg2"/>
                  </a:solidFill>
                  <a:latin typeface="Roboto Slab" pitchFamily="2" charset="0"/>
                  <a:ea typeface="Roboto Slab" pitchFamily="2" charset="0"/>
                  <a:cs typeface="Open Sans" panose="020B0606030504020204" pitchFamily="34" charset="0"/>
                </a:rPr>
                <a:t>55%</a:t>
              </a:r>
            </a:p>
          </p:txBody>
        </p:sp>
      </p:grpSp>
      <p:sp>
        <p:nvSpPr>
          <p:cNvPr id="33" name="Rectangle 32">
            <a:extLst>
              <a:ext uri="{FF2B5EF4-FFF2-40B4-BE49-F238E27FC236}">
                <a16:creationId xmlns:a16="http://schemas.microsoft.com/office/drawing/2014/main" id="{C7EE68D8-8B41-472D-B839-E69E3A678CCE}"/>
              </a:ext>
            </a:extLst>
          </p:cNvPr>
          <p:cNvSpPr/>
          <p:nvPr/>
        </p:nvSpPr>
        <p:spPr>
          <a:xfrm>
            <a:off x="522513" y="-1"/>
            <a:ext cx="3287839" cy="27038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1E06E465-ECB6-491D-B823-C76B3B108ED6}"/>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6054" r="26054"/>
          <a:stretch>
            <a:fillRect/>
          </a:stretch>
        </p:blipFill>
        <p:spPr/>
      </p:pic>
    </p:spTree>
    <p:extLst>
      <p:ext uri="{BB962C8B-B14F-4D97-AF65-F5344CB8AC3E}">
        <p14:creationId xmlns:p14="http://schemas.microsoft.com/office/powerpoint/2010/main" val="26279192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54B85F5F-5CA3-4359-AA60-61BC7841389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5220" t="22265" r="12956"/>
          <a:stretch/>
        </p:blipFill>
        <p:spPr>
          <a:xfrm>
            <a:off x="777976" y="804377"/>
            <a:ext cx="2484564" cy="2484564"/>
          </a:xfrm>
        </p:spPr>
      </p:pic>
      <p:pic>
        <p:nvPicPr>
          <p:cNvPr id="18" name="Picture Placeholder 17">
            <a:extLst>
              <a:ext uri="{FF2B5EF4-FFF2-40B4-BE49-F238E27FC236}">
                <a16:creationId xmlns:a16="http://schemas.microsoft.com/office/drawing/2014/main" id="{1B78D189-F73F-4FF8-8344-4BC98417367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8750" r="18750"/>
          <a:stretch>
            <a:fillRect/>
          </a:stretch>
        </p:blipFill>
        <p:spPr/>
      </p:pic>
      <p:pic>
        <p:nvPicPr>
          <p:cNvPr id="24" name="Picture Placeholder 23">
            <a:extLst>
              <a:ext uri="{FF2B5EF4-FFF2-40B4-BE49-F238E27FC236}">
                <a16:creationId xmlns:a16="http://schemas.microsoft.com/office/drawing/2014/main" id="{32592FDB-5507-44A6-B68A-B54A778F2209}"/>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67" r="16667"/>
          <a:stretch>
            <a:fillRect/>
          </a:stretch>
        </p:blipFill>
        <p:spPr/>
      </p:pic>
      <p:pic>
        <p:nvPicPr>
          <p:cNvPr id="22" name="Picture Placeholder 21">
            <a:extLst>
              <a:ext uri="{FF2B5EF4-FFF2-40B4-BE49-F238E27FC236}">
                <a16:creationId xmlns:a16="http://schemas.microsoft.com/office/drawing/2014/main" id="{E0FA858E-AA93-44E6-8148-C2BB563BCCD4}"/>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6667" b="16667"/>
          <a:stretch>
            <a:fillRect/>
          </a:stretch>
        </p:blipFill>
        <p:spPr/>
      </p:pic>
      <p:grpSp>
        <p:nvGrpSpPr>
          <p:cNvPr id="21" name="Group 20">
            <a:extLst>
              <a:ext uri="{FF2B5EF4-FFF2-40B4-BE49-F238E27FC236}">
                <a16:creationId xmlns:a16="http://schemas.microsoft.com/office/drawing/2014/main" id="{FC96BFB7-D513-4C4A-96C1-6D1079B7F2C2}"/>
              </a:ext>
            </a:extLst>
          </p:cNvPr>
          <p:cNvGrpSpPr/>
          <p:nvPr/>
        </p:nvGrpSpPr>
        <p:grpSpPr>
          <a:xfrm>
            <a:off x="6993853" y="1302709"/>
            <a:ext cx="4070052" cy="3972463"/>
            <a:chOff x="6993853" y="1255521"/>
            <a:chExt cx="4070052" cy="3972463"/>
          </a:xfrm>
        </p:grpSpPr>
        <p:grpSp>
          <p:nvGrpSpPr>
            <p:cNvPr id="14" name="Group 13">
              <a:extLst>
                <a:ext uri="{FF2B5EF4-FFF2-40B4-BE49-F238E27FC236}">
                  <a16:creationId xmlns:a16="http://schemas.microsoft.com/office/drawing/2014/main" id="{983A5997-A587-4911-9C57-6F00142BDDFE}"/>
                </a:ext>
              </a:extLst>
            </p:cNvPr>
            <p:cNvGrpSpPr/>
            <p:nvPr/>
          </p:nvGrpSpPr>
          <p:grpSpPr>
            <a:xfrm>
              <a:off x="6993853" y="2231132"/>
              <a:ext cx="4070052" cy="466727"/>
              <a:chOff x="4010323" y="3195636"/>
              <a:chExt cx="4070052" cy="466727"/>
            </a:xfrm>
          </p:grpSpPr>
          <p:sp>
            <p:nvSpPr>
              <p:cNvPr id="11" name="Rectangle 5">
                <a:extLst>
                  <a:ext uri="{FF2B5EF4-FFF2-40B4-BE49-F238E27FC236}">
                    <a16:creationId xmlns:a16="http://schemas.microsoft.com/office/drawing/2014/main" id="{75219A24-B94C-4E21-A04D-04C2AFF2BE5E}"/>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4DFC7FD3-4BD4-4F48-B34F-5BFE7E7D11EF}"/>
                  </a:ext>
                </a:extLst>
              </p:cNvPr>
              <p:cNvSpPr txBox="1"/>
              <p:nvPr/>
            </p:nvSpPr>
            <p:spPr>
              <a:xfrm>
                <a:off x="4010323" y="3222824"/>
                <a:ext cx="1874932" cy="307777"/>
              </a:xfrm>
              <a:prstGeom prst="rect">
                <a:avLst/>
              </a:prstGeom>
              <a:noFill/>
            </p:spPr>
            <p:txBody>
              <a:bodyPr wrap="square" rtlCol="0">
                <a:spAutoFit/>
              </a:bodyPr>
              <a:lstStyle/>
              <a:p>
                <a:r>
                  <a:rPr lang="en-US" sz="1400" dirty="0">
                    <a:latin typeface="Roboto Slab" pitchFamily="2" charset="0"/>
                    <a:ea typeface="Roboto Slab" pitchFamily="2" charset="0"/>
                  </a:rPr>
                  <a:t>Adobe Photoshop</a:t>
                </a:r>
              </a:p>
            </p:txBody>
          </p:sp>
          <p:sp>
            <p:nvSpPr>
              <p:cNvPr id="12" name="Rectangle 6">
                <a:extLst>
                  <a:ext uri="{FF2B5EF4-FFF2-40B4-BE49-F238E27FC236}">
                    <a16:creationId xmlns:a16="http://schemas.microsoft.com/office/drawing/2014/main" id="{C7886059-E8F2-4F2B-85CC-F4F9D008E23C}"/>
                  </a:ext>
                </a:extLst>
              </p:cNvPr>
              <p:cNvSpPr>
                <a:spLocks noChangeArrowheads="1"/>
              </p:cNvSpPr>
              <p:nvPr/>
            </p:nvSpPr>
            <p:spPr bwMode="auto">
              <a:xfrm>
                <a:off x="4108450" y="3589338"/>
                <a:ext cx="3209925" cy="7302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2764DA42-1D8F-4797-AC52-58634503908A}"/>
                  </a:ext>
                </a:extLst>
              </p:cNvPr>
              <p:cNvSpPr>
                <a:spLocks/>
              </p:cNvSpPr>
              <p:nvPr/>
            </p:nvSpPr>
            <p:spPr bwMode="auto">
              <a:xfrm>
                <a:off x="7137400"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TextBox 36">
                <a:extLst>
                  <a:ext uri="{FF2B5EF4-FFF2-40B4-BE49-F238E27FC236}">
                    <a16:creationId xmlns:a16="http://schemas.microsoft.com/office/drawing/2014/main" id="{B2BD78D4-8F42-440E-9877-3D9CD465A80D}"/>
                  </a:ext>
                </a:extLst>
              </p:cNvPr>
              <p:cNvSpPr txBox="1"/>
              <p:nvPr/>
            </p:nvSpPr>
            <p:spPr>
              <a:xfrm>
                <a:off x="7100206" y="3195636"/>
                <a:ext cx="450626" cy="215444"/>
              </a:xfrm>
              <a:prstGeom prst="rect">
                <a:avLst/>
              </a:prstGeom>
              <a:noFill/>
            </p:spPr>
            <p:txBody>
              <a:bodyPr wrap="square" rtlCol="0">
                <a:spAutoFit/>
              </a:bodyPr>
              <a:lstStyle/>
              <a:p>
                <a:pPr algn="ctr"/>
                <a:r>
                  <a:rPr lang="en-US" sz="800" dirty="0">
                    <a:solidFill>
                      <a:schemeClr val="bg1"/>
                    </a:solidFill>
                    <a:latin typeface="Roboto Slab" pitchFamily="2" charset="0"/>
                    <a:ea typeface="Roboto Slab" pitchFamily="2" charset="0"/>
                  </a:rPr>
                  <a:t>88%</a:t>
                </a:r>
              </a:p>
            </p:txBody>
          </p:sp>
        </p:grpSp>
        <p:sp>
          <p:nvSpPr>
            <p:cNvPr id="40" name="TextBox 39">
              <a:extLst>
                <a:ext uri="{FF2B5EF4-FFF2-40B4-BE49-F238E27FC236}">
                  <a16:creationId xmlns:a16="http://schemas.microsoft.com/office/drawing/2014/main" id="{B68FA044-5209-4F9D-AC78-A95C0159390D}"/>
                </a:ext>
              </a:extLst>
            </p:cNvPr>
            <p:cNvSpPr txBox="1"/>
            <p:nvPr/>
          </p:nvSpPr>
          <p:spPr>
            <a:xfrm>
              <a:off x="7331384" y="1295088"/>
              <a:ext cx="2946653"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Open Sans Extrabold" panose="020B0906030804020204" pitchFamily="34" charset="0"/>
                </a:rPr>
                <a:t>COMPANY SKILLS</a:t>
              </a:r>
            </a:p>
          </p:txBody>
        </p:sp>
        <p:sp>
          <p:nvSpPr>
            <p:cNvPr id="41" name="Rectangle 40">
              <a:extLst>
                <a:ext uri="{FF2B5EF4-FFF2-40B4-BE49-F238E27FC236}">
                  <a16:creationId xmlns:a16="http://schemas.microsoft.com/office/drawing/2014/main" id="{3DF03F0A-FD83-4CC1-893E-04248D2453E5}"/>
                </a:ext>
              </a:extLst>
            </p:cNvPr>
            <p:cNvSpPr/>
            <p:nvPr/>
          </p:nvSpPr>
          <p:spPr>
            <a:xfrm>
              <a:off x="6993853" y="1255521"/>
              <a:ext cx="404278" cy="400110"/>
            </a:xfrm>
            <a:prstGeom prst="rect">
              <a:avLst/>
            </a:prstGeom>
          </p:spPr>
          <p:txBody>
            <a:bodyPr wrap="none">
              <a:spAutoFit/>
            </a:bodyPr>
            <a:lstStyle/>
            <a:p>
              <a:r>
                <a:rPr lang="en-US" sz="2000" dirty="0">
                  <a:solidFill>
                    <a:srgbClr val="333333"/>
                  </a:solidFill>
                  <a:latin typeface="FontAwesome" charset="0"/>
                </a:rPr>
                <a:t></a:t>
              </a:r>
              <a:endParaRPr lang="en-US" sz="2000" dirty="0"/>
            </a:p>
          </p:txBody>
        </p:sp>
        <p:cxnSp>
          <p:nvCxnSpPr>
            <p:cNvPr id="20" name="Straight Connector 19">
              <a:extLst>
                <a:ext uri="{FF2B5EF4-FFF2-40B4-BE49-F238E27FC236}">
                  <a16:creationId xmlns:a16="http://schemas.microsoft.com/office/drawing/2014/main" id="{55D0B957-2A0E-477A-A378-27EBCCA9F9A8}"/>
                </a:ext>
              </a:extLst>
            </p:cNvPr>
            <p:cNvCxnSpPr>
              <a:cxnSpLocks/>
            </p:cNvCxnSpPr>
            <p:nvPr/>
          </p:nvCxnSpPr>
          <p:spPr>
            <a:xfrm>
              <a:off x="7091980" y="1797747"/>
              <a:ext cx="3971925" cy="0"/>
            </a:xfrm>
            <a:prstGeom prst="line">
              <a:avLst/>
            </a:prstGeom>
            <a:ln w="127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1E150469-EC23-4300-A7B3-8CE25B882C8A}"/>
                </a:ext>
              </a:extLst>
            </p:cNvPr>
            <p:cNvGrpSpPr/>
            <p:nvPr/>
          </p:nvGrpSpPr>
          <p:grpSpPr>
            <a:xfrm>
              <a:off x="6993853" y="3074507"/>
              <a:ext cx="4070052" cy="466727"/>
              <a:chOff x="4010323" y="3195636"/>
              <a:chExt cx="4070052" cy="466727"/>
            </a:xfrm>
          </p:grpSpPr>
          <p:sp>
            <p:nvSpPr>
              <p:cNvPr id="54" name="Rectangle 5">
                <a:extLst>
                  <a:ext uri="{FF2B5EF4-FFF2-40B4-BE49-F238E27FC236}">
                    <a16:creationId xmlns:a16="http://schemas.microsoft.com/office/drawing/2014/main" id="{E4A5A775-EDEA-4675-8787-9F2599616FCE}"/>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TextBox 54">
                <a:extLst>
                  <a:ext uri="{FF2B5EF4-FFF2-40B4-BE49-F238E27FC236}">
                    <a16:creationId xmlns:a16="http://schemas.microsoft.com/office/drawing/2014/main" id="{B69F7E18-56DE-47E4-BA86-C4873D81BFDC}"/>
                  </a:ext>
                </a:extLst>
              </p:cNvPr>
              <p:cNvSpPr txBox="1"/>
              <p:nvPr/>
            </p:nvSpPr>
            <p:spPr>
              <a:xfrm>
                <a:off x="4010323" y="3222824"/>
                <a:ext cx="1874932" cy="307777"/>
              </a:xfrm>
              <a:prstGeom prst="rect">
                <a:avLst/>
              </a:prstGeom>
              <a:noFill/>
            </p:spPr>
            <p:txBody>
              <a:bodyPr wrap="square" rtlCol="0">
                <a:spAutoFit/>
              </a:bodyPr>
              <a:lstStyle/>
              <a:p>
                <a:r>
                  <a:rPr lang="en-US" sz="1400" dirty="0">
                    <a:latin typeface="Roboto Slab" pitchFamily="2" charset="0"/>
                    <a:ea typeface="Roboto Slab" pitchFamily="2" charset="0"/>
                  </a:rPr>
                  <a:t>Adobe Illustrator</a:t>
                </a:r>
              </a:p>
            </p:txBody>
          </p:sp>
          <p:sp>
            <p:nvSpPr>
              <p:cNvPr id="56" name="Rectangle 6">
                <a:extLst>
                  <a:ext uri="{FF2B5EF4-FFF2-40B4-BE49-F238E27FC236}">
                    <a16:creationId xmlns:a16="http://schemas.microsoft.com/office/drawing/2014/main" id="{69638A99-0FDE-437E-962F-F5018D55E66D}"/>
                  </a:ext>
                </a:extLst>
              </p:cNvPr>
              <p:cNvSpPr>
                <a:spLocks noChangeArrowheads="1"/>
              </p:cNvSpPr>
              <p:nvPr/>
            </p:nvSpPr>
            <p:spPr bwMode="auto">
              <a:xfrm>
                <a:off x="4108450" y="3589338"/>
                <a:ext cx="2232995" cy="7302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7">
                <a:extLst>
                  <a:ext uri="{FF2B5EF4-FFF2-40B4-BE49-F238E27FC236}">
                    <a16:creationId xmlns:a16="http://schemas.microsoft.com/office/drawing/2014/main" id="{8B062503-6590-4991-AD1F-1BA4B93F00A5}"/>
                  </a:ext>
                </a:extLst>
              </p:cNvPr>
              <p:cNvSpPr>
                <a:spLocks/>
              </p:cNvSpPr>
              <p:nvPr/>
            </p:nvSpPr>
            <p:spPr bwMode="auto">
              <a:xfrm>
                <a:off x="6158709"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extBox 57">
                <a:extLst>
                  <a:ext uri="{FF2B5EF4-FFF2-40B4-BE49-F238E27FC236}">
                    <a16:creationId xmlns:a16="http://schemas.microsoft.com/office/drawing/2014/main" id="{F24A39E8-D46D-4BD1-A846-4A68499EBFBF}"/>
                  </a:ext>
                </a:extLst>
              </p:cNvPr>
              <p:cNvSpPr txBox="1"/>
              <p:nvPr/>
            </p:nvSpPr>
            <p:spPr>
              <a:xfrm>
                <a:off x="6121515" y="3195636"/>
                <a:ext cx="450626" cy="215444"/>
              </a:xfrm>
              <a:prstGeom prst="rect">
                <a:avLst/>
              </a:prstGeom>
              <a:noFill/>
            </p:spPr>
            <p:txBody>
              <a:bodyPr wrap="square" rtlCol="0">
                <a:spAutoFit/>
              </a:bodyPr>
              <a:lstStyle/>
              <a:p>
                <a:pPr algn="ctr"/>
                <a:r>
                  <a:rPr lang="en-US" sz="800" dirty="0">
                    <a:solidFill>
                      <a:schemeClr val="bg1"/>
                    </a:solidFill>
                    <a:latin typeface="Roboto Slab" pitchFamily="2" charset="0"/>
                    <a:ea typeface="Roboto Slab" pitchFamily="2" charset="0"/>
                  </a:rPr>
                  <a:t>60%</a:t>
                </a:r>
              </a:p>
            </p:txBody>
          </p:sp>
        </p:grpSp>
        <p:grpSp>
          <p:nvGrpSpPr>
            <p:cNvPr id="60" name="Group 59">
              <a:extLst>
                <a:ext uri="{FF2B5EF4-FFF2-40B4-BE49-F238E27FC236}">
                  <a16:creationId xmlns:a16="http://schemas.microsoft.com/office/drawing/2014/main" id="{0E5E9796-D977-4CA7-AB2B-522B725D5E97}"/>
                </a:ext>
              </a:extLst>
            </p:cNvPr>
            <p:cNvGrpSpPr/>
            <p:nvPr/>
          </p:nvGrpSpPr>
          <p:grpSpPr>
            <a:xfrm>
              <a:off x="6993853" y="3917882"/>
              <a:ext cx="4070052" cy="466727"/>
              <a:chOff x="4010323" y="3195636"/>
              <a:chExt cx="4070052" cy="466727"/>
            </a:xfrm>
          </p:grpSpPr>
          <p:sp>
            <p:nvSpPr>
              <p:cNvPr id="61" name="Rectangle 5">
                <a:extLst>
                  <a:ext uri="{FF2B5EF4-FFF2-40B4-BE49-F238E27FC236}">
                    <a16:creationId xmlns:a16="http://schemas.microsoft.com/office/drawing/2014/main" id="{CCAC5F43-3D23-4697-A748-8AC0F4537196}"/>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TextBox 61">
                <a:extLst>
                  <a:ext uri="{FF2B5EF4-FFF2-40B4-BE49-F238E27FC236}">
                    <a16:creationId xmlns:a16="http://schemas.microsoft.com/office/drawing/2014/main" id="{0A90FA88-9608-44DA-9198-684CCA11D477}"/>
                  </a:ext>
                </a:extLst>
              </p:cNvPr>
              <p:cNvSpPr txBox="1"/>
              <p:nvPr/>
            </p:nvSpPr>
            <p:spPr>
              <a:xfrm>
                <a:off x="4010323" y="3222824"/>
                <a:ext cx="1874932" cy="307777"/>
              </a:xfrm>
              <a:prstGeom prst="rect">
                <a:avLst/>
              </a:prstGeom>
              <a:noFill/>
            </p:spPr>
            <p:txBody>
              <a:bodyPr wrap="square" rtlCol="0">
                <a:spAutoFit/>
              </a:bodyPr>
              <a:lstStyle/>
              <a:p>
                <a:r>
                  <a:rPr lang="en-US" sz="1400" dirty="0">
                    <a:latin typeface="Roboto Slab" pitchFamily="2" charset="0"/>
                    <a:ea typeface="Roboto Slab" pitchFamily="2" charset="0"/>
                  </a:rPr>
                  <a:t>WordPress</a:t>
                </a:r>
              </a:p>
            </p:txBody>
          </p:sp>
          <p:sp>
            <p:nvSpPr>
              <p:cNvPr id="63" name="Rectangle 6">
                <a:extLst>
                  <a:ext uri="{FF2B5EF4-FFF2-40B4-BE49-F238E27FC236}">
                    <a16:creationId xmlns:a16="http://schemas.microsoft.com/office/drawing/2014/main" id="{1E366552-4116-463C-BB4A-7EE233792844}"/>
                  </a:ext>
                </a:extLst>
              </p:cNvPr>
              <p:cNvSpPr>
                <a:spLocks noChangeArrowheads="1"/>
              </p:cNvSpPr>
              <p:nvPr/>
            </p:nvSpPr>
            <p:spPr bwMode="auto">
              <a:xfrm>
                <a:off x="4108451" y="3589338"/>
                <a:ext cx="2706864" cy="73025"/>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7">
                <a:extLst>
                  <a:ext uri="{FF2B5EF4-FFF2-40B4-BE49-F238E27FC236}">
                    <a16:creationId xmlns:a16="http://schemas.microsoft.com/office/drawing/2014/main" id="{2DC3F43E-7A03-4FCB-8E22-DD25A27F8BB4}"/>
                  </a:ext>
                </a:extLst>
              </p:cNvPr>
              <p:cNvSpPr>
                <a:spLocks/>
              </p:cNvSpPr>
              <p:nvPr/>
            </p:nvSpPr>
            <p:spPr bwMode="auto">
              <a:xfrm>
                <a:off x="6632560"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TextBox 64">
                <a:extLst>
                  <a:ext uri="{FF2B5EF4-FFF2-40B4-BE49-F238E27FC236}">
                    <a16:creationId xmlns:a16="http://schemas.microsoft.com/office/drawing/2014/main" id="{3A92C326-9D7A-44A6-B495-4538CDB4C90D}"/>
                  </a:ext>
                </a:extLst>
              </p:cNvPr>
              <p:cNvSpPr txBox="1"/>
              <p:nvPr/>
            </p:nvSpPr>
            <p:spPr>
              <a:xfrm>
                <a:off x="6595366" y="3195636"/>
                <a:ext cx="450626" cy="215444"/>
              </a:xfrm>
              <a:prstGeom prst="rect">
                <a:avLst/>
              </a:prstGeom>
              <a:noFill/>
            </p:spPr>
            <p:txBody>
              <a:bodyPr wrap="square" rtlCol="0">
                <a:spAutoFit/>
              </a:bodyPr>
              <a:lstStyle/>
              <a:p>
                <a:pPr algn="ctr"/>
                <a:r>
                  <a:rPr lang="en-US" sz="800" dirty="0">
                    <a:solidFill>
                      <a:schemeClr val="bg1"/>
                    </a:solidFill>
                    <a:latin typeface="Roboto Slab" pitchFamily="2" charset="0"/>
                    <a:ea typeface="Roboto Slab" pitchFamily="2" charset="0"/>
                  </a:rPr>
                  <a:t>76%</a:t>
                </a:r>
              </a:p>
            </p:txBody>
          </p:sp>
        </p:grpSp>
        <p:grpSp>
          <p:nvGrpSpPr>
            <p:cNvPr id="66" name="Group 65">
              <a:extLst>
                <a:ext uri="{FF2B5EF4-FFF2-40B4-BE49-F238E27FC236}">
                  <a16:creationId xmlns:a16="http://schemas.microsoft.com/office/drawing/2014/main" id="{86155E42-D801-4954-A3C5-EB2E89CF97DE}"/>
                </a:ext>
              </a:extLst>
            </p:cNvPr>
            <p:cNvGrpSpPr/>
            <p:nvPr/>
          </p:nvGrpSpPr>
          <p:grpSpPr>
            <a:xfrm>
              <a:off x="6993853" y="4761257"/>
              <a:ext cx="4070052" cy="466727"/>
              <a:chOff x="4010323" y="3195636"/>
              <a:chExt cx="4070052" cy="466727"/>
            </a:xfrm>
          </p:grpSpPr>
          <p:sp>
            <p:nvSpPr>
              <p:cNvPr id="67" name="Rectangle 5">
                <a:extLst>
                  <a:ext uri="{FF2B5EF4-FFF2-40B4-BE49-F238E27FC236}">
                    <a16:creationId xmlns:a16="http://schemas.microsoft.com/office/drawing/2014/main" id="{1B079198-D09F-4474-886A-5902801F3BAC}"/>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TextBox 67">
                <a:extLst>
                  <a:ext uri="{FF2B5EF4-FFF2-40B4-BE49-F238E27FC236}">
                    <a16:creationId xmlns:a16="http://schemas.microsoft.com/office/drawing/2014/main" id="{C5B44701-F04F-40B7-8A95-391117ED3A3B}"/>
                  </a:ext>
                </a:extLst>
              </p:cNvPr>
              <p:cNvSpPr txBox="1"/>
              <p:nvPr/>
            </p:nvSpPr>
            <p:spPr>
              <a:xfrm>
                <a:off x="4010323" y="3222824"/>
                <a:ext cx="1874932" cy="307777"/>
              </a:xfrm>
              <a:prstGeom prst="rect">
                <a:avLst/>
              </a:prstGeom>
              <a:noFill/>
            </p:spPr>
            <p:txBody>
              <a:bodyPr wrap="square" rtlCol="0">
                <a:spAutoFit/>
              </a:bodyPr>
              <a:lstStyle/>
              <a:p>
                <a:r>
                  <a:rPr lang="en-US" sz="1400" dirty="0">
                    <a:latin typeface="Roboto Slab" pitchFamily="2" charset="0"/>
                    <a:ea typeface="Roboto Slab" pitchFamily="2" charset="0"/>
                  </a:rPr>
                  <a:t>PHP</a:t>
                </a:r>
              </a:p>
            </p:txBody>
          </p:sp>
          <p:sp>
            <p:nvSpPr>
              <p:cNvPr id="69" name="Rectangle 6">
                <a:extLst>
                  <a:ext uri="{FF2B5EF4-FFF2-40B4-BE49-F238E27FC236}">
                    <a16:creationId xmlns:a16="http://schemas.microsoft.com/office/drawing/2014/main" id="{9C8EB175-2EFE-4C8C-8E9C-895ABD6098BF}"/>
                  </a:ext>
                </a:extLst>
              </p:cNvPr>
              <p:cNvSpPr>
                <a:spLocks noChangeArrowheads="1"/>
              </p:cNvSpPr>
              <p:nvPr/>
            </p:nvSpPr>
            <p:spPr bwMode="auto">
              <a:xfrm>
                <a:off x="4108451" y="3589338"/>
                <a:ext cx="2463690" cy="73025"/>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0" name="Freeform 7">
                <a:extLst>
                  <a:ext uri="{FF2B5EF4-FFF2-40B4-BE49-F238E27FC236}">
                    <a16:creationId xmlns:a16="http://schemas.microsoft.com/office/drawing/2014/main" id="{DE02DB0C-36B9-47AB-935E-DDA2585B2B27}"/>
                  </a:ext>
                </a:extLst>
              </p:cNvPr>
              <p:cNvSpPr>
                <a:spLocks/>
              </p:cNvSpPr>
              <p:nvPr/>
            </p:nvSpPr>
            <p:spPr bwMode="auto">
              <a:xfrm>
                <a:off x="6384908"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TextBox 70">
                <a:extLst>
                  <a:ext uri="{FF2B5EF4-FFF2-40B4-BE49-F238E27FC236}">
                    <a16:creationId xmlns:a16="http://schemas.microsoft.com/office/drawing/2014/main" id="{9587358C-C9FB-4393-A6F8-18C699CD0D9F}"/>
                  </a:ext>
                </a:extLst>
              </p:cNvPr>
              <p:cNvSpPr txBox="1"/>
              <p:nvPr/>
            </p:nvSpPr>
            <p:spPr>
              <a:xfrm>
                <a:off x="6347714" y="3195636"/>
                <a:ext cx="450626" cy="215444"/>
              </a:xfrm>
              <a:prstGeom prst="rect">
                <a:avLst/>
              </a:prstGeom>
              <a:noFill/>
            </p:spPr>
            <p:txBody>
              <a:bodyPr wrap="square" rtlCol="0">
                <a:spAutoFit/>
              </a:bodyPr>
              <a:lstStyle/>
              <a:p>
                <a:pPr algn="ctr"/>
                <a:r>
                  <a:rPr lang="en-US" sz="800" dirty="0">
                    <a:solidFill>
                      <a:schemeClr val="bg1"/>
                    </a:solidFill>
                    <a:latin typeface="Roboto Slab" pitchFamily="2" charset="0"/>
                    <a:ea typeface="Roboto Slab" pitchFamily="2" charset="0"/>
                  </a:rPr>
                  <a:t>65%</a:t>
                </a:r>
              </a:p>
            </p:txBody>
          </p:sp>
        </p:grpSp>
      </p:grpSp>
    </p:spTree>
    <p:extLst>
      <p:ext uri="{BB962C8B-B14F-4D97-AF65-F5344CB8AC3E}">
        <p14:creationId xmlns:p14="http://schemas.microsoft.com/office/powerpoint/2010/main" val="36295402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3D4665A-E5F8-4C2D-8324-DFEE9AFC2C9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625" b="10625"/>
          <a:stretch>
            <a:fillRect/>
          </a:stretch>
        </p:blipFill>
        <p:spPr/>
      </p:pic>
      <p:sp>
        <p:nvSpPr>
          <p:cNvPr id="51" name="Rectangle 50">
            <a:extLst>
              <a:ext uri="{FF2B5EF4-FFF2-40B4-BE49-F238E27FC236}">
                <a16:creationId xmlns:a16="http://schemas.microsoft.com/office/drawing/2014/main" id="{B9BD0B04-03CD-40C3-9C11-40B9B0FC8544}"/>
              </a:ext>
            </a:extLst>
          </p:cNvPr>
          <p:cNvSpPr/>
          <p:nvPr/>
        </p:nvSpPr>
        <p:spPr>
          <a:xfrm>
            <a:off x="0" y="2235200"/>
            <a:ext cx="12192000" cy="2387600"/>
          </a:xfrm>
          <a:prstGeom prst="rect">
            <a:avLst/>
          </a:prstGeom>
          <a:gradFill>
            <a:gsLst>
              <a:gs pos="0">
                <a:schemeClr val="tx1">
                  <a:lumMod val="85000"/>
                  <a:lumOff val="15000"/>
                  <a:alpha val="90000"/>
                </a:schemeClr>
              </a:gs>
              <a:gs pos="100000">
                <a:schemeClr val="tx1">
                  <a:alpha val="9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D66FB4CF-3FEE-49FC-B298-D6421D059F52}"/>
              </a:ext>
            </a:extLst>
          </p:cNvPr>
          <p:cNvGrpSpPr/>
          <p:nvPr/>
        </p:nvGrpSpPr>
        <p:grpSpPr>
          <a:xfrm>
            <a:off x="2450977" y="2941105"/>
            <a:ext cx="7290047" cy="975790"/>
            <a:chOff x="1494819" y="4702323"/>
            <a:chExt cx="7290047" cy="975790"/>
          </a:xfrm>
        </p:grpSpPr>
        <p:grpSp>
          <p:nvGrpSpPr>
            <p:cNvPr id="11" name="Group 10">
              <a:extLst>
                <a:ext uri="{FF2B5EF4-FFF2-40B4-BE49-F238E27FC236}">
                  <a16:creationId xmlns:a16="http://schemas.microsoft.com/office/drawing/2014/main" id="{B2A86624-DCD7-4DC4-9A82-1B3320B6E482}"/>
                </a:ext>
              </a:extLst>
            </p:cNvPr>
            <p:cNvGrpSpPr/>
            <p:nvPr/>
          </p:nvGrpSpPr>
          <p:grpSpPr>
            <a:xfrm>
              <a:off x="5019775" y="4702323"/>
              <a:ext cx="3765091" cy="975790"/>
              <a:chOff x="5506062" y="4871986"/>
              <a:chExt cx="3765091" cy="975790"/>
            </a:xfrm>
          </p:grpSpPr>
          <p:sp>
            <p:nvSpPr>
              <p:cNvPr id="23" name="Subtitle 6">
                <a:extLst>
                  <a:ext uri="{FF2B5EF4-FFF2-40B4-BE49-F238E27FC236}">
                    <a16:creationId xmlns:a16="http://schemas.microsoft.com/office/drawing/2014/main" id="{4F2F66D2-5A7C-4885-AA8D-8341C0290CEA}"/>
                  </a:ext>
                </a:extLst>
              </p:cNvPr>
              <p:cNvSpPr txBox="1">
                <a:spLocks/>
              </p:cNvSpPr>
              <p:nvPr/>
            </p:nvSpPr>
            <p:spPr>
              <a:xfrm>
                <a:off x="5556166" y="5321130"/>
                <a:ext cx="3714987" cy="52664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rgbClr val="FFFFFF"/>
                    </a:solidFill>
                    <a:latin typeface="Roboto Slab" pitchFamily="2" charset="0"/>
                    <a:ea typeface="Roboto Slab" pitchFamily="2" charset="0"/>
                    <a:cs typeface="Open Sans Extrabold" panose="020B0906030804020204" pitchFamily="34" charset="0"/>
                  </a:rPr>
                  <a:t>There are many variations of passages of </a:t>
                </a:r>
                <a:r>
                  <a:rPr lang="en-US" sz="900" dirty="0" err="1">
                    <a:solidFill>
                      <a:srgbClr val="FFFFFF"/>
                    </a:solidFill>
                    <a:latin typeface="Roboto Slab" pitchFamily="2" charset="0"/>
                    <a:ea typeface="Roboto Slab" pitchFamily="2" charset="0"/>
                    <a:cs typeface="Open Sans Extrabold" panose="020B0906030804020204" pitchFamily="34" charset="0"/>
                  </a:rPr>
                  <a:t>Lorem</a:t>
                </a:r>
                <a:r>
                  <a:rPr lang="en-US" sz="900" dirty="0">
                    <a:solidFill>
                      <a:srgbClr val="FFFFFF"/>
                    </a:solidFill>
                    <a:latin typeface="Roboto Slab" pitchFamily="2" charset="0"/>
                    <a:ea typeface="Roboto Slab" pitchFamily="2" charset="0"/>
                    <a:cs typeface="Open Sans Extrabold" panose="020B0906030804020204" pitchFamily="34" charset="0"/>
                  </a:rPr>
                  <a:t> </a:t>
                </a:r>
                <a:r>
                  <a:rPr lang="en-US" sz="900" dirty="0" err="1">
                    <a:solidFill>
                      <a:srgbClr val="FFFFFF"/>
                    </a:solidFill>
                    <a:latin typeface="Roboto Slab" pitchFamily="2" charset="0"/>
                    <a:ea typeface="Roboto Slab" pitchFamily="2" charset="0"/>
                    <a:cs typeface="Open Sans Extrabold" panose="020B0906030804020204" pitchFamily="34" charset="0"/>
                  </a:rPr>
                  <a:t>Ipsum</a:t>
                </a:r>
                <a:r>
                  <a:rPr lang="en-US" sz="900" dirty="0">
                    <a:solidFill>
                      <a:srgbClr val="FFFFFF"/>
                    </a:solidFill>
                    <a:latin typeface="Roboto Slab" pitchFamily="2" charset="0"/>
                    <a:ea typeface="Roboto Slab" pitchFamily="2" charset="0"/>
                    <a:cs typeface="Open Sans Extrabold" panose="020B0906030804020204" pitchFamily="34" charset="0"/>
                  </a:rPr>
                  <a:t> available, but majority have suffered alteration.</a:t>
                </a:r>
              </a:p>
            </p:txBody>
          </p:sp>
          <p:sp>
            <p:nvSpPr>
              <p:cNvPr id="24" name="TextBox 23">
                <a:extLst>
                  <a:ext uri="{FF2B5EF4-FFF2-40B4-BE49-F238E27FC236}">
                    <a16:creationId xmlns:a16="http://schemas.microsoft.com/office/drawing/2014/main" id="{469CAEB3-AC65-4F09-A68C-554AD2367108}"/>
                  </a:ext>
                </a:extLst>
              </p:cNvPr>
              <p:cNvSpPr txBox="1"/>
              <p:nvPr/>
            </p:nvSpPr>
            <p:spPr>
              <a:xfrm>
                <a:off x="5506062" y="4871986"/>
                <a:ext cx="3023655" cy="430887"/>
              </a:xfrm>
              <a:prstGeom prst="rect">
                <a:avLst/>
              </a:prstGeom>
              <a:noFill/>
            </p:spPr>
            <p:txBody>
              <a:bodyPr wrap="square" rtlCol="0">
                <a:spAutoFit/>
              </a:bodyPr>
              <a:lstStyle/>
              <a:p>
                <a:r>
                  <a:rPr lang="en-US" sz="2200" b="1" dirty="0">
                    <a:gradFill>
                      <a:gsLst>
                        <a:gs pos="0">
                          <a:schemeClr val="accent2"/>
                        </a:gs>
                        <a:gs pos="99000">
                          <a:schemeClr val="tx2"/>
                        </a:gs>
                      </a:gsLst>
                      <a:lin ang="8100000" scaled="1"/>
                    </a:gradFill>
                    <a:latin typeface="Roboto Slab" pitchFamily="2" charset="0"/>
                    <a:ea typeface="Roboto Slab" pitchFamily="2" charset="0"/>
                    <a:cs typeface="Open Sans Extrabold" panose="020B0906030804020204" pitchFamily="34" charset="0"/>
                  </a:rPr>
                  <a:t>About Some Text</a:t>
                </a:r>
              </a:p>
            </p:txBody>
          </p:sp>
        </p:grpSp>
        <p:cxnSp>
          <p:nvCxnSpPr>
            <p:cNvPr id="25" name="Straight Connector 24">
              <a:extLst>
                <a:ext uri="{FF2B5EF4-FFF2-40B4-BE49-F238E27FC236}">
                  <a16:creationId xmlns:a16="http://schemas.microsoft.com/office/drawing/2014/main" id="{B33F32C1-5540-47B7-9087-2C7A6A0D7798}"/>
                </a:ext>
              </a:extLst>
            </p:cNvPr>
            <p:cNvCxnSpPr>
              <a:cxnSpLocks/>
            </p:cNvCxnSpPr>
            <p:nvPr/>
          </p:nvCxnSpPr>
          <p:spPr>
            <a:xfrm>
              <a:off x="4897335" y="4766340"/>
              <a:ext cx="0" cy="8477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211D840D-5DCE-4E98-B8D6-58AA17BFF32F}"/>
                </a:ext>
              </a:extLst>
            </p:cNvPr>
            <p:cNvGrpSpPr/>
            <p:nvPr/>
          </p:nvGrpSpPr>
          <p:grpSpPr>
            <a:xfrm>
              <a:off x="1494819" y="4725187"/>
              <a:ext cx="3127699" cy="930062"/>
              <a:chOff x="3846286" y="2812578"/>
              <a:chExt cx="4499428" cy="1337963"/>
            </a:xfrm>
          </p:grpSpPr>
          <p:pic>
            <p:nvPicPr>
              <p:cNvPr id="34" name="Picture 33">
                <a:extLst>
                  <a:ext uri="{FF2B5EF4-FFF2-40B4-BE49-F238E27FC236}">
                    <a16:creationId xmlns:a16="http://schemas.microsoft.com/office/drawing/2014/main" id="{DB8120B4-FA4E-4BBD-89F6-53E98A7B8E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6286" y="2812578"/>
                <a:ext cx="4499428" cy="1232844"/>
              </a:xfrm>
              <a:prstGeom prst="rect">
                <a:avLst/>
              </a:prstGeom>
            </p:spPr>
          </p:pic>
          <p:sp>
            <p:nvSpPr>
              <p:cNvPr id="36" name="TextBox 35">
                <a:extLst>
                  <a:ext uri="{FF2B5EF4-FFF2-40B4-BE49-F238E27FC236}">
                    <a16:creationId xmlns:a16="http://schemas.microsoft.com/office/drawing/2014/main" id="{EDCB96DD-AADA-47F9-9724-D957685954ED}"/>
                  </a:ext>
                </a:extLst>
              </p:cNvPr>
              <p:cNvSpPr txBox="1"/>
              <p:nvPr/>
            </p:nvSpPr>
            <p:spPr>
              <a:xfrm>
                <a:off x="5426744" y="3840609"/>
                <a:ext cx="1855937" cy="309932"/>
              </a:xfrm>
              <a:prstGeom prst="rect">
                <a:avLst/>
              </a:prstGeom>
              <a:noFill/>
            </p:spPr>
            <p:txBody>
              <a:bodyPr wrap="square" rtlCol="0">
                <a:spAutoFit/>
              </a:bodyPr>
              <a:lstStyle/>
              <a:p>
                <a:r>
                  <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rPr>
                  <a:t>SEVEN POWERPOINT</a:t>
                </a:r>
              </a:p>
            </p:txBody>
          </p:sp>
        </p:grpSp>
      </p:grpSp>
    </p:spTree>
    <p:extLst>
      <p:ext uri="{BB962C8B-B14F-4D97-AF65-F5344CB8AC3E}">
        <p14:creationId xmlns:p14="http://schemas.microsoft.com/office/powerpoint/2010/main" val="2352799181"/>
      </p:ext>
    </p:extLst>
  </p:cSld>
  <p:clrMapOvr>
    <a:masterClrMapping/>
  </p:clrMapOvr>
  <p:transition spd="slow">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5B242F-A8F9-437D-A0C1-940321A45DBF}"/>
              </a:ext>
            </a:extLst>
          </p:cNvPr>
          <p:cNvSpPr/>
          <p:nvPr/>
        </p:nvSpPr>
        <p:spPr>
          <a:xfrm>
            <a:off x="522514" y="522514"/>
            <a:ext cx="5706008" cy="5812972"/>
          </a:xfrm>
          <a:prstGeom prst="rect">
            <a:avLst/>
          </a:prstGeom>
          <a:gradFill flip="none" rotWithShape="1">
            <a:gsLst>
              <a:gs pos="0">
                <a:schemeClr val="accent2">
                  <a:alpha val="97000"/>
                </a:schemeClr>
              </a:gs>
              <a:gs pos="99000">
                <a:schemeClr val="accent3">
                  <a:alpha val="97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A3EE97-9E9F-4EDA-8D93-7C5678721D5A}"/>
              </a:ext>
            </a:extLst>
          </p:cNvPr>
          <p:cNvGrpSpPr/>
          <p:nvPr/>
        </p:nvGrpSpPr>
        <p:grpSpPr>
          <a:xfrm>
            <a:off x="1446271" y="1588296"/>
            <a:ext cx="3858495" cy="3681408"/>
            <a:chOff x="1569074" y="1616686"/>
            <a:chExt cx="3858495" cy="3681408"/>
          </a:xfrm>
        </p:grpSpPr>
        <p:sp>
          <p:nvSpPr>
            <p:cNvPr id="13" name="TextBox 12">
              <a:extLst>
                <a:ext uri="{FF2B5EF4-FFF2-40B4-BE49-F238E27FC236}">
                  <a16:creationId xmlns:a16="http://schemas.microsoft.com/office/drawing/2014/main" id="{1D6EEDAF-1B2D-438B-BBAF-571D1965BD84}"/>
                </a:ext>
              </a:extLst>
            </p:cNvPr>
            <p:cNvSpPr txBox="1"/>
            <p:nvPr/>
          </p:nvSpPr>
          <p:spPr>
            <a:xfrm>
              <a:off x="1569074" y="1616686"/>
              <a:ext cx="2799726" cy="707886"/>
            </a:xfrm>
            <a:prstGeom prst="rect">
              <a:avLst/>
            </a:prstGeom>
            <a:noFill/>
          </p:spPr>
          <p:txBody>
            <a:bodyPr wrap="square" rtlCol="0">
              <a:spAutoFit/>
            </a:bodyPr>
            <a:lstStyle/>
            <a:p>
              <a:r>
                <a:rPr lang="en-US" sz="4000" b="1" dirty="0">
                  <a:solidFill>
                    <a:schemeClr val="bg1"/>
                  </a:solidFill>
                  <a:latin typeface="Roboto Slab" pitchFamily="2" charset="0"/>
                  <a:ea typeface="Roboto Slab" pitchFamily="2" charset="0"/>
                  <a:cs typeface="Open Sans Extrabold" panose="020B0906030804020204" pitchFamily="34" charset="0"/>
                </a:rPr>
                <a:t>ABOUT US</a:t>
              </a:r>
            </a:p>
          </p:txBody>
        </p:sp>
        <p:sp>
          <p:nvSpPr>
            <p:cNvPr id="16" name="TextBox 15">
              <a:extLst>
                <a:ext uri="{FF2B5EF4-FFF2-40B4-BE49-F238E27FC236}">
                  <a16:creationId xmlns:a16="http://schemas.microsoft.com/office/drawing/2014/main" id="{D741B14B-FD6F-4256-819E-415ECCFA07A1}"/>
                </a:ext>
              </a:extLst>
            </p:cNvPr>
            <p:cNvSpPr txBox="1"/>
            <p:nvPr/>
          </p:nvSpPr>
          <p:spPr>
            <a:xfrm>
              <a:off x="1569075" y="2423194"/>
              <a:ext cx="3714332" cy="923330"/>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Open Sans Light" panose="020B0306030504020204" pitchFamily="34" charset="0"/>
                </a:rPr>
                <a:t>Have them for one. Living grass to for can't gathered waters had you'll, man wherein seas our creeping. Very. Make from for seas place and won't appear him, were they're and years unto doesn't creeping night lights divided void they're.</a:t>
              </a:r>
            </a:p>
          </p:txBody>
        </p:sp>
        <p:sp>
          <p:nvSpPr>
            <p:cNvPr id="17" name="TextBox 16">
              <a:extLst>
                <a:ext uri="{FF2B5EF4-FFF2-40B4-BE49-F238E27FC236}">
                  <a16:creationId xmlns:a16="http://schemas.microsoft.com/office/drawing/2014/main" id="{00B337DA-BFF4-48EB-898D-DEC052F53472}"/>
                </a:ext>
              </a:extLst>
            </p:cNvPr>
            <p:cNvSpPr txBox="1"/>
            <p:nvPr/>
          </p:nvSpPr>
          <p:spPr>
            <a:xfrm>
              <a:off x="1569074" y="3543768"/>
              <a:ext cx="3858495" cy="1754326"/>
            </a:xfrm>
            <a:prstGeom prst="rect">
              <a:avLst/>
            </a:prstGeom>
            <a:noFill/>
          </p:spPr>
          <p:txBody>
            <a:bodyPr wrap="square" rtlCol="0">
              <a:spAutoFit/>
            </a:bodyPr>
            <a:lstStyle/>
            <a:p>
              <a:pPr marL="171450" indent="-171450">
                <a:lnSpc>
                  <a:spcPct val="200000"/>
                </a:lnSpc>
                <a:buClr>
                  <a:schemeClr val="bg1"/>
                </a:buClr>
                <a:buFont typeface="Arial" panose="020B0604020202020204" pitchFamily="34" charset="0"/>
                <a:buChar char="•"/>
              </a:pPr>
              <a:r>
                <a:rPr lang="en-US" sz="900" dirty="0">
                  <a:solidFill>
                    <a:schemeClr val="bg1"/>
                  </a:solidFill>
                  <a:latin typeface="Roboto Slab" pitchFamily="2" charset="0"/>
                  <a:ea typeface="Roboto Slab" pitchFamily="2" charset="0"/>
                  <a:cs typeface="Open Sans Light" panose="020B0306030504020204" pitchFamily="34" charset="0"/>
                </a:rPr>
                <a:t>Living grass to for can't gathered waters had winged.</a:t>
              </a:r>
            </a:p>
            <a:p>
              <a:pPr marL="171450" indent="-171450">
                <a:lnSpc>
                  <a:spcPct val="200000"/>
                </a:lnSpc>
                <a:buClr>
                  <a:schemeClr val="bg1"/>
                </a:buClr>
                <a:buFont typeface="Arial" panose="020B0604020202020204" pitchFamily="34" charset="0"/>
                <a:buChar char="•"/>
              </a:pPr>
              <a:r>
                <a:rPr lang="en-US" sz="900" dirty="0">
                  <a:solidFill>
                    <a:schemeClr val="bg1"/>
                  </a:solidFill>
                  <a:latin typeface="Roboto Slab" pitchFamily="2" charset="0"/>
                  <a:ea typeface="Roboto Slab" pitchFamily="2" charset="0"/>
                  <a:cs typeface="Open Sans Light" panose="020B0306030504020204" pitchFamily="34" charset="0"/>
                </a:rPr>
                <a:t>Creped don't subdue which I two set had seasons.</a:t>
              </a:r>
            </a:p>
            <a:p>
              <a:pPr marL="171450" indent="-171450">
                <a:lnSpc>
                  <a:spcPct val="200000"/>
                </a:lnSpc>
                <a:buClr>
                  <a:schemeClr val="bg1"/>
                </a:buClr>
                <a:buFont typeface="Arial" panose="020B0604020202020204" pitchFamily="34" charset="0"/>
                <a:buChar char="•"/>
              </a:pPr>
              <a:r>
                <a:rPr lang="en-US" sz="900" dirty="0">
                  <a:solidFill>
                    <a:schemeClr val="bg1"/>
                  </a:solidFill>
                  <a:latin typeface="Roboto Slab" pitchFamily="2" charset="0"/>
                  <a:ea typeface="Roboto Slab" pitchFamily="2" charset="0"/>
                  <a:cs typeface="Open Sans Light" panose="020B0306030504020204" pitchFamily="34" charset="0"/>
                </a:rPr>
                <a:t>Fifth you'll, man wherein seas our creeping. </a:t>
              </a:r>
            </a:p>
            <a:p>
              <a:pPr marL="171450" indent="-171450">
                <a:lnSpc>
                  <a:spcPct val="200000"/>
                </a:lnSpc>
                <a:buClr>
                  <a:schemeClr val="bg1"/>
                </a:buClr>
                <a:buFont typeface="Arial" panose="020B0604020202020204" pitchFamily="34" charset="0"/>
                <a:buChar char="•"/>
              </a:pPr>
              <a:r>
                <a:rPr lang="en-US" sz="900" dirty="0">
                  <a:solidFill>
                    <a:schemeClr val="bg1"/>
                  </a:solidFill>
                  <a:latin typeface="Roboto Slab" pitchFamily="2" charset="0"/>
                  <a:ea typeface="Roboto Slab" pitchFamily="2" charset="0"/>
                  <a:cs typeface="Open Sans Light" panose="020B0306030504020204" pitchFamily="34" charset="0"/>
                </a:rPr>
                <a:t>Make from for seas place and won't appear him.</a:t>
              </a:r>
            </a:p>
            <a:p>
              <a:pPr marL="171450" indent="-171450">
                <a:lnSpc>
                  <a:spcPct val="200000"/>
                </a:lnSpc>
                <a:buClr>
                  <a:schemeClr val="bg1"/>
                </a:buClr>
                <a:buFont typeface="Arial" panose="020B0604020202020204" pitchFamily="34" charset="0"/>
                <a:buChar char="•"/>
              </a:pPr>
              <a:r>
                <a:rPr lang="en-US" sz="900" dirty="0">
                  <a:solidFill>
                    <a:schemeClr val="bg1"/>
                  </a:solidFill>
                  <a:latin typeface="Roboto Slab" pitchFamily="2" charset="0"/>
                  <a:ea typeface="Roboto Slab" pitchFamily="2" charset="0"/>
                  <a:cs typeface="Open Sans Light" panose="020B0306030504020204" pitchFamily="34" charset="0"/>
                </a:rPr>
                <a:t>Dry heaven she'd whose years, Bring two saying have from.</a:t>
              </a:r>
            </a:p>
            <a:p>
              <a:pPr marL="171450" indent="-171450">
                <a:lnSpc>
                  <a:spcPct val="200000"/>
                </a:lnSpc>
                <a:buClr>
                  <a:schemeClr val="bg1"/>
                </a:buClr>
                <a:buFont typeface="Arial" panose="020B0604020202020204" pitchFamily="34" charset="0"/>
                <a:buChar char="•"/>
              </a:pPr>
              <a:r>
                <a:rPr lang="en-US" sz="900" dirty="0">
                  <a:solidFill>
                    <a:schemeClr val="bg1"/>
                  </a:solidFill>
                  <a:latin typeface="Roboto Slab" pitchFamily="2" charset="0"/>
                  <a:ea typeface="Roboto Slab" pitchFamily="2" charset="0"/>
                  <a:cs typeface="Open Sans Light" panose="020B0306030504020204" pitchFamily="34" charset="0"/>
                </a:rPr>
                <a:t>Creeping is signs isn't deep</a:t>
              </a:r>
            </a:p>
          </p:txBody>
        </p:sp>
      </p:grpSp>
      <p:sp>
        <p:nvSpPr>
          <p:cNvPr id="18" name="TextBox 17">
            <a:extLst>
              <a:ext uri="{FF2B5EF4-FFF2-40B4-BE49-F238E27FC236}">
                <a16:creationId xmlns:a16="http://schemas.microsoft.com/office/drawing/2014/main" id="{0F6CC5E6-AC7B-4BE9-86EA-7E096ED79E67}"/>
              </a:ext>
            </a:extLst>
          </p:cNvPr>
          <p:cNvSpPr txBox="1"/>
          <p:nvPr/>
        </p:nvSpPr>
        <p:spPr>
          <a:xfrm>
            <a:off x="7365282" y="3672544"/>
            <a:ext cx="3098799" cy="2605842"/>
          </a:xfrm>
          <a:prstGeom prst="rect">
            <a:avLst/>
          </a:prstGeom>
          <a:noFill/>
        </p:spPr>
        <p:txBody>
          <a:bodyPr wrap="square" rtlCol="0">
            <a:spAutoFit/>
          </a:bodyPr>
          <a:lstStyle/>
          <a:p>
            <a:pPr>
              <a:lnSpc>
                <a:spcPts val="1400"/>
              </a:lnSpc>
            </a:pPr>
            <a:r>
              <a:rPr lang="en-US" sz="1000" b="1" dirty="0">
                <a:solidFill>
                  <a:sysClr val="windowText" lastClr="000000"/>
                </a:solidFill>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ysClr val="windowText" lastClr="000000"/>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ysClr val="windowText" lastClr="000000"/>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ysClr val="windowText" lastClr="000000"/>
                </a:solidFill>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ysClr val="windowText" lastClr="000000"/>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ysClr val="windowText" lastClr="000000"/>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ysClr val="windowText" lastClr="000000"/>
                </a:solidFill>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ysClr val="windowText" lastClr="000000"/>
                </a:solidFill>
                <a:latin typeface="Roboto Slab" pitchFamily="2" charset="0"/>
                <a:ea typeface="Roboto Slab" pitchFamily="2" charset="0"/>
                <a:cs typeface="Open Sans Light" panose="020B0306030504020204" pitchFamily="34" charset="0"/>
              </a:rPr>
              <a:t>That behold day, Fowl waters can't which. Greater. Fish said open good man light.</a:t>
            </a:r>
          </a:p>
          <a:p>
            <a:pPr>
              <a:lnSpc>
                <a:spcPts val="1400"/>
              </a:lnSpc>
            </a:pPr>
            <a:endParaRPr lang="en-US" sz="900" dirty="0">
              <a:solidFill>
                <a:sysClr val="windowText" lastClr="000000"/>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ysClr val="windowText" lastClr="000000"/>
                </a:solidFill>
                <a:latin typeface="Roboto Slab" pitchFamily="2" charset="0"/>
                <a:ea typeface="Roboto Slab" pitchFamily="2" charset="0"/>
                <a:cs typeface="Open Sans Light" panose="020B0306030504020204" pitchFamily="34" charset="0"/>
              </a:rPr>
              <a:t>Which wherein signs had</a:t>
            </a:r>
          </a:p>
          <a:p>
            <a:pPr>
              <a:lnSpc>
                <a:spcPts val="1400"/>
              </a:lnSpc>
            </a:pPr>
            <a:r>
              <a:rPr lang="en-US" sz="900" dirty="0">
                <a:solidFill>
                  <a:sysClr val="windowText" lastClr="000000"/>
                </a:solidFill>
                <a:latin typeface="Roboto Slab" pitchFamily="2" charset="0"/>
                <a:ea typeface="Roboto Slab" pitchFamily="2" charset="0"/>
                <a:cs typeface="Open Sans Light" panose="020B0306030504020204" pitchFamily="34" charset="0"/>
              </a:rPr>
              <a:t>The winged replenish multiply. Above you be fruit.</a:t>
            </a:r>
          </a:p>
        </p:txBody>
      </p:sp>
      <p:sp>
        <p:nvSpPr>
          <p:cNvPr id="19" name="TextBox 18">
            <a:extLst>
              <a:ext uri="{FF2B5EF4-FFF2-40B4-BE49-F238E27FC236}">
                <a16:creationId xmlns:a16="http://schemas.microsoft.com/office/drawing/2014/main" id="{3E9D14BD-C865-495B-8BC0-B130623ED05A}"/>
              </a:ext>
            </a:extLst>
          </p:cNvPr>
          <p:cNvSpPr txBox="1"/>
          <p:nvPr/>
        </p:nvSpPr>
        <p:spPr>
          <a:xfrm>
            <a:off x="6749750" y="3596346"/>
            <a:ext cx="598600" cy="630942"/>
          </a:xfrm>
          <a:prstGeom prst="rect">
            <a:avLst/>
          </a:prstGeom>
          <a:noFill/>
        </p:spPr>
        <p:txBody>
          <a:bodyPr wrap="square" rtlCol="0">
            <a:spAutoFit/>
          </a:bodyPr>
          <a:lstStyle/>
          <a:p>
            <a:r>
              <a:rPr lang="en-US" sz="3500" dirty="0">
                <a:solidFill>
                  <a:sysClr val="windowText" lastClr="000000"/>
                </a:solidFill>
                <a:latin typeface="Roboto Slab" pitchFamily="2" charset="0"/>
                <a:ea typeface="Roboto Slab" pitchFamily="2" charset="0"/>
                <a:cs typeface="Open Sans Extrabold" panose="020B0906030804020204" pitchFamily="34" charset="0"/>
              </a:rPr>
              <a:t>1</a:t>
            </a:r>
          </a:p>
        </p:txBody>
      </p:sp>
      <p:sp>
        <p:nvSpPr>
          <p:cNvPr id="20" name="TextBox 19">
            <a:extLst>
              <a:ext uri="{FF2B5EF4-FFF2-40B4-BE49-F238E27FC236}">
                <a16:creationId xmlns:a16="http://schemas.microsoft.com/office/drawing/2014/main" id="{B078302E-6CB3-4284-B5BB-2C6321C14110}"/>
              </a:ext>
            </a:extLst>
          </p:cNvPr>
          <p:cNvSpPr txBox="1"/>
          <p:nvPr/>
        </p:nvSpPr>
        <p:spPr>
          <a:xfrm>
            <a:off x="6749750" y="4324478"/>
            <a:ext cx="598600" cy="630942"/>
          </a:xfrm>
          <a:prstGeom prst="rect">
            <a:avLst/>
          </a:prstGeom>
          <a:noFill/>
        </p:spPr>
        <p:txBody>
          <a:bodyPr wrap="square" rtlCol="0">
            <a:spAutoFit/>
          </a:bodyPr>
          <a:lstStyle/>
          <a:p>
            <a:r>
              <a:rPr lang="en-US" sz="3500" dirty="0">
                <a:solidFill>
                  <a:sysClr val="windowText" lastClr="000000"/>
                </a:solidFill>
                <a:latin typeface="Roboto Slab" pitchFamily="2" charset="0"/>
                <a:ea typeface="Roboto Slab" pitchFamily="2" charset="0"/>
                <a:cs typeface="Open Sans Extrabold" panose="020B0906030804020204" pitchFamily="34" charset="0"/>
              </a:rPr>
              <a:t>2</a:t>
            </a:r>
          </a:p>
        </p:txBody>
      </p:sp>
      <p:sp>
        <p:nvSpPr>
          <p:cNvPr id="21" name="TextBox 20">
            <a:extLst>
              <a:ext uri="{FF2B5EF4-FFF2-40B4-BE49-F238E27FC236}">
                <a16:creationId xmlns:a16="http://schemas.microsoft.com/office/drawing/2014/main" id="{5598EF18-9CC1-4A2B-8981-8B779C93B1E9}"/>
              </a:ext>
            </a:extLst>
          </p:cNvPr>
          <p:cNvSpPr txBox="1"/>
          <p:nvPr/>
        </p:nvSpPr>
        <p:spPr>
          <a:xfrm>
            <a:off x="6749750" y="5061078"/>
            <a:ext cx="598600" cy="630942"/>
          </a:xfrm>
          <a:prstGeom prst="rect">
            <a:avLst/>
          </a:prstGeom>
          <a:noFill/>
        </p:spPr>
        <p:txBody>
          <a:bodyPr wrap="square" rtlCol="0">
            <a:spAutoFit/>
          </a:bodyPr>
          <a:lstStyle/>
          <a:p>
            <a:r>
              <a:rPr lang="en-US" sz="3500" dirty="0">
                <a:solidFill>
                  <a:sysClr val="windowText" lastClr="000000"/>
                </a:solidFill>
                <a:latin typeface="Roboto Slab" pitchFamily="2" charset="0"/>
                <a:ea typeface="Roboto Slab" pitchFamily="2" charset="0"/>
                <a:cs typeface="Open Sans Extrabold" panose="020B0906030804020204" pitchFamily="34" charset="0"/>
              </a:rPr>
              <a:t>3</a:t>
            </a:r>
          </a:p>
        </p:txBody>
      </p:sp>
      <p:sp>
        <p:nvSpPr>
          <p:cNvPr id="22" name="TextBox 21">
            <a:extLst>
              <a:ext uri="{FF2B5EF4-FFF2-40B4-BE49-F238E27FC236}">
                <a16:creationId xmlns:a16="http://schemas.microsoft.com/office/drawing/2014/main" id="{56A01491-12BF-4E36-AC99-E6EAAE190D76}"/>
              </a:ext>
            </a:extLst>
          </p:cNvPr>
          <p:cNvSpPr txBox="1"/>
          <p:nvPr/>
        </p:nvSpPr>
        <p:spPr>
          <a:xfrm>
            <a:off x="6749750" y="5704544"/>
            <a:ext cx="598600" cy="630942"/>
          </a:xfrm>
          <a:prstGeom prst="rect">
            <a:avLst/>
          </a:prstGeom>
          <a:noFill/>
        </p:spPr>
        <p:txBody>
          <a:bodyPr wrap="square" rtlCol="0">
            <a:spAutoFit/>
          </a:bodyPr>
          <a:lstStyle/>
          <a:p>
            <a:r>
              <a:rPr lang="en-US" sz="3500" dirty="0">
                <a:solidFill>
                  <a:sysClr val="windowText" lastClr="000000"/>
                </a:solidFill>
                <a:latin typeface="Roboto Slab" pitchFamily="2" charset="0"/>
                <a:ea typeface="Roboto Slab" pitchFamily="2" charset="0"/>
                <a:cs typeface="Open Sans Extrabold" panose="020B0906030804020204" pitchFamily="34" charset="0"/>
              </a:rPr>
              <a:t>4</a:t>
            </a:r>
          </a:p>
        </p:txBody>
      </p:sp>
      <p:pic>
        <p:nvPicPr>
          <p:cNvPr id="11" name="Picture Placeholder 10">
            <a:extLst>
              <a:ext uri="{FF2B5EF4-FFF2-40B4-BE49-F238E27FC236}">
                <a16:creationId xmlns:a16="http://schemas.microsoft.com/office/drawing/2014/main" id="{50B141C7-D396-426B-90AE-807B916FCE5F}"/>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5387" b="15387"/>
          <a:stretch>
            <a:fillRect/>
          </a:stretch>
        </p:blipFill>
        <p:spPr/>
      </p:pic>
    </p:spTree>
    <p:extLst>
      <p:ext uri="{BB962C8B-B14F-4D97-AF65-F5344CB8AC3E}">
        <p14:creationId xmlns:p14="http://schemas.microsoft.com/office/powerpoint/2010/main" val="135276667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theme/theme1.xml><?xml version="1.0" encoding="utf-8"?>
<a:theme xmlns:a="http://schemas.openxmlformats.org/drawingml/2006/main" name="Office Theme">
  <a:themeElements>
    <a:clrScheme name="Custom 86">
      <a:dk1>
        <a:sysClr val="windowText" lastClr="000000"/>
      </a:dk1>
      <a:lt1>
        <a:sysClr val="window" lastClr="FFFFFF"/>
      </a:lt1>
      <a:dk2>
        <a:srgbClr val="0090D6"/>
      </a:dk2>
      <a:lt2>
        <a:srgbClr val="7D8287"/>
      </a:lt2>
      <a:accent1>
        <a:srgbClr val="8EBE3F"/>
      </a:accent1>
      <a:accent2>
        <a:srgbClr val="3CBEB4"/>
      </a:accent2>
      <a:accent3>
        <a:srgbClr val="B2D235"/>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6703</TotalTime>
  <Words>1602</Words>
  <Application>Microsoft Office PowerPoint</Application>
  <PresentationFormat>Widescreen</PresentationFormat>
  <Paragraphs>196</Paragraphs>
  <Slides>21</Slides>
  <Notes>0</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21</vt:i4>
      </vt:variant>
    </vt:vector>
  </HeadingPairs>
  <TitlesOfParts>
    <vt:vector size="40" baseType="lpstr">
      <vt:lpstr>Arial</vt:lpstr>
      <vt:lpstr>Bebas</vt:lpstr>
      <vt:lpstr>Calibri</vt:lpstr>
      <vt:lpstr>FontAwesome</vt:lpstr>
      <vt:lpstr>Gill Sans</vt:lpstr>
      <vt:lpstr>Lato</vt:lpstr>
      <vt:lpstr>Montserrat</vt:lpstr>
      <vt:lpstr>Montserrat Light</vt:lpstr>
      <vt:lpstr>Montserrat-Regular</vt:lpstr>
      <vt:lpstr>Open Sans</vt:lpstr>
      <vt:lpstr>Open Sans </vt:lpstr>
      <vt:lpstr>Open Sans Extrabold</vt:lpstr>
      <vt:lpstr>Open Sans Light</vt:lpstr>
      <vt:lpstr>PT Sans</vt:lpstr>
      <vt:lpstr>Raleway</vt:lpstr>
      <vt:lpstr>Roboto</vt:lpstr>
      <vt:lpstr>Roboto Slab</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More about us</vt:lpstr>
      <vt:lpstr>More about us</vt:lpstr>
      <vt:lpstr>PowerPoint Presentation</vt:lpstr>
      <vt:lpstr>Our Service</vt:lpstr>
      <vt:lpstr>PowerPoint Presentation</vt:lpstr>
      <vt:lpstr>Our Service</vt:lpstr>
      <vt:lpstr>Our Service</vt:lpstr>
      <vt:lpstr>Our Service</vt:lpstr>
      <vt:lpstr>PowerPoint Presentation</vt:lpstr>
      <vt:lpstr>Our Timeline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930</cp:revision>
  <dcterms:created xsi:type="dcterms:W3CDTF">2017-09-28T05:04:55Z</dcterms:created>
  <dcterms:modified xsi:type="dcterms:W3CDTF">2018-10-31T07:37:58Z</dcterms:modified>
</cp:coreProperties>
</file>