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3"/>
  </p:notesMasterIdLst>
  <p:handoutMasterIdLst>
    <p:handoutMasterId r:id="rId24"/>
  </p:handoutMasterIdLst>
  <p:sldIdLst>
    <p:sldId id="256" r:id="rId2"/>
    <p:sldId id="267" r:id="rId3"/>
    <p:sldId id="276" r:id="rId4"/>
    <p:sldId id="257" r:id="rId5"/>
    <p:sldId id="272" r:id="rId6"/>
    <p:sldId id="275" r:id="rId7"/>
    <p:sldId id="258" r:id="rId8"/>
    <p:sldId id="273" r:id="rId9"/>
    <p:sldId id="259" r:id="rId10"/>
    <p:sldId id="271" r:id="rId11"/>
    <p:sldId id="260" r:id="rId12"/>
    <p:sldId id="268" r:id="rId13"/>
    <p:sldId id="269" r:id="rId14"/>
    <p:sldId id="261" r:id="rId15"/>
    <p:sldId id="262" r:id="rId16"/>
    <p:sldId id="263" r:id="rId17"/>
    <p:sldId id="264" r:id="rId18"/>
    <p:sldId id="270" r:id="rId19"/>
    <p:sldId id="265" r:id="rId20"/>
    <p:sldId id="274" r:id="rId21"/>
    <p:sldId id="26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E11B22"/>
    <a:srgbClr val="A6CE39"/>
    <a:srgbClr val="222A35"/>
    <a:srgbClr val="722E79"/>
    <a:srgbClr val="E6E6E6"/>
    <a:srgbClr val="F2F2F2"/>
    <a:srgbClr val="D9D9D9"/>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291" autoAdjust="0"/>
  </p:normalViewPr>
  <p:slideViewPr>
    <p:cSldViewPr snapToGrid="0" snapToObjects="1">
      <p:cViewPr>
        <p:scale>
          <a:sx n="33" d="100"/>
          <a:sy n="33" d="100"/>
        </p:scale>
        <p:origin x="1938" y="93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6" d="100"/>
          <a:sy n="56" d="100"/>
        </p:scale>
        <p:origin x="277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F70-40FB-AB4E-A22A2836611F}"/>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F70-40FB-AB4E-A22A2836611F}"/>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F70-40FB-AB4E-A22A2836611F}"/>
            </c:ext>
          </c:extLst>
        </c:ser>
        <c:dLbls>
          <c:showLegendKey val="0"/>
          <c:showVal val="0"/>
          <c:showCatName val="0"/>
          <c:showSerName val="0"/>
          <c:showPercent val="0"/>
          <c:showBubbleSize val="0"/>
        </c:dLbls>
        <c:gapWidth val="267"/>
        <c:overlap val="-43"/>
        <c:axId val="500647536"/>
        <c:axId val="500647864"/>
      </c:barChart>
      <c:catAx>
        <c:axId val="50064753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500647864"/>
        <c:crosses val="autoZero"/>
        <c:auto val="1"/>
        <c:lblAlgn val="ctr"/>
        <c:lblOffset val="100"/>
        <c:noMultiLvlLbl val="0"/>
      </c:catAx>
      <c:valAx>
        <c:axId val="500647864"/>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500647536"/>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line3D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25400">
              <a:noFill/>
            </a:ln>
            <a:effectLst>
              <a:outerShdw blurRad="57150" dist="19050" dir="5400000" algn="ctr" rotWithShape="0">
                <a:srgbClr val="000000">
                  <a:alpha val="63000"/>
                </a:srgbClr>
              </a:outerShdw>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DF39-424C-BE73-EFD786C1DED2}"/>
            </c:ext>
          </c:extLst>
        </c:ser>
        <c:ser>
          <c:idx val="1"/>
          <c:order val="1"/>
          <c:tx>
            <c:strRef>
              <c:f>Sheet1!$C$1</c:f>
              <c:strCache>
                <c:ptCount val="1"/>
                <c:pt idx="0">
                  <c:v>Series 2</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w="25400">
              <a:noFill/>
            </a:ln>
            <a:effectLst>
              <a:outerShdw blurRad="57150" dist="19050" dir="5400000" algn="ctr" rotWithShape="0">
                <a:srgbClr val="000000">
                  <a:alpha val="63000"/>
                </a:srgbClr>
              </a:outerShdw>
            </a:effectLst>
            <a:sp3d/>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DF39-424C-BE73-EFD786C1DED2}"/>
            </c:ext>
          </c:extLst>
        </c:ser>
        <c:ser>
          <c:idx val="2"/>
          <c:order val="2"/>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w="25400">
              <a:noFill/>
            </a:ln>
            <a:effectLst>
              <a:outerShdw blurRad="57150" dist="19050" dir="5400000" algn="ctr" rotWithShape="0">
                <a:srgbClr val="000000">
                  <a:alpha val="63000"/>
                </a:srgbClr>
              </a:outerShdw>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DF39-424C-BE73-EFD786C1DED2}"/>
            </c:ext>
          </c:extLst>
        </c:ser>
        <c:dLbls>
          <c:showLegendKey val="0"/>
          <c:showVal val="0"/>
          <c:showCatName val="0"/>
          <c:showSerName val="0"/>
          <c:showPercent val="0"/>
          <c:showBubbleSize val="0"/>
        </c:dLbls>
        <c:axId val="289927280"/>
        <c:axId val="289927608"/>
        <c:axId val="301285776"/>
      </c:line3DChart>
      <c:catAx>
        <c:axId val="289927280"/>
        <c:scaling>
          <c:orientation val="minMax"/>
        </c:scaling>
        <c:delete val="0"/>
        <c:axPos val="b"/>
        <c:numFmt formatCode="General" sourceLinked="1"/>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289927608"/>
        <c:crosses val="autoZero"/>
        <c:auto val="1"/>
        <c:lblAlgn val="ctr"/>
        <c:lblOffset val="100"/>
        <c:noMultiLvlLbl val="0"/>
      </c:catAx>
      <c:valAx>
        <c:axId val="289927608"/>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289927280"/>
        <c:crosses val="autoZero"/>
        <c:crossBetween val="between"/>
      </c:valAx>
      <c:serAx>
        <c:axId val="301285776"/>
        <c:scaling>
          <c:orientation val="minMax"/>
        </c:scaling>
        <c:delete val="0"/>
        <c:axPos val="b"/>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289927608"/>
        <c:crosses val="autoZero"/>
      </c:ser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1750" cap="rnd">
              <a:solidFill>
                <a:schemeClr val="accent1"/>
              </a:solidFill>
              <a:round/>
            </a:ln>
            <a:effectLst/>
          </c:spPr>
          <c:marker>
            <c:symbol val="circle"/>
            <c:size val="17"/>
            <c:spPr>
              <a:solidFill>
                <a:schemeClr val="accent1"/>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156-4398-BD08-E456C6DD2FF5}"/>
            </c:ext>
          </c:extLst>
        </c:ser>
        <c:ser>
          <c:idx val="1"/>
          <c:order val="1"/>
          <c:tx>
            <c:strRef>
              <c:f>Sheet1!$C$1</c:f>
              <c:strCache>
                <c:ptCount val="1"/>
                <c:pt idx="0">
                  <c:v>Series 2</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156-4398-BD08-E456C6DD2FF5}"/>
            </c:ext>
          </c:extLst>
        </c:ser>
        <c:ser>
          <c:idx val="2"/>
          <c:order val="2"/>
          <c:tx>
            <c:strRef>
              <c:f>Sheet1!$D$1</c:f>
              <c:strCache>
                <c:ptCount val="1"/>
                <c:pt idx="0">
                  <c:v>Series 3</c:v>
                </c:pt>
              </c:strCache>
            </c:strRef>
          </c:tx>
          <c:spPr>
            <a:ln w="31750" cap="rnd">
              <a:solidFill>
                <a:schemeClr val="accent3"/>
              </a:solidFill>
              <a:round/>
            </a:ln>
            <a:effectLst/>
          </c:spPr>
          <c:marker>
            <c:symbol val="circle"/>
            <c:size val="17"/>
            <c:spPr>
              <a:solidFill>
                <a:schemeClr val="accent3"/>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156-4398-BD08-E456C6DD2FF5}"/>
            </c:ext>
          </c:extLst>
        </c:ser>
        <c:dLbls>
          <c:dLblPos val="ctr"/>
          <c:showLegendKey val="0"/>
          <c:showVal val="1"/>
          <c:showCatName val="0"/>
          <c:showSerName val="0"/>
          <c:showPercent val="0"/>
          <c:showBubbleSize val="0"/>
        </c:dLbls>
        <c:marker val="1"/>
        <c:smooth val="0"/>
        <c:axId val="426282800"/>
        <c:axId val="426284440"/>
      </c:lineChart>
      <c:catAx>
        <c:axId val="426282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426284440"/>
        <c:crosses val="autoZero"/>
        <c:auto val="1"/>
        <c:lblAlgn val="ctr"/>
        <c:lblOffset val="100"/>
        <c:noMultiLvlLbl val="0"/>
      </c:catAx>
      <c:valAx>
        <c:axId val="426284440"/>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426282800"/>
        <c:crosses val="autoZero"/>
        <c:crossBetween val="between"/>
      </c:valAx>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810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156-4398-BD08-E456C6DD2FF5}"/>
            </c:ext>
          </c:extLst>
        </c:ser>
        <c:ser>
          <c:idx val="1"/>
          <c:order val="1"/>
          <c:tx>
            <c:strRef>
              <c:f>Sheet1!$C$1</c:f>
              <c:strCache>
                <c:ptCount val="1"/>
                <c:pt idx="0">
                  <c:v>Series 2</c:v>
                </c:pt>
              </c:strCache>
            </c:strRef>
          </c:tx>
          <c:spPr>
            <a:ln w="38100"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156-4398-BD08-E456C6DD2FF5}"/>
            </c:ext>
          </c:extLst>
        </c:ser>
        <c:ser>
          <c:idx val="2"/>
          <c:order val="2"/>
          <c:tx>
            <c:strRef>
              <c:f>Sheet1!$D$1</c:f>
              <c:strCache>
                <c:ptCount val="1"/>
                <c:pt idx="0">
                  <c:v>Series 3</c:v>
                </c:pt>
              </c:strCache>
            </c:strRef>
          </c:tx>
          <c:spPr>
            <a:ln w="38100"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156-4398-BD08-E456C6DD2FF5}"/>
            </c:ext>
          </c:extLst>
        </c:ser>
        <c:dLbls>
          <c:dLblPos val="ctr"/>
          <c:showLegendKey val="0"/>
          <c:showVal val="1"/>
          <c:showCatName val="0"/>
          <c:showSerName val="0"/>
          <c:showPercent val="0"/>
          <c:showBubbleSize val="0"/>
        </c:dLbls>
        <c:smooth val="0"/>
        <c:axId val="426282800"/>
        <c:axId val="426284440"/>
      </c:lineChart>
      <c:catAx>
        <c:axId val="42628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426284440"/>
        <c:crosses val="autoZero"/>
        <c:auto val="1"/>
        <c:lblAlgn val="ctr"/>
        <c:lblOffset val="100"/>
        <c:noMultiLvlLbl val="0"/>
      </c:catAx>
      <c:valAx>
        <c:axId val="42628444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262828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3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3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11/25/2018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11/25/2018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4107813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11</a:t>
            </a:fld>
            <a:endParaRPr lang="en-US"/>
          </a:p>
        </p:txBody>
      </p:sp>
    </p:spTree>
    <p:extLst>
      <p:ext uri="{BB962C8B-B14F-4D97-AF65-F5344CB8AC3E}">
        <p14:creationId xmlns:p14="http://schemas.microsoft.com/office/powerpoint/2010/main" val="3245214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12</a:t>
            </a:fld>
            <a:endParaRPr lang="en-US"/>
          </a:p>
        </p:txBody>
      </p:sp>
    </p:spTree>
    <p:extLst>
      <p:ext uri="{BB962C8B-B14F-4D97-AF65-F5344CB8AC3E}">
        <p14:creationId xmlns:p14="http://schemas.microsoft.com/office/powerpoint/2010/main" val="2895097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13</a:t>
            </a:fld>
            <a:endParaRPr lang="en-US"/>
          </a:p>
        </p:txBody>
      </p:sp>
    </p:spTree>
    <p:extLst>
      <p:ext uri="{BB962C8B-B14F-4D97-AF65-F5344CB8AC3E}">
        <p14:creationId xmlns:p14="http://schemas.microsoft.com/office/powerpoint/2010/main" val="3195182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14</a:t>
            </a:fld>
            <a:endParaRPr lang="en-US"/>
          </a:p>
        </p:txBody>
      </p:sp>
    </p:spTree>
    <p:extLst>
      <p:ext uri="{BB962C8B-B14F-4D97-AF65-F5344CB8AC3E}">
        <p14:creationId xmlns:p14="http://schemas.microsoft.com/office/powerpoint/2010/main" val="4235844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15</a:t>
            </a:fld>
            <a:endParaRPr lang="en-US"/>
          </a:p>
        </p:txBody>
      </p:sp>
    </p:spTree>
    <p:extLst>
      <p:ext uri="{BB962C8B-B14F-4D97-AF65-F5344CB8AC3E}">
        <p14:creationId xmlns:p14="http://schemas.microsoft.com/office/powerpoint/2010/main" val="1966734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16</a:t>
            </a:fld>
            <a:endParaRPr lang="en-US"/>
          </a:p>
        </p:txBody>
      </p:sp>
    </p:spTree>
    <p:extLst>
      <p:ext uri="{BB962C8B-B14F-4D97-AF65-F5344CB8AC3E}">
        <p14:creationId xmlns:p14="http://schemas.microsoft.com/office/powerpoint/2010/main" val="1077511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17</a:t>
            </a:fld>
            <a:endParaRPr lang="en-US"/>
          </a:p>
        </p:txBody>
      </p:sp>
    </p:spTree>
    <p:extLst>
      <p:ext uri="{BB962C8B-B14F-4D97-AF65-F5344CB8AC3E}">
        <p14:creationId xmlns:p14="http://schemas.microsoft.com/office/powerpoint/2010/main" val="3540228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18</a:t>
            </a:fld>
            <a:endParaRPr lang="en-US"/>
          </a:p>
        </p:txBody>
      </p:sp>
    </p:spTree>
    <p:extLst>
      <p:ext uri="{BB962C8B-B14F-4D97-AF65-F5344CB8AC3E}">
        <p14:creationId xmlns:p14="http://schemas.microsoft.com/office/powerpoint/2010/main" val="4081665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19</a:t>
            </a:fld>
            <a:endParaRPr lang="en-US"/>
          </a:p>
        </p:txBody>
      </p:sp>
    </p:spTree>
    <p:extLst>
      <p:ext uri="{BB962C8B-B14F-4D97-AF65-F5344CB8AC3E}">
        <p14:creationId xmlns:p14="http://schemas.microsoft.com/office/powerpoint/2010/main" val="882762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3827469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20</a:t>
            </a:fld>
            <a:endParaRPr lang="en-US"/>
          </a:p>
        </p:txBody>
      </p:sp>
    </p:spTree>
    <p:extLst>
      <p:ext uri="{BB962C8B-B14F-4D97-AF65-F5344CB8AC3E}">
        <p14:creationId xmlns:p14="http://schemas.microsoft.com/office/powerpoint/2010/main" val="2889942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21</a:t>
            </a:fld>
            <a:endParaRPr lang="en-US"/>
          </a:p>
        </p:txBody>
      </p:sp>
    </p:spTree>
    <p:extLst>
      <p:ext uri="{BB962C8B-B14F-4D97-AF65-F5344CB8AC3E}">
        <p14:creationId xmlns:p14="http://schemas.microsoft.com/office/powerpoint/2010/main" val="1866053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2084252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1630658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2803151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604710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382640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2150488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2630946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904379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a:t>Click to edit Master title style</a:t>
            </a:r>
          </a:p>
        </p:txBody>
      </p:sp>
      <p:sp>
        <p:nvSpPr>
          <p:cNvPr id="18" name="Freeform: Shape 17">
            <a:extLst>
              <a:ext uri="{FF2B5EF4-FFF2-40B4-BE49-F238E27FC236}">
                <a16:creationId xmlns:a16="http://schemas.microsoft.com/office/drawing/2014/main" id="{917898B7-F93B-4593-A139-CD5476685D63}"/>
              </a:ext>
            </a:extLst>
          </p:cNvPr>
          <p:cNvSpPr>
            <a:spLocks noGrp="1"/>
          </p:cNvSpPr>
          <p:nvPr>
            <p:ph type="pic" sz="quarter" idx="19" hasCustomPrompt="1"/>
          </p:nvPr>
        </p:nvSpPr>
        <p:spPr>
          <a:xfrm>
            <a:off x="8299638" y="2012316"/>
            <a:ext cx="2077131" cy="2077131"/>
          </a:xfrm>
          <a:custGeom>
            <a:avLst/>
            <a:gdLst>
              <a:gd name="connsiteX0" fmla="*/ 1038566 w 2077131"/>
              <a:gd name="connsiteY0" fmla="*/ 0 h 2077131"/>
              <a:gd name="connsiteX1" fmla="*/ 2077131 w 2077131"/>
              <a:gd name="connsiteY1" fmla="*/ 1038566 h 2077131"/>
              <a:gd name="connsiteX2" fmla="*/ 1038566 w 2077131"/>
              <a:gd name="connsiteY2" fmla="*/ 2077131 h 2077131"/>
              <a:gd name="connsiteX3" fmla="*/ 0 w 2077131"/>
              <a:gd name="connsiteY3" fmla="*/ 1038566 h 2077131"/>
            </a:gdLst>
            <a:ahLst/>
            <a:cxnLst>
              <a:cxn ang="0">
                <a:pos x="connsiteX0" y="connsiteY0"/>
              </a:cxn>
              <a:cxn ang="0">
                <a:pos x="connsiteX1" y="connsiteY1"/>
              </a:cxn>
              <a:cxn ang="0">
                <a:pos x="connsiteX2" y="connsiteY2"/>
              </a:cxn>
              <a:cxn ang="0">
                <a:pos x="connsiteX3" y="connsiteY3"/>
              </a:cxn>
            </a:cxnLst>
            <a:rect l="l" t="t" r="r" b="b"/>
            <a:pathLst>
              <a:path w="2077131" h="2077131">
                <a:moveTo>
                  <a:pt x="1038566" y="0"/>
                </a:moveTo>
                <a:lnTo>
                  <a:pt x="2077131" y="1038566"/>
                </a:lnTo>
                <a:lnTo>
                  <a:pt x="1038566" y="2077131"/>
                </a:lnTo>
                <a:lnTo>
                  <a:pt x="0" y="103856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6" name="Freeform: Shape 15">
            <a:extLst>
              <a:ext uri="{FF2B5EF4-FFF2-40B4-BE49-F238E27FC236}">
                <a16:creationId xmlns:a16="http://schemas.microsoft.com/office/drawing/2014/main" id="{8A4C130F-B00F-4855-9B86-18F7A58929A6}"/>
              </a:ext>
            </a:extLst>
          </p:cNvPr>
          <p:cNvSpPr>
            <a:spLocks noGrp="1"/>
          </p:cNvSpPr>
          <p:nvPr>
            <p:ph type="pic" sz="quarter" idx="20" hasCustomPrompt="1"/>
          </p:nvPr>
        </p:nvSpPr>
        <p:spPr>
          <a:xfrm>
            <a:off x="1781497" y="2012317"/>
            <a:ext cx="2077131" cy="2077131"/>
          </a:xfrm>
          <a:custGeom>
            <a:avLst/>
            <a:gdLst>
              <a:gd name="connsiteX0" fmla="*/ 1038566 w 2077131"/>
              <a:gd name="connsiteY0" fmla="*/ 0 h 2077131"/>
              <a:gd name="connsiteX1" fmla="*/ 2077131 w 2077131"/>
              <a:gd name="connsiteY1" fmla="*/ 1038566 h 2077131"/>
              <a:gd name="connsiteX2" fmla="*/ 1038566 w 2077131"/>
              <a:gd name="connsiteY2" fmla="*/ 2077131 h 2077131"/>
              <a:gd name="connsiteX3" fmla="*/ 0 w 2077131"/>
              <a:gd name="connsiteY3" fmla="*/ 1038566 h 2077131"/>
            </a:gdLst>
            <a:ahLst/>
            <a:cxnLst>
              <a:cxn ang="0">
                <a:pos x="connsiteX0" y="connsiteY0"/>
              </a:cxn>
              <a:cxn ang="0">
                <a:pos x="connsiteX1" y="connsiteY1"/>
              </a:cxn>
              <a:cxn ang="0">
                <a:pos x="connsiteX2" y="connsiteY2"/>
              </a:cxn>
              <a:cxn ang="0">
                <a:pos x="connsiteX3" y="connsiteY3"/>
              </a:cxn>
            </a:cxnLst>
            <a:rect l="l" t="t" r="r" b="b"/>
            <a:pathLst>
              <a:path w="2077131" h="2077131">
                <a:moveTo>
                  <a:pt x="1038566" y="0"/>
                </a:moveTo>
                <a:lnTo>
                  <a:pt x="2077131" y="1038566"/>
                </a:lnTo>
                <a:lnTo>
                  <a:pt x="1038566" y="2077131"/>
                </a:lnTo>
                <a:lnTo>
                  <a:pt x="0" y="103856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7" name="Freeform: Shape 16">
            <a:extLst>
              <a:ext uri="{FF2B5EF4-FFF2-40B4-BE49-F238E27FC236}">
                <a16:creationId xmlns:a16="http://schemas.microsoft.com/office/drawing/2014/main" id="{12F9B470-A205-431C-8234-9F051931B172}"/>
              </a:ext>
            </a:extLst>
          </p:cNvPr>
          <p:cNvSpPr>
            <a:spLocks noGrp="1"/>
          </p:cNvSpPr>
          <p:nvPr>
            <p:ph type="pic" sz="quarter" idx="21" hasCustomPrompt="1"/>
          </p:nvPr>
        </p:nvSpPr>
        <p:spPr>
          <a:xfrm>
            <a:off x="5023700" y="2012317"/>
            <a:ext cx="2077131" cy="2077131"/>
          </a:xfrm>
          <a:custGeom>
            <a:avLst/>
            <a:gdLst>
              <a:gd name="connsiteX0" fmla="*/ 1038566 w 2077131"/>
              <a:gd name="connsiteY0" fmla="*/ 0 h 2077131"/>
              <a:gd name="connsiteX1" fmla="*/ 2077131 w 2077131"/>
              <a:gd name="connsiteY1" fmla="*/ 1038566 h 2077131"/>
              <a:gd name="connsiteX2" fmla="*/ 1038566 w 2077131"/>
              <a:gd name="connsiteY2" fmla="*/ 2077131 h 2077131"/>
              <a:gd name="connsiteX3" fmla="*/ 0 w 2077131"/>
              <a:gd name="connsiteY3" fmla="*/ 1038566 h 2077131"/>
            </a:gdLst>
            <a:ahLst/>
            <a:cxnLst>
              <a:cxn ang="0">
                <a:pos x="connsiteX0" y="connsiteY0"/>
              </a:cxn>
              <a:cxn ang="0">
                <a:pos x="connsiteX1" y="connsiteY1"/>
              </a:cxn>
              <a:cxn ang="0">
                <a:pos x="connsiteX2" y="connsiteY2"/>
              </a:cxn>
              <a:cxn ang="0">
                <a:pos x="connsiteX3" y="connsiteY3"/>
              </a:cxn>
            </a:cxnLst>
            <a:rect l="l" t="t" r="r" b="b"/>
            <a:pathLst>
              <a:path w="2077131" h="2077131">
                <a:moveTo>
                  <a:pt x="1038566" y="0"/>
                </a:moveTo>
                <a:lnTo>
                  <a:pt x="2077131" y="1038566"/>
                </a:lnTo>
                <a:lnTo>
                  <a:pt x="1038566" y="2077131"/>
                </a:lnTo>
                <a:lnTo>
                  <a:pt x="0" y="103856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2300250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
        <p:nvSpPr>
          <p:cNvPr id="27" name="Freeform: Shape 26">
            <a:extLst>
              <a:ext uri="{FF2B5EF4-FFF2-40B4-BE49-F238E27FC236}">
                <a16:creationId xmlns:a16="http://schemas.microsoft.com/office/drawing/2014/main" id="{4965BBA8-F08A-4EDC-9947-41F1A1772295}"/>
              </a:ext>
            </a:extLst>
          </p:cNvPr>
          <p:cNvSpPr>
            <a:spLocks noGrp="1"/>
          </p:cNvSpPr>
          <p:nvPr>
            <p:ph type="pic" sz="quarter" idx="18" hasCustomPrompt="1"/>
          </p:nvPr>
        </p:nvSpPr>
        <p:spPr>
          <a:xfrm>
            <a:off x="6872513" y="1598436"/>
            <a:ext cx="4666346" cy="2162629"/>
          </a:xfrm>
          <a:custGeom>
            <a:avLst/>
            <a:gdLst>
              <a:gd name="connsiteX0" fmla="*/ 0 w 4666346"/>
              <a:gd name="connsiteY0" fmla="*/ 0 h 2162629"/>
              <a:gd name="connsiteX1" fmla="*/ 4666346 w 4666346"/>
              <a:gd name="connsiteY1" fmla="*/ 0 h 2162629"/>
              <a:gd name="connsiteX2" fmla="*/ 4666346 w 4666346"/>
              <a:gd name="connsiteY2" fmla="*/ 2162629 h 2162629"/>
              <a:gd name="connsiteX3" fmla="*/ 0 w 4666346"/>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4666346" h="2162629">
                <a:moveTo>
                  <a:pt x="0" y="0"/>
                </a:moveTo>
                <a:lnTo>
                  <a:pt x="4666346" y="0"/>
                </a:lnTo>
                <a:lnTo>
                  <a:pt x="4666346"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26" name="Freeform: Shape 25">
            <a:extLst>
              <a:ext uri="{FF2B5EF4-FFF2-40B4-BE49-F238E27FC236}">
                <a16:creationId xmlns:a16="http://schemas.microsoft.com/office/drawing/2014/main" id="{E5450EB0-F521-4622-8EF3-DF5FD6F2BF98}"/>
              </a:ext>
            </a:extLst>
          </p:cNvPr>
          <p:cNvSpPr>
            <a:spLocks noGrp="1"/>
          </p:cNvSpPr>
          <p:nvPr>
            <p:ph type="pic" sz="quarter" idx="17" hasCustomPrompt="1"/>
          </p:nvPr>
        </p:nvSpPr>
        <p:spPr>
          <a:xfrm>
            <a:off x="5036457" y="1598436"/>
            <a:ext cx="1741715" cy="2162629"/>
          </a:xfrm>
          <a:custGeom>
            <a:avLst/>
            <a:gdLst>
              <a:gd name="connsiteX0" fmla="*/ 0 w 1741715"/>
              <a:gd name="connsiteY0" fmla="*/ 0 h 2162629"/>
              <a:gd name="connsiteX1" fmla="*/ 1741715 w 1741715"/>
              <a:gd name="connsiteY1" fmla="*/ 0 h 2162629"/>
              <a:gd name="connsiteX2" fmla="*/ 1741715 w 1741715"/>
              <a:gd name="connsiteY2" fmla="*/ 2162629 h 2162629"/>
              <a:gd name="connsiteX3" fmla="*/ 0 w 1741715"/>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1741715" h="2162629">
                <a:moveTo>
                  <a:pt x="0" y="0"/>
                </a:moveTo>
                <a:lnTo>
                  <a:pt x="1741715" y="0"/>
                </a:lnTo>
                <a:lnTo>
                  <a:pt x="1741715"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18" name="Freeform: Shape 17">
            <a:extLst>
              <a:ext uri="{FF2B5EF4-FFF2-40B4-BE49-F238E27FC236}">
                <a16:creationId xmlns:a16="http://schemas.microsoft.com/office/drawing/2014/main" id="{A292DEEF-31FE-44C5-932B-4DCAB3E43C2D}"/>
              </a:ext>
            </a:extLst>
          </p:cNvPr>
          <p:cNvSpPr>
            <a:spLocks noGrp="1"/>
          </p:cNvSpPr>
          <p:nvPr>
            <p:ph type="pic" sz="quarter" idx="19" hasCustomPrompt="1"/>
          </p:nvPr>
        </p:nvSpPr>
        <p:spPr>
          <a:xfrm>
            <a:off x="653142" y="3874506"/>
            <a:ext cx="5566231" cy="2162629"/>
          </a:xfrm>
          <a:custGeom>
            <a:avLst/>
            <a:gdLst>
              <a:gd name="connsiteX0" fmla="*/ 0 w 5566231"/>
              <a:gd name="connsiteY0" fmla="*/ 0 h 2162629"/>
              <a:gd name="connsiteX1" fmla="*/ 5566231 w 5566231"/>
              <a:gd name="connsiteY1" fmla="*/ 0 h 2162629"/>
              <a:gd name="connsiteX2" fmla="*/ 5566231 w 5566231"/>
              <a:gd name="connsiteY2" fmla="*/ 2162629 h 2162629"/>
              <a:gd name="connsiteX3" fmla="*/ 0 w 5566231"/>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5566231" h="2162629">
                <a:moveTo>
                  <a:pt x="0" y="0"/>
                </a:moveTo>
                <a:lnTo>
                  <a:pt x="5566231" y="0"/>
                </a:lnTo>
                <a:lnTo>
                  <a:pt x="5566231"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21" name="Freeform: Shape 20">
            <a:extLst>
              <a:ext uri="{FF2B5EF4-FFF2-40B4-BE49-F238E27FC236}">
                <a16:creationId xmlns:a16="http://schemas.microsoft.com/office/drawing/2014/main" id="{2475D97A-0BC2-4CD5-9974-2535350546CB}"/>
              </a:ext>
            </a:extLst>
          </p:cNvPr>
          <p:cNvSpPr>
            <a:spLocks noGrp="1"/>
          </p:cNvSpPr>
          <p:nvPr>
            <p:ph type="pic" sz="quarter" idx="20" hasCustomPrompt="1"/>
          </p:nvPr>
        </p:nvSpPr>
        <p:spPr>
          <a:xfrm>
            <a:off x="6320972" y="3874505"/>
            <a:ext cx="5217887" cy="2162629"/>
          </a:xfrm>
          <a:custGeom>
            <a:avLst/>
            <a:gdLst>
              <a:gd name="connsiteX0" fmla="*/ 0 w 5217887"/>
              <a:gd name="connsiteY0" fmla="*/ 0 h 2162629"/>
              <a:gd name="connsiteX1" fmla="*/ 5217887 w 5217887"/>
              <a:gd name="connsiteY1" fmla="*/ 0 h 2162629"/>
              <a:gd name="connsiteX2" fmla="*/ 5217887 w 5217887"/>
              <a:gd name="connsiteY2" fmla="*/ 2162629 h 2162629"/>
              <a:gd name="connsiteX3" fmla="*/ 0 w 521788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5217887" h="2162629">
                <a:moveTo>
                  <a:pt x="0" y="0"/>
                </a:moveTo>
                <a:lnTo>
                  <a:pt x="5217887" y="0"/>
                </a:lnTo>
                <a:lnTo>
                  <a:pt x="5217887"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23" name="Freeform: Shape 22">
            <a:extLst>
              <a:ext uri="{FF2B5EF4-FFF2-40B4-BE49-F238E27FC236}">
                <a16:creationId xmlns:a16="http://schemas.microsoft.com/office/drawing/2014/main" id="{44163C64-4061-41CA-BBA5-9CEBF72F3074}"/>
              </a:ext>
            </a:extLst>
          </p:cNvPr>
          <p:cNvSpPr>
            <a:spLocks noGrp="1"/>
          </p:cNvSpPr>
          <p:nvPr>
            <p:ph type="pic" sz="quarter" idx="21" hasCustomPrompt="1"/>
          </p:nvPr>
        </p:nvSpPr>
        <p:spPr>
          <a:xfrm>
            <a:off x="653141" y="1598437"/>
            <a:ext cx="4252688" cy="2162629"/>
          </a:xfrm>
          <a:custGeom>
            <a:avLst/>
            <a:gdLst>
              <a:gd name="connsiteX0" fmla="*/ 0 w 4252688"/>
              <a:gd name="connsiteY0" fmla="*/ 0 h 2162629"/>
              <a:gd name="connsiteX1" fmla="*/ 4252688 w 4252688"/>
              <a:gd name="connsiteY1" fmla="*/ 0 h 2162629"/>
              <a:gd name="connsiteX2" fmla="*/ 4252688 w 4252688"/>
              <a:gd name="connsiteY2" fmla="*/ 2162629 h 2162629"/>
              <a:gd name="connsiteX3" fmla="*/ 0 w 4252688"/>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4252688" h="2162629">
                <a:moveTo>
                  <a:pt x="0" y="0"/>
                </a:moveTo>
                <a:lnTo>
                  <a:pt x="4252688" y="0"/>
                </a:lnTo>
                <a:lnTo>
                  <a:pt x="4252688"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242103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01">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798B3952-8D0C-47DB-B8CF-73D01D02A76A}"/>
              </a:ext>
            </a:extLst>
          </p:cNvPr>
          <p:cNvSpPr>
            <a:spLocks noGrp="1"/>
          </p:cNvSpPr>
          <p:nvPr>
            <p:ph type="pic" sz="quarter" idx="18" hasCustomPrompt="1"/>
          </p:nvPr>
        </p:nvSpPr>
        <p:spPr>
          <a:xfrm>
            <a:off x="5807769" y="1997766"/>
            <a:ext cx="2862468" cy="2862468"/>
          </a:xfrm>
          <a:custGeom>
            <a:avLst/>
            <a:gdLst>
              <a:gd name="connsiteX0" fmla="*/ 1431234 w 2862468"/>
              <a:gd name="connsiteY0" fmla="*/ 0 h 2862468"/>
              <a:gd name="connsiteX1" fmla="*/ 2862468 w 2862468"/>
              <a:gd name="connsiteY1" fmla="*/ 1431234 h 2862468"/>
              <a:gd name="connsiteX2" fmla="*/ 1431234 w 2862468"/>
              <a:gd name="connsiteY2" fmla="*/ 2862468 h 2862468"/>
              <a:gd name="connsiteX3" fmla="*/ 0 w 2862468"/>
              <a:gd name="connsiteY3" fmla="*/ 1431234 h 2862468"/>
            </a:gdLst>
            <a:ahLst/>
            <a:cxnLst>
              <a:cxn ang="0">
                <a:pos x="connsiteX0" y="connsiteY0"/>
              </a:cxn>
              <a:cxn ang="0">
                <a:pos x="connsiteX1" y="connsiteY1"/>
              </a:cxn>
              <a:cxn ang="0">
                <a:pos x="connsiteX2" y="connsiteY2"/>
              </a:cxn>
              <a:cxn ang="0">
                <a:pos x="connsiteX3" y="connsiteY3"/>
              </a:cxn>
            </a:cxnLst>
            <a:rect l="l" t="t" r="r" b="b"/>
            <a:pathLst>
              <a:path w="2862468" h="2862468">
                <a:moveTo>
                  <a:pt x="1431234" y="0"/>
                </a:moveTo>
                <a:lnTo>
                  <a:pt x="2862468" y="1431234"/>
                </a:lnTo>
                <a:lnTo>
                  <a:pt x="1431234" y="2862468"/>
                </a:lnTo>
                <a:lnTo>
                  <a:pt x="0" y="143123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9" name="Freeform: Shape 18">
            <a:extLst>
              <a:ext uri="{FF2B5EF4-FFF2-40B4-BE49-F238E27FC236}">
                <a16:creationId xmlns:a16="http://schemas.microsoft.com/office/drawing/2014/main" id="{AF46A880-BBB9-4AB0-9CE0-2FC475F93363}"/>
              </a:ext>
            </a:extLst>
          </p:cNvPr>
          <p:cNvSpPr>
            <a:spLocks noGrp="1"/>
          </p:cNvSpPr>
          <p:nvPr>
            <p:ph type="pic" sz="quarter" idx="17" hasCustomPrompt="1"/>
          </p:nvPr>
        </p:nvSpPr>
        <p:spPr>
          <a:xfrm>
            <a:off x="3521764" y="1351869"/>
            <a:ext cx="2862468" cy="2862468"/>
          </a:xfrm>
          <a:custGeom>
            <a:avLst/>
            <a:gdLst>
              <a:gd name="connsiteX0" fmla="*/ 1431234 w 2862468"/>
              <a:gd name="connsiteY0" fmla="*/ 0 h 2862468"/>
              <a:gd name="connsiteX1" fmla="*/ 2862468 w 2862468"/>
              <a:gd name="connsiteY1" fmla="*/ 1431234 h 2862468"/>
              <a:gd name="connsiteX2" fmla="*/ 1431234 w 2862468"/>
              <a:gd name="connsiteY2" fmla="*/ 2862468 h 2862468"/>
              <a:gd name="connsiteX3" fmla="*/ 0 w 2862468"/>
              <a:gd name="connsiteY3" fmla="*/ 1431234 h 2862468"/>
            </a:gdLst>
            <a:ahLst/>
            <a:cxnLst>
              <a:cxn ang="0">
                <a:pos x="connsiteX0" y="connsiteY0"/>
              </a:cxn>
              <a:cxn ang="0">
                <a:pos x="connsiteX1" y="connsiteY1"/>
              </a:cxn>
              <a:cxn ang="0">
                <a:pos x="connsiteX2" y="connsiteY2"/>
              </a:cxn>
              <a:cxn ang="0">
                <a:pos x="connsiteX3" y="connsiteY3"/>
              </a:cxn>
            </a:cxnLst>
            <a:rect l="l" t="t" r="r" b="b"/>
            <a:pathLst>
              <a:path w="2862468" h="2862468">
                <a:moveTo>
                  <a:pt x="1431234" y="0"/>
                </a:moveTo>
                <a:lnTo>
                  <a:pt x="2862468" y="1431234"/>
                </a:lnTo>
                <a:lnTo>
                  <a:pt x="1431234" y="2862468"/>
                </a:lnTo>
                <a:lnTo>
                  <a:pt x="0" y="143123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22" name="Freeform: Shape 21">
            <a:extLst>
              <a:ext uri="{FF2B5EF4-FFF2-40B4-BE49-F238E27FC236}">
                <a16:creationId xmlns:a16="http://schemas.microsoft.com/office/drawing/2014/main" id="{72AB3B1B-6EE4-49C2-A408-C4694E9B2827}"/>
              </a:ext>
            </a:extLst>
          </p:cNvPr>
          <p:cNvSpPr>
            <a:spLocks noGrp="1"/>
          </p:cNvSpPr>
          <p:nvPr>
            <p:ph type="pic" sz="quarter" idx="19" hasCustomPrompt="1"/>
          </p:nvPr>
        </p:nvSpPr>
        <p:spPr>
          <a:xfrm>
            <a:off x="8312430" y="1567168"/>
            <a:ext cx="2862468" cy="2862468"/>
          </a:xfrm>
          <a:custGeom>
            <a:avLst/>
            <a:gdLst>
              <a:gd name="connsiteX0" fmla="*/ 1431234 w 2862468"/>
              <a:gd name="connsiteY0" fmla="*/ 0 h 2862468"/>
              <a:gd name="connsiteX1" fmla="*/ 2862468 w 2862468"/>
              <a:gd name="connsiteY1" fmla="*/ 1431234 h 2862468"/>
              <a:gd name="connsiteX2" fmla="*/ 1431234 w 2862468"/>
              <a:gd name="connsiteY2" fmla="*/ 2862468 h 2862468"/>
              <a:gd name="connsiteX3" fmla="*/ 0 w 2862468"/>
              <a:gd name="connsiteY3" fmla="*/ 1431234 h 2862468"/>
            </a:gdLst>
            <a:ahLst/>
            <a:cxnLst>
              <a:cxn ang="0">
                <a:pos x="connsiteX0" y="connsiteY0"/>
              </a:cxn>
              <a:cxn ang="0">
                <a:pos x="connsiteX1" y="connsiteY1"/>
              </a:cxn>
              <a:cxn ang="0">
                <a:pos x="connsiteX2" y="connsiteY2"/>
              </a:cxn>
              <a:cxn ang="0">
                <a:pos x="connsiteX3" y="connsiteY3"/>
              </a:cxn>
            </a:cxnLst>
            <a:rect l="l" t="t" r="r" b="b"/>
            <a:pathLst>
              <a:path w="2862468" h="2862468">
                <a:moveTo>
                  <a:pt x="1431234" y="0"/>
                </a:moveTo>
                <a:lnTo>
                  <a:pt x="2862468" y="1431234"/>
                </a:lnTo>
                <a:lnTo>
                  <a:pt x="1431234" y="2862468"/>
                </a:lnTo>
                <a:lnTo>
                  <a:pt x="0" y="143123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7" name="Freeform: Shape 16">
            <a:extLst>
              <a:ext uri="{FF2B5EF4-FFF2-40B4-BE49-F238E27FC236}">
                <a16:creationId xmlns:a16="http://schemas.microsoft.com/office/drawing/2014/main" id="{7B96E6E3-336E-4E78-A326-82A99CA4ADF9}"/>
              </a:ext>
            </a:extLst>
          </p:cNvPr>
          <p:cNvSpPr>
            <a:spLocks noGrp="1"/>
          </p:cNvSpPr>
          <p:nvPr>
            <p:ph type="pic" sz="quarter" idx="21" hasCustomPrompt="1"/>
          </p:nvPr>
        </p:nvSpPr>
        <p:spPr>
          <a:xfrm>
            <a:off x="1017103" y="1782467"/>
            <a:ext cx="2862468" cy="2862468"/>
          </a:xfrm>
          <a:custGeom>
            <a:avLst/>
            <a:gdLst>
              <a:gd name="connsiteX0" fmla="*/ 1431234 w 2862468"/>
              <a:gd name="connsiteY0" fmla="*/ 0 h 2862468"/>
              <a:gd name="connsiteX1" fmla="*/ 2862468 w 2862468"/>
              <a:gd name="connsiteY1" fmla="*/ 1431234 h 2862468"/>
              <a:gd name="connsiteX2" fmla="*/ 1431234 w 2862468"/>
              <a:gd name="connsiteY2" fmla="*/ 2862468 h 2862468"/>
              <a:gd name="connsiteX3" fmla="*/ 0 w 2862468"/>
              <a:gd name="connsiteY3" fmla="*/ 1431234 h 2862468"/>
            </a:gdLst>
            <a:ahLst/>
            <a:cxnLst>
              <a:cxn ang="0">
                <a:pos x="connsiteX0" y="connsiteY0"/>
              </a:cxn>
              <a:cxn ang="0">
                <a:pos x="connsiteX1" y="connsiteY1"/>
              </a:cxn>
              <a:cxn ang="0">
                <a:pos x="connsiteX2" y="connsiteY2"/>
              </a:cxn>
              <a:cxn ang="0">
                <a:pos x="connsiteX3" y="connsiteY3"/>
              </a:cxn>
            </a:cxnLst>
            <a:rect l="l" t="t" r="r" b="b"/>
            <a:pathLst>
              <a:path w="2862468" h="2862468">
                <a:moveTo>
                  <a:pt x="1431234" y="0"/>
                </a:moveTo>
                <a:lnTo>
                  <a:pt x="2862468" y="1431234"/>
                </a:lnTo>
                <a:lnTo>
                  <a:pt x="1431234" y="2862468"/>
                </a:lnTo>
                <a:lnTo>
                  <a:pt x="0" y="143123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4779818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_01">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C55CB851-BB12-41B1-96BD-BCC130BC4D26}"/>
              </a:ext>
            </a:extLst>
          </p:cNvPr>
          <p:cNvSpPr>
            <a:spLocks noGrp="1"/>
          </p:cNvSpPr>
          <p:nvPr>
            <p:ph type="pic" sz="quarter" idx="18" hasCustomPrompt="1"/>
          </p:nvPr>
        </p:nvSpPr>
        <p:spPr>
          <a:xfrm>
            <a:off x="8048147" y="1882343"/>
            <a:ext cx="3584980" cy="3584980"/>
          </a:xfrm>
          <a:custGeom>
            <a:avLst/>
            <a:gdLst>
              <a:gd name="connsiteX0" fmla="*/ 1792490 w 3584980"/>
              <a:gd name="connsiteY0" fmla="*/ 0 h 3584980"/>
              <a:gd name="connsiteX1" fmla="*/ 3584980 w 3584980"/>
              <a:gd name="connsiteY1" fmla="*/ 1792490 h 3584980"/>
              <a:gd name="connsiteX2" fmla="*/ 1792490 w 3584980"/>
              <a:gd name="connsiteY2" fmla="*/ 3584980 h 3584980"/>
              <a:gd name="connsiteX3" fmla="*/ 0 w 3584980"/>
              <a:gd name="connsiteY3" fmla="*/ 1792490 h 3584980"/>
              <a:gd name="connsiteX4" fmla="*/ 1792490 w 3584980"/>
              <a:gd name="connsiteY4" fmla="*/ 0 h 3584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4980" h="3584980">
                <a:moveTo>
                  <a:pt x="1792490" y="0"/>
                </a:moveTo>
                <a:cubicBezTo>
                  <a:pt x="2782455" y="0"/>
                  <a:pt x="3584980" y="802525"/>
                  <a:pt x="3584980" y="1792490"/>
                </a:cubicBezTo>
                <a:cubicBezTo>
                  <a:pt x="3584980" y="2782455"/>
                  <a:pt x="2782455" y="3584980"/>
                  <a:pt x="1792490" y="3584980"/>
                </a:cubicBezTo>
                <a:cubicBezTo>
                  <a:pt x="802525" y="3584980"/>
                  <a:pt x="0" y="2782455"/>
                  <a:pt x="0" y="1792490"/>
                </a:cubicBezTo>
                <a:cubicBezTo>
                  <a:pt x="0" y="802525"/>
                  <a:pt x="802525" y="0"/>
                  <a:pt x="1792490" y="0"/>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7" name="Freeform: Shape 16">
            <a:extLst>
              <a:ext uri="{FF2B5EF4-FFF2-40B4-BE49-F238E27FC236}">
                <a16:creationId xmlns:a16="http://schemas.microsoft.com/office/drawing/2014/main" id="{2446E907-BACB-424D-89BD-B8476A738328}"/>
              </a:ext>
            </a:extLst>
          </p:cNvPr>
          <p:cNvSpPr>
            <a:spLocks noGrp="1"/>
          </p:cNvSpPr>
          <p:nvPr>
            <p:ph type="pic" sz="quarter" idx="17" hasCustomPrompt="1"/>
          </p:nvPr>
        </p:nvSpPr>
        <p:spPr>
          <a:xfrm>
            <a:off x="4303511" y="1882343"/>
            <a:ext cx="3584980" cy="3584980"/>
          </a:xfrm>
          <a:custGeom>
            <a:avLst/>
            <a:gdLst>
              <a:gd name="connsiteX0" fmla="*/ 1792490 w 3584980"/>
              <a:gd name="connsiteY0" fmla="*/ 0 h 3584980"/>
              <a:gd name="connsiteX1" fmla="*/ 3584980 w 3584980"/>
              <a:gd name="connsiteY1" fmla="*/ 1792490 h 3584980"/>
              <a:gd name="connsiteX2" fmla="*/ 1792490 w 3584980"/>
              <a:gd name="connsiteY2" fmla="*/ 3584980 h 3584980"/>
              <a:gd name="connsiteX3" fmla="*/ 0 w 3584980"/>
              <a:gd name="connsiteY3" fmla="*/ 1792490 h 3584980"/>
              <a:gd name="connsiteX4" fmla="*/ 1792490 w 3584980"/>
              <a:gd name="connsiteY4" fmla="*/ 0 h 3584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4980" h="3584980">
                <a:moveTo>
                  <a:pt x="1792490" y="0"/>
                </a:moveTo>
                <a:cubicBezTo>
                  <a:pt x="2782455" y="0"/>
                  <a:pt x="3584980" y="802525"/>
                  <a:pt x="3584980" y="1792490"/>
                </a:cubicBezTo>
                <a:cubicBezTo>
                  <a:pt x="3584980" y="2782455"/>
                  <a:pt x="2782455" y="3584980"/>
                  <a:pt x="1792490" y="3584980"/>
                </a:cubicBezTo>
                <a:cubicBezTo>
                  <a:pt x="802525" y="3584980"/>
                  <a:pt x="0" y="2782455"/>
                  <a:pt x="0" y="1792490"/>
                </a:cubicBezTo>
                <a:cubicBezTo>
                  <a:pt x="0" y="802525"/>
                  <a:pt x="802525" y="0"/>
                  <a:pt x="1792490" y="0"/>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18" name="Freeform: Shape 17">
            <a:extLst>
              <a:ext uri="{FF2B5EF4-FFF2-40B4-BE49-F238E27FC236}">
                <a16:creationId xmlns:a16="http://schemas.microsoft.com/office/drawing/2014/main" id="{A292DEEF-31FE-44C5-932B-4DCAB3E43C2D}"/>
              </a:ext>
            </a:extLst>
          </p:cNvPr>
          <p:cNvSpPr>
            <a:spLocks noGrp="1"/>
          </p:cNvSpPr>
          <p:nvPr>
            <p:ph type="pic" sz="quarter" idx="19" hasCustomPrompt="1"/>
          </p:nvPr>
        </p:nvSpPr>
        <p:spPr>
          <a:xfrm>
            <a:off x="653142" y="8313204"/>
            <a:ext cx="5566231" cy="2162629"/>
          </a:xfrm>
          <a:custGeom>
            <a:avLst/>
            <a:gdLst>
              <a:gd name="connsiteX0" fmla="*/ 0 w 5566231"/>
              <a:gd name="connsiteY0" fmla="*/ 0 h 2162629"/>
              <a:gd name="connsiteX1" fmla="*/ 5566231 w 5566231"/>
              <a:gd name="connsiteY1" fmla="*/ 0 h 2162629"/>
              <a:gd name="connsiteX2" fmla="*/ 5566231 w 5566231"/>
              <a:gd name="connsiteY2" fmla="*/ 2162629 h 2162629"/>
              <a:gd name="connsiteX3" fmla="*/ 0 w 5566231"/>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5566231" h="2162629">
                <a:moveTo>
                  <a:pt x="0" y="0"/>
                </a:moveTo>
                <a:lnTo>
                  <a:pt x="5566231" y="0"/>
                </a:lnTo>
                <a:lnTo>
                  <a:pt x="5566231"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21" name="Freeform: Shape 20">
            <a:extLst>
              <a:ext uri="{FF2B5EF4-FFF2-40B4-BE49-F238E27FC236}">
                <a16:creationId xmlns:a16="http://schemas.microsoft.com/office/drawing/2014/main" id="{2475D97A-0BC2-4CD5-9974-2535350546CB}"/>
              </a:ext>
            </a:extLst>
          </p:cNvPr>
          <p:cNvSpPr>
            <a:spLocks noGrp="1"/>
          </p:cNvSpPr>
          <p:nvPr>
            <p:ph type="pic" sz="quarter" idx="20" hasCustomPrompt="1"/>
          </p:nvPr>
        </p:nvSpPr>
        <p:spPr>
          <a:xfrm>
            <a:off x="6320972" y="8313203"/>
            <a:ext cx="5217887" cy="2162629"/>
          </a:xfrm>
          <a:custGeom>
            <a:avLst/>
            <a:gdLst>
              <a:gd name="connsiteX0" fmla="*/ 0 w 5217887"/>
              <a:gd name="connsiteY0" fmla="*/ 0 h 2162629"/>
              <a:gd name="connsiteX1" fmla="*/ 5217887 w 5217887"/>
              <a:gd name="connsiteY1" fmla="*/ 0 h 2162629"/>
              <a:gd name="connsiteX2" fmla="*/ 5217887 w 5217887"/>
              <a:gd name="connsiteY2" fmla="*/ 2162629 h 2162629"/>
              <a:gd name="connsiteX3" fmla="*/ 0 w 521788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5217887" h="2162629">
                <a:moveTo>
                  <a:pt x="0" y="0"/>
                </a:moveTo>
                <a:lnTo>
                  <a:pt x="5217887" y="0"/>
                </a:lnTo>
                <a:lnTo>
                  <a:pt x="5217887" y="2162629"/>
                </a:lnTo>
                <a:lnTo>
                  <a:pt x="0" y="216262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6" name="Freeform: Shape 15">
            <a:extLst>
              <a:ext uri="{FF2B5EF4-FFF2-40B4-BE49-F238E27FC236}">
                <a16:creationId xmlns:a16="http://schemas.microsoft.com/office/drawing/2014/main" id="{FE6A0232-6D32-436E-B598-6B5DCCBDA350}"/>
              </a:ext>
            </a:extLst>
          </p:cNvPr>
          <p:cNvSpPr>
            <a:spLocks noGrp="1"/>
          </p:cNvSpPr>
          <p:nvPr>
            <p:ph type="pic" sz="quarter" idx="21" hasCustomPrompt="1"/>
          </p:nvPr>
        </p:nvSpPr>
        <p:spPr>
          <a:xfrm>
            <a:off x="558875" y="1882343"/>
            <a:ext cx="3584980" cy="3584980"/>
          </a:xfrm>
          <a:custGeom>
            <a:avLst/>
            <a:gdLst>
              <a:gd name="connsiteX0" fmla="*/ 1792490 w 3584980"/>
              <a:gd name="connsiteY0" fmla="*/ 0 h 3584980"/>
              <a:gd name="connsiteX1" fmla="*/ 3584980 w 3584980"/>
              <a:gd name="connsiteY1" fmla="*/ 1792490 h 3584980"/>
              <a:gd name="connsiteX2" fmla="*/ 1792490 w 3584980"/>
              <a:gd name="connsiteY2" fmla="*/ 3584980 h 3584980"/>
              <a:gd name="connsiteX3" fmla="*/ 0 w 3584980"/>
              <a:gd name="connsiteY3" fmla="*/ 1792490 h 3584980"/>
              <a:gd name="connsiteX4" fmla="*/ 1792490 w 3584980"/>
              <a:gd name="connsiteY4" fmla="*/ 0 h 3584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4980" h="3584980">
                <a:moveTo>
                  <a:pt x="1792490" y="0"/>
                </a:moveTo>
                <a:cubicBezTo>
                  <a:pt x="2782455" y="0"/>
                  <a:pt x="3584980" y="802525"/>
                  <a:pt x="3584980" y="1792490"/>
                </a:cubicBezTo>
                <a:cubicBezTo>
                  <a:pt x="3584980" y="2782455"/>
                  <a:pt x="2782455" y="3584980"/>
                  <a:pt x="1792490" y="3584980"/>
                </a:cubicBezTo>
                <a:cubicBezTo>
                  <a:pt x="802525" y="3584980"/>
                  <a:pt x="0" y="2782455"/>
                  <a:pt x="0" y="1792490"/>
                </a:cubicBezTo>
                <a:cubicBezTo>
                  <a:pt x="0" y="802525"/>
                  <a:pt x="802525" y="0"/>
                  <a:pt x="1792490" y="0"/>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421995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1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4" name="Freeform: Shape 13">
            <a:extLst>
              <a:ext uri="{FF2B5EF4-FFF2-40B4-BE49-F238E27FC236}">
                <a16:creationId xmlns:a16="http://schemas.microsoft.com/office/drawing/2014/main" id="{775A7FB1-3DC6-4934-917B-FBB3FD7D9337}"/>
              </a:ext>
            </a:extLst>
          </p:cNvPr>
          <p:cNvSpPr>
            <a:spLocks noGrp="1"/>
          </p:cNvSpPr>
          <p:nvPr>
            <p:ph type="pic" sz="quarter" idx="21" hasCustomPrompt="1"/>
          </p:nvPr>
        </p:nvSpPr>
        <p:spPr>
          <a:xfrm>
            <a:off x="838201" y="1899377"/>
            <a:ext cx="3543300" cy="4063272"/>
          </a:xfrm>
          <a:custGeom>
            <a:avLst/>
            <a:gdLst>
              <a:gd name="connsiteX0" fmla="*/ 0 w 3543300"/>
              <a:gd name="connsiteY0" fmla="*/ 0 h 4063272"/>
              <a:gd name="connsiteX1" fmla="*/ 3543300 w 3543300"/>
              <a:gd name="connsiteY1" fmla="*/ 0 h 4063272"/>
              <a:gd name="connsiteX2" fmla="*/ 3543300 w 3543300"/>
              <a:gd name="connsiteY2" fmla="*/ 4063272 h 4063272"/>
              <a:gd name="connsiteX3" fmla="*/ 0 w 3543300"/>
              <a:gd name="connsiteY3" fmla="*/ 4063272 h 4063272"/>
            </a:gdLst>
            <a:ahLst/>
            <a:cxnLst>
              <a:cxn ang="0">
                <a:pos x="connsiteX0" y="connsiteY0"/>
              </a:cxn>
              <a:cxn ang="0">
                <a:pos x="connsiteX1" y="connsiteY1"/>
              </a:cxn>
              <a:cxn ang="0">
                <a:pos x="connsiteX2" y="connsiteY2"/>
              </a:cxn>
              <a:cxn ang="0">
                <a:pos x="connsiteX3" y="connsiteY3"/>
              </a:cxn>
            </a:cxnLst>
            <a:rect l="l" t="t" r="r" b="b"/>
            <a:pathLst>
              <a:path w="3543300" h="4063272">
                <a:moveTo>
                  <a:pt x="0" y="0"/>
                </a:moveTo>
                <a:lnTo>
                  <a:pt x="3543300" y="0"/>
                </a:lnTo>
                <a:lnTo>
                  <a:pt x="3543300" y="4063272"/>
                </a:lnTo>
                <a:lnTo>
                  <a:pt x="0" y="4063272"/>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2520277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5" name="Freeform: Shape 14">
            <a:extLst>
              <a:ext uri="{FF2B5EF4-FFF2-40B4-BE49-F238E27FC236}">
                <a16:creationId xmlns:a16="http://schemas.microsoft.com/office/drawing/2014/main" id="{BC5E0294-94EB-41F5-A905-A41077DA7964}"/>
              </a:ext>
            </a:extLst>
          </p:cNvPr>
          <p:cNvSpPr>
            <a:spLocks noGrp="1"/>
          </p:cNvSpPr>
          <p:nvPr>
            <p:ph type="pic" sz="quarter" idx="21" hasCustomPrompt="1"/>
          </p:nvPr>
        </p:nvSpPr>
        <p:spPr>
          <a:xfrm>
            <a:off x="1809039" y="2050415"/>
            <a:ext cx="2814409" cy="2120811"/>
          </a:xfrm>
          <a:custGeom>
            <a:avLst/>
            <a:gdLst>
              <a:gd name="connsiteX0" fmla="*/ 1447708 w 2814409"/>
              <a:gd name="connsiteY0" fmla="*/ 393 h 2120811"/>
              <a:gd name="connsiteX1" fmla="*/ 1836322 w 2814409"/>
              <a:gd name="connsiteY1" fmla="*/ 44995 h 2120811"/>
              <a:gd name="connsiteX2" fmla="*/ 2668608 w 2814409"/>
              <a:gd name="connsiteY2" fmla="*/ 1359643 h 2120811"/>
              <a:gd name="connsiteX3" fmla="*/ 1224947 w 2814409"/>
              <a:gd name="connsiteY3" fmla="*/ 1877244 h 2120811"/>
              <a:gd name="connsiteX4" fmla="*/ 820818 w 2814409"/>
              <a:gd name="connsiteY4" fmla="*/ 2120811 h 2120811"/>
              <a:gd name="connsiteX5" fmla="*/ 715629 w 2814409"/>
              <a:gd name="connsiteY5" fmla="*/ 1763498 h 2120811"/>
              <a:gd name="connsiteX6" fmla="*/ 393691 w 2814409"/>
              <a:gd name="connsiteY6" fmla="*/ 288745 h 2120811"/>
              <a:gd name="connsiteX7" fmla="*/ 1447708 w 2814409"/>
              <a:gd name="connsiteY7" fmla="*/ 393 h 212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4409" h="2120811">
                <a:moveTo>
                  <a:pt x="1447708" y="393"/>
                </a:moveTo>
                <a:cubicBezTo>
                  <a:pt x="1577828" y="2910"/>
                  <a:pt x="1708595" y="17570"/>
                  <a:pt x="1836322" y="44995"/>
                </a:cubicBezTo>
                <a:cubicBezTo>
                  <a:pt x="2655005" y="220779"/>
                  <a:pt x="3048985" y="843095"/>
                  <a:pt x="2668608" y="1359643"/>
                </a:cubicBezTo>
                <a:cubicBezTo>
                  <a:pt x="2402247" y="1721359"/>
                  <a:pt x="1821893" y="1929435"/>
                  <a:pt x="1224947" y="1877244"/>
                </a:cubicBezTo>
                <a:lnTo>
                  <a:pt x="820818" y="2120811"/>
                </a:lnTo>
                <a:lnTo>
                  <a:pt x="715629" y="1763498"/>
                </a:lnTo>
                <a:cubicBezTo>
                  <a:pt x="-85461" y="1460638"/>
                  <a:pt x="-244383" y="732635"/>
                  <a:pt x="393691" y="288745"/>
                </a:cubicBezTo>
                <a:cubicBezTo>
                  <a:pt x="672817" y="94565"/>
                  <a:pt x="1057348" y="-7161"/>
                  <a:pt x="1447708" y="393"/>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6" name="Freeform: Shape 15">
            <a:extLst>
              <a:ext uri="{FF2B5EF4-FFF2-40B4-BE49-F238E27FC236}">
                <a16:creationId xmlns:a16="http://schemas.microsoft.com/office/drawing/2014/main" id="{6EF2CC92-5F81-4884-AB30-B32093AE53D9}"/>
              </a:ext>
            </a:extLst>
          </p:cNvPr>
          <p:cNvSpPr>
            <a:spLocks noGrp="1"/>
          </p:cNvSpPr>
          <p:nvPr>
            <p:ph type="pic" sz="quarter" idx="22" hasCustomPrompt="1"/>
          </p:nvPr>
        </p:nvSpPr>
        <p:spPr>
          <a:xfrm>
            <a:off x="5011033" y="2050415"/>
            <a:ext cx="2814409" cy="2120811"/>
          </a:xfrm>
          <a:custGeom>
            <a:avLst/>
            <a:gdLst>
              <a:gd name="connsiteX0" fmla="*/ 1447708 w 2814409"/>
              <a:gd name="connsiteY0" fmla="*/ 393 h 2120811"/>
              <a:gd name="connsiteX1" fmla="*/ 1836322 w 2814409"/>
              <a:gd name="connsiteY1" fmla="*/ 44995 h 2120811"/>
              <a:gd name="connsiteX2" fmla="*/ 2668608 w 2814409"/>
              <a:gd name="connsiteY2" fmla="*/ 1359643 h 2120811"/>
              <a:gd name="connsiteX3" fmla="*/ 1224947 w 2814409"/>
              <a:gd name="connsiteY3" fmla="*/ 1877244 h 2120811"/>
              <a:gd name="connsiteX4" fmla="*/ 820818 w 2814409"/>
              <a:gd name="connsiteY4" fmla="*/ 2120811 h 2120811"/>
              <a:gd name="connsiteX5" fmla="*/ 715629 w 2814409"/>
              <a:gd name="connsiteY5" fmla="*/ 1763498 h 2120811"/>
              <a:gd name="connsiteX6" fmla="*/ 393691 w 2814409"/>
              <a:gd name="connsiteY6" fmla="*/ 288745 h 2120811"/>
              <a:gd name="connsiteX7" fmla="*/ 1447708 w 2814409"/>
              <a:gd name="connsiteY7" fmla="*/ 393 h 212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4409" h="2120811">
                <a:moveTo>
                  <a:pt x="1447708" y="393"/>
                </a:moveTo>
                <a:cubicBezTo>
                  <a:pt x="1577828" y="2910"/>
                  <a:pt x="1708595" y="17570"/>
                  <a:pt x="1836322" y="44995"/>
                </a:cubicBezTo>
                <a:cubicBezTo>
                  <a:pt x="2655005" y="220779"/>
                  <a:pt x="3048985" y="843095"/>
                  <a:pt x="2668608" y="1359643"/>
                </a:cubicBezTo>
                <a:cubicBezTo>
                  <a:pt x="2402247" y="1721359"/>
                  <a:pt x="1821893" y="1929435"/>
                  <a:pt x="1224947" y="1877244"/>
                </a:cubicBezTo>
                <a:lnTo>
                  <a:pt x="820818" y="2120811"/>
                </a:lnTo>
                <a:lnTo>
                  <a:pt x="715629" y="1763498"/>
                </a:lnTo>
                <a:cubicBezTo>
                  <a:pt x="-85461" y="1460638"/>
                  <a:pt x="-244383" y="732635"/>
                  <a:pt x="393691" y="288745"/>
                </a:cubicBezTo>
                <a:cubicBezTo>
                  <a:pt x="672817" y="94565"/>
                  <a:pt x="1057348" y="-7161"/>
                  <a:pt x="1447708" y="393"/>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7" name="Freeform: Shape 16">
            <a:extLst>
              <a:ext uri="{FF2B5EF4-FFF2-40B4-BE49-F238E27FC236}">
                <a16:creationId xmlns:a16="http://schemas.microsoft.com/office/drawing/2014/main" id="{D346A94B-1DD7-4ACF-AA9A-7FC7A3A33DBD}"/>
              </a:ext>
            </a:extLst>
          </p:cNvPr>
          <p:cNvSpPr>
            <a:spLocks noGrp="1"/>
          </p:cNvSpPr>
          <p:nvPr>
            <p:ph type="pic" sz="quarter" idx="23" hasCustomPrompt="1"/>
          </p:nvPr>
        </p:nvSpPr>
        <p:spPr>
          <a:xfrm>
            <a:off x="8213027" y="2050415"/>
            <a:ext cx="2814409" cy="2120811"/>
          </a:xfrm>
          <a:custGeom>
            <a:avLst/>
            <a:gdLst>
              <a:gd name="connsiteX0" fmla="*/ 1447708 w 2814409"/>
              <a:gd name="connsiteY0" fmla="*/ 393 h 2120811"/>
              <a:gd name="connsiteX1" fmla="*/ 1836322 w 2814409"/>
              <a:gd name="connsiteY1" fmla="*/ 44995 h 2120811"/>
              <a:gd name="connsiteX2" fmla="*/ 2668608 w 2814409"/>
              <a:gd name="connsiteY2" fmla="*/ 1359643 h 2120811"/>
              <a:gd name="connsiteX3" fmla="*/ 1224947 w 2814409"/>
              <a:gd name="connsiteY3" fmla="*/ 1877244 h 2120811"/>
              <a:gd name="connsiteX4" fmla="*/ 820818 w 2814409"/>
              <a:gd name="connsiteY4" fmla="*/ 2120811 h 2120811"/>
              <a:gd name="connsiteX5" fmla="*/ 715629 w 2814409"/>
              <a:gd name="connsiteY5" fmla="*/ 1763498 h 2120811"/>
              <a:gd name="connsiteX6" fmla="*/ 393691 w 2814409"/>
              <a:gd name="connsiteY6" fmla="*/ 288745 h 2120811"/>
              <a:gd name="connsiteX7" fmla="*/ 1447708 w 2814409"/>
              <a:gd name="connsiteY7" fmla="*/ 393 h 2120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4409" h="2120811">
                <a:moveTo>
                  <a:pt x="1447708" y="393"/>
                </a:moveTo>
                <a:cubicBezTo>
                  <a:pt x="1577828" y="2910"/>
                  <a:pt x="1708595" y="17570"/>
                  <a:pt x="1836322" y="44995"/>
                </a:cubicBezTo>
                <a:cubicBezTo>
                  <a:pt x="2655005" y="220779"/>
                  <a:pt x="3048985" y="843095"/>
                  <a:pt x="2668608" y="1359643"/>
                </a:cubicBezTo>
                <a:cubicBezTo>
                  <a:pt x="2402247" y="1721359"/>
                  <a:pt x="1821893" y="1929435"/>
                  <a:pt x="1224947" y="1877244"/>
                </a:cubicBezTo>
                <a:lnTo>
                  <a:pt x="820818" y="2120811"/>
                </a:lnTo>
                <a:lnTo>
                  <a:pt x="715629" y="1763498"/>
                </a:lnTo>
                <a:cubicBezTo>
                  <a:pt x="-85461" y="1460638"/>
                  <a:pt x="-244383" y="732635"/>
                  <a:pt x="393691" y="288745"/>
                </a:cubicBezTo>
                <a:cubicBezTo>
                  <a:pt x="672817" y="94565"/>
                  <a:pt x="1057348" y="-7161"/>
                  <a:pt x="1447708" y="393"/>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182592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3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8" name="Freeform: Shape 7">
            <a:extLst>
              <a:ext uri="{FF2B5EF4-FFF2-40B4-BE49-F238E27FC236}">
                <a16:creationId xmlns:a16="http://schemas.microsoft.com/office/drawing/2014/main" id="{DE446D2F-CA0A-40E6-96ED-D827F9968253}"/>
              </a:ext>
            </a:extLst>
          </p:cNvPr>
          <p:cNvSpPr>
            <a:spLocks noGrp="1"/>
          </p:cNvSpPr>
          <p:nvPr>
            <p:ph type="pic" sz="quarter" idx="21" hasCustomPrompt="1"/>
          </p:nvPr>
        </p:nvSpPr>
        <p:spPr>
          <a:xfrm>
            <a:off x="1427843" y="1751285"/>
            <a:ext cx="9370786" cy="3444830"/>
          </a:xfrm>
          <a:custGeom>
            <a:avLst/>
            <a:gdLst>
              <a:gd name="connsiteX0" fmla="*/ 0 w 9370786"/>
              <a:gd name="connsiteY0" fmla="*/ 0 h 3444830"/>
              <a:gd name="connsiteX1" fmla="*/ 9370786 w 9370786"/>
              <a:gd name="connsiteY1" fmla="*/ 0 h 3444830"/>
              <a:gd name="connsiteX2" fmla="*/ 9370786 w 9370786"/>
              <a:gd name="connsiteY2" fmla="*/ 3444830 h 3444830"/>
              <a:gd name="connsiteX3" fmla="*/ 0 w 9370786"/>
              <a:gd name="connsiteY3" fmla="*/ 3444830 h 3444830"/>
            </a:gdLst>
            <a:ahLst/>
            <a:cxnLst>
              <a:cxn ang="0">
                <a:pos x="connsiteX0" y="connsiteY0"/>
              </a:cxn>
              <a:cxn ang="0">
                <a:pos x="connsiteX1" y="connsiteY1"/>
              </a:cxn>
              <a:cxn ang="0">
                <a:pos x="connsiteX2" y="connsiteY2"/>
              </a:cxn>
              <a:cxn ang="0">
                <a:pos x="connsiteX3" y="connsiteY3"/>
              </a:cxn>
            </a:cxnLst>
            <a:rect l="l" t="t" r="r" b="b"/>
            <a:pathLst>
              <a:path w="9370786" h="3444830">
                <a:moveTo>
                  <a:pt x="0" y="0"/>
                </a:moveTo>
                <a:lnTo>
                  <a:pt x="9370786" y="0"/>
                </a:lnTo>
                <a:lnTo>
                  <a:pt x="9370786" y="3444830"/>
                </a:lnTo>
                <a:lnTo>
                  <a:pt x="0" y="3444830"/>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1677673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4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3" name="Freeform: Shape 12">
            <a:extLst>
              <a:ext uri="{FF2B5EF4-FFF2-40B4-BE49-F238E27FC236}">
                <a16:creationId xmlns:a16="http://schemas.microsoft.com/office/drawing/2014/main" id="{F39B44C5-F380-4948-BB72-9F39432616AE}"/>
              </a:ext>
            </a:extLst>
          </p:cNvPr>
          <p:cNvSpPr>
            <a:spLocks noGrp="1"/>
          </p:cNvSpPr>
          <p:nvPr>
            <p:ph type="pic" sz="quarter" idx="21" hasCustomPrompt="1"/>
          </p:nvPr>
        </p:nvSpPr>
        <p:spPr>
          <a:xfrm>
            <a:off x="922309" y="3743361"/>
            <a:ext cx="10347381" cy="2241108"/>
          </a:xfrm>
          <a:custGeom>
            <a:avLst/>
            <a:gdLst>
              <a:gd name="connsiteX0" fmla="*/ 0 w 10347381"/>
              <a:gd name="connsiteY0" fmla="*/ 0 h 2241108"/>
              <a:gd name="connsiteX1" fmla="*/ 10347381 w 10347381"/>
              <a:gd name="connsiteY1" fmla="*/ 0 h 2241108"/>
              <a:gd name="connsiteX2" fmla="*/ 10347381 w 10347381"/>
              <a:gd name="connsiteY2" fmla="*/ 2241108 h 2241108"/>
              <a:gd name="connsiteX3" fmla="*/ 0 w 10347381"/>
              <a:gd name="connsiteY3" fmla="*/ 2241108 h 2241108"/>
            </a:gdLst>
            <a:ahLst/>
            <a:cxnLst>
              <a:cxn ang="0">
                <a:pos x="connsiteX0" y="connsiteY0"/>
              </a:cxn>
              <a:cxn ang="0">
                <a:pos x="connsiteX1" y="connsiteY1"/>
              </a:cxn>
              <a:cxn ang="0">
                <a:pos x="connsiteX2" y="connsiteY2"/>
              </a:cxn>
              <a:cxn ang="0">
                <a:pos x="connsiteX3" y="connsiteY3"/>
              </a:cxn>
            </a:cxnLst>
            <a:rect l="l" t="t" r="r" b="b"/>
            <a:pathLst>
              <a:path w="10347381" h="2241108">
                <a:moveTo>
                  <a:pt x="0" y="0"/>
                </a:moveTo>
                <a:lnTo>
                  <a:pt x="10347381" y="0"/>
                </a:lnTo>
                <a:lnTo>
                  <a:pt x="10347381" y="2241108"/>
                </a:lnTo>
                <a:lnTo>
                  <a:pt x="0" y="2241108"/>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7" name="Freeform: Shape 16">
            <a:extLst>
              <a:ext uri="{FF2B5EF4-FFF2-40B4-BE49-F238E27FC236}">
                <a16:creationId xmlns:a16="http://schemas.microsoft.com/office/drawing/2014/main" id="{823A1A2C-1179-492D-8C49-B8B86CE6AE4F}"/>
              </a:ext>
            </a:extLst>
          </p:cNvPr>
          <p:cNvSpPr>
            <a:spLocks noGrp="1"/>
          </p:cNvSpPr>
          <p:nvPr>
            <p:ph type="pic" sz="quarter" idx="23" hasCustomPrompt="1"/>
          </p:nvPr>
        </p:nvSpPr>
        <p:spPr>
          <a:xfrm>
            <a:off x="6996047" y="1768750"/>
            <a:ext cx="1962423" cy="1831736"/>
          </a:xfrm>
          <a:custGeom>
            <a:avLst/>
            <a:gdLst>
              <a:gd name="connsiteX0" fmla="*/ 0 w 1962423"/>
              <a:gd name="connsiteY0" fmla="*/ 0 h 1831736"/>
              <a:gd name="connsiteX1" fmla="*/ 1962423 w 1962423"/>
              <a:gd name="connsiteY1" fmla="*/ 0 h 1831736"/>
              <a:gd name="connsiteX2" fmla="*/ 1962423 w 1962423"/>
              <a:gd name="connsiteY2" fmla="*/ 1831736 h 1831736"/>
              <a:gd name="connsiteX3" fmla="*/ 0 w 1962423"/>
              <a:gd name="connsiteY3" fmla="*/ 1831736 h 1831736"/>
            </a:gdLst>
            <a:ahLst/>
            <a:cxnLst>
              <a:cxn ang="0">
                <a:pos x="connsiteX0" y="connsiteY0"/>
              </a:cxn>
              <a:cxn ang="0">
                <a:pos x="connsiteX1" y="connsiteY1"/>
              </a:cxn>
              <a:cxn ang="0">
                <a:pos x="connsiteX2" y="connsiteY2"/>
              </a:cxn>
              <a:cxn ang="0">
                <a:pos x="connsiteX3" y="connsiteY3"/>
              </a:cxn>
            </a:cxnLst>
            <a:rect l="l" t="t" r="r" b="b"/>
            <a:pathLst>
              <a:path w="1962423" h="1831736">
                <a:moveTo>
                  <a:pt x="0" y="0"/>
                </a:moveTo>
                <a:lnTo>
                  <a:pt x="1962423" y="0"/>
                </a:lnTo>
                <a:lnTo>
                  <a:pt x="1962423" y="1831736"/>
                </a:lnTo>
                <a:lnTo>
                  <a:pt x="0" y="183173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5" name="Freeform: Shape 14">
            <a:extLst>
              <a:ext uri="{FF2B5EF4-FFF2-40B4-BE49-F238E27FC236}">
                <a16:creationId xmlns:a16="http://schemas.microsoft.com/office/drawing/2014/main" id="{780850D1-BF74-41BA-AB7D-17F20D2A5248}"/>
              </a:ext>
            </a:extLst>
          </p:cNvPr>
          <p:cNvSpPr>
            <a:spLocks noGrp="1"/>
          </p:cNvSpPr>
          <p:nvPr>
            <p:ph type="pic" sz="quarter" idx="22" hasCustomPrompt="1"/>
          </p:nvPr>
        </p:nvSpPr>
        <p:spPr>
          <a:xfrm>
            <a:off x="9116435" y="1768750"/>
            <a:ext cx="2153255" cy="1831736"/>
          </a:xfrm>
          <a:custGeom>
            <a:avLst/>
            <a:gdLst>
              <a:gd name="connsiteX0" fmla="*/ 0 w 2153255"/>
              <a:gd name="connsiteY0" fmla="*/ 0 h 1831736"/>
              <a:gd name="connsiteX1" fmla="*/ 2153255 w 2153255"/>
              <a:gd name="connsiteY1" fmla="*/ 0 h 1831736"/>
              <a:gd name="connsiteX2" fmla="*/ 2153255 w 2153255"/>
              <a:gd name="connsiteY2" fmla="*/ 1831736 h 1831736"/>
              <a:gd name="connsiteX3" fmla="*/ 0 w 2153255"/>
              <a:gd name="connsiteY3" fmla="*/ 1831736 h 1831736"/>
            </a:gdLst>
            <a:ahLst/>
            <a:cxnLst>
              <a:cxn ang="0">
                <a:pos x="connsiteX0" y="connsiteY0"/>
              </a:cxn>
              <a:cxn ang="0">
                <a:pos x="connsiteX1" y="connsiteY1"/>
              </a:cxn>
              <a:cxn ang="0">
                <a:pos x="connsiteX2" y="connsiteY2"/>
              </a:cxn>
              <a:cxn ang="0">
                <a:pos x="connsiteX3" y="connsiteY3"/>
              </a:cxn>
            </a:cxnLst>
            <a:rect l="l" t="t" r="r" b="b"/>
            <a:pathLst>
              <a:path w="2153255" h="1831736">
                <a:moveTo>
                  <a:pt x="0" y="0"/>
                </a:moveTo>
                <a:lnTo>
                  <a:pt x="2153255" y="0"/>
                </a:lnTo>
                <a:lnTo>
                  <a:pt x="2153255" y="1831736"/>
                </a:lnTo>
                <a:lnTo>
                  <a:pt x="0" y="183173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1311590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5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9" name="Freeform: Shape 18">
            <a:extLst>
              <a:ext uri="{FF2B5EF4-FFF2-40B4-BE49-F238E27FC236}">
                <a16:creationId xmlns:a16="http://schemas.microsoft.com/office/drawing/2014/main" id="{C6122308-B6E2-46DD-87DF-3A6AD70EAB9E}"/>
              </a:ext>
            </a:extLst>
          </p:cNvPr>
          <p:cNvSpPr>
            <a:spLocks noGrp="1"/>
          </p:cNvSpPr>
          <p:nvPr>
            <p:ph type="pic" sz="quarter" idx="21" hasCustomPrompt="1"/>
          </p:nvPr>
        </p:nvSpPr>
        <p:spPr>
          <a:xfrm>
            <a:off x="5892378" y="1709599"/>
            <a:ext cx="2467927" cy="1835355"/>
          </a:xfrm>
          <a:custGeom>
            <a:avLst/>
            <a:gdLst>
              <a:gd name="connsiteX0" fmla="*/ 0 w 2467927"/>
              <a:gd name="connsiteY0" fmla="*/ 0 h 1835355"/>
              <a:gd name="connsiteX1" fmla="*/ 2467927 w 2467927"/>
              <a:gd name="connsiteY1" fmla="*/ 0 h 1835355"/>
              <a:gd name="connsiteX2" fmla="*/ 2467927 w 2467927"/>
              <a:gd name="connsiteY2" fmla="*/ 1835355 h 1835355"/>
              <a:gd name="connsiteX3" fmla="*/ 0 w 2467927"/>
              <a:gd name="connsiteY3" fmla="*/ 1835355 h 1835355"/>
            </a:gdLst>
            <a:ahLst/>
            <a:cxnLst>
              <a:cxn ang="0">
                <a:pos x="connsiteX0" y="connsiteY0"/>
              </a:cxn>
              <a:cxn ang="0">
                <a:pos x="connsiteX1" y="connsiteY1"/>
              </a:cxn>
              <a:cxn ang="0">
                <a:pos x="connsiteX2" y="connsiteY2"/>
              </a:cxn>
              <a:cxn ang="0">
                <a:pos x="connsiteX3" y="connsiteY3"/>
              </a:cxn>
            </a:cxnLst>
            <a:rect l="l" t="t" r="r" b="b"/>
            <a:pathLst>
              <a:path w="2467927" h="1835355">
                <a:moveTo>
                  <a:pt x="0" y="0"/>
                </a:moveTo>
                <a:lnTo>
                  <a:pt x="2467927" y="0"/>
                </a:lnTo>
                <a:lnTo>
                  <a:pt x="2467927" y="1835355"/>
                </a:lnTo>
                <a:lnTo>
                  <a:pt x="0" y="1835355"/>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6" name="Freeform: Shape 15">
            <a:extLst>
              <a:ext uri="{FF2B5EF4-FFF2-40B4-BE49-F238E27FC236}">
                <a16:creationId xmlns:a16="http://schemas.microsoft.com/office/drawing/2014/main" id="{2133B581-FC87-47A4-BCE5-846006D84196}"/>
              </a:ext>
            </a:extLst>
          </p:cNvPr>
          <p:cNvSpPr>
            <a:spLocks noGrp="1"/>
          </p:cNvSpPr>
          <p:nvPr>
            <p:ph type="pic" sz="quarter" idx="23" hasCustomPrompt="1"/>
          </p:nvPr>
        </p:nvSpPr>
        <p:spPr>
          <a:xfrm>
            <a:off x="5892378" y="3656729"/>
            <a:ext cx="5257800" cy="1835355"/>
          </a:xfrm>
          <a:custGeom>
            <a:avLst/>
            <a:gdLst>
              <a:gd name="connsiteX0" fmla="*/ 0 w 5257800"/>
              <a:gd name="connsiteY0" fmla="*/ 0 h 1835355"/>
              <a:gd name="connsiteX1" fmla="*/ 5257800 w 5257800"/>
              <a:gd name="connsiteY1" fmla="*/ 0 h 1835355"/>
              <a:gd name="connsiteX2" fmla="*/ 5257800 w 5257800"/>
              <a:gd name="connsiteY2" fmla="*/ 1835355 h 1835355"/>
              <a:gd name="connsiteX3" fmla="*/ 0 w 5257800"/>
              <a:gd name="connsiteY3" fmla="*/ 1835355 h 1835355"/>
            </a:gdLst>
            <a:ahLst/>
            <a:cxnLst>
              <a:cxn ang="0">
                <a:pos x="connsiteX0" y="connsiteY0"/>
              </a:cxn>
              <a:cxn ang="0">
                <a:pos x="connsiteX1" y="connsiteY1"/>
              </a:cxn>
              <a:cxn ang="0">
                <a:pos x="connsiteX2" y="connsiteY2"/>
              </a:cxn>
              <a:cxn ang="0">
                <a:pos x="connsiteX3" y="connsiteY3"/>
              </a:cxn>
            </a:cxnLst>
            <a:rect l="l" t="t" r="r" b="b"/>
            <a:pathLst>
              <a:path w="5257800" h="1835355">
                <a:moveTo>
                  <a:pt x="0" y="0"/>
                </a:moveTo>
                <a:lnTo>
                  <a:pt x="5257800" y="0"/>
                </a:lnTo>
                <a:lnTo>
                  <a:pt x="5257800" y="1835355"/>
                </a:lnTo>
                <a:lnTo>
                  <a:pt x="0" y="1835355"/>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8" name="Freeform: Shape 17">
            <a:extLst>
              <a:ext uri="{FF2B5EF4-FFF2-40B4-BE49-F238E27FC236}">
                <a16:creationId xmlns:a16="http://schemas.microsoft.com/office/drawing/2014/main" id="{295588D3-607B-46CD-BFD7-AE740B75CA2B}"/>
              </a:ext>
            </a:extLst>
          </p:cNvPr>
          <p:cNvSpPr>
            <a:spLocks noGrp="1"/>
          </p:cNvSpPr>
          <p:nvPr>
            <p:ph type="pic" sz="quarter" idx="22" hasCustomPrompt="1"/>
          </p:nvPr>
        </p:nvSpPr>
        <p:spPr>
          <a:xfrm>
            <a:off x="8470479" y="1709598"/>
            <a:ext cx="2679699" cy="1835355"/>
          </a:xfrm>
          <a:custGeom>
            <a:avLst/>
            <a:gdLst>
              <a:gd name="connsiteX0" fmla="*/ 0 w 2679699"/>
              <a:gd name="connsiteY0" fmla="*/ 0 h 1835355"/>
              <a:gd name="connsiteX1" fmla="*/ 2679699 w 2679699"/>
              <a:gd name="connsiteY1" fmla="*/ 0 h 1835355"/>
              <a:gd name="connsiteX2" fmla="*/ 2679699 w 2679699"/>
              <a:gd name="connsiteY2" fmla="*/ 1835355 h 1835355"/>
              <a:gd name="connsiteX3" fmla="*/ 0 w 2679699"/>
              <a:gd name="connsiteY3" fmla="*/ 1835355 h 1835355"/>
            </a:gdLst>
            <a:ahLst/>
            <a:cxnLst>
              <a:cxn ang="0">
                <a:pos x="connsiteX0" y="connsiteY0"/>
              </a:cxn>
              <a:cxn ang="0">
                <a:pos x="connsiteX1" y="connsiteY1"/>
              </a:cxn>
              <a:cxn ang="0">
                <a:pos x="connsiteX2" y="connsiteY2"/>
              </a:cxn>
              <a:cxn ang="0">
                <a:pos x="connsiteX3" y="connsiteY3"/>
              </a:cxn>
            </a:cxnLst>
            <a:rect l="l" t="t" r="r" b="b"/>
            <a:pathLst>
              <a:path w="2679699" h="1835355">
                <a:moveTo>
                  <a:pt x="0" y="0"/>
                </a:moveTo>
                <a:lnTo>
                  <a:pt x="2679699" y="0"/>
                </a:lnTo>
                <a:lnTo>
                  <a:pt x="2679699" y="1835355"/>
                </a:lnTo>
                <a:lnTo>
                  <a:pt x="0" y="1835355"/>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169664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6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13" name="Freeform: Shape 12">
            <a:extLst>
              <a:ext uri="{FF2B5EF4-FFF2-40B4-BE49-F238E27FC236}">
                <a16:creationId xmlns:a16="http://schemas.microsoft.com/office/drawing/2014/main" id="{3FBEDE0B-31C4-4409-ADEA-03E0D33D120E}"/>
              </a:ext>
            </a:extLst>
          </p:cNvPr>
          <p:cNvSpPr>
            <a:spLocks noGrp="1"/>
          </p:cNvSpPr>
          <p:nvPr>
            <p:ph type="pic" sz="quarter" idx="21" hasCustomPrompt="1"/>
          </p:nvPr>
        </p:nvSpPr>
        <p:spPr>
          <a:xfrm>
            <a:off x="1034853" y="1932034"/>
            <a:ext cx="3439886" cy="3439886"/>
          </a:xfrm>
          <a:custGeom>
            <a:avLst/>
            <a:gdLst>
              <a:gd name="connsiteX0" fmla="*/ 0 w 3439886"/>
              <a:gd name="connsiteY0" fmla="*/ 0 h 3439886"/>
              <a:gd name="connsiteX1" fmla="*/ 3439886 w 3439886"/>
              <a:gd name="connsiteY1" fmla="*/ 0 h 3439886"/>
              <a:gd name="connsiteX2" fmla="*/ 3439886 w 3439886"/>
              <a:gd name="connsiteY2" fmla="*/ 3439886 h 3439886"/>
              <a:gd name="connsiteX3" fmla="*/ 0 w 3439886"/>
              <a:gd name="connsiteY3" fmla="*/ 3439886 h 3439886"/>
            </a:gdLst>
            <a:ahLst/>
            <a:cxnLst>
              <a:cxn ang="0">
                <a:pos x="connsiteX0" y="connsiteY0"/>
              </a:cxn>
              <a:cxn ang="0">
                <a:pos x="connsiteX1" y="connsiteY1"/>
              </a:cxn>
              <a:cxn ang="0">
                <a:pos x="connsiteX2" y="connsiteY2"/>
              </a:cxn>
              <a:cxn ang="0">
                <a:pos x="connsiteX3" y="connsiteY3"/>
              </a:cxn>
            </a:cxnLst>
            <a:rect l="l" t="t" r="r" b="b"/>
            <a:pathLst>
              <a:path w="3439886" h="3439886">
                <a:moveTo>
                  <a:pt x="0" y="0"/>
                </a:moveTo>
                <a:lnTo>
                  <a:pt x="3439886" y="0"/>
                </a:lnTo>
                <a:lnTo>
                  <a:pt x="3439886" y="3439886"/>
                </a:lnTo>
                <a:lnTo>
                  <a:pt x="0" y="343988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4" name="Freeform: Shape 13">
            <a:extLst>
              <a:ext uri="{FF2B5EF4-FFF2-40B4-BE49-F238E27FC236}">
                <a16:creationId xmlns:a16="http://schemas.microsoft.com/office/drawing/2014/main" id="{1EAA5381-228A-4343-9EB0-F4BB5C78AB2D}"/>
              </a:ext>
            </a:extLst>
          </p:cNvPr>
          <p:cNvSpPr>
            <a:spLocks noGrp="1"/>
          </p:cNvSpPr>
          <p:nvPr>
            <p:ph type="pic" sz="quarter" idx="22" hasCustomPrompt="1"/>
          </p:nvPr>
        </p:nvSpPr>
        <p:spPr>
          <a:xfrm>
            <a:off x="6450481" y="2086882"/>
            <a:ext cx="3439886" cy="3439886"/>
          </a:xfrm>
          <a:custGeom>
            <a:avLst/>
            <a:gdLst>
              <a:gd name="connsiteX0" fmla="*/ 0 w 3439886"/>
              <a:gd name="connsiteY0" fmla="*/ 0 h 3439886"/>
              <a:gd name="connsiteX1" fmla="*/ 3439886 w 3439886"/>
              <a:gd name="connsiteY1" fmla="*/ 0 h 3439886"/>
              <a:gd name="connsiteX2" fmla="*/ 3439886 w 3439886"/>
              <a:gd name="connsiteY2" fmla="*/ 3439886 h 3439886"/>
              <a:gd name="connsiteX3" fmla="*/ 0 w 3439886"/>
              <a:gd name="connsiteY3" fmla="*/ 3439886 h 3439886"/>
            </a:gdLst>
            <a:ahLst/>
            <a:cxnLst>
              <a:cxn ang="0">
                <a:pos x="connsiteX0" y="connsiteY0"/>
              </a:cxn>
              <a:cxn ang="0">
                <a:pos x="connsiteX1" y="connsiteY1"/>
              </a:cxn>
              <a:cxn ang="0">
                <a:pos x="connsiteX2" y="connsiteY2"/>
              </a:cxn>
              <a:cxn ang="0">
                <a:pos x="connsiteX3" y="connsiteY3"/>
              </a:cxn>
            </a:cxnLst>
            <a:rect l="l" t="t" r="r" b="b"/>
            <a:pathLst>
              <a:path w="3439886" h="3439886">
                <a:moveTo>
                  <a:pt x="0" y="0"/>
                </a:moveTo>
                <a:lnTo>
                  <a:pt x="3439886" y="0"/>
                </a:lnTo>
                <a:lnTo>
                  <a:pt x="3439886" y="3439886"/>
                </a:lnTo>
                <a:lnTo>
                  <a:pt x="0" y="3439886"/>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20293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25552050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7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9" name="Freeform: Shape 8">
            <a:extLst>
              <a:ext uri="{FF2B5EF4-FFF2-40B4-BE49-F238E27FC236}">
                <a16:creationId xmlns:a16="http://schemas.microsoft.com/office/drawing/2014/main" id="{5D763753-9F58-42D9-A4AA-06E912222AA0}"/>
              </a:ext>
            </a:extLst>
          </p:cNvPr>
          <p:cNvSpPr>
            <a:spLocks noGrp="1"/>
          </p:cNvSpPr>
          <p:nvPr>
            <p:ph type="pic" sz="quarter" idx="22" hasCustomPrompt="1"/>
          </p:nvPr>
        </p:nvSpPr>
        <p:spPr>
          <a:xfrm>
            <a:off x="2073965" y="1811219"/>
            <a:ext cx="4134678" cy="4134678"/>
          </a:xfrm>
          <a:custGeom>
            <a:avLst/>
            <a:gdLst>
              <a:gd name="connsiteX0" fmla="*/ 2067339 w 4134678"/>
              <a:gd name="connsiteY0" fmla="*/ 0 h 4134678"/>
              <a:gd name="connsiteX1" fmla="*/ 4134678 w 4134678"/>
              <a:gd name="connsiteY1" fmla="*/ 2067339 h 4134678"/>
              <a:gd name="connsiteX2" fmla="*/ 2067339 w 4134678"/>
              <a:gd name="connsiteY2" fmla="*/ 4134678 h 4134678"/>
              <a:gd name="connsiteX3" fmla="*/ 0 w 4134678"/>
              <a:gd name="connsiteY3" fmla="*/ 2067339 h 4134678"/>
            </a:gdLst>
            <a:ahLst/>
            <a:cxnLst>
              <a:cxn ang="0">
                <a:pos x="connsiteX0" y="connsiteY0"/>
              </a:cxn>
              <a:cxn ang="0">
                <a:pos x="connsiteX1" y="connsiteY1"/>
              </a:cxn>
              <a:cxn ang="0">
                <a:pos x="connsiteX2" y="connsiteY2"/>
              </a:cxn>
              <a:cxn ang="0">
                <a:pos x="connsiteX3" y="connsiteY3"/>
              </a:cxn>
            </a:cxnLst>
            <a:rect l="l" t="t" r="r" b="b"/>
            <a:pathLst>
              <a:path w="4134678" h="4134678">
                <a:moveTo>
                  <a:pt x="2067339" y="0"/>
                </a:moveTo>
                <a:lnTo>
                  <a:pt x="4134678" y="2067339"/>
                </a:lnTo>
                <a:lnTo>
                  <a:pt x="2067339" y="4134678"/>
                </a:lnTo>
                <a:lnTo>
                  <a:pt x="0" y="206733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2440466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8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ctr">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ctr"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9" name="Freeform: Shape 8">
            <a:extLst>
              <a:ext uri="{FF2B5EF4-FFF2-40B4-BE49-F238E27FC236}">
                <a16:creationId xmlns:a16="http://schemas.microsoft.com/office/drawing/2014/main" id="{C1AFE2A6-CDC6-4A9D-8061-A0DB980B9B69}"/>
              </a:ext>
            </a:extLst>
          </p:cNvPr>
          <p:cNvSpPr>
            <a:spLocks noGrp="1"/>
          </p:cNvSpPr>
          <p:nvPr>
            <p:ph type="pic" sz="quarter" idx="21" hasCustomPrompt="1"/>
          </p:nvPr>
        </p:nvSpPr>
        <p:spPr>
          <a:xfrm>
            <a:off x="3991429" y="2150573"/>
            <a:ext cx="4209142" cy="1969089"/>
          </a:xfrm>
          <a:custGeom>
            <a:avLst/>
            <a:gdLst>
              <a:gd name="connsiteX0" fmla="*/ 0 w 4209142"/>
              <a:gd name="connsiteY0" fmla="*/ 0 h 1969089"/>
              <a:gd name="connsiteX1" fmla="*/ 4209142 w 4209142"/>
              <a:gd name="connsiteY1" fmla="*/ 0 h 1969089"/>
              <a:gd name="connsiteX2" fmla="*/ 4209142 w 4209142"/>
              <a:gd name="connsiteY2" fmla="*/ 1969089 h 1969089"/>
              <a:gd name="connsiteX3" fmla="*/ 0 w 4209142"/>
              <a:gd name="connsiteY3" fmla="*/ 1969089 h 1969089"/>
            </a:gdLst>
            <a:ahLst/>
            <a:cxnLst>
              <a:cxn ang="0">
                <a:pos x="connsiteX0" y="connsiteY0"/>
              </a:cxn>
              <a:cxn ang="0">
                <a:pos x="connsiteX1" y="connsiteY1"/>
              </a:cxn>
              <a:cxn ang="0">
                <a:pos x="connsiteX2" y="connsiteY2"/>
              </a:cxn>
              <a:cxn ang="0">
                <a:pos x="connsiteX3" y="connsiteY3"/>
              </a:cxn>
            </a:cxnLst>
            <a:rect l="l" t="t" r="r" b="b"/>
            <a:pathLst>
              <a:path w="4209142" h="1969089">
                <a:moveTo>
                  <a:pt x="0" y="0"/>
                </a:moveTo>
                <a:lnTo>
                  <a:pt x="4209142" y="0"/>
                </a:lnTo>
                <a:lnTo>
                  <a:pt x="4209142" y="1969089"/>
                </a:lnTo>
                <a:lnTo>
                  <a:pt x="0" y="196908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6048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3" name="Picture Placeholder 2"/>
          <p:cNvSpPr>
            <a:spLocks noGrp="1"/>
          </p:cNvSpPr>
          <p:nvPr>
            <p:ph type="pic" sz="quarter" idx="13" hasCustomPrompt="1"/>
          </p:nvPr>
        </p:nvSpPr>
        <p:spPr>
          <a:xfrm>
            <a:off x="972547" y="2061648"/>
            <a:ext cx="10246906" cy="3494710"/>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3265697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01">
    <p:spTree>
      <p:nvGrpSpPr>
        <p:cNvPr id="1" name=""/>
        <p:cNvGrpSpPr/>
        <p:nvPr/>
      </p:nvGrpSpPr>
      <p:grpSpPr>
        <a:xfrm>
          <a:off x="0" y="0"/>
          <a:ext cx="0" cy="0"/>
          <a:chOff x="0" y="0"/>
          <a:chExt cx="0" cy="0"/>
        </a:xfrm>
      </p:grpSpPr>
      <p:sp>
        <p:nvSpPr>
          <p:cNvPr id="3" name="Picture Placeholder 2"/>
          <p:cNvSpPr>
            <a:spLocks noGrp="1"/>
          </p:cNvSpPr>
          <p:nvPr>
            <p:ph type="pic" sz="quarter" idx="13" hasCustomPrompt="1"/>
          </p:nvPr>
        </p:nvSpPr>
        <p:spPr>
          <a:xfrm>
            <a:off x="503885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6" name="Picture Placeholder 2"/>
          <p:cNvSpPr>
            <a:spLocks noGrp="1"/>
          </p:cNvSpPr>
          <p:nvPr>
            <p:ph type="pic" sz="quarter" idx="14" hasCustomPrompt="1"/>
          </p:nvPr>
        </p:nvSpPr>
        <p:spPr>
          <a:xfrm>
            <a:off x="926743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7" name="Picture Placeholder 2"/>
          <p:cNvSpPr>
            <a:spLocks noGrp="1"/>
          </p:cNvSpPr>
          <p:nvPr>
            <p:ph type="pic" sz="quarter" idx="15" hasCustomPrompt="1"/>
          </p:nvPr>
        </p:nvSpPr>
        <p:spPr>
          <a:xfrm>
            <a:off x="715314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8" name="Picture Placeholder 2"/>
          <p:cNvSpPr>
            <a:spLocks noGrp="1"/>
          </p:cNvSpPr>
          <p:nvPr>
            <p:ph type="pic" sz="quarter" idx="16" hasCustomPrompt="1"/>
          </p:nvPr>
        </p:nvSpPr>
        <p:spPr>
          <a:xfrm>
            <a:off x="292456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9" name="Picture Placeholder 2"/>
          <p:cNvSpPr>
            <a:spLocks noGrp="1"/>
          </p:cNvSpPr>
          <p:nvPr>
            <p:ph type="pic" sz="quarter" idx="17" hasCustomPrompt="1"/>
          </p:nvPr>
        </p:nvSpPr>
        <p:spPr>
          <a:xfrm>
            <a:off x="81027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1953695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01">
    <p:spTree>
      <p:nvGrpSpPr>
        <p:cNvPr id="1" name=""/>
        <p:cNvGrpSpPr/>
        <p:nvPr/>
      </p:nvGrpSpPr>
      <p:grpSpPr>
        <a:xfrm>
          <a:off x="0" y="0"/>
          <a:ext cx="0" cy="0"/>
          <a:chOff x="0" y="0"/>
          <a:chExt cx="0" cy="0"/>
        </a:xfrm>
      </p:grpSpPr>
      <p:sp>
        <p:nvSpPr>
          <p:cNvPr id="34" name="Picture Placeholder 2"/>
          <p:cNvSpPr>
            <a:spLocks noGrp="1"/>
          </p:cNvSpPr>
          <p:nvPr>
            <p:ph type="pic" sz="quarter" idx="18" hasCustomPrompt="1"/>
          </p:nvPr>
        </p:nvSpPr>
        <p:spPr>
          <a:xfrm>
            <a:off x="81027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5" name="Picture Placeholder 2"/>
          <p:cNvSpPr>
            <a:spLocks noGrp="1"/>
          </p:cNvSpPr>
          <p:nvPr>
            <p:ph type="pic" sz="quarter" idx="19" hasCustomPrompt="1"/>
          </p:nvPr>
        </p:nvSpPr>
        <p:spPr>
          <a:xfrm>
            <a:off x="926743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6" name="Picture Placeholder 2"/>
          <p:cNvSpPr>
            <a:spLocks noGrp="1"/>
          </p:cNvSpPr>
          <p:nvPr>
            <p:ph type="pic" sz="quarter" idx="20" hasCustomPrompt="1"/>
          </p:nvPr>
        </p:nvSpPr>
        <p:spPr>
          <a:xfrm>
            <a:off x="715314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7" name="Picture Placeholder 2"/>
          <p:cNvSpPr>
            <a:spLocks noGrp="1"/>
          </p:cNvSpPr>
          <p:nvPr>
            <p:ph type="pic" sz="quarter" idx="21" hasCustomPrompt="1"/>
          </p:nvPr>
        </p:nvSpPr>
        <p:spPr>
          <a:xfrm>
            <a:off x="503885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8" name="Picture Placeholder 2"/>
          <p:cNvSpPr>
            <a:spLocks noGrp="1"/>
          </p:cNvSpPr>
          <p:nvPr>
            <p:ph type="pic" sz="quarter" idx="22" hasCustomPrompt="1"/>
          </p:nvPr>
        </p:nvSpPr>
        <p:spPr>
          <a:xfrm>
            <a:off x="292456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29" name="Picture Placeholder 2"/>
          <p:cNvSpPr>
            <a:spLocks noGrp="1"/>
          </p:cNvSpPr>
          <p:nvPr>
            <p:ph type="pic" sz="quarter" idx="13" hasCustomPrompt="1"/>
          </p:nvPr>
        </p:nvSpPr>
        <p:spPr>
          <a:xfrm>
            <a:off x="503885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0" name="Picture Placeholder 2"/>
          <p:cNvSpPr>
            <a:spLocks noGrp="1"/>
          </p:cNvSpPr>
          <p:nvPr>
            <p:ph type="pic" sz="quarter" idx="14" hasCustomPrompt="1"/>
          </p:nvPr>
        </p:nvSpPr>
        <p:spPr>
          <a:xfrm>
            <a:off x="926743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1" name="Picture Placeholder 2"/>
          <p:cNvSpPr>
            <a:spLocks noGrp="1"/>
          </p:cNvSpPr>
          <p:nvPr>
            <p:ph type="pic" sz="quarter" idx="15" hasCustomPrompt="1"/>
          </p:nvPr>
        </p:nvSpPr>
        <p:spPr>
          <a:xfrm>
            <a:off x="715314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2" name="Picture Placeholder 2"/>
          <p:cNvSpPr>
            <a:spLocks noGrp="1"/>
          </p:cNvSpPr>
          <p:nvPr>
            <p:ph type="pic" sz="quarter" idx="16" hasCustomPrompt="1"/>
          </p:nvPr>
        </p:nvSpPr>
        <p:spPr>
          <a:xfrm>
            <a:off x="2924565" y="1963032"/>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33" name="Picture Placeholder 2"/>
          <p:cNvSpPr>
            <a:spLocks noGrp="1"/>
          </p:cNvSpPr>
          <p:nvPr>
            <p:ph type="pic" sz="quarter" idx="17" hasCustomPrompt="1"/>
          </p:nvPr>
        </p:nvSpPr>
        <p:spPr>
          <a:xfrm>
            <a:off x="810275" y="3806346"/>
            <a:ext cx="2114290" cy="1843314"/>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1603093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01">
    <p:spTree>
      <p:nvGrpSpPr>
        <p:cNvPr id="1" name=""/>
        <p:cNvGrpSpPr/>
        <p:nvPr/>
      </p:nvGrpSpPr>
      <p:grpSpPr>
        <a:xfrm>
          <a:off x="0" y="0"/>
          <a:ext cx="0" cy="0"/>
          <a:chOff x="0" y="0"/>
          <a:chExt cx="0" cy="0"/>
        </a:xfrm>
      </p:grpSpPr>
      <p:sp>
        <p:nvSpPr>
          <p:cNvPr id="33" name="Picture Placeholder 2"/>
          <p:cNvSpPr>
            <a:spLocks noGrp="1"/>
          </p:cNvSpPr>
          <p:nvPr>
            <p:ph type="pic" sz="quarter" idx="17" hasCustomPrompt="1"/>
          </p:nvPr>
        </p:nvSpPr>
        <p:spPr>
          <a:xfrm>
            <a:off x="1" y="1899377"/>
            <a:ext cx="7258050" cy="2482123"/>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8" name="Picture Placeholder 2"/>
          <p:cNvSpPr>
            <a:spLocks noGrp="1"/>
          </p:cNvSpPr>
          <p:nvPr>
            <p:ph type="pic" sz="quarter" idx="18" hasCustomPrompt="1"/>
          </p:nvPr>
        </p:nvSpPr>
        <p:spPr>
          <a:xfrm>
            <a:off x="7556046" y="1899377"/>
            <a:ext cx="3853604" cy="3674110"/>
          </a:xfrm>
          <a:prstGeom prst="rect">
            <a:avLst/>
          </a:prstGeom>
        </p:spPr>
        <p:txBody>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10219758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ECC24586-D39C-4C49-9E42-44B49EC2E610}"/>
              </a:ext>
            </a:extLst>
          </p:cNvPr>
          <p:cNvSpPr>
            <a:spLocks noGrp="1"/>
          </p:cNvSpPr>
          <p:nvPr>
            <p:ph type="pic" sz="quarter" idx="18" hasCustomPrompt="1"/>
          </p:nvPr>
        </p:nvSpPr>
        <p:spPr>
          <a:xfrm>
            <a:off x="5069114" y="1674928"/>
            <a:ext cx="2053774" cy="2053774"/>
          </a:xfrm>
          <a:custGeom>
            <a:avLst/>
            <a:gdLst>
              <a:gd name="connsiteX0" fmla="*/ 1026887 w 2053774"/>
              <a:gd name="connsiteY0" fmla="*/ 0 h 2053774"/>
              <a:gd name="connsiteX1" fmla="*/ 2053774 w 2053774"/>
              <a:gd name="connsiteY1" fmla="*/ 1026887 h 2053774"/>
              <a:gd name="connsiteX2" fmla="*/ 1026887 w 2053774"/>
              <a:gd name="connsiteY2" fmla="*/ 2053774 h 2053774"/>
              <a:gd name="connsiteX3" fmla="*/ 0 w 2053774"/>
              <a:gd name="connsiteY3" fmla="*/ 1026887 h 2053774"/>
              <a:gd name="connsiteX4" fmla="*/ 1026887 w 2053774"/>
              <a:gd name="connsiteY4" fmla="*/ 0 h 2053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3774" h="2053774">
                <a:moveTo>
                  <a:pt x="1026887" y="0"/>
                </a:moveTo>
                <a:cubicBezTo>
                  <a:pt x="1594021" y="0"/>
                  <a:pt x="2053774" y="459753"/>
                  <a:pt x="2053774" y="1026887"/>
                </a:cubicBezTo>
                <a:cubicBezTo>
                  <a:pt x="2053774" y="1594021"/>
                  <a:pt x="1594021" y="2053774"/>
                  <a:pt x="1026887" y="2053774"/>
                </a:cubicBezTo>
                <a:cubicBezTo>
                  <a:pt x="459753" y="2053774"/>
                  <a:pt x="0" y="1594021"/>
                  <a:pt x="0" y="1026887"/>
                </a:cubicBezTo>
                <a:cubicBezTo>
                  <a:pt x="0" y="459753"/>
                  <a:pt x="459753" y="0"/>
                  <a:pt x="1026887" y="0"/>
                </a:cubicBez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844751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2E32C0F0-4DC8-40B3-9DF3-8AB30825B35C}"/>
              </a:ext>
            </a:extLst>
          </p:cNvPr>
          <p:cNvSpPr>
            <a:spLocks noGrp="1"/>
          </p:cNvSpPr>
          <p:nvPr>
            <p:ph type="pic" sz="quarter" idx="17" hasCustomPrompt="1"/>
          </p:nvPr>
        </p:nvSpPr>
        <p:spPr>
          <a:xfrm>
            <a:off x="4417005" y="1859125"/>
            <a:ext cx="3357988" cy="2444739"/>
          </a:xfrm>
          <a:custGeom>
            <a:avLst/>
            <a:gdLst>
              <a:gd name="connsiteX0" fmla="*/ 0 w 3357988"/>
              <a:gd name="connsiteY0" fmla="*/ 0 h 2444739"/>
              <a:gd name="connsiteX1" fmla="*/ 3357988 w 3357988"/>
              <a:gd name="connsiteY1" fmla="*/ 0 h 2444739"/>
              <a:gd name="connsiteX2" fmla="*/ 3357988 w 3357988"/>
              <a:gd name="connsiteY2" fmla="*/ 2444739 h 2444739"/>
              <a:gd name="connsiteX3" fmla="*/ 0 w 3357988"/>
              <a:gd name="connsiteY3" fmla="*/ 2444739 h 2444739"/>
            </a:gdLst>
            <a:ahLst/>
            <a:cxnLst>
              <a:cxn ang="0">
                <a:pos x="connsiteX0" y="connsiteY0"/>
              </a:cxn>
              <a:cxn ang="0">
                <a:pos x="connsiteX1" y="connsiteY1"/>
              </a:cxn>
              <a:cxn ang="0">
                <a:pos x="connsiteX2" y="connsiteY2"/>
              </a:cxn>
              <a:cxn ang="0">
                <a:pos x="connsiteX3" y="connsiteY3"/>
              </a:cxn>
            </a:cxnLst>
            <a:rect l="l" t="t" r="r" b="b"/>
            <a:pathLst>
              <a:path w="3357988" h="2444739">
                <a:moveTo>
                  <a:pt x="0" y="0"/>
                </a:moveTo>
                <a:lnTo>
                  <a:pt x="3357988" y="0"/>
                </a:lnTo>
                <a:lnTo>
                  <a:pt x="3357988" y="2444739"/>
                </a:lnTo>
                <a:lnTo>
                  <a:pt x="0" y="244473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3" name="Freeform: Shape 12">
            <a:extLst>
              <a:ext uri="{FF2B5EF4-FFF2-40B4-BE49-F238E27FC236}">
                <a16:creationId xmlns:a16="http://schemas.microsoft.com/office/drawing/2014/main" id="{DF429AF7-AC48-44CA-9E6D-D1E1732C4440}"/>
              </a:ext>
            </a:extLst>
          </p:cNvPr>
          <p:cNvSpPr>
            <a:spLocks noGrp="1"/>
          </p:cNvSpPr>
          <p:nvPr>
            <p:ph type="pic" sz="quarter" idx="18" hasCustomPrompt="1"/>
          </p:nvPr>
        </p:nvSpPr>
        <p:spPr>
          <a:xfrm>
            <a:off x="7861465" y="1859124"/>
            <a:ext cx="3357988" cy="2444739"/>
          </a:xfrm>
          <a:custGeom>
            <a:avLst/>
            <a:gdLst>
              <a:gd name="connsiteX0" fmla="*/ 0 w 3357988"/>
              <a:gd name="connsiteY0" fmla="*/ 0 h 2444739"/>
              <a:gd name="connsiteX1" fmla="*/ 3357988 w 3357988"/>
              <a:gd name="connsiteY1" fmla="*/ 0 h 2444739"/>
              <a:gd name="connsiteX2" fmla="*/ 3357988 w 3357988"/>
              <a:gd name="connsiteY2" fmla="*/ 2444739 h 2444739"/>
              <a:gd name="connsiteX3" fmla="*/ 0 w 3357988"/>
              <a:gd name="connsiteY3" fmla="*/ 2444739 h 2444739"/>
            </a:gdLst>
            <a:ahLst/>
            <a:cxnLst>
              <a:cxn ang="0">
                <a:pos x="connsiteX0" y="connsiteY0"/>
              </a:cxn>
              <a:cxn ang="0">
                <a:pos x="connsiteX1" y="connsiteY1"/>
              </a:cxn>
              <a:cxn ang="0">
                <a:pos x="connsiteX2" y="connsiteY2"/>
              </a:cxn>
              <a:cxn ang="0">
                <a:pos x="connsiteX3" y="connsiteY3"/>
              </a:cxn>
            </a:cxnLst>
            <a:rect l="l" t="t" r="r" b="b"/>
            <a:pathLst>
              <a:path w="3357988" h="2444739">
                <a:moveTo>
                  <a:pt x="0" y="0"/>
                </a:moveTo>
                <a:lnTo>
                  <a:pt x="3357988" y="0"/>
                </a:lnTo>
                <a:lnTo>
                  <a:pt x="3357988" y="2444739"/>
                </a:lnTo>
                <a:lnTo>
                  <a:pt x="0" y="244473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16" name="Freeform: Shape 15">
            <a:extLst>
              <a:ext uri="{FF2B5EF4-FFF2-40B4-BE49-F238E27FC236}">
                <a16:creationId xmlns:a16="http://schemas.microsoft.com/office/drawing/2014/main" id="{AC8909D0-7BF2-4C94-A229-2345AECE6D92}"/>
              </a:ext>
            </a:extLst>
          </p:cNvPr>
          <p:cNvSpPr>
            <a:spLocks noGrp="1"/>
          </p:cNvSpPr>
          <p:nvPr>
            <p:ph type="pic" sz="quarter" idx="19" hasCustomPrompt="1"/>
          </p:nvPr>
        </p:nvSpPr>
        <p:spPr>
          <a:xfrm>
            <a:off x="972547" y="1859125"/>
            <a:ext cx="3357988" cy="2444739"/>
          </a:xfrm>
          <a:custGeom>
            <a:avLst/>
            <a:gdLst>
              <a:gd name="connsiteX0" fmla="*/ 0 w 3357988"/>
              <a:gd name="connsiteY0" fmla="*/ 0 h 2444739"/>
              <a:gd name="connsiteX1" fmla="*/ 3357988 w 3357988"/>
              <a:gd name="connsiteY1" fmla="*/ 0 h 2444739"/>
              <a:gd name="connsiteX2" fmla="*/ 3357988 w 3357988"/>
              <a:gd name="connsiteY2" fmla="*/ 2444739 h 2444739"/>
              <a:gd name="connsiteX3" fmla="*/ 0 w 3357988"/>
              <a:gd name="connsiteY3" fmla="*/ 2444739 h 2444739"/>
            </a:gdLst>
            <a:ahLst/>
            <a:cxnLst>
              <a:cxn ang="0">
                <a:pos x="connsiteX0" y="connsiteY0"/>
              </a:cxn>
              <a:cxn ang="0">
                <a:pos x="connsiteX1" y="connsiteY1"/>
              </a:cxn>
              <a:cxn ang="0">
                <a:pos x="connsiteX2" y="connsiteY2"/>
              </a:cxn>
              <a:cxn ang="0">
                <a:pos x="connsiteX3" y="connsiteY3"/>
              </a:cxn>
            </a:cxnLst>
            <a:rect l="l" t="t" r="r" b="b"/>
            <a:pathLst>
              <a:path w="3357988" h="2444739">
                <a:moveTo>
                  <a:pt x="0" y="0"/>
                </a:moveTo>
                <a:lnTo>
                  <a:pt x="3357988" y="0"/>
                </a:lnTo>
                <a:lnTo>
                  <a:pt x="3357988" y="2444739"/>
                </a:lnTo>
                <a:lnTo>
                  <a:pt x="0" y="2444739"/>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2646979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D013EABC-1DDF-45DC-AE1C-89E1296D3291}"/>
              </a:ext>
            </a:extLst>
          </p:cNvPr>
          <p:cNvSpPr>
            <a:spLocks noGrp="1"/>
          </p:cNvSpPr>
          <p:nvPr>
            <p:ph type="pic" sz="quarter" idx="18" hasCustomPrompt="1"/>
          </p:nvPr>
        </p:nvSpPr>
        <p:spPr>
          <a:xfrm>
            <a:off x="9267435" y="3742691"/>
            <a:ext cx="2114290" cy="1843314"/>
          </a:xfrm>
          <a:custGeom>
            <a:avLst/>
            <a:gdLst>
              <a:gd name="connsiteX0" fmla="*/ 0 w 2114290"/>
              <a:gd name="connsiteY0" fmla="*/ 0 h 1843314"/>
              <a:gd name="connsiteX1" fmla="*/ 2114290 w 2114290"/>
              <a:gd name="connsiteY1" fmla="*/ 0 h 1843314"/>
              <a:gd name="connsiteX2" fmla="*/ 2114290 w 2114290"/>
              <a:gd name="connsiteY2" fmla="*/ 1843314 h 1843314"/>
              <a:gd name="connsiteX3" fmla="*/ 0 w 2114290"/>
              <a:gd name="connsiteY3" fmla="*/ 1843314 h 1843314"/>
            </a:gdLst>
            <a:ahLst/>
            <a:cxnLst>
              <a:cxn ang="0">
                <a:pos x="connsiteX0" y="connsiteY0"/>
              </a:cxn>
              <a:cxn ang="0">
                <a:pos x="connsiteX1" y="connsiteY1"/>
              </a:cxn>
              <a:cxn ang="0">
                <a:pos x="connsiteX2" y="connsiteY2"/>
              </a:cxn>
              <a:cxn ang="0">
                <a:pos x="connsiteX3" y="connsiteY3"/>
              </a:cxn>
            </a:cxnLst>
            <a:rect l="l" t="t" r="r" b="b"/>
            <a:pathLst>
              <a:path w="2114290" h="1843314">
                <a:moveTo>
                  <a:pt x="0" y="0"/>
                </a:moveTo>
                <a:lnTo>
                  <a:pt x="2114290" y="0"/>
                </a:lnTo>
                <a:lnTo>
                  <a:pt x="2114290" y="1843314"/>
                </a:lnTo>
                <a:lnTo>
                  <a:pt x="0" y="184331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20" name="Freeform: Shape 19">
            <a:extLst>
              <a:ext uri="{FF2B5EF4-FFF2-40B4-BE49-F238E27FC236}">
                <a16:creationId xmlns:a16="http://schemas.microsoft.com/office/drawing/2014/main" id="{51DD7B73-C3B5-4B8D-BD40-EC5E9A680D99}"/>
              </a:ext>
            </a:extLst>
          </p:cNvPr>
          <p:cNvSpPr>
            <a:spLocks noGrp="1"/>
          </p:cNvSpPr>
          <p:nvPr>
            <p:ph type="pic" sz="quarter" idx="17" hasCustomPrompt="1"/>
          </p:nvPr>
        </p:nvSpPr>
        <p:spPr>
          <a:xfrm>
            <a:off x="2926755" y="3742691"/>
            <a:ext cx="2114290" cy="1843314"/>
          </a:xfrm>
          <a:custGeom>
            <a:avLst/>
            <a:gdLst>
              <a:gd name="connsiteX0" fmla="*/ 0 w 2114290"/>
              <a:gd name="connsiteY0" fmla="*/ 0 h 1843314"/>
              <a:gd name="connsiteX1" fmla="*/ 2114290 w 2114290"/>
              <a:gd name="connsiteY1" fmla="*/ 0 h 1843314"/>
              <a:gd name="connsiteX2" fmla="*/ 2114290 w 2114290"/>
              <a:gd name="connsiteY2" fmla="*/ 1843314 h 1843314"/>
              <a:gd name="connsiteX3" fmla="*/ 0 w 2114290"/>
              <a:gd name="connsiteY3" fmla="*/ 1843314 h 1843314"/>
            </a:gdLst>
            <a:ahLst/>
            <a:cxnLst>
              <a:cxn ang="0">
                <a:pos x="connsiteX0" y="connsiteY0"/>
              </a:cxn>
              <a:cxn ang="0">
                <a:pos x="connsiteX1" y="connsiteY1"/>
              </a:cxn>
              <a:cxn ang="0">
                <a:pos x="connsiteX2" y="connsiteY2"/>
              </a:cxn>
              <a:cxn ang="0">
                <a:pos x="connsiteX3" y="connsiteY3"/>
              </a:cxn>
            </a:cxnLst>
            <a:rect l="l" t="t" r="r" b="b"/>
            <a:pathLst>
              <a:path w="2114290" h="1843314">
                <a:moveTo>
                  <a:pt x="0" y="0"/>
                </a:moveTo>
                <a:lnTo>
                  <a:pt x="2114290" y="0"/>
                </a:lnTo>
                <a:lnTo>
                  <a:pt x="2114290" y="1843314"/>
                </a:lnTo>
                <a:lnTo>
                  <a:pt x="0" y="184331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a:t>Click to edit Master title style</a:t>
            </a:r>
          </a:p>
        </p:txBody>
      </p:sp>
      <p:sp>
        <p:nvSpPr>
          <p:cNvPr id="19" name="Freeform: Shape 18">
            <a:extLst>
              <a:ext uri="{FF2B5EF4-FFF2-40B4-BE49-F238E27FC236}">
                <a16:creationId xmlns:a16="http://schemas.microsoft.com/office/drawing/2014/main" id="{3F5DEA6F-9797-45B9-93EA-F70BE47EF2FD}"/>
              </a:ext>
            </a:extLst>
          </p:cNvPr>
          <p:cNvSpPr>
            <a:spLocks noGrp="1"/>
          </p:cNvSpPr>
          <p:nvPr>
            <p:ph type="pic" sz="quarter" idx="19" hasCustomPrompt="1"/>
          </p:nvPr>
        </p:nvSpPr>
        <p:spPr>
          <a:xfrm>
            <a:off x="810275" y="3742691"/>
            <a:ext cx="2114290" cy="1843314"/>
          </a:xfrm>
          <a:custGeom>
            <a:avLst/>
            <a:gdLst>
              <a:gd name="connsiteX0" fmla="*/ 0 w 2114290"/>
              <a:gd name="connsiteY0" fmla="*/ 0 h 1843314"/>
              <a:gd name="connsiteX1" fmla="*/ 2114290 w 2114290"/>
              <a:gd name="connsiteY1" fmla="*/ 0 h 1843314"/>
              <a:gd name="connsiteX2" fmla="*/ 2114290 w 2114290"/>
              <a:gd name="connsiteY2" fmla="*/ 1843314 h 1843314"/>
              <a:gd name="connsiteX3" fmla="*/ 0 w 2114290"/>
              <a:gd name="connsiteY3" fmla="*/ 1843314 h 1843314"/>
            </a:gdLst>
            <a:ahLst/>
            <a:cxnLst>
              <a:cxn ang="0">
                <a:pos x="connsiteX0" y="connsiteY0"/>
              </a:cxn>
              <a:cxn ang="0">
                <a:pos x="connsiteX1" y="connsiteY1"/>
              </a:cxn>
              <a:cxn ang="0">
                <a:pos x="connsiteX2" y="connsiteY2"/>
              </a:cxn>
              <a:cxn ang="0">
                <a:pos x="connsiteX3" y="connsiteY3"/>
              </a:cxn>
            </a:cxnLst>
            <a:rect l="l" t="t" r="r" b="b"/>
            <a:pathLst>
              <a:path w="2114290" h="1843314">
                <a:moveTo>
                  <a:pt x="0" y="0"/>
                </a:moveTo>
                <a:lnTo>
                  <a:pt x="2114290" y="0"/>
                </a:lnTo>
                <a:lnTo>
                  <a:pt x="2114290" y="1843314"/>
                </a:lnTo>
                <a:lnTo>
                  <a:pt x="0" y="184331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a:latin typeface="Sketch block" panose="02000000000000000000"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22" name="Freeform: Shape 21">
            <a:extLst>
              <a:ext uri="{FF2B5EF4-FFF2-40B4-BE49-F238E27FC236}">
                <a16:creationId xmlns:a16="http://schemas.microsoft.com/office/drawing/2014/main" id="{46AB710E-B172-4733-958F-85519BFE508A}"/>
              </a:ext>
            </a:extLst>
          </p:cNvPr>
          <p:cNvSpPr>
            <a:spLocks noGrp="1"/>
          </p:cNvSpPr>
          <p:nvPr>
            <p:ph type="pic" sz="quarter" idx="20" hasCustomPrompt="1"/>
          </p:nvPr>
        </p:nvSpPr>
        <p:spPr>
          <a:xfrm>
            <a:off x="7153145" y="1899377"/>
            <a:ext cx="2114290" cy="1843314"/>
          </a:xfrm>
          <a:custGeom>
            <a:avLst/>
            <a:gdLst>
              <a:gd name="connsiteX0" fmla="*/ 0 w 2114290"/>
              <a:gd name="connsiteY0" fmla="*/ 0 h 1843314"/>
              <a:gd name="connsiteX1" fmla="*/ 2114290 w 2114290"/>
              <a:gd name="connsiteY1" fmla="*/ 0 h 1843314"/>
              <a:gd name="connsiteX2" fmla="*/ 2114290 w 2114290"/>
              <a:gd name="connsiteY2" fmla="*/ 1843314 h 1843314"/>
              <a:gd name="connsiteX3" fmla="*/ 0 w 2114290"/>
              <a:gd name="connsiteY3" fmla="*/ 1843314 h 1843314"/>
            </a:gdLst>
            <a:ahLst/>
            <a:cxnLst>
              <a:cxn ang="0">
                <a:pos x="connsiteX0" y="connsiteY0"/>
              </a:cxn>
              <a:cxn ang="0">
                <a:pos x="connsiteX1" y="connsiteY1"/>
              </a:cxn>
              <a:cxn ang="0">
                <a:pos x="connsiteX2" y="connsiteY2"/>
              </a:cxn>
              <a:cxn ang="0">
                <a:pos x="connsiteX3" y="connsiteY3"/>
              </a:cxn>
            </a:cxnLst>
            <a:rect l="l" t="t" r="r" b="b"/>
            <a:pathLst>
              <a:path w="2114290" h="1843314">
                <a:moveTo>
                  <a:pt x="0" y="0"/>
                </a:moveTo>
                <a:lnTo>
                  <a:pt x="2114290" y="0"/>
                </a:lnTo>
                <a:lnTo>
                  <a:pt x="2114290" y="1843314"/>
                </a:lnTo>
                <a:lnTo>
                  <a:pt x="0" y="184331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
        <p:nvSpPr>
          <p:cNvPr id="24" name="Freeform: Shape 23">
            <a:extLst>
              <a:ext uri="{FF2B5EF4-FFF2-40B4-BE49-F238E27FC236}">
                <a16:creationId xmlns:a16="http://schemas.microsoft.com/office/drawing/2014/main" id="{929079A7-D8D2-45BD-B39A-FF612C967B51}"/>
              </a:ext>
            </a:extLst>
          </p:cNvPr>
          <p:cNvSpPr>
            <a:spLocks noGrp="1"/>
          </p:cNvSpPr>
          <p:nvPr>
            <p:ph type="pic" sz="quarter" idx="21" hasCustomPrompt="1"/>
          </p:nvPr>
        </p:nvSpPr>
        <p:spPr>
          <a:xfrm>
            <a:off x="9263056" y="1899377"/>
            <a:ext cx="2114290" cy="1843314"/>
          </a:xfrm>
          <a:custGeom>
            <a:avLst/>
            <a:gdLst>
              <a:gd name="connsiteX0" fmla="*/ 0 w 2114290"/>
              <a:gd name="connsiteY0" fmla="*/ 0 h 1843314"/>
              <a:gd name="connsiteX1" fmla="*/ 2114290 w 2114290"/>
              <a:gd name="connsiteY1" fmla="*/ 0 h 1843314"/>
              <a:gd name="connsiteX2" fmla="*/ 2114290 w 2114290"/>
              <a:gd name="connsiteY2" fmla="*/ 1843314 h 1843314"/>
              <a:gd name="connsiteX3" fmla="*/ 0 w 2114290"/>
              <a:gd name="connsiteY3" fmla="*/ 1843314 h 1843314"/>
            </a:gdLst>
            <a:ahLst/>
            <a:cxnLst>
              <a:cxn ang="0">
                <a:pos x="connsiteX0" y="connsiteY0"/>
              </a:cxn>
              <a:cxn ang="0">
                <a:pos x="connsiteX1" y="connsiteY1"/>
              </a:cxn>
              <a:cxn ang="0">
                <a:pos x="connsiteX2" y="connsiteY2"/>
              </a:cxn>
              <a:cxn ang="0">
                <a:pos x="connsiteX3" y="connsiteY3"/>
              </a:cxn>
            </a:cxnLst>
            <a:rect l="l" t="t" r="r" b="b"/>
            <a:pathLst>
              <a:path w="2114290" h="1843314">
                <a:moveTo>
                  <a:pt x="0" y="0"/>
                </a:moveTo>
                <a:lnTo>
                  <a:pt x="2114290" y="0"/>
                </a:lnTo>
                <a:lnTo>
                  <a:pt x="2114290" y="1843314"/>
                </a:lnTo>
                <a:lnTo>
                  <a:pt x="0" y="1843314"/>
                </a:lnTo>
                <a:close/>
              </a:path>
            </a:pathLst>
          </a:custGeom>
        </p:spPr>
        <p:txBody>
          <a:bodyPr wrap="square">
            <a:noAutofit/>
          </a:bodyPr>
          <a:lstStyle>
            <a:lvl1pPr marL="0" indent="0">
              <a:buNone/>
              <a:defRPr sz="1100">
                <a:latin typeface="Sketch block" panose="02000000000000000000" pitchFamily="2" charset="0"/>
              </a:defRPr>
            </a:lvl1pPr>
          </a:lstStyle>
          <a:p>
            <a:r>
              <a:rPr lang="en-US" dirty="0"/>
              <a:t>picture</a:t>
            </a:r>
          </a:p>
        </p:txBody>
      </p:sp>
    </p:spTree>
    <p:extLst>
      <p:ext uri="{BB962C8B-B14F-4D97-AF65-F5344CB8AC3E}">
        <p14:creationId xmlns:p14="http://schemas.microsoft.com/office/powerpoint/2010/main" val="2042502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1016343" y="6388034"/>
            <a:ext cx="337457" cy="30175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3"/>
          </p:nvPr>
        </p:nvSpPr>
        <p:spPr>
          <a:xfrm>
            <a:off x="838199" y="6357309"/>
            <a:ext cx="1977571" cy="365125"/>
          </a:xfrm>
          <a:prstGeom prst="rect">
            <a:avLst/>
          </a:prstGeom>
        </p:spPr>
        <p:txBody>
          <a:bodyPr vert="horz" lIns="91440" tIns="45720" rIns="91440" bIns="45720" rtlCol="0" anchor="ctr"/>
          <a:lstStyle>
            <a:lvl1pPr algn="l">
              <a:defRPr sz="1000" b="0" spc="0" baseline="0">
                <a:solidFill>
                  <a:schemeClr val="tx1">
                    <a:lumMod val="50000"/>
                    <a:lumOff val="50000"/>
                  </a:schemeClr>
                </a:solidFill>
                <a:latin typeface="Sketch block" panose="02000000000000000000" pitchFamily="2" charset="0"/>
                <a:ea typeface="Roboto Slab" pitchFamily="2" charset="0"/>
              </a:defRPr>
            </a:lvl1pPr>
          </a:lstStyle>
          <a:p>
            <a:r>
              <a:rPr lang="en-US" dirty="0"/>
              <a:t>www.yourwebsite.com</a:t>
            </a:r>
          </a:p>
        </p:txBody>
      </p:sp>
      <p:sp>
        <p:nvSpPr>
          <p:cNvPr id="10" name="Slide Number Placeholder 9"/>
          <p:cNvSpPr>
            <a:spLocks noGrp="1"/>
          </p:cNvSpPr>
          <p:nvPr>
            <p:ph type="sldNum" sz="quarter" idx="4"/>
          </p:nvPr>
        </p:nvSpPr>
        <p:spPr>
          <a:xfrm>
            <a:off x="10960494" y="6356350"/>
            <a:ext cx="449155" cy="365125"/>
          </a:xfrm>
          <a:prstGeom prst="rect">
            <a:avLst/>
          </a:prstGeom>
        </p:spPr>
        <p:txBody>
          <a:bodyPr vert="horz" lIns="91440" tIns="45720" rIns="91440" bIns="45720" rtlCol="0" anchor="ctr"/>
          <a:lstStyle>
            <a:lvl1pPr algn="ctr">
              <a:defRPr sz="1000">
                <a:solidFill>
                  <a:schemeClr val="bg1"/>
                </a:solidFill>
                <a:latin typeface="Sketch block" panose="02000000000000000000" pitchFamily="2" charset="0"/>
                <a:ea typeface="Roboto Slab" pitchFamily="2" charset="0"/>
              </a:defRPr>
            </a:lvl1pPr>
          </a:lstStyle>
          <a:p>
            <a:fld id="{E72B8170-242D-42EF-8B64-B507C79780AD}" type="slidenum">
              <a:rPr lang="en-US" smtClean="0"/>
              <a:pPr/>
              <a:t>‹#›</a:t>
            </a:fld>
            <a:endParaRPr lang="en-US" dirty="0"/>
          </a:p>
        </p:txBody>
      </p:sp>
      <p:pic>
        <p:nvPicPr>
          <p:cNvPr id="6" name="Picture 5"/>
          <p:cNvPicPr>
            <a:picLocks noChangeAspect="1"/>
          </p:cNvPicPr>
          <p:nvPr userDrawn="1"/>
        </p:nvPicPr>
        <p:blipFill>
          <a:blip r:embed="rId23"/>
          <a:stretch>
            <a:fillRect/>
          </a:stretch>
        </p:blipFill>
        <p:spPr>
          <a:xfrm>
            <a:off x="0" y="0"/>
            <a:ext cx="12192000" cy="6858000"/>
          </a:xfrm>
          <a:prstGeom prst="rect">
            <a:avLst/>
          </a:prstGeom>
        </p:spPr>
      </p:pic>
      <p:sp>
        <p:nvSpPr>
          <p:cNvPr id="3" name="Title Placeholder 2"/>
          <p:cNvSpPr>
            <a:spLocks noGrp="1"/>
          </p:cNvSpPr>
          <p:nvPr>
            <p:ph type="title"/>
          </p:nvPr>
        </p:nvSpPr>
        <p:spPr>
          <a:xfrm>
            <a:off x="838200" y="335823"/>
            <a:ext cx="10515600" cy="68022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21"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Lst>
  <p:hf hdr="0" dt="0"/>
  <p:txStyles>
    <p:titleStyle>
      <a:lvl1pPr algn="ctr" defTabSz="914400" rtl="0" eaLnBrk="1" latinLnBrk="0" hangingPunct="1">
        <a:lnSpc>
          <a:spcPct val="90000"/>
        </a:lnSpc>
        <a:spcBef>
          <a:spcPct val="0"/>
        </a:spcBef>
        <a:buNone/>
        <a:defRPr sz="3200" b="0" i="0" kern="1200">
          <a:solidFill>
            <a:schemeClr val="tx1"/>
          </a:solidFill>
          <a:latin typeface="Sketch block" panose="02000000000000000000" pitchFamily="2" charset="0"/>
          <a:ea typeface="Roboto Slab" pitchFamily="2" charset="0"/>
          <a:cs typeface="Open Sans Condensed Light" panose="020B03060305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21.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2"/>
          <p:cNvSpPr>
            <a:spLocks noGrp="1"/>
          </p:cNvSpPr>
          <p:nvPr>
            <p:ph type="ftr" sz="quarter" idx="10"/>
          </p:nvPr>
        </p:nvSpPr>
        <p:spPr/>
        <p:txBody>
          <a:bodyPr/>
          <a:lstStyle/>
          <a:p>
            <a:r>
              <a:rPr lang="en-US">
                <a:solidFill>
                  <a:schemeClr val="tx1">
                    <a:lumMod val="75000"/>
                    <a:lumOff val="25000"/>
                  </a:schemeClr>
                </a:solidFill>
              </a:rPr>
              <a:t>www.yourwebsite.com</a:t>
            </a:r>
            <a:endParaRPr lang="en-US" dirty="0">
              <a:solidFill>
                <a:schemeClr val="tx1">
                  <a:lumMod val="75000"/>
                  <a:lumOff val="25000"/>
                </a:schemeClr>
              </a:solidFill>
            </a:endParaRP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tx1">
                    <a:lumMod val="75000"/>
                    <a:lumOff val="25000"/>
                  </a:schemeClr>
                </a:solidFill>
                <a:latin typeface="Sketch block" panose="02000000000000000000" pitchFamily="2" charset="0"/>
              </a:rPr>
              <a:pPr/>
              <a:t>1</a:t>
            </a:fld>
            <a:endParaRPr lang="en-US" dirty="0">
              <a:solidFill>
                <a:schemeClr val="tx1">
                  <a:lumMod val="75000"/>
                  <a:lumOff val="25000"/>
                </a:schemeClr>
              </a:solidFill>
              <a:latin typeface="Sketch block" panose="02000000000000000000" pitchFamily="2" charset="0"/>
            </a:endParaRPr>
          </a:p>
        </p:txBody>
      </p:sp>
      <p:grpSp>
        <p:nvGrpSpPr>
          <p:cNvPr id="2" name="Group 1">
            <a:extLst>
              <a:ext uri="{FF2B5EF4-FFF2-40B4-BE49-F238E27FC236}">
                <a16:creationId xmlns:a16="http://schemas.microsoft.com/office/drawing/2014/main" id="{59A3E121-D834-4C56-A7DB-A13267C6743D}"/>
              </a:ext>
            </a:extLst>
          </p:cNvPr>
          <p:cNvGrpSpPr/>
          <p:nvPr/>
        </p:nvGrpSpPr>
        <p:grpSpPr>
          <a:xfrm>
            <a:off x="3862704" y="2210705"/>
            <a:ext cx="4466592" cy="2436590"/>
            <a:chOff x="3862704" y="2091118"/>
            <a:chExt cx="4466592" cy="2436590"/>
          </a:xfrm>
        </p:grpSpPr>
        <p:sp>
          <p:nvSpPr>
            <p:cNvPr id="3" name="TextBox 2"/>
            <p:cNvSpPr txBox="1"/>
            <p:nvPr/>
          </p:nvSpPr>
          <p:spPr>
            <a:xfrm>
              <a:off x="3862704" y="3322227"/>
              <a:ext cx="4466592" cy="784830"/>
            </a:xfrm>
            <a:prstGeom prst="rect">
              <a:avLst/>
            </a:prstGeom>
            <a:noFill/>
          </p:spPr>
          <p:txBody>
            <a:bodyPr wrap="square" rtlCol="0">
              <a:spAutoFit/>
            </a:bodyPr>
            <a:lstStyle/>
            <a:p>
              <a:pPr algn="ctr"/>
              <a:r>
                <a:rPr lang="en-US" sz="4500" b="1" spc="200" dirty="0">
                  <a:solidFill>
                    <a:schemeClr val="bg1"/>
                  </a:solidFill>
                  <a:latin typeface="Roboto Slab" pitchFamily="2" charset="0"/>
                  <a:ea typeface="Roboto Slab" pitchFamily="2" charset="0"/>
                </a:rPr>
                <a:t>Sketch</a:t>
              </a:r>
            </a:p>
          </p:txBody>
        </p:sp>
        <p:grpSp>
          <p:nvGrpSpPr>
            <p:cNvPr id="16" name="Group 15"/>
            <p:cNvGrpSpPr/>
            <p:nvPr/>
          </p:nvGrpSpPr>
          <p:grpSpPr>
            <a:xfrm>
              <a:off x="5489908" y="2091118"/>
              <a:ext cx="1212186" cy="1087457"/>
              <a:chOff x="13457266" y="828674"/>
              <a:chExt cx="493714" cy="442913"/>
            </a:xfrm>
            <a:solidFill>
              <a:schemeClr val="bg1"/>
            </a:solidFill>
          </p:grpSpPr>
          <p:sp>
            <p:nvSpPr>
              <p:cNvPr id="9" name="Freeform 5"/>
              <p:cNvSpPr>
                <a:spLocks noEditPoints="1"/>
              </p:cNvSpPr>
              <p:nvPr/>
            </p:nvSpPr>
            <p:spPr bwMode="auto">
              <a:xfrm>
                <a:off x="13544595" y="1127124"/>
                <a:ext cx="403226" cy="144463"/>
              </a:xfrm>
              <a:custGeom>
                <a:avLst/>
                <a:gdLst>
                  <a:gd name="T0" fmla="*/ 109 w 111"/>
                  <a:gd name="T1" fmla="*/ 2 h 39"/>
                  <a:gd name="T2" fmla="*/ 92 w 111"/>
                  <a:gd name="T3" fmla="*/ 1 h 39"/>
                  <a:gd name="T4" fmla="*/ 25 w 111"/>
                  <a:gd name="T5" fmla="*/ 1 h 39"/>
                  <a:gd name="T6" fmla="*/ 24 w 111"/>
                  <a:gd name="T7" fmla="*/ 2 h 39"/>
                  <a:gd name="T8" fmla="*/ 23 w 111"/>
                  <a:gd name="T9" fmla="*/ 2 h 39"/>
                  <a:gd name="T10" fmla="*/ 22 w 111"/>
                  <a:gd name="T11" fmla="*/ 2 h 39"/>
                  <a:gd name="T12" fmla="*/ 11 w 111"/>
                  <a:gd name="T13" fmla="*/ 20 h 39"/>
                  <a:gd name="T14" fmla="*/ 3 w 111"/>
                  <a:gd name="T15" fmla="*/ 37 h 39"/>
                  <a:gd name="T16" fmla="*/ 4 w 111"/>
                  <a:gd name="T17" fmla="*/ 38 h 39"/>
                  <a:gd name="T18" fmla="*/ 70 w 111"/>
                  <a:gd name="T19" fmla="*/ 38 h 39"/>
                  <a:gd name="T20" fmla="*/ 88 w 111"/>
                  <a:gd name="T21" fmla="*/ 38 h 39"/>
                  <a:gd name="T22" fmla="*/ 100 w 111"/>
                  <a:gd name="T23" fmla="*/ 22 h 39"/>
                  <a:gd name="T24" fmla="*/ 109 w 111"/>
                  <a:gd name="T25" fmla="*/ 2 h 39"/>
                  <a:gd name="T26" fmla="*/ 23 w 111"/>
                  <a:gd name="T27" fmla="*/ 7 h 39"/>
                  <a:gd name="T28" fmla="*/ 25 w 111"/>
                  <a:gd name="T29" fmla="*/ 5 h 39"/>
                  <a:gd name="T30" fmla="*/ 24 w 111"/>
                  <a:gd name="T31" fmla="*/ 6 h 39"/>
                  <a:gd name="T32" fmla="*/ 23 w 111"/>
                  <a:gd name="T33" fmla="*/ 8 h 39"/>
                  <a:gd name="T34" fmla="*/ 23 w 111"/>
                  <a:gd name="T35" fmla="*/ 7 h 39"/>
                  <a:gd name="T36" fmla="*/ 103 w 111"/>
                  <a:gd name="T37" fmla="*/ 6 h 39"/>
                  <a:gd name="T38" fmla="*/ 88 w 111"/>
                  <a:gd name="T39" fmla="*/ 31 h 39"/>
                  <a:gd name="T40" fmla="*/ 85 w 111"/>
                  <a:gd name="T41" fmla="*/ 34 h 39"/>
                  <a:gd name="T42" fmla="*/ 83 w 111"/>
                  <a:gd name="T43" fmla="*/ 34 h 39"/>
                  <a:gd name="T44" fmla="*/ 28 w 111"/>
                  <a:gd name="T45" fmla="*/ 34 h 39"/>
                  <a:gd name="T46" fmla="*/ 27 w 111"/>
                  <a:gd name="T47" fmla="*/ 32 h 39"/>
                  <a:gd name="T48" fmla="*/ 28 w 111"/>
                  <a:gd name="T49" fmla="*/ 31 h 39"/>
                  <a:gd name="T50" fmla="*/ 32 w 111"/>
                  <a:gd name="T51" fmla="*/ 25 h 39"/>
                  <a:gd name="T52" fmla="*/ 41 w 111"/>
                  <a:gd name="T53" fmla="*/ 9 h 39"/>
                  <a:gd name="T54" fmla="*/ 41 w 111"/>
                  <a:gd name="T55" fmla="*/ 8 h 39"/>
                  <a:gd name="T56" fmla="*/ 16 w 111"/>
                  <a:gd name="T57" fmla="*/ 32 h 39"/>
                  <a:gd name="T58" fmla="*/ 12 w 111"/>
                  <a:gd name="T59" fmla="*/ 34 h 39"/>
                  <a:gd name="T60" fmla="*/ 9 w 111"/>
                  <a:gd name="T61" fmla="*/ 34 h 39"/>
                  <a:gd name="T62" fmla="*/ 10 w 111"/>
                  <a:gd name="T63" fmla="*/ 32 h 39"/>
                  <a:gd name="T64" fmla="*/ 10 w 111"/>
                  <a:gd name="T65" fmla="*/ 31 h 39"/>
                  <a:gd name="T66" fmla="*/ 12 w 111"/>
                  <a:gd name="T67" fmla="*/ 28 h 39"/>
                  <a:gd name="T68" fmla="*/ 12 w 111"/>
                  <a:gd name="T69" fmla="*/ 28 h 39"/>
                  <a:gd name="T70" fmla="*/ 13 w 111"/>
                  <a:gd name="T71" fmla="*/ 27 h 39"/>
                  <a:gd name="T72" fmla="*/ 15 w 111"/>
                  <a:gd name="T73" fmla="*/ 22 h 39"/>
                  <a:gd name="T74" fmla="*/ 18 w 111"/>
                  <a:gd name="T75" fmla="*/ 17 h 39"/>
                  <a:gd name="T76" fmla="*/ 28 w 111"/>
                  <a:gd name="T77" fmla="*/ 7 h 39"/>
                  <a:gd name="T78" fmla="*/ 33 w 111"/>
                  <a:gd name="T79" fmla="*/ 5 h 39"/>
                  <a:gd name="T80" fmla="*/ 101 w 111"/>
                  <a:gd name="T81" fmla="*/ 5 h 39"/>
                  <a:gd name="T82" fmla="*/ 103 w 111"/>
                  <a:gd name="T83" fmla="*/ 6 h 39"/>
                  <a:gd name="T84" fmla="*/ 103 w 111"/>
                  <a:gd name="T85" fmla="*/ 6 h 39"/>
                  <a:gd name="T86" fmla="*/ 103 w 111"/>
                  <a:gd name="T8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
                    <a:moveTo>
                      <a:pt x="109" y="2"/>
                    </a:moveTo>
                    <a:cubicBezTo>
                      <a:pt x="108" y="0"/>
                      <a:pt x="94" y="1"/>
                      <a:pt x="92" y="1"/>
                    </a:cubicBezTo>
                    <a:cubicBezTo>
                      <a:pt x="25" y="1"/>
                      <a:pt x="25" y="1"/>
                      <a:pt x="25" y="1"/>
                    </a:cubicBezTo>
                    <a:cubicBezTo>
                      <a:pt x="25" y="1"/>
                      <a:pt x="24" y="1"/>
                      <a:pt x="24" y="2"/>
                    </a:cubicBezTo>
                    <a:cubicBezTo>
                      <a:pt x="24" y="2"/>
                      <a:pt x="23" y="2"/>
                      <a:pt x="23" y="2"/>
                    </a:cubicBezTo>
                    <a:cubicBezTo>
                      <a:pt x="22" y="2"/>
                      <a:pt x="22" y="2"/>
                      <a:pt x="22" y="2"/>
                    </a:cubicBezTo>
                    <a:cubicBezTo>
                      <a:pt x="17" y="5"/>
                      <a:pt x="13" y="15"/>
                      <a:pt x="11" y="20"/>
                    </a:cubicBezTo>
                    <a:cubicBezTo>
                      <a:pt x="9" y="24"/>
                      <a:pt x="0" y="33"/>
                      <a:pt x="3" y="37"/>
                    </a:cubicBezTo>
                    <a:cubicBezTo>
                      <a:pt x="3" y="38"/>
                      <a:pt x="4" y="38"/>
                      <a:pt x="4" y="38"/>
                    </a:cubicBezTo>
                    <a:cubicBezTo>
                      <a:pt x="70" y="38"/>
                      <a:pt x="70" y="38"/>
                      <a:pt x="70" y="38"/>
                    </a:cubicBezTo>
                    <a:cubicBezTo>
                      <a:pt x="76" y="38"/>
                      <a:pt x="83" y="39"/>
                      <a:pt x="88" y="38"/>
                    </a:cubicBezTo>
                    <a:cubicBezTo>
                      <a:pt x="94" y="36"/>
                      <a:pt x="97" y="26"/>
                      <a:pt x="100" y="22"/>
                    </a:cubicBezTo>
                    <a:cubicBezTo>
                      <a:pt x="102" y="18"/>
                      <a:pt x="111" y="6"/>
                      <a:pt x="109" y="2"/>
                    </a:cubicBezTo>
                    <a:close/>
                    <a:moveTo>
                      <a:pt x="23" y="7"/>
                    </a:moveTo>
                    <a:cubicBezTo>
                      <a:pt x="24" y="6"/>
                      <a:pt x="25" y="5"/>
                      <a:pt x="25" y="5"/>
                    </a:cubicBezTo>
                    <a:cubicBezTo>
                      <a:pt x="25" y="5"/>
                      <a:pt x="25" y="6"/>
                      <a:pt x="24" y="6"/>
                    </a:cubicBezTo>
                    <a:cubicBezTo>
                      <a:pt x="24" y="7"/>
                      <a:pt x="24" y="7"/>
                      <a:pt x="23" y="8"/>
                    </a:cubicBezTo>
                    <a:cubicBezTo>
                      <a:pt x="22" y="9"/>
                      <a:pt x="22" y="8"/>
                      <a:pt x="23" y="7"/>
                    </a:cubicBezTo>
                    <a:close/>
                    <a:moveTo>
                      <a:pt x="103" y="6"/>
                    </a:moveTo>
                    <a:cubicBezTo>
                      <a:pt x="98" y="15"/>
                      <a:pt x="93" y="23"/>
                      <a:pt x="88" y="31"/>
                    </a:cubicBezTo>
                    <a:cubicBezTo>
                      <a:pt x="87" y="33"/>
                      <a:pt x="86" y="34"/>
                      <a:pt x="85" y="34"/>
                    </a:cubicBezTo>
                    <a:cubicBezTo>
                      <a:pt x="85" y="34"/>
                      <a:pt x="84" y="34"/>
                      <a:pt x="83" y="34"/>
                    </a:cubicBezTo>
                    <a:cubicBezTo>
                      <a:pt x="28" y="34"/>
                      <a:pt x="28" y="34"/>
                      <a:pt x="28" y="34"/>
                    </a:cubicBezTo>
                    <a:cubicBezTo>
                      <a:pt x="26" y="34"/>
                      <a:pt x="26" y="33"/>
                      <a:pt x="27" y="32"/>
                    </a:cubicBezTo>
                    <a:cubicBezTo>
                      <a:pt x="27" y="31"/>
                      <a:pt x="28" y="31"/>
                      <a:pt x="28" y="31"/>
                    </a:cubicBezTo>
                    <a:cubicBezTo>
                      <a:pt x="29" y="29"/>
                      <a:pt x="31" y="27"/>
                      <a:pt x="32" y="25"/>
                    </a:cubicBezTo>
                    <a:cubicBezTo>
                      <a:pt x="41" y="9"/>
                      <a:pt x="41" y="9"/>
                      <a:pt x="41" y="9"/>
                    </a:cubicBezTo>
                    <a:cubicBezTo>
                      <a:pt x="42" y="7"/>
                      <a:pt x="42" y="7"/>
                      <a:pt x="41" y="8"/>
                    </a:cubicBezTo>
                    <a:cubicBezTo>
                      <a:pt x="33" y="16"/>
                      <a:pt x="25" y="24"/>
                      <a:pt x="16" y="32"/>
                    </a:cubicBezTo>
                    <a:cubicBezTo>
                      <a:pt x="15" y="33"/>
                      <a:pt x="13" y="34"/>
                      <a:pt x="12" y="34"/>
                    </a:cubicBezTo>
                    <a:cubicBezTo>
                      <a:pt x="9" y="34"/>
                      <a:pt x="9" y="34"/>
                      <a:pt x="9" y="34"/>
                    </a:cubicBezTo>
                    <a:cubicBezTo>
                      <a:pt x="7" y="34"/>
                      <a:pt x="9" y="34"/>
                      <a:pt x="10" y="32"/>
                    </a:cubicBezTo>
                    <a:cubicBezTo>
                      <a:pt x="10" y="31"/>
                      <a:pt x="10" y="31"/>
                      <a:pt x="10" y="31"/>
                    </a:cubicBezTo>
                    <a:cubicBezTo>
                      <a:pt x="11" y="30"/>
                      <a:pt x="12" y="29"/>
                      <a:pt x="12" y="28"/>
                    </a:cubicBezTo>
                    <a:cubicBezTo>
                      <a:pt x="13" y="27"/>
                      <a:pt x="13" y="27"/>
                      <a:pt x="12" y="28"/>
                    </a:cubicBezTo>
                    <a:cubicBezTo>
                      <a:pt x="12" y="29"/>
                      <a:pt x="12" y="28"/>
                      <a:pt x="13" y="27"/>
                    </a:cubicBezTo>
                    <a:cubicBezTo>
                      <a:pt x="13" y="25"/>
                      <a:pt x="14" y="24"/>
                      <a:pt x="15" y="22"/>
                    </a:cubicBezTo>
                    <a:cubicBezTo>
                      <a:pt x="15" y="21"/>
                      <a:pt x="17" y="18"/>
                      <a:pt x="18" y="17"/>
                    </a:cubicBezTo>
                    <a:cubicBezTo>
                      <a:pt x="21" y="14"/>
                      <a:pt x="25" y="11"/>
                      <a:pt x="28" y="7"/>
                    </a:cubicBezTo>
                    <a:cubicBezTo>
                      <a:pt x="29" y="6"/>
                      <a:pt x="32" y="5"/>
                      <a:pt x="33" y="5"/>
                    </a:cubicBezTo>
                    <a:cubicBezTo>
                      <a:pt x="101" y="5"/>
                      <a:pt x="101" y="5"/>
                      <a:pt x="101" y="5"/>
                    </a:cubicBezTo>
                    <a:cubicBezTo>
                      <a:pt x="104" y="5"/>
                      <a:pt x="104" y="4"/>
                      <a:pt x="103" y="6"/>
                    </a:cubicBezTo>
                    <a:close/>
                    <a:moveTo>
                      <a:pt x="103" y="6"/>
                    </a:moveTo>
                    <a:cubicBezTo>
                      <a:pt x="103" y="6"/>
                      <a:pt x="103" y="6"/>
                      <a:pt x="103" y="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noEditPoints="1"/>
              </p:cNvSpPr>
              <p:nvPr/>
            </p:nvSpPr>
            <p:spPr bwMode="auto">
              <a:xfrm>
                <a:off x="13457266" y="828674"/>
                <a:ext cx="493714" cy="423862"/>
              </a:xfrm>
              <a:custGeom>
                <a:avLst/>
                <a:gdLst>
                  <a:gd name="T0" fmla="*/ 90 w 136"/>
                  <a:gd name="T1" fmla="*/ 78 h 115"/>
                  <a:gd name="T2" fmla="*/ 99 w 136"/>
                  <a:gd name="T3" fmla="*/ 78 h 115"/>
                  <a:gd name="T4" fmla="*/ 93 w 136"/>
                  <a:gd name="T5" fmla="*/ 4 h 115"/>
                  <a:gd name="T6" fmla="*/ 51 w 136"/>
                  <a:gd name="T7" fmla="*/ 10 h 115"/>
                  <a:gd name="T8" fmla="*/ 41 w 136"/>
                  <a:gd name="T9" fmla="*/ 9 h 115"/>
                  <a:gd name="T10" fmla="*/ 14 w 136"/>
                  <a:gd name="T11" fmla="*/ 107 h 115"/>
                  <a:gd name="T12" fmla="*/ 23 w 136"/>
                  <a:gd name="T13" fmla="*/ 115 h 115"/>
                  <a:gd name="T14" fmla="*/ 24 w 136"/>
                  <a:gd name="T15" fmla="*/ 114 h 115"/>
                  <a:gd name="T16" fmla="*/ 67 w 136"/>
                  <a:gd name="T17" fmla="*/ 40 h 115"/>
                  <a:gd name="T18" fmla="*/ 67 w 136"/>
                  <a:gd name="T19" fmla="*/ 39 h 115"/>
                  <a:gd name="T20" fmla="*/ 90 w 136"/>
                  <a:gd name="T21" fmla="*/ 78 h 115"/>
                  <a:gd name="T22" fmla="*/ 43 w 136"/>
                  <a:gd name="T23" fmla="*/ 17 h 115"/>
                  <a:gd name="T24" fmla="*/ 36 w 136"/>
                  <a:gd name="T25" fmla="*/ 29 h 115"/>
                  <a:gd name="T26" fmla="*/ 43 w 136"/>
                  <a:gd name="T27" fmla="*/ 18 h 115"/>
                  <a:gd name="T28" fmla="*/ 45 w 136"/>
                  <a:gd name="T29" fmla="*/ 21 h 115"/>
                  <a:gd name="T30" fmla="*/ 9 w 136"/>
                  <a:gd name="T31" fmla="*/ 74 h 115"/>
                  <a:gd name="T32" fmla="*/ 29 w 136"/>
                  <a:gd name="T33" fmla="*/ 43 h 115"/>
                  <a:gd name="T34" fmla="*/ 53 w 136"/>
                  <a:gd name="T35" fmla="*/ 28 h 115"/>
                  <a:gd name="T36" fmla="*/ 10 w 136"/>
                  <a:gd name="T37" fmla="*/ 74 h 115"/>
                  <a:gd name="T38" fmla="*/ 50 w 136"/>
                  <a:gd name="T39" fmla="*/ 60 h 115"/>
                  <a:gd name="T40" fmla="*/ 21 w 136"/>
                  <a:gd name="T41" fmla="*/ 105 h 115"/>
                  <a:gd name="T42" fmla="*/ 25 w 136"/>
                  <a:gd name="T43" fmla="*/ 93 h 115"/>
                  <a:gd name="T44" fmla="*/ 20 w 136"/>
                  <a:gd name="T45" fmla="*/ 97 h 115"/>
                  <a:gd name="T46" fmla="*/ 23 w 136"/>
                  <a:gd name="T47" fmla="*/ 88 h 115"/>
                  <a:gd name="T48" fmla="*/ 24 w 136"/>
                  <a:gd name="T49" fmla="*/ 85 h 115"/>
                  <a:gd name="T50" fmla="*/ 26 w 136"/>
                  <a:gd name="T51" fmla="*/ 81 h 115"/>
                  <a:gd name="T52" fmla="*/ 11 w 136"/>
                  <a:gd name="T53" fmla="*/ 89 h 115"/>
                  <a:gd name="T54" fmla="*/ 21 w 136"/>
                  <a:gd name="T55" fmla="*/ 68 h 115"/>
                  <a:gd name="T56" fmla="*/ 56 w 136"/>
                  <a:gd name="T57" fmla="*/ 34 h 115"/>
                  <a:gd name="T58" fmla="*/ 60 w 136"/>
                  <a:gd name="T59" fmla="*/ 15 h 115"/>
                  <a:gd name="T60" fmla="*/ 62 w 136"/>
                  <a:gd name="T61" fmla="*/ 6 h 115"/>
                  <a:gd name="T62" fmla="*/ 61 w 136"/>
                  <a:gd name="T63" fmla="*/ 11 h 115"/>
                  <a:gd name="T64" fmla="*/ 69 w 136"/>
                  <a:gd name="T65" fmla="*/ 6 h 115"/>
                  <a:gd name="T66" fmla="*/ 74 w 136"/>
                  <a:gd name="T67" fmla="*/ 6 h 115"/>
                  <a:gd name="T68" fmla="*/ 78 w 136"/>
                  <a:gd name="T69" fmla="*/ 6 h 115"/>
                  <a:gd name="T70" fmla="*/ 83 w 136"/>
                  <a:gd name="T71" fmla="*/ 6 h 115"/>
                  <a:gd name="T72" fmla="*/ 94 w 136"/>
                  <a:gd name="T73" fmla="*/ 19 h 115"/>
                  <a:gd name="T74" fmla="*/ 124 w 136"/>
                  <a:gd name="T75" fmla="*/ 76 h 115"/>
                  <a:gd name="T76" fmla="*/ 111 w 136"/>
                  <a:gd name="T77" fmla="*/ 75 h 115"/>
                  <a:gd name="T78" fmla="*/ 104 w 136"/>
                  <a:gd name="T79" fmla="*/ 77 h 115"/>
                  <a:gd name="T80" fmla="*/ 104 w 136"/>
                  <a:gd name="T81" fmla="*/ 68 h 115"/>
                  <a:gd name="T82" fmla="*/ 96 w 136"/>
                  <a:gd name="T83" fmla="*/ 70 h 115"/>
                  <a:gd name="T84" fmla="*/ 100 w 136"/>
                  <a:gd name="T85" fmla="*/ 61 h 115"/>
                  <a:gd name="T86" fmla="*/ 96 w 136"/>
                  <a:gd name="T87" fmla="*/ 63 h 115"/>
                  <a:gd name="T88" fmla="*/ 91 w 136"/>
                  <a:gd name="T89" fmla="*/ 61 h 115"/>
                  <a:gd name="T90" fmla="*/ 95 w 136"/>
                  <a:gd name="T91" fmla="*/ 52 h 115"/>
                  <a:gd name="T92" fmla="*/ 81 w 136"/>
                  <a:gd name="T93" fmla="*/ 50 h 115"/>
                  <a:gd name="T94" fmla="*/ 90 w 136"/>
                  <a:gd name="T95" fmla="*/ 37 h 115"/>
                  <a:gd name="T96" fmla="*/ 78 w 136"/>
                  <a:gd name="T97" fmla="*/ 45 h 115"/>
                  <a:gd name="T98" fmla="*/ 88 w 136"/>
                  <a:gd name="T99" fmla="*/ 33 h 115"/>
                  <a:gd name="T100" fmla="*/ 79 w 136"/>
                  <a:gd name="T101" fmla="*/ 40 h 115"/>
                  <a:gd name="T102" fmla="*/ 79 w 136"/>
                  <a:gd name="T103" fmla="*/ 40 h 115"/>
                  <a:gd name="T104" fmla="*/ 74 w 136"/>
                  <a:gd name="T105" fmla="*/ 38 h 115"/>
                  <a:gd name="T106" fmla="*/ 83 w 136"/>
                  <a:gd name="T107" fmla="*/ 24 h 115"/>
                  <a:gd name="T108" fmla="*/ 69 w 136"/>
                  <a:gd name="T109" fmla="*/ 31 h 115"/>
                  <a:gd name="T110" fmla="*/ 79 w 136"/>
                  <a:gd name="T111" fmla="*/ 18 h 115"/>
                  <a:gd name="T112" fmla="*/ 69 w 136"/>
                  <a:gd name="T113" fmla="*/ 25 h 115"/>
                  <a:gd name="T114" fmla="*/ 67 w 136"/>
                  <a:gd name="T115" fmla="*/ 22 h 115"/>
                  <a:gd name="T116" fmla="*/ 73 w 136"/>
                  <a:gd name="T117" fmla="*/ 14 h 115"/>
                  <a:gd name="T118" fmla="*/ 64 w 136"/>
                  <a:gd name="T119" fmla="*/ 17 h 115"/>
                  <a:gd name="T120" fmla="*/ 71 w 136"/>
                  <a:gd name="T121" fmla="*/ 9 h 115"/>
                  <a:gd name="T122" fmla="*/ 60 w 136"/>
                  <a:gd name="T123"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 h="115">
                    <a:moveTo>
                      <a:pt x="90" y="78"/>
                    </a:moveTo>
                    <a:cubicBezTo>
                      <a:pt x="90" y="78"/>
                      <a:pt x="90" y="78"/>
                      <a:pt x="90" y="78"/>
                    </a:cubicBezTo>
                    <a:cubicBezTo>
                      <a:pt x="90" y="78"/>
                      <a:pt x="90" y="78"/>
                      <a:pt x="90" y="78"/>
                    </a:cubicBezTo>
                    <a:cubicBezTo>
                      <a:pt x="90" y="78"/>
                      <a:pt x="91" y="78"/>
                      <a:pt x="91" y="78"/>
                    </a:cubicBezTo>
                    <a:cubicBezTo>
                      <a:pt x="91" y="78"/>
                      <a:pt x="92" y="79"/>
                      <a:pt x="94" y="79"/>
                    </a:cubicBezTo>
                    <a:cubicBezTo>
                      <a:pt x="96" y="79"/>
                      <a:pt x="98" y="78"/>
                      <a:pt x="99" y="78"/>
                    </a:cubicBezTo>
                    <a:cubicBezTo>
                      <a:pt x="108" y="78"/>
                      <a:pt x="116" y="78"/>
                      <a:pt x="124" y="78"/>
                    </a:cubicBezTo>
                    <a:cubicBezTo>
                      <a:pt x="128" y="78"/>
                      <a:pt x="136" y="78"/>
                      <a:pt x="133" y="73"/>
                    </a:cubicBezTo>
                    <a:cubicBezTo>
                      <a:pt x="119" y="50"/>
                      <a:pt x="106" y="27"/>
                      <a:pt x="93" y="4"/>
                    </a:cubicBezTo>
                    <a:cubicBezTo>
                      <a:pt x="90" y="0"/>
                      <a:pt x="65" y="3"/>
                      <a:pt x="60" y="3"/>
                    </a:cubicBezTo>
                    <a:cubicBezTo>
                      <a:pt x="58" y="3"/>
                      <a:pt x="47" y="2"/>
                      <a:pt x="50" y="8"/>
                    </a:cubicBezTo>
                    <a:cubicBezTo>
                      <a:pt x="50" y="9"/>
                      <a:pt x="51" y="10"/>
                      <a:pt x="51" y="10"/>
                    </a:cubicBezTo>
                    <a:cubicBezTo>
                      <a:pt x="52" y="12"/>
                      <a:pt x="52" y="12"/>
                      <a:pt x="51" y="11"/>
                    </a:cubicBezTo>
                    <a:cubicBezTo>
                      <a:pt x="49" y="9"/>
                      <a:pt x="47" y="7"/>
                      <a:pt x="45" y="7"/>
                    </a:cubicBezTo>
                    <a:cubicBezTo>
                      <a:pt x="44" y="7"/>
                      <a:pt x="42" y="8"/>
                      <a:pt x="41" y="9"/>
                    </a:cubicBezTo>
                    <a:cubicBezTo>
                      <a:pt x="31" y="28"/>
                      <a:pt x="20" y="47"/>
                      <a:pt x="9" y="66"/>
                    </a:cubicBezTo>
                    <a:cubicBezTo>
                      <a:pt x="6" y="70"/>
                      <a:pt x="0" y="77"/>
                      <a:pt x="0" y="81"/>
                    </a:cubicBezTo>
                    <a:cubicBezTo>
                      <a:pt x="0" y="88"/>
                      <a:pt x="11" y="101"/>
                      <a:pt x="14" y="107"/>
                    </a:cubicBezTo>
                    <a:cubicBezTo>
                      <a:pt x="16" y="109"/>
                      <a:pt x="17" y="112"/>
                      <a:pt x="19" y="114"/>
                    </a:cubicBezTo>
                    <a:cubicBezTo>
                      <a:pt x="21" y="115"/>
                      <a:pt x="22" y="115"/>
                      <a:pt x="23" y="115"/>
                    </a:cubicBezTo>
                    <a:cubicBezTo>
                      <a:pt x="23" y="115"/>
                      <a:pt x="23" y="115"/>
                      <a:pt x="23" y="115"/>
                    </a:cubicBezTo>
                    <a:cubicBezTo>
                      <a:pt x="23" y="115"/>
                      <a:pt x="23" y="115"/>
                      <a:pt x="24" y="114"/>
                    </a:cubicBezTo>
                    <a:cubicBezTo>
                      <a:pt x="24" y="114"/>
                      <a:pt x="24" y="114"/>
                      <a:pt x="24" y="114"/>
                    </a:cubicBezTo>
                    <a:cubicBezTo>
                      <a:pt x="24" y="114"/>
                      <a:pt x="24" y="114"/>
                      <a:pt x="24" y="114"/>
                    </a:cubicBezTo>
                    <a:cubicBezTo>
                      <a:pt x="29" y="110"/>
                      <a:pt x="33" y="100"/>
                      <a:pt x="36" y="95"/>
                    </a:cubicBezTo>
                    <a:cubicBezTo>
                      <a:pt x="43" y="83"/>
                      <a:pt x="50" y="71"/>
                      <a:pt x="57" y="58"/>
                    </a:cubicBezTo>
                    <a:cubicBezTo>
                      <a:pt x="59" y="54"/>
                      <a:pt x="67" y="46"/>
                      <a:pt x="67" y="40"/>
                    </a:cubicBezTo>
                    <a:cubicBezTo>
                      <a:pt x="67" y="40"/>
                      <a:pt x="67" y="40"/>
                      <a:pt x="67" y="40"/>
                    </a:cubicBezTo>
                    <a:cubicBezTo>
                      <a:pt x="67" y="40"/>
                      <a:pt x="67" y="40"/>
                      <a:pt x="67" y="40"/>
                    </a:cubicBezTo>
                    <a:cubicBezTo>
                      <a:pt x="67" y="39"/>
                      <a:pt x="67" y="39"/>
                      <a:pt x="67" y="39"/>
                    </a:cubicBezTo>
                    <a:cubicBezTo>
                      <a:pt x="65" y="37"/>
                      <a:pt x="63" y="33"/>
                      <a:pt x="61" y="28"/>
                    </a:cubicBezTo>
                    <a:cubicBezTo>
                      <a:pt x="60" y="26"/>
                      <a:pt x="60" y="26"/>
                      <a:pt x="61" y="27"/>
                    </a:cubicBezTo>
                    <a:cubicBezTo>
                      <a:pt x="71" y="44"/>
                      <a:pt x="80" y="61"/>
                      <a:pt x="90" y="78"/>
                    </a:cubicBezTo>
                    <a:close/>
                    <a:moveTo>
                      <a:pt x="44" y="17"/>
                    </a:moveTo>
                    <a:cubicBezTo>
                      <a:pt x="45" y="16"/>
                      <a:pt x="45" y="15"/>
                      <a:pt x="45" y="15"/>
                    </a:cubicBezTo>
                    <a:cubicBezTo>
                      <a:pt x="45" y="15"/>
                      <a:pt x="44" y="16"/>
                      <a:pt x="43" y="17"/>
                    </a:cubicBezTo>
                    <a:cubicBezTo>
                      <a:pt x="42" y="19"/>
                      <a:pt x="42" y="19"/>
                      <a:pt x="42" y="19"/>
                    </a:cubicBezTo>
                    <a:cubicBezTo>
                      <a:pt x="42" y="18"/>
                      <a:pt x="43" y="17"/>
                      <a:pt x="44" y="17"/>
                    </a:cubicBezTo>
                    <a:close/>
                    <a:moveTo>
                      <a:pt x="36" y="29"/>
                    </a:moveTo>
                    <a:cubicBezTo>
                      <a:pt x="37" y="27"/>
                      <a:pt x="39" y="24"/>
                      <a:pt x="40" y="22"/>
                    </a:cubicBezTo>
                    <a:cubicBezTo>
                      <a:pt x="40" y="22"/>
                      <a:pt x="40" y="22"/>
                      <a:pt x="40" y="21"/>
                    </a:cubicBezTo>
                    <a:cubicBezTo>
                      <a:pt x="41" y="21"/>
                      <a:pt x="42" y="19"/>
                      <a:pt x="43" y="18"/>
                    </a:cubicBezTo>
                    <a:cubicBezTo>
                      <a:pt x="43" y="18"/>
                      <a:pt x="43" y="18"/>
                      <a:pt x="43" y="18"/>
                    </a:cubicBezTo>
                    <a:cubicBezTo>
                      <a:pt x="44" y="16"/>
                      <a:pt x="46" y="16"/>
                      <a:pt x="46" y="17"/>
                    </a:cubicBezTo>
                    <a:cubicBezTo>
                      <a:pt x="47" y="18"/>
                      <a:pt x="46" y="19"/>
                      <a:pt x="45" y="21"/>
                    </a:cubicBezTo>
                    <a:cubicBezTo>
                      <a:pt x="42" y="23"/>
                      <a:pt x="39" y="26"/>
                      <a:pt x="37" y="29"/>
                    </a:cubicBezTo>
                    <a:cubicBezTo>
                      <a:pt x="35" y="30"/>
                      <a:pt x="35" y="30"/>
                      <a:pt x="36" y="29"/>
                    </a:cubicBezTo>
                    <a:close/>
                    <a:moveTo>
                      <a:pt x="9" y="74"/>
                    </a:moveTo>
                    <a:cubicBezTo>
                      <a:pt x="12" y="69"/>
                      <a:pt x="16" y="63"/>
                      <a:pt x="17" y="61"/>
                    </a:cubicBezTo>
                    <a:cubicBezTo>
                      <a:pt x="20" y="57"/>
                      <a:pt x="22" y="52"/>
                      <a:pt x="25" y="48"/>
                    </a:cubicBezTo>
                    <a:cubicBezTo>
                      <a:pt x="26" y="46"/>
                      <a:pt x="28" y="44"/>
                      <a:pt x="29" y="43"/>
                    </a:cubicBezTo>
                    <a:cubicBezTo>
                      <a:pt x="35" y="37"/>
                      <a:pt x="41" y="31"/>
                      <a:pt x="47" y="25"/>
                    </a:cubicBezTo>
                    <a:cubicBezTo>
                      <a:pt x="48" y="23"/>
                      <a:pt x="50" y="24"/>
                      <a:pt x="51" y="25"/>
                    </a:cubicBezTo>
                    <a:cubicBezTo>
                      <a:pt x="52" y="26"/>
                      <a:pt x="52" y="27"/>
                      <a:pt x="53" y="28"/>
                    </a:cubicBezTo>
                    <a:cubicBezTo>
                      <a:pt x="54" y="29"/>
                      <a:pt x="53" y="32"/>
                      <a:pt x="52" y="33"/>
                    </a:cubicBezTo>
                    <a:cubicBezTo>
                      <a:pt x="49" y="36"/>
                      <a:pt x="44" y="40"/>
                      <a:pt x="38" y="46"/>
                    </a:cubicBezTo>
                    <a:cubicBezTo>
                      <a:pt x="28" y="56"/>
                      <a:pt x="19" y="65"/>
                      <a:pt x="10" y="74"/>
                    </a:cubicBezTo>
                    <a:cubicBezTo>
                      <a:pt x="9" y="75"/>
                      <a:pt x="8" y="75"/>
                      <a:pt x="9" y="74"/>
                    </a:cubicBezTo>
                    <a:close/>
                    <a:moveTo>
                      <a:pt x="60" y="44"/>
                    </a:moveTo>
                    <a:cubicBezTo>
                      <a:pt x="58" y="50"/>
                      <a:pt x="52" y="57"/>
                      <a:pt x="50" y="60"/>
                    </a:cubicBezTo>
                    <a:cubicBezTo>
                      <a:pt x="43" y="73"/>
                      <a:pt x="35" y="85"/>
                      <a:pt x="28" y="97"/>
                    </a:cubicBezTo>
                    <a:cubicBezTo>
                      <a:pt x="27" y="100"/>
                      <a:pt x="25" y="102"/>
                      <a:pt x="24" y="105"/>
                    </a:cubicBezTo>
                    <a:cubicBezTo>
                      <a:pt x="23" y="107"/>
                      <a:pt x="22" y="107"/>
                      <a:pt x="21" y="105"/>
                    </a:cubicBezTo>
                    <a:cubicBezTo>
                      <a:pt x="20" y="104"/>
                      <a:pt x="20" y="104"/>
                      <a:pt x="19" y="103"/>
                    </a:cubicBezTo>
                    <a:cubicBezTo>
                      <a:pt x="19" y="101"/>
                      <a:pt x="19" y="99"/>
                      <a:pt x="20" y="98"/>
                    </a:cubicBezTo>
                    <a:cubicBezTo>
                      <a:pt x="22" y="96"/>
                      <a:pt x="24" y="94"/>
                      <a:pt x="25" y="93"/>
                    </a:cubicBezTo>
                    <a:cubicBezTo>
                      <a:pt x="26" y="91"/>
                      <a:pt x="27" y="90"/>
                      <a:pt x="27" y="90"/>
                    </a:cubicBezTo>
                    <a:cubicBezTo>
                      <a:pt x="27" y="90"/>
                      <a:pt x="26" y="91"/>
                      <a:pt x="25" y="92"/>
                    </a:cubicBezTo>
                    <a:cubicBezTo>
                      <a:pt x="23" y="94"/>
                      <a:pt x="21" y="95"/>
                      <a:pt x="20" y="97"/>
                    </a:cubicBezTo>
                    <a:cubicBezTo>
                      <a:pt x="18" y="98"/>
                      <a:pt x="17" y="98"/>
                      <a:pt x="16" y="97"/>
                    </a:cubicBezTo>
                    <a:cubicBezTo>
                      <a:pt x="15" y="96"/>
                      <a:pt x="16" y="94"/>
                      <a:pt x="17" y="93"/>
                    </a:cubicBezTo>
                    <a:cubicBezTo>
                      <a:pt x="19" y="91"/>
                      <a:pt x="21" y="90"/>
                      <a:pt x="23" y="88"/>
                    </a:cubicBezTo>
                    <a:cubicBezTo>
                      <a:pt x="24" y="87"/>
                      <a:pt x="25" y="86"/>
                      <a:pt x="25" y="86"/>
                    </a:cubicBezTo>
                    <a:cubicBezTo>
                      <a:pt x="24" y="85"/>
                      <a:pt x="24" y="85"/>
                      <a:pt x="24" y="85"/>
                    </a:cubicBezTo>
                    <a:cubicBezTo>
                      <a:pt x="24" y="85"/>
                      <a:pt x="24" y="85"/>
                      <a:pt x="24" y="85"/>
                    </a:cubicBezTo>
                    <a:cubicBezTo>
                      <a:pt x="24" y="85"/>
                      <a:pt x="24" y="84"/>
                      <a:pt x="24" y="84"/>
                    </a:cubicBezTo>
                    <a:cubicBezTo>
                      <a:pt x="24" y="84"/>
                      <a:pt x="24" y="84"/>
                      <a:pt x="24" y="84"/>
                    </a:cubicBezTo>
                    <a:cubicBezTo>
                      <a:pt x="26" y="81"/>
                      <a:pt x="26" y="81"/>
                      <a:pt x="26" y="81"/>
                    </a:cubicBezTo>
                    <a:cubicBezTo>
                      <a:pt x="27" y="79"/>
                      <a:pt x="27" y="79"/>
                      <a:pt x="25" y="80"/>
                    </a:cubicBezTo>
                    <a:cubicBezTo>
                      <a:pt x="22" y="83"/>
                      <a:pt x="19" y="86"/>
                      <a:pt x="15" y="90"/>
                    </a:cubicBezTo>
                    <a:cubicBezTo>
                      <a:pt x="14" y="91"/>
                      <a:pt x="12" y="91"/>
                      <a:pt x="11" y="89"/>
                    </a:cubicBezTo>
                    <a:cubicBezTo>
                      <a:pt x="10" y="88"/>
                      <a:pt x="10" y="86"/>
                      <a:pt x="9" y="85"/>
                    </a:cubicBezTo>
                    <a:cubicBezTo>
                      <a:pt x="8" y="83"/>
                      <a:pt x="8" y="81"/>
                      <a:pt x="9" y="80"/>
                    </a:cubicBezTo>
                    <a:cubicBezTo>
                      <a:pt x="13" y="76"/>
                      <a:pt x="17" y="72"/>
                      <a:pt x="21" y="68"/>
                    </a:cubicBezTo>
                    <a:cubicBezTo>
                      <a:pt x="31" y="58"/>
                      <a:pt x="40" y="47"/>
                      <a:pt x="50" y="38"/>
                    </a:cubicBezTo>
                    <a:cubicBezTo>
                      <a:pt x="51" y="36"/>
                      <a:pt x="53" y="34"/>
                      <a:pt x="54" y="33"/>
                    </a:cubicBezTo>
                    <a:cubicBezTo>
                      <a:pt x="54" y="32"/>
                      <a:pt x="55" y="32"/>
                      <a:pt x="56" y="34"/>
                    </a:cubicBezTo>
                    <a:cubicBezTo>
                      <a:pt x="57" y="36"/>
                      <a:pt x="58" y="37"/>
                      <a:pt x="59" y="39"/>
                    </a:cubicBezTo>
                    <a:cubicBezTo>
                      <a:pt x="60" y="40"/>
                      <a:pt x="60" y="43"/>
                      <a:pt x="60" y="44"/>
                    </a:cubicBezTo>
                    <a:close/>
                    <a:moveTo>
                      <a:pt x="60" y="15"/>
                    </a:moveTo>
                    <a:cubicBezTo>
                      <a:pt x="59" y="14"/>
                      <a:pt x="58" y="13"/>
                      <a:pt x="57" y="11"/>
                    </a:cubicBezTo>
                    <a:cubicBezTo>
                      <a:pt x="57" y="10"/>
                      <a:pt x="57" y="8"/>
                      <a:pt x="57" y="7"/>
                    </a:cubicBezTo>
                    <a:cubicBezTo>
                      <a:pt x="58" y="6"/>
                      <a:pt x="60" y="6"/>
                      <a:pt x="62" y="6"/>
                    </a:cubicBezTo>
                    <a:cubicBezTo>
                      <a:pt x="62" y="6"/>
                      <a:pt x="62" y="6"/>
                      <a:pt x="62" y="6"/>
                    </a:cubicBezTo>
                    <a:cubicBezTo>
                      <a:pt x="64" y="6"/>
                      <a:pt x="65" y="7"/>
                      <a:pt x="63" y="8"/>
                    </a:cubicBezTo>
                    <a:cubicBezTo>
                      <a:pt x="62" y="9"/>
                      <a:pt x="62" y="10"/>
                      <a:pt x="61" y="11"/>
                    </a:cubicBezTo>
                    <a:cubicBezTo>
                      <a:pt x="59" y="12"/>
                      <a:pt x="59" y="12"/>
                      <a:pt x="61" y="11"/>
                    </a:cubicBezTo>
                    <a:cubicBezTo>
                      <a:pt x="62" y="10"/>
                      <a:pt x="63" y="9"/>
                      <a:pt x="63" y="8"/>
                    </a:cubicBezTo>
                    <a:cubicBezTo>
                      <a:pt x="65" y="7"/>
                      <a:pt x="67" y="6"/>
                      <a:pt x="69" y="6"/>
                    </a:cubicBezTo>
                    <a:cubicBezTo>
                      <a:pt x="71" y="6"/>
                      <a:pt x="71" y="6"/>
                      <a:pt x="71" y="6"/>
                    </a:cubicBezTo>
                    <a:cubicBezTo>
                      <a:pt x="73" y="6"/>
                      <a:pt x="74" y="6"/>
                      <a:pt x="74" y="6"/>
                    </a:cubicBezTo>
                    <a:cubicBezTo>
                      <a:pt x="74" y="6"/>
                      <a:pt x="74" y="6"/>
                      <a:pt x="74" y="6"/>
                    </a:cubicBezTo>
                    <a:cubicBezTo>
                      <a:pt x="75" y="6"/>
                      <a:pt x="75" y="6"/>
                      <a:pt x="75" y="6"/>
                    </a:cubicBezTo>
                    <a:cubicBezTo>
                      <a:pt x="75" y="6"/>
                      <a:pt x="75" y="6"/>
                      <a:pt x="75" y="6"/>
                    </a:cubicBezTo>
                    <a:cubicBezTo>
                      <a:pt x="75" y="6"/>
                      <a:pt x="77" y="6"/>
                      <a:pt x="78" y="6"/>
                    </a:cubicBezTo>
                    <a:cubicBezTo>
                      <a:pt x="80" y="6"/>
                      <a:pt x="81" y="6"/>
                      <a:pt x="81" y="6"/>
                    </a:cubicBezTo>
                    <a:cubicBezTo>
                      <a:pt x="81" y="6"/>
                      <a:pt x="81" y="6"/>
                      <a:pt x="81" y="6"/>
                    </a:cubicBezTo>
                    <a:cubicBezTo>
                      <a:pt x="82" y="6"/>
                      <a:pt x="82" y="6"/>
                      <a:pt x="83" y="6"/>
                    </a:cubicBezTo>
                    <a:cubicBezTo>
                      <a:pt x="83" y="6"/>
                      <a:pt x="83" y="6"/>
                      <a:pt x="83" y="6"/>
                    </a:cubicBezTo>
                    <a:cubicBezTo>
                      <a:pt x="83" y="6"/>
                      <a:pt x="83" y="6"/>
                      <a:pt x="84" y="6"/>
                    </a:cubicBezTo>
                    <a:cubicBezTo>
                      <a:pt x="89" y="6"/>
                      <a:pt x="92" y="15"/>
                      <a:pt x="94" y="19"/>
                    </a:cubicBezTo>
                    <a:cubicBezTo>
                      <a:pt x="102" y="32"/>
                      <a:pt x="109" y="45"/>
                      <a:pt x="117" y="58"/>
                    </a:cubicBezTo>
                    <a:cubicBezTo>
                      <a:pt x="118" y="60"/>
                      <a:pt x="123" y="67"/>
                      <a:pt x="126" y="73"/>
                    </a:cubicBezTo>
                    <a:cubicBezTo>
                      <a:pt x="127" y="74"/>
                      <a:pt x="126" y="76"/>
                      <a:pt x="124" y="76"/>
                    </a:cubicBezTo>
                    <a:cubicBezTo>
                      <a:pt x="115" y="76"/>
                      <a:pt x="115" y="76"/>
                      <a:pt x="115" y="76"/>
                    </a:cubicBezTo>
                    <a:cubicBezTo>
                      <a:pt x="114" y="76"/>
                      <a:pt x="114" y="76"/>
                      <a:pt x="113" y="76"/>
                    </a:cubicBezTo>
                    <a:cubicBezTo>
                      <a:pt x="111" y="76"/>
                      <a:pt x="111" y="76"/>
                      <a:pt x="111" y="75"/>
                    </a:cubicBezTo>
                    <a:cubicBezTo>
                      <a:pt x="111" y="75"/>
                      <a:pt x="112" y="74"/>
                      <a:pt x="111" y="74"/>
                    </a:cubicBezTo>
                    <a:cubicBezTo>
                      <a:pt x="111" y="73"/>
                      <a:pt x="110" y="74"/>
                      <a:pt x="109" y="75"/>
                    </a:cubicBezTo>
                    <a:cubicBezTo>
                      <a:pt x="108" y="76"/>
                      <a:pt x="106" y="77"/>
                      <a:pt x="104" y="77"/>
                    </a:cubicBezTo>
                    <a:cubicBezTo>
                      <a:pt x="102" y="77"/>
                      <a:pt x="101" y="77"/>
                      <a:pt x="99" y="77"/>
                    </a:cubicBezTo>
                    <a:cubicBezTo>
                      <a:pt x="98" y="76"/>
                      <a:pt x="97" y="75"/>
                      <a:pt x="99" y="74"/>
                    </a:cubicBezTo>
                    <a:cubicBezTo>
                      <a:pt x="100" y="72"/>
                      <a:pt x="102" y="70"/>
                      <a:pt x="104" y="68"/>
                    </a:cubicBezTo>
                    <a:cubicBezTo>
                      <a:pt x="106" y="66"/>
                      <a:pt x="106" y="65"/>
                      <a:pt x="105" y="64"/>
                    </a:cubicBezTo>
                    <a:cubicBezTo>
                      <a:pt x="105" y="62"/>
                      <a:pt x="103" y="63"/>
                      <a:pt x="102" y="64"/>
                    </a:cubicBezTo>
                    <a:cubicBezTo>
                      <a:pt x="100" y="66"/>
                      <a:pt x="98" y="68"/>
                      <a:pt x="96" y="70"/>
                    </a:cubicBezTo>
                    <a:cubicBezTo>
                      <a:pt x="95" y="71"/>
                      <a:pt x="94" y="71"/>
                      <a:pt x="93" y="71"/>
                    </a:cubicBezTo>
                    <a:cubicBezTo>
                      <a:pt x="93" y="70"/>
                      <a:pt x="93" y="68"/>
                      <a:pt x="94" y="67"/>
                    </a:cubicBezTo>
                    <a:cubicBezTo>
                      <a:pt x="97" y="65"/>
                      <a:pt x="98" y="63"/>
                      <a:pt x="100" y="61"/>
                    </a:cubicBezTo>
                    <a:cubicBezTo>
                      <a:pt x="102" y="60"/>
                      <a:pt x="102" y="58"/>
                      <a:pt x="102" y="58"/>
                    </a:cubicBezTo>
                    <a:cubicBezTo>
                      <a:pt x="102" y="57"/>
                      <a:pt x="101" y="58"/>
                      <a:pt x="99" y="59"/>
                    </a:cubicBezTo>
                    <a:cubicBezTo>
                      <a:pt x="98" y="61"/>
                      <a:pt x="97" y="62"/>
                      <a:pt x="96" y="63"/>
                    </a:cubicBezTo>
                    <a:cubicBezTo>
                      <a:pt x="95" y="64"/>
                      <a:pt x="94" y="65"/>
                      <a:pt x="94" y="66"/>
                    </a:cubicBezTo>
                    <a:cubicBezTo>
                      <a:pt x="92" y="67"/>
                      <a:pt x="91" y="67"/>
                      <a:pt x="90" y="66"/>
                    </a:cubicBezTo>
                    <a:cubicBezTo>
                      <a:pt x="89" y="64"/>
                      <a:pt x="90" y="62"/>
                      <a:pt x="91" y="61"/>
                    </a:cubicBezTo>
                    <a:cubicBezTo>
                      <a:pt x="93" y="59"/>
                      <a:pt x="95" y="57"/>
                      <a:pt x="97" y="55"/>
                    </a:cubicBezTo>
                    <a:cubicBezTo>
                      <a:pt x="98" y="53"/>
                      <a:pt x="99" y="52"/>
                      <a:pt x="98" y="51"/>
                    </a:cubicBezTo>
                    <a:cubicBezTo>
                      <a:pt x="98" y="50"/>
                      <a:pt x="96" y="50"/>
                      <a:pt x="95" y="52"/>
                    </a:cubicBezTo>
                    <a:cubicBezTo>
                      <a:pt x="93" y="54"/>
                      <a:pt x="91" y="56"/>
                      <a:pt x="89" y="57"/>
                    </a:cubicBezTo>
                    <a:cubicBezTo>
                      <a:pt x="88" y="59"/>
                      <a:pt x="86" y="58"/>
                      <a:pt x="85" y="57"/>
                    </a:cubicBezTo>
                    <a:cubicBezTo>
                      <a:pt x="81" y="50"/>
                      <a:pt x="81" y="50"/>
                      <a:pt x="81" y="50"/>
                    </a:cubicBezTo>
                    <a:cubicBezTo>
                      <a:pt x="80" y="48"/>
                      <a:pt x="81" y="46"/>
                      <a:pt x="82" y="45"/>
                    </a:cubicBezTo>
                    <a:cubicBezTo>
                      <a:pt x="84" y="43"/>
                      <a:pt x="86" y="41"/>
                      <a:pt x="88" y="40"/>
                    </a:cubicBezTo>
                    <a:cubicBezTo>
                      <a:pt x="89" y="38"/>
                      <a:pt x="90" y="37"/>
                      <a:pt x="90" y="37"/>
                    </a:cubicBezTo>
                    <a:cubicBezTo>
                      <a:pt x="90" y="37"/>
                      <a:pt x="89" y="38"/>
                      <a:pt x="88" y="39"/>
                    </a:cubicBezTo>
                    <a:cubicBezTo>
                      <a:pt x="86" y="41"/>
                      <a:pt x="84" y="43"/>
                      <a:pt x="82" y="45"/>
                    </a:cubicBezTo>
                    <a:cubicBezTo>
                      <a:pt x="81" y="46"/>
                      <a:pt x="79" y="46"/>
                      <a:pt x="78" y="45"/>
                    </a:cubicBezTo>
                    <a:cubicBezTo>
                      <a:pt x="78" y="44"/>
                      <a:pt x="78" y="42"/>
                      <a:pt x="80" y="41"/>
                    </a:cubicBezTo>
                    <a:cubicBezTo>
                      <a:pt x="82" y="39"/>
                      <a:pt x="84" y="37"/>
                      <a:pt x="86" y="35"/>
                    </a:cubicBezTo>
                    <a:cubicBezTo>
                      <a:pt x="87" y="34"/>
                      <a:pt x="88" y="33"/>
                      <a:pt x="88" y="33"/>
                    </a:cubicBezTo>
                    <a:cubicBezTo>
                      <a:pt x="88" y="33"/>
                      <a:pt x="87" y="34"/>
                      <a:pt x="85" y="35"/>
                    </a:cubicBezTo>
                    <a:cubicBezTo>
                      <a:pt x="83" y="37"/>
                      <a:pt x="81" y="39"/>
                      <a:pt x="79" y="41"/>
                    </a:cubicBezTo>
                    <a:cubicBezTo>
                      <a:pt x="78" y="42"/>
                      <a:pt x="78" y="42"/>
                      <a:pt x="79" y="40"/>
                    </a:cubicBezTo>
                    <a:cubicBezTo>
                      <a:pt x="82" y="38"/>
                      <a:pt x="84" y="36"/>
                      <a:pt x="85" y="35"/>
                    </a:cubicBezTo>
                    <a:cubicBezTo>
                      <a:pt x="86" y="33"/>
                      <a:pt x="86" y="33"/>
                      <a:pt x="85" y="35"/>
                    </a:cubicBezTo>
                    <a:cubicBezTo>
                      <a:pt x="83" y="36"/>
                      <a:pt x="81" y="38"/>
                      <a:pt x="79" y="40"/>
                    </a:cubicBezTo>
                    <a:cubicBezTo>
                      <a:pt x="78" y="42"/>
                      <a:pt x="77" y="42"/>
                      <a:pt x="76" y="41"/>
                    </a:cubicBezTo>
                    <a:cubicBezTo>
                      <a:pt x="76" y="40"/>
                      <a:pt x="75" y="40"/>
                      <a:pt x="75" y="39"/>
                    </a:cubicBezTo>
                    <a:cubicBezTo>
                      <a:pt x="75" y="39"/>
                      <a:pt x="75" y="38"/>
                      <a:pt x="74" y="38"/>
                    </a:cubicBezTo>
                    <a:cubicBezTo>
                      <a:pt x="74" y="37"/>
                      <a:pt x="74" y="35"/>
                      <a:pt x="75" y="34"/>
                    </a:cubicBezTo>
                    <a:cubicBezTo>
                      <a:pt x="77" y="32"/>
                      <a:pt x="79" y="30"/>
                      <a:pt x="82" y="28"/>
                    </a:cubicBezTo>
                    <a:cubicBezTo>
                      <a:pt x="83" y="27"/>
                      <a:pt x="83" y="25"/>
                      <a:pt x="83" y="24"/>
                    </a:cubicBezTo>
                    <a:cubicBezTo>
                      <a:pt x="82" y="23"/>
                      <a:pt x="81" y="23"/>
                      <a:pt x="79" y="25"/>
                    </a:cubicBezTo>
                    <a:cubicBezTo>
                      <a:pt x="77" y="27"/>
                      <a:pt x="75" y="29"/>
                      <a:pt x="73" y="31"/>
                    </a:cubicBezTo>
                    <a:cubicBezTo>
                      <a:pt x="72" y="32"/>
                      <a:pt x="70" y="32"/>
                      <a:pt x="69" y="31"/>
                    </a:cubicBezTo>
                    <a:cubicBezTo>
                      <a:pt x="69" y="30"/>
                      <a:pt x="69" y="28"/>
                      <a:pt x="71" y="27"/>
                    </a:cubicBezTo>
                    <a:cubicBezTo>
                      <a:pt x="73" y="25"/>
                      <a:pt x="75" y="23"/>
                      <a:pt x="77" y="21"/>
                    </a:cubicBezTo>
                    <a:cubicBezTo>
                      <a:pt x="79" y="20"/>
                      <a:pt x="79" y="18"/>
                      <a:pt x="79" y="18"/>
                    </a:cubicBezTo>
                    <a:cubicBezTo>
                      <a:pt x="79" y="17"/>
                      <a:pt x="78" y="17"/>
                      <a:pt x="77" y="17"/>
                    </a:cubicBezTo>
                    <a:cubicBezTo>
                      <a:pt x="77" y="18"/>
                      <a:pt x="77" y="18"/>
                      <a:pt x="76" y="18"/>
                    </a:cubicBezTo>
                    <a:cubicBezTo>
                      <a:pt x="74" y="20"/>
                      <a:pt x="72" y="22"/>
                      <a:pt x="69" y="25"/>
                    </a:cubicBezTo>
                    <a:cubicBezTo>
                      <a:pt x="68" y="26"/>
                      <a:pt x="66" y="26"/>
                      <a:pt x="66" y="25"/>
                    </a:cubicBezTo>
                    <a:cubicBezTo>
                      <a:pt x="65" y="24"/>
                      <a:pt x="65" y="23"/>
                      <a:pt x="66" y="23"/>
                    </a:cubicBezTo>
                    <a:cubicBezTo>
                      <a:pt x="66" y="22"/>
                      <a:pt x="66" y="22"/>
                      <a:pt x="67" y="22"/>
                    </a:cubicBezTo>
                    <a:cubicBezTo>
                      <a:pt x="69" y="19"/>
                      <a:pt x="71" y="17"/>
                      <a:pt x="74" y="15"/>
                    </a:cubicBezTo>
                    <a:cubicBezTo>
                      <a:pt x="75" y="13"/>
                      <a:pt x="76" y="12"/>
                      <a:pt x="76" y="12"/>
                    </a:cubicBezTo>
                    <a:cubicBezTo>
                      <a:pt x="75" y="12"/>
                      <a:pt x="74" y="12"/>
                      <a:pt x="73" y="14"/>
                    </a:cubicBezTo>
                    <a:cubicBezTo>
                      <a:pt x="71" y="16"/>
                      <a:pt x="69" y="18"/>
                      <a:pt x="66" y="20"/>
                    </a:cubicBezTo>
                    <a:cubicBezTo>
                      <a:pt x="65" y="22"/>
                      <a:pt x="64" y="22"/>
                      <a:pt x="63" y="21"/>
                    </a:cubicBezTo>
                    <a:cubicBezTo>
                      <a:pt x="62" y="20"/>
                      <a:pt x="63" y="18"/>
                      <a:pt x="64" y="17"/>
                    </a:cubicBezTo>
                    <a:cubicBezTo>
                      <a:pt x="66" y="15"/>
                      <a:pt x="69" y="12"/>
                      <a:pt x="71" y="10"/>
                    </a:cubicBezTo>
                    <a:cubicBezTo>
                      <a:pt x="72" y="9"/>
                      <a:pt x="73" y="8"/>
                      <a:pt x="73" y="7"/>
                    </a:cubicBezTo>
                    <a:cubicBezTo>
                      <a:pt x="73" y="7"/>
                      <a:pt x="72" y="8"/>
                      <a:pt x="71" y="9"/>
                    </a:cubicBezTo>
                    <a:cubicBezTo>
                      <a:pt x="70" y="10"/>
                      <a:pt x="68" y="11"/>
                      <a:pt x="67" y="12"/>
                    </a:cubicBezTo>
                    <a:cubicBezTo>
                      <a:pt x="66" y="14"/>
                      <a:pt x="65" y="15"/>
                      <a:pt x="64" y="16"/>
                    </a:cubicBezTo>
                    <a:cubicBezTo>
                      <a:pt x="62" y="17"/>
                      <a:pt x="60" y="17"/>
                      <a:pt x="60" y="15"/>
                    </a:cubicBezTo>
                    <a:close/>
                    <a:moveTo>
                      <a:pt x="60" y="15"/>
                    </a:moveTo>
                    <a:cubicBezTo>
                      <a:pt x="60" y="15"/>
                      <a:pt x="60" y="15"/>
                      <a:pt x="60" y="15"/>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p:cNvSpPr>
                <a:spLocks noEditPoints="1"/>
              </p:cNvSpPr>
              <p:nvPr/>
            </p:nvSpPr>
            <p:spPr bwMode="auto">
              <a:xfrm>
                <a:off x="13530263" y="1060450"/>
                <a:ext cx="57150" cy="58738"/>
              </a:xfrm>
              <a:custGeom>
                <a:avLst/>
                <a:gdLst>
                  <a:gd name="T0" fmla="*/ 2 w 16"/>
                  <a:gd name="T1" fmla="*/ 15 h 16"/>
                  <a:gd name="T2" fmla="*/ 2 w 16"/>
                  <a:gd name="T3" fmla="*/ 15 h 16"/>
                  <a:gd name="T4" fmla="*/ 13 w 16"/>
                  <a:gd name="T5" fmla="*/ 4 h 16"/>
                  <a:gd name="T6" fmla="*/ 16 w 16"/>
                  <a:gd name="T7" fmla="*/ 1 h 16"/>
                  <a:gd name="T8" fmla="*/ 14 w 16"/>
                  <a:gd name="T9" fmla="*/ 2 h 16"/>
                  <a:gd name="T10" fmla="*/ 2 w 16"/>
                  <a:gd name="T11" fmla="*/ 15 h 16"/>
                  <a:gd name="T12" fmla="*/ 2 w 16"/>
                  <a:gd name="T13" fmla="*/ 15 h 16"/>
                  <a:gd name="T14" fmla="*/ 2 w 16"/>
                  <a:gd name="T15" fmla="*/ 15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2" y="15"/>
                    </a:moveTo>
                    <a:cubicBezTo>
                      <a:pt x="0" y="16"/>
                      <a:pt x="0" y="16"/>
                      <a:pt x="2" y="15"/>
                    </a:cubicBezTo>
                    <a:cubicBezTo>
                      <a:pt x="5" y="11"/>
                      <a:pt x="9" y="8"/>
                      <a:pt x="13" y="4"/>
                    </a:cubicBezTo>
                    <a:cubicBezTo>
                      <a:pt x="14" y="3"/>
                      <a:pt x="15" y="2"/>
                      <a:pt x="16" y="1"/>
                    </a:cubicBezTo>
                    <a:cubicBezTo>
                      <a:pt x="16" y="0"/>
                      <a:pt x="16" y="1"/>
                      <a:pt x="14" y="2"/>
                    </a:cubicBezTo>
                    <a:cubicBezTo>
                      <a:pt x="11" y="6"/>
                      <a:pt x="6" y="10"/>
                      <a:pt x="2" y="15"/>
                    </a:cubicBezTo>
                    <a:close/>
                    <a:moveTo>
                      <a:pt x="2" y="15"/>
                    </a:moveTo>
                    <a:cubicBezTo>
                      <a:pt x="2" y="15"/>
                      <a:pt x="2" y="15"/>
                      <a:pt x="2"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TextBox 19"/>
            <p:cNvSpPr txBox="1"/>
            <p:nvPr/>
          </p:nvSpPr>
          <p:spPr>
            <a:xfrm>
              <a:off x="4912841" y="4250709"/>
              <a:ext cx="2366319" cy="276999"/>
            </a:xfrm>
            <a:prstGeom prst="rect">
              <a:avLst/>
            </a:prstGeom>
            <a:noFill/>
          </p:spPr>
          <p:txBody>
            <a:bodyPr wrap="square" rtlCol="0">
              <a:spAutoFit/>
            </a:bodyPr>
            <a:lstStyle/>
            <a:p>
              <a:pPr algn="ctr"/>
              <a:r>
                <a:rPr lang="en-US" sz="1200" spc="300" dirty="0">
                  <a:solidFill>
                    <a:schemeClr val="bg1"/>
                  </a:solidFill>
                  <a:latin typeface="Roboto Slab" pitchFamily="2" charset="0"/>
                  <a:ea typeface="Roboto Slab" pitchFamily="2" charset="0"/>
                </a:rPr>
                <a:t>PRESENTATION</a:t>
              </a:r>
            </a:p>
          </p:txBody>
        </p:sp>
      </p:gr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10</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Team Members</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30" name="Picture Placeholder 29">
            <a:extLst>
              <a:ext uri="{FF2B5EF4-FFF2-40B4-BE49-F238E27FC236}">
                <a16:creationId xmlns:a16="http://schemas.microsoft.com/office/drawing/2014/main" id="{701DD372-93D2-4C5E-BA6A-D5A401F5FD69}"/>
              </a:ext>
            </a:extLst>
          </p:cNvPr>
          <p:cNvPicPr>
            <a:picLocks noGrp="1" noChangeAspect="1"/>
          </p:cNvPicPr>
          <p:nvPr>
            <p:ph type="pic" sz="quarter" idx="21"/>
          </p:nvPr>
        </p:nvPicPr>
        <p:blipFill>
          <a:blip r:embed="rId3"/>
          <a:srcRect t="14995" b="14995"/>
          <a:stretch>
            <a:fillRect/>
          </a:stretch>
        </p:blipFill>
        <p:spPr/>
      </p:pic>
      <p:pic>
        <p:nvPicPr>
          <p:cNvPr id="64" name="Picture Placeholder 63">
            <a:extLst>
              <a:ext uri="{FF2B5EF4-FFF2-40B4-BE49-F238E27FC236}">
                <a16:creationId xmlns:a16="http://schemas.microsoft.com/office/drawing/2014/main" id="{335A01B6-A3F9-47EF-9FE7-853B1C4EE655}"/>
              </a:ext>
            </a:extLst>
          </p:cNvPr>
          <p:cNvPicPr>
            <a:picLocks noGrp="1" noChangeAspect="1"/>
          </p:cNvPicPr>
          <p:nvPr>
            <p:ph type="pic" sz="quarter" idx="22"/>
          </p:nvPr>
        </p:nvPicPr>
        <p:blipFill>
          <a:blip r:embed="rId4"/>
          <a:srcRect t="12302" b="12302"/>
          <a:stretch>
            <a:fillRect/>
          </a:stretch>
        </p:blipFill>
        <p:spPr/>
      </p:pic>
      <p:pic>
        <p:nvPicPr>
          <p:cNvPr id="68" name="Picture Placeholder 67">
            <a:extLst>
              <a:ext uri="{FF2B5EF4-FFF2-40B4-BE49-F238E27FC236}">
                <a16:creationId xmlns:a16="http://schemas.microsoft.com/office/drawing/2014/main" id="{B72650FC-28D4-4BFA-A82A-A1F9D1FB6E48}"/>
              </a:ext>
            </a:extLst>
          </p:cNvPr>
          <p:cNvPicPr>
            <a:picLocks noGrp="1" noChangeAspect="1"/>
          </p:cNvPicPr>
          <p:nvPr>
            <p:ph type="pic" sz="quarter" idx="23"/>
          </p:nvPr>
        </p:nvPicPr>
        <p:blipFill>
          <a:blip r:embed="rId5"/>
          <a:srcRect t="12302" b="12302"/>
          <a:stretch>
            <a:fillRect/>
          </a:stretch>
        </p:blipFill>
        <p:spPr/>
      </p:pic>
      <p:grpSp>
        <p:nvGrpSpPr>
          <p:cNvPr id="7" name="Group 6">
            <a:extLst>
              <a:ext uri="{FF2B5EF4-FFF2-40B4-BE49-F238E27FC236}">
                <a16:creationId xmlns:a16="http://schemas.microsoft.com/office/drawing/2014/main" id="{0A57B471-FDED-43E7-95B3-E4A0472946C8}"/>
              </a:ext>
            </a:extLst>
          </p:cNvPr>
          <p:cNvGrpSpPr/>
          <p:nvPr/>
        </p:nvGrpSpPr>
        <p:grpSpPr>
          <a:xfrm>
            <a:off x="1131865" y="4400047"/>
            <a:ext cx="3019459" cy="921189"/>
            <a:chOff x="1038036" y="4234138"/>
            <a:chExt cx="3019459" cy="921189"/>
          </a:xfrm>
        </p:grpSpPr>
        <p:sp>
          <p:nvSpPr>
            <p:cNvPr id="155" name="TextBox 154">
              <a:extLst>
                <a:ext uri="{FF2B5EF4-FFF2-40B4-BE49-F238E27FC236}">
                  <a16:creationId xmlns:a16="http://schemas.microsoft.com/office/drawing/2014/main" id="{0B534DE2-C6EF-4DC0-8F64-588BFFD214A7}"/>
                </a:ext>
              </a:extLst>
            </p:cNvPr>
            <p:cNvSpPr txBox="1"/>
            <p:nvPr/>
          </p:nvSpPr>
          <p:spPr>
            <a:xfrm>
              <a:off x="1533440" y="4234138"/>
              <a:ext cx="2028651"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Dr. Jacky Chan</a:t>
              </a:r>
            </a:p>
          </p:txBody>
        </p:sp>
        <p:sp>
          <p:nvSpPr>
            <p:cNvPr id="156" name="Rectangle 9">
              <a:extLst>
                <a:ext uri="{FF2B5EF4-FFF2-40B4-BE49-F238E27FC236}">
                  <a16:creationId xmlns:a16="http://schemas.microsoft.com/office/drawing/2014/main" id="{5C4959CA-CDE6-4C21-AAB5-934B9E463DA8}"/>
                </a:ext>
              </a:extLst>
            </p:cNvPr>
            <p:cNvSpPr>
              <a:spLocks/>
            </p:cNvSpPr>
            <p:nvPr/>
          </p:nvSpPr>
          <p:spPr bwMode="auto">
            <a:xfrm>
              <a:off x="1038036" y="4570945"/>
              <a:ext cx="3019459"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 lorem to text dummy </a:t>
              </a:r>
            </a:p>
          </p:txBody>
        </p:sp>
        <p:grpSp>
          <p:nvGrpSpPr>
            <p:cNvPr id="157" name="Group 156">
              <a:extLst>
                <a:ext uri="{FF2B5EF4-FFF2-40B4-BE49-F238E27FC236}">
                  <a16:creationId xmlns:a16="http://schemas.microsoft.com/office/drawing/2014/main" id="{0D6C7AF5-E0B8-49D4-9780-961629349986}"/>
                </a:ext>
              </a:extLst>
            </p:cNvPr>
            <p:cNvGrpSpPr/>
            <p:nvPr/>
          </p:nvGrpSpPr>
          <p:grpSpPr>
            <a:xfrm>
              <a:off x="2013547" y="4865162"/>
              <a:ext cx="1068437" cy="290165"/>
              <a:chOff x="5899707" y="2229364"/>
              <a:chExt cx="812243" cy="220588"/>
            </a:xfrm>
          </p:grpSpPr>
          <p:sp>
            <p:nvSpPr>
              <p:cNvPr id="158" name="Rectangle 157">
                <a:extLst>
                  <a:ext uri="{FF2B5EF4-FFF2-40B4-BE49-F238E27FC236}">
                    <a16:creationId xmlns:a16="http://schemas.microsoft.com/office/drawing/2014/main" id="{686EE460-4994-4D58-B7DB-4FD2950C6656}"/>
                  </a:ext>
                </a:extLst>
              </p:cNvPr>
              <p:cNvSpPr/>
              <p:nvPr/>
            </p:nvSpPr>
            <p:spPr>
              <a:xfrm>
                <a:off x="5899707" y="2229364"/>
                <a:ext cx="812243" cy="22058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9" name="Group 158">
                <a:extLst>
                  <a:ext uri="{FF2B5EF4-FFF2-40B4-BE49-F238E27FC236}">
                    <a16:creationId xmlns:a16="http://schemas.microsoft.com/office/drawing/2014/main" id="{B5CB79CC-D72A-4EAB-924E-F66DA1AD3B75}"/>
                  </a:ext>
                </a:extLst>
              </p:cNvPr>
              <p:cNvGrpSpPr/>
              <p:nvPr/>
            </p:nvGrpSpPr>
            <p:grpSpPr>
              <a:xfrm>
                <a:off x="6042303" y="2271001"/>
                <a:ext cx="527051" cy="137313"/>
                <a:chOff x="1871822" y="5616406"/>
                <a:chExt cx="610631" cy="159087"/>
              </a:xfrm>
            </p:grpSpPr>
            <p:grpSp>
              <p:nvGrpSpPr>
                <p:cNvPr id="160" name="Group 159">
                  <a:extLst>
                    <a:ext uri="{FF2B5EF4-FFF2-40B4-BE49-F238E27FC236}">
                      <a16:creationId xmlns:a16="http://schemas.microsoft.com/office/drawing/2014/main" id="{EB6EE833-8221-4A13-8A07-544DE83B0B23}"/>
                    </a:ext>
                  </a:extLst>
                </p:cNvPr>
                <p:cNvGrpSpPr/>
                <p:nvPr/>
              </p:nvGrpSpPr>
              <p:grpSpPr>
                <a:xfrm>
                  <a:off x="1871822" y="5616406"/>
                  <a:ext cx="159086" cy="159087"/>
                  <a:chOff x="1324575" y="5760204"/>
                  <a:chExt cx="305861" cy="305861"/>
                </a:xfrm>
              </p:grpSpPr>
              <p:sp>
                <p:nvSpPr>
                  <p:cNvPr id="167" name="Oval 166">
                    <a:extLst>
                      <a:ext uri="{FF2B5EF4-FFF2-40B4-BE49-F238E27FC236}">
                        <a16:creationId xmlns:a16="http://schemas.microsoft.com/office/drawing/2014/main" id="{A6047AB9-0232-44D1-A31E-D8A0E920F424}"/>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AutoShape 1">
                    <a:extLst>
                      <a:ext uri="{FF2B5EF4-FFF2-40B4-BE49-F238E27FC236}">
                        <a16:creationId xmlns:a16="http://schemas.microsoft.com/office/drawing/2014/main" id="{D680CD6A-FD0D-4613-BAE7-BEF0E4B7B9CE}"/>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pPr algn="ctr"/>
                    <a:endParaRPr lang="en-US"/>
                  </a:p>
                </p:txBody>
              </p:sp>
            </p:grpSp>
            <p:grpSp>
              <p:nvGrpSpPr>
                <p:cNvPr id="161" name="Group 160">
                  <a:extLst>
                    <a:ext uri="{FF2B5EF4-FFF2-40B4-BE49-F238E27FC236}">
                      <a16:creationId xmlns:a16="http://schemas.microsoft.com/office/drawing/2014/main" id="{0300EAD0-7AC4-4FE9-9B7D-AB2184313BF2}"/>
                    </a:ext>
                  </a:extLst>
                </p:cNvPr>
                <p:cNvGrpSpPr/>
                <p:nvPr/>
              </p:nvGrpSpPr>
              <p:grpSpPr>
                <a:xfrm>
                  <a:off x="2097594" y="5616406"/>
                  <a:ext cx="159086" cy="159087"/>
                  <a:chOff x="1684215" y="5760204"/>
                  <a:chExt cx="305861" cy="305861"/>
                </a:xfrm>
              </p:grpSpPr>
              <p:sp>
                <p:nvSpPr>
                  <p:cNvPr id="165" name="Oval 164">
                    <a:extLst>
                      <a:ext uri="{FF2B5EF4-FFF2-40B4-BE49-F238E27FC236}">
                        <a16:creationId xmlns:a16="http://schemas.microsoft.com/office/drawing/2014/main" id="{09C1E8D0-9920-4346-8CDF-578E10C416D2}"/>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6" name="AutoShape 21">
                    <a:extLst>
                      <a:ext uri="{FF2B5EF4-FFF2-40B4-BE49-F238E27FC236}">
                        <a16:creationId xmlns:a16="http://schemas.microsoft.com/office/drawing/2014/main" id="{F0B94B70-BFA4-46BB-876E-45CD950E6B63}"/>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pPr algn="ctr"/>
                    <a:endParaRPr lang="en-US"/>
                  </a:p>
                </p:txBody>
              </p:sp>
            </p:grpSp>
            <p:grpSp>
              <p:nvGrpSpPr>
                <p:cNvPr id="162" name="Group 161">
                  <a:extLst>
                    <a:ext uri="{FF2B5EF4-FFF2-40B4-BE49-F238E27FC236}">
                      <a16:creationId xmlns:a16="http://schemas.microsoft.com/office/drawing/2014/main" id="{4DEBEB26-3C43-424D-ACAA-7C21EB6B1D1E}"/>
                    </a:ext>
                  </a:extLst>
                </p:cNvPr>
                <p:cNvGrpSpPr/>
                <p:nvPr/>
              </p:nvGrpSpPr>
              <p:grpSpPr>
                <a:xfrm>
                  <a:off x="2323367" y="5616406"/>
                  <a:ext cx="159086" cy="159087"/>
                  <a:chOff x="2177216" y="5760204"/>
                  <a:chExt cx="305861" cy="305861"/>
                </a:xfrm>
              </p:grpSpPr>
              <p:sp>
                <p:nvSpPr>
                  <p:cNvPr id="163" name="Oval 162">
                    <a:extLst>
                      <a:ext uri="{FF2B5EF4-FFF2-40B4-BE49-F238E27FC236}">
                        <a16:creationId xmlns:a16="http://schemas.microsoft.com/office/drawing/2014/main" id="{E2C12D2A-A3D6-4829-8CF1-8396771B56B9}"/>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AutoShape 18">
                    <a:extLst>
                      <a:ext uri="{FF2B5EF4-FFF2-40B4-BE49-F238E27FC236}">
                        <a16:creationId xmlns:a16="http://schemas.microsoft.com/office/drawing/2014/main" id="{49460F76-174E-4DB9-A644-ECFF8602DCE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pPr algn="ctr"/>
                    <a:endParaRPr lang="en-US"/>
                  </a:p>
                </p:txBody>
              </p:sp>
            </p:grpSp>
          </p:grpSp>
        </p:grpSp>
      </p:grpSp>
      <p:grpSp>
        <p:nvGrpSpPr>
          <p:cNvPr id="10" name="Group 9">
            <a:extLst>
              <a:ext uri="{FF2B5EF4-FFF2-40B4-BE49-F238E27FC236}">
                <a16:creationId xmlns:a16="http://schemas.microsoft.com/office/drawing/2014/main" id="{F06A634D-13E3-44C9-B787-B3A48B23D4C2}"/>
              </a:ext>
            </a:extLst>
          </p:cNvPr>
          <p:cNvGrpSpPr/>
          <p:nvPr/>
        </p:nvGrpSpPr>
        <p:grpSpPr>
          <a:xfrm>
            <a:off x="7616271" y="4400047"/>
            <a:ext cx="3086930" cy="921185"/>
            <a:chOff x="7937580" y="4234138"/>
            <a:chExt cx="3086930" cy="921185"/>
          </a:xfrm>
        </p:grpSpPr>
        <p:grpSp>
          <p:nvGrpSpPr>
            <p:cNvPr id="9" name="Group 8">
              <a:extLst>
                <a:ext uri="{FF2B5EF4-FFF2-40B4-BE49-F238E27FC236}">
                  <a16:creationId xmlns:a16="http://schemas.microsoft.com/office/drawing/2014/main" id="{1D478DFA-EB37-458B-B3FC-42A22951C2D8}"/>
                </a:ext>
              </a:extLst>
            </p:cNvPr>
            <p:cNvGrpSpPr/>
            <p:nvPr/>
          </p:nvGrpSpPr>
          <p:grpSpPr>
            <a:xfrm>
              <a:off x="8946827" y="4865158"/>
              <a:ext cx="1068437" cy="290165"/>
              <a:chOff x="7987770" y="4865158"/>
              <a:chExt cx="1068437" cy="290165"/>
            </a:xfrm>
          </p:grpSpPr>
          <p:sp>
            <p:nvSpPr>
              <p:cNvPr id="144" name="Rectangle 143">
                <a:extLst>
                  <a:ext uri="{FF2B5EF4-FFF2-40B4-BE49-F238E27FC236}">
                    <a16:creationId xmlns:a16="http://schemas.microsoft.com/office/drawing/2014/main" id="{4DE142D4-7B6D-498C-939C-9CC880816F17}"/>
                  </a:ext>
                </a:extLst>
              </p:cNvPr>
              <p:cNvSpPr/>
              <p:nvPr/>
            </p:nvSpPr>
            <p:spPr>
              <a:xfrm>
                <a:off x="7987770" y="4865158"/>
                <a:ext cx="1068437" cy="29016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5" name="Group 144">
                <a:extLst>
                  <a:ext uri="{FF2B5EF4-FFF2-40B4-BE49-F238E27FC236}">
                    <a16:creationId xmlns:a16="http://schemas.microsoft.com/office/drawing/2014/main" id="{0788A73B-850D-4350-82CB-32EC78CCCA8B}"/>
                  </a:ext>
                </a:extLst>
              </p:cNvPr>
              <p:cNvGrpSpPr/>
              <p:nvPr/>
            </p:nvGrpSpPr>
            <p:grpSpPr>
              <a:xfrm>
                <a:off x="8175343" y="4919932"/>
                <a:ext cx="693291" cy="180624"/>
                <a:chOff x="1871822" y="5616406"/>
                <a:chExt cx="610631" cy="159087"/>
              </a:xfrm>
            </p:grpSpPr>
            <p:grpSp>
              <p:nvGrpSpPr>
                <p:cNvPr id="146" name="Group 145">
                  <a:extLst>
                    <a:ext uri="{FF2B5EF4-FFF2-40B4-BE49-F238E27FC236}">
                      <a16:creationId xmlns:a16="http://schemas.microsoft.com/office/drawing/2014/main" id="{8957C3F6-27EA-41D5-B72D-63D050DA2CAD}"/>
                    </a:ext>
                  </a:extLst>
                </p:cNvPr>
                <p:cNvGrpSpPr/>
                <p:nvPr/>
              </p:nvGrpSpPr>
              <p:grpSpPr>
                <a:xfrm>
                  <a:off x="1871822" y="5616406"/>
                  <a:ext cx="159086" cy="159087"/>
                  <a:chOff x="1324575" y="5760204"/>
                  <a:chExt cx="305861" cy="305861"/>
                </a:xfrm>
              </p:grpSpPr>
              <p:sp>
                <p:nvSpPr>
                  <p:cNvPr id="153" name="Oval 152">
                    <a:extLst>
                      <a:ext uri="{FF2B5EF4-FFF2-40B4-BE49-F238E27FC236}">
                        <a16:creationId xmlns:a16="http://schemas.microsoft.com/office/drawing/2014/main" id="{6CC8D51B-B32C-48C8-B3B0-E04FDBC494C2}"/>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4" name="AutoShape 1">
                    <a:extLst>
                      <a:ext uri="{FF2B5EF4-FFF2-40B4-BE49-F238E27FC236}">
                        <a16:creationId xmlns:a16="http://schemas.microsoft.com/office/drawing/2014/main" id="{3546763B-D185-4225-BAD9-8F0D388774E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47" name="Group 146">
                  <a:extLst>
                    <a:ext uri="{FF2B5EF4-FFF2-40B4-BE49-F238E27FC236}">
                      <a16:creationId xmlns:a16="http://schemas.microsoft.com/office/drawing/2014/main" id="{6FA7860A-B7ED-4B1E-BEF7-1EAB4BB9E257}"/>
                    </a:ext>
                  </a:extLst>
                </p:cNvPr>
                <p:cNvGrpSpPr/>
                <p:nvPr/>
              </p:nvGrpSpPr>
              <p:grpSpPr>
                <a:xfrm>
                  <a:off x="2097594" y="5616406"/>
                  <a:ext cx="159086" cy="159087"/>
                  <a:chOff x="1684215" y="5760204"/>
                  <a:chExt cx="305861" cy="305861"/>
                </a:xfrm>
              </p:grpSpPr>
              <p:sp>
                <p:nvSpPr>
                  <p:cNvPr id="151" name="Oval 150">
                    <a:extLst>
                      <a:ext uri="{FF2B5EF4-FFF2-40B4-BE49-F238E27FC236}">
                        <a16:creationId xmlns:a16="http://schemas.microsoft.com/office/drawing/2014/main" id="{4180B3F3-F2CC-4308-9D40-EBBFEAEC331E}"/>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AutoShape 21">
                    <a:extLst>
                      <a:ext uri="{FF2B5EF4-FFF2-40B4-BE49-F238E27FC236}">
                        <a16:creationId xmlns:a16="http://schemas.microsoft.com/office/drawing/2014/main" id="{DBFC6499-CF2D-4064-8EFE-60A8402DC88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48" name="Group 147">
                  <a:extLst>
                    <a:ext uri="{FF2B5EF4-FFF2-40B4-BE49-F238E27FC236}">
                      <a16:creationId xmlns:a16="http://schemas.microsoft.com/office/drawing/2014/main" id="{96FEA0F3-2B04-46DF-8224-F7FE6610E7AE}"/>
                    </a:ext>
                  </a:extLst>
                </p:cNvPr>
                <p:cNvGrpSpPr/>
                <p:nvPr/>
              </p:nvGrpSpPr>
              <p:grpSpPr>
                <a:xfrm>
                  <a:off x="2323367" y="5616406"/>
                  <a:ext cx="159086" cy="159087"/>
                  <a:chOff x="2177216" y="5760204"/>
                  <a:chExt cx="305861" cy="305861"/>
                </a:xfrm>
              </p:grpSpPr>
              <p:sp>
                <p:nvSpPr>
                  <p:cNvPr id="149" name="Oval 148">
                    <a:extLst>
                      <a:ext uri="{FF2B5EF4-FFF2-40B4-BE49-F238E27FC236}">
                        <a16:creationId xmlns:a16="http://schemas.microsoft.com/office/drawing/2014/main" id="{4F4F8561-5947-4C8A-AC06-A61A2B529AFE}"/>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0" name="AutoShape 18">
                    <a:extLst>
                      <a:ext uri="{FF2B5EF4-FFF2-40B4-BE49-F238E27FC236}">
                        <a16:creationId xmlns:a16="http://schemas.microsoft.com/office/drawing/2014/main" id="{B30BFDBB-22C5-43E9-87B4-8B86963D4555}"/>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grpSp>
          <p:nvGrpSpPr>
            <p:cNvPr id="8" name="Group 7">
              <a:extLst>
                <a:ext uri="{FF2B5EF4-FFF2-40B4-BE49-F238E27FC236}">
                  <a16:creationId xmlns:a16="http://schemas.microsoft.com/office/drawing/2014/main" id="{128721AE-3714-4C6E-B0D6-B6EB00FD7047}"/>
                </a:ext>
              </a:extLst>
            </p:cNvPr>
            <p:cNvGrpSpPr/>
            <p:nvPr/>
          </p:nvGrpSpPr>
          <p:grpSpPr>
            <a:xfrm>
              <a:off x="7937580" y="4234138"/>
              <a:ext cx="3086930" cy="504392"/>
              <a:chOff x="7937580" y="4234138"/>
              <a:chExt cx="3086930" cy="504392"/>
            </a:xfrm>
          </p:grpSpPr>
          <p:sp>
            <p:nvSpPr>
              <p:cNvPr id="142" name="TextBox 141">
                <a:extLst>
                  <a:ext uri="{FF2B5EF4-FFF2-40B4-BE49-F238E27FC236}">
                    <a16:creationId xmlns:a16="http://schemas.microsoft.com/office/drawing/2014/main" id="{1D7004A5-0272-4328-B9DC-AD858666F890}"/>
                  </a:ext>
                </a:extLst>
              </p:cNvPr>
              <p:cNvSpPr txBox="1"/>
              <p:nvPr/>
            </p:nvSpPr>
            <p:spPr>
              <a:xfrm>
                <a:off x="8534498" y="4234138"/>
                <a:ext cx="1893094"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Dr. Jacky Chan</a:t>
                </a:r>
              </a:p>
            </p:txBody>
          </p:sp>
          <p:sp>
            <p:nvSpPr>
              <p:cNvPr id="143" name="Rectangle 9">
                <a:extLst>
                  <a:ext uri="{FF2B5EF4-FFF2-40B4-BE49-F238E27FC236}">
                    <a16:creationId xmlns:a16="http://schemas.microsoft.com/office/drawing/2014/main" id="{3C6EB318-BF97-48F6-A80E-83E0601F7529}"/>
                  </a:ext>
                </a:extLst>
              </p:cNvPr>
              <p:cNvSpPr>
                <a:spLocks/>
              </p:cNvSpPr>
              <p:nvPr/>
            </p:nvSpPr>
            <p:spPr bwMode="auto">
              <a:xfrm>
                <a:off x="7937580" y="4570945"/>
                <a:ext cx="3086930"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 lorem to text dummy </a:t>
                </a:r>
              </a:p>
            </p:txBody>
          </p:sp>
        </p:grpSp>
      </p:grpSp>
      <p:grpSp>
        <p:nvGrpSpPr>
          <p:cNvPr id="126" name="Group 125">
            <a:extLst>
              <a:ext uri="{FF2B5EF4-FFF2-40B4-BE49-F238E27FC236}">
                <a16:creationId xmlns:a16="http://schemas.microsoft.com/office/drawing/2014/main" id="{D4E8F358-5D49-4377-8C29-E0B2BB41E6C5}"/>
              </a:ext>
            </a:extLst>
          </p:cNvPr>
          <p:cNvGrpSpPr/>
          <p:nvPr/>
        </p:nvGrpSpPr>
        <p:grpSpPr>
          <a:xfrm>
            <a:off x="5009971" y="4400047"/>
            <a:ext cx="1747652" cy="921189"/>
            <a:chOff x="5190665" y="4631885"/>
            <a:chExt cx="1747652" cy="921189"/>
          </a:xfrm>
        </p:grpSpPr>
        <p:sp>
          <p:nvSpPr>
            <p:cNvPr id="127" name="TextBox 126">
              <a:extLst>
                <a:ext uri="{FF2B5EF4-FFF2-40B4-BE49-F238E27FC236}">
                  <a16:creationId xmlns:a16="http://schemas.microsoft.com/office/drawing/2014/main" id="{168DC07D-7152-426E-9DE7-AA24F02BD267}"/>
                </a:ext>
              </a:extLst>
            </p:cNvPr>
            <p:cNvSpPr txBox="1"/>
            <p:nvPr/>
          </p:nvSpPr>
          <p:spPr>
            <a:xfrm>
              <a:off x="5385928" y="4631885"/>
              <a:ext cx="1357126" cy="323165"/>
            </a:xfrm>
            <a:prstGeom prst="rect">
              <a:avLst/>
            </a:prstGeom>
            <a:noFill/>
          </p:spPr>
          <p:txBody>
            <a:bodyPr wrap="square" rtlCol="0">
              <a:spAutoFit/>
            </a:bodyPr>
            <a:lstStyle/>
            <a:p>
              <a:pPr algn="ctr"/>
              <a:r>
                <a:rPr lang="en-US" sz="1500" b="1" dirty="0" err="1">
                  <a:solidFill>
                    <a:schemeClr val="bg1"/>
                  </a:solidFill>
                  <a:latin typeface="Roboto Slab" pitchFamily="2" charset="0"/>
                  <a:ea typeface="Roboto Slab" pitchFamily="2" charset="0"/>
                </a:rPr>
                <a:t>Jhon</a:t>
              </a:r>
              <a:r>
                <a:rPr lang="en-US" sz="1500" b="1" dirty="0">
                  <a:solidFill>
                    <a:schemeClr val="bg1"/>
                  </a:solidFill>
                  <a:latin typeface="Roboto Slab" pitchFamily="2" charset="0"/>
                  <a:ea typeface="Roboto Slab" pitchFamily="2" charset="0"/>
                </a:rPr>
                <a:t> Deo</a:t>
              </a:r>
            </a:p>
          </p:txBody>
        </p:sp>
        <p:sp>
          <p:nvSpPr>
            <p:cNvPr id="128" name="Rectangle 9">
              <a:extLst>
                <a:ext uri="{FF2B5EF4-FFF2-40B4-BE49-F238E27FC236}">
                  <a16:creationId xmlns:a16="http://schemas.microsoft.com/office/drawing/2014/main" id="{FE4BF4FD-BD65-4EB2-9F78-98FF1F4C5E98}"/>
                </a:ext>
              </a:extLst>
            </p:cNvPr>
            <p:cNvSpPr>
              <a:spLocks/>
            </p:cNvSpPr>
            <p:nvPr/>
          </p:nvSpPr>
          <p:spPr bwMode="auto">
            <a:xfrm>
              <a:off x="5190665" y="4968692"/>
              <a:ext cx="1747652"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a:t>
              </a:r>
            </a:p>
          </p:txBody>
        </p:sp>
        <p:grpSp>
          <p:nvGrpSpPr>
            <p:cNvPr id="129" name="Group 128">
              <a:extLst>
                <a:ext uri="{FF2B5EF4-FFF2-40B4-BE49-F238E27FC236}">
                  <a16:creationId xmlns:a16="http://schemas.microsoft.com/office/drawing/2014/main" id="{6C300067-9C6E-4211-AD06-FEE678D65C5A}"/>
                </a:ext>
              </a:extLst>
            </p:cNvPr>
            <p:cNvGrpSpPr/>
            <p:nvPr/>
          </p:nvGrpSpPr>
          <p:grpSpPr>
            <a:xfrm>
              <a:off x="5530273" y="5262909"/>
              <a:ext cx="1068437" cy="290165"/>
              <a:chOff x="5899707" y="2229364"/>
              <a:chExt cx="812243" cy="220588"/>
            </a:xfrm>
          </p:grpSpPr>
          <p:sp>
            <p:nvSpPr>
              <p:cNvPr id="130" name="Rectangle 129">
                <a:extLst>
                  <a:ext uri="{FF2B5EF4-FFF2-40B4-BE49-F238E27FC236}">
                    <a16:creationId xmlns:a16="http://schemas.microsoft.com/office/drawing/2014/main" id="{5402024D-9FEC-4A35-9210-399558B80F80}"/>
                  </a:ext>
                </a:extLst>
              </p:cNvPr>
              <p:cNvSpPr/>
              <p:nvPr/>
            </p:nvSpPr>
            <p:spPr>
              <a:xfrm>
                <a:off x="5899707" y="2229364"/>
                <a:ext cx="812243" cy="22058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1" name="Group 130">
                <a:extLst>
                  <a:ext uri="{FF2B5EF4-FFF2-40B4-BE49-F238E27FC236}">
                    <a16:creationId xmlns:a16="http://schemas.microsoft.com/office/drawing/2014/main" id="{4A714564-D79E-4FEB-A426-896C13BD3C3C}"/>
                  </a:ext>
                </a:extLst>
              </p:cNvPr>
              <p:cNvGrpSpPr/>
              <p:nvPr/>
            </p:nvGrpSpPr>
            <p:grpSpPr>
              <a:xfrm>
                <a:off x="6042303" y="2271001"/>
                <a:ext cx="527051" cy="137313"/>
                <a:chOff x="1871822" y="5616406"/>
                <a:chExt cx="610631" cy="159087"/>
              </a:xfrm>
            </p:grpSpPr>
            <p:grpSp>
              <p:nvGrpSpPr>
                <p:cNvPr id="132" name="Group 131">
                  <a:extLst>
                    <a:ext uri="{FF2B5EF4-FFF2-40B4-BE49-F238E27FC236}">
                      <a16:creationId xmlns:a16="http://schemas.microsoft.com/office/drawing/2014/main" id="{AC0941C8-D796-4143-88CD-ED6B632F7BCA}"/>
                    </a:ext>
                  </a:extLst>
                </p:cNvPr>
                <p:cNvGrpSpPr/>
                <p:nvPr/>
              </p:nvGrpSpPr>
              <p:grpSpPr>
                <a:xfrm>
                  <a:off x="1871822" y="5616406"/>
                  <a:ext cx="159086" cy="159087"/>
                  <a:chOff x="1324575" y="5760204"/>
                  <a:chExt cx="305861" cy="305861"/>
                </a:xfrm>
              </p:grpSpPr>
              <p:sp>
                <p:nvSpPr>
                  <p:cNvPr id="139" name="Oval 138">
                    <a:extLst>
                      <a:ext uri="{FF2B5EF4-FFF2-40B4-BE49-F238E27FC236}">
                        <a16:creationId xmlns:a16="http://schemas.microsoft.com/office/drawing/2014/main" id="{B61E65F8-07F7-4B4E-AEE4-FF6199428595}"/>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AutoShape 1">
                    <a:extLst>
                      <a:ext uri="{FF2B5EF4-FFF2-40B4-BE49-F238E27FC236}">
                        <a16:creationId xmlns:a16="http://schemas.microsoft.com/office/drawing/2014/main" id="{2CCE358E-6285-4924-B84E-381412F2314D}"/>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33" name="Group 132">
                  <a:extLst>
                    <a:ext uri="{FF2B5EF4-FFF2-40B4-BE49-F238E27FC236}">
                      <a16:creationId xmlns:a16="http://schemas.microsoft.com/office/drawing/2014/main" id="{597CE828-3F21-45FC-BA52-75F574F2B4C3}"/>
                    </a:ext>
                  </a:extLst>
                </p:cNvPr>
                <p:cNvGrpSpPr/>
                <p:nvPr/>
              </p:nvGrpSpPr>
              <p:grpSpPr>
                <a:xfrm>
                  <a:off x="2097594" y="5616406"/>
                  <a:ext cx="159086" cy="159087"/>
                  <a:chOff x="1684215" y="5760204"/>
                  <a:chExt cx="305861" cy="305861"/>
                </a:xfrm>
              </p:grpSpPr>
              <p:sp>
                <p:nvSpPr>
                  <p:cNvPr id="137" name="Oval 136">
                    <a:extLst>
                      <a:ext uri="{FF2B5EF4-FFF2-40B4-BE49-F238E27FC236}">
                        <a16:creationId xmlns:a16="http://schemas.microsoft.com/office/drawing/2014/main" id="{E259980B-3153-4B94-AB8A-49F97B38C72E}"/>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AutoShape 21">
                    <a:extLst>
                      <a:ext uri="{FF2B5EF4-FFF2-40B4-BE49-F238E27FC236}">
                        <a16:creationId xmlns:a16="http://schemas.microsoft.com/office/drawing/2014/main" id="{E75180B3-9F5A-4E1B-B115-FACAC3BDB300}"/>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34" name="Group 133">
                  <a:extLst>
                    <a:ext uri="{FF2B5EF4-FFF2-40B4-BE49-F238E27FC236}">
                      <a16:creationId xmlns:a16="http://schemas.microsoft.com/office/drawing/2014/main" id="{47B95C42-1C55-4F38-854F-51A2BD5DFD95}"/>
                    </a:ext>
                  </a:extLst>
                </p:cNvPr>
                <p:cNvGrpSpPr/>
                <p:nvPr/>
              </p:nvGrpSpPr>
              <p:grpSpPr>
                <a:xfrm>
                  <a:off x="2323367" y="5616406"/>
                  <a:ext cx="159086" cy="159087"/>
                  <a:chOff x="2177216" y="5760204"/>
                  <a:chExt cx="305861" cy="305861"/>
                </a:xfrm>
              </p:grpSpPr>
              <p:sp>
                <p:nvSpPr>
                  <p:cNvPr id="135" name="Oval 134">
                    <a:extLst>
                      <a:ext uri="{FF2B5EF4-FFF2-40B4-BE49-F238E27FC236}">
                        <a16:creationId xmlns:a16="http://schemas.microsoft.com/office/drawing/2014/main" id="{6B543A67-5357-451D-9FF2-793D57EBAC77}"/>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AutoShape 18">
                    <a:extLst>
                      <a:ext uri="{FF2B5EF4-FFF2-40B4-BE49-F238E27FC236}">
                        <a16:creationId xmlns:a16="http://schemas.microsoft.com/office/drawing/2014/main" id="{7EA2ACF4-1485-4F86-83C8-2B2177E459E1}"/>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grpSp>
    </p:spTree>
    <p:extLst>
      <p:ext uri="{BB962C8B-B14F-4D97-AF65-F5344CB8AC3E}">
        <p14:creationId xmlns:p14="http://schemas.microsoft.com/office/powerpoint/2010/main" val="26100378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Picture Placeholder 25">
            <a:extLst>
              <a:ext uri="{FF2B5EF4-FFF2-40B4-BE49-F238E27FC236}">
                <a16:creationId xmlns:a16="http://schemas.microsoft.com/office/drawing/2014/main" id="{9A4B1B93-9C46-4002-BD54-B084BFF21A28}"/>
              </a:ext>
            </a:extLst>
          </p:cNvPr>
          <p:cNvPicPr>
            <a:picLocks noGrp="1" noChangeAspect="1"/>
          </p:cNvPicPr>
          <p:nvPr>
            <p:ph type="pic" sz="quarter" idx="18"/>
          </p:nvPr>
        </p:nvPicPr>
        <p:blipFill>
          <a:blip r:embed="rId3"/>
          <a:srcRect t="19116" b="19116"/>
          <a:stretch>
            <a:fillRect/>
          </a:stretch>
        </p:blipFill>
        <p:spPr/>
      </p:pic>
      <p:pic>
        <p:nvPicPr>
          <p:cNvPr id="16" name="Picture Placeholder 15">
            <a:extLst>
              <a:ext uri="{FF2B5EF4-FFF2-40B4-BE49-F238E27FC236}">
                <a16:creationId xmlns:a16="http://schemas.microsoft.com/office/drawing/2014/main" id="{26B99E58-61AD-4B89-BBB7-8D36D20AF6E5}"/>
              </a:ext>
            </a:extLst>
          </p:cNvPr>
          <p:cNvPicPr>
            <a:picLocks noGrp="1" noChangeAspect="1"/>
          </p:cNvPicPr>
          <p:nvPr>
            <p:ph type="pic" sz="quarter" idx="17"/>
          </p:nvPr>
        </p:nvPicPr>
        <p:blipFill>
          <a:blip r:embed="rId4"/>
          <a:srcRect l="23252" r="23252"/>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11</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Portfolio</a:t>
            </a:r>
          </a:p>
        </p:txBody>
      </p:sp>
      <p:pic>
        <p:nvPicPr>
          <p:cNvPr id="28" name="Picture Placeholder 27">
            <a:extLst>
              <a:ext uri="{FF2B5EF4-FFF2-40B4-BE49-F238E27FC236}">
                <a16:creationId xmlns:a16="http://schemas.microsoft.com/office/drawing/2014/main" id="{468C5EFC-EFD3-4BF2-A088-68660088A57A}"/>
              </a:ext>
            </a:extLst>
          </p:cNvPr>
          <p:cNvPicPr>
            <a:picLocks noGrp="1" noChangeAspect="1"/>
          </p:cNvPicPr>
          <p:nvPr>
            <p:ph type="pic" sz="quarter" idx="19"/>
          </p:nvPr>
        </p:nvPicPr>
        <p:blipFill>
          <a:blip r:embed="rId5"/>
          <a:srcRect t="15479" b="15479"/>
          <a:stretch>
            <a:fillRect/>
          </a:stretch>
        </p:blipFill>
        <p:spPr/>
      </p:pic>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30" name="Picture Placeholder 29">
            <a:extLst>
              <a:ext uri="{FF2B5EF4-FFF2-40B4-BE49-F238E27FC236}">
                <a16:creationId xmlns:a16="http://schemas.microsoft.com/office/drawing/2014/main" id="{72D10AB8-3F94-469C-9273-4CC80599CCAB}"/>
              </a:ext>
            </a:extLst>
          </p:cNvPr>
          <p:cNvPicPr>
            <a:picLocks noGrp="1" noChangeAspect="1"/>
          </p:cNvPicPr>
          <p:nvPr>
            <p:ph type="pic" sz="quarter" idx="20"/>
          </p:nvPr>
        </p:nvPicPr>
        <p:blipFill>
          <a:blip r:embed="rId6"/>
          <a:srcRect t="18964" b="18964"/>
          <a:stretch>
            <a:fillRect/>
          </a:stretch>
        </p:blipFill>
        <p:spPr/>
      </p:pic>
      <p:pic>
        <p:nvPicPr>
          <p:cNvPr id="24" name="Picture Placeholder 23">
            <a:extLst>
              <a:ext uri="{FF2B5EF4-FFF2-40B4-BE49-F238E27FC236}">
                <a16:creationId xmlns:a16="http://schemas.microsoft.com/office/drawing/2014/main" id="{71531C60-657B-4325-B96C-D406A77C6FF3}"/>
              </a:ext>
            </a:extLst>
          </p:cNvPr>
          <p:cNvPicPr>
            <a:picLocks noGrp="1" noChangeAspect="1"/>
          </p:cNvPicPr>
          <p:nvPr>
            <p:ph type="pic" sz="quarter" idx="21"/>
          </p:nvPr>
        </p:nvPicPr>
        <p:blipFill>
          <a:blip r:embed="rId7"/>
          <a:srcRect t="11870" b="11870"/>
          <a:stretch>
            <a:fillRect/>
          </a:stretch>
        </p:blipFill>
        <p:spPr/>
      </p:pic>
    </p:spTree>
    <p:extLst>
      <p:ext uri="{BB962C8B-B14F-4D97-AF65-F5344CB8AC3E}">
        <p14:creationId xmlns:p14="http://schemas.microsoft.com/office/powerpoint/2010/main" val="60334251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 name="Picture Placeholder 39">
            <a:extLst>
              <a:ext uri="{FF2B5EF4-FFF2-40B4-BE49-F238E27FC236}">
                <a16:creationId xmlns:a16="http://schemas.microsoft.com/office/drawing/2014/main" id="{26E26CA3-7FA3-4BBB-A88E-A1D1E20EB71D}"/>
              </a:ext>
            </a:extLst>
          </p:cNvPr>
          <p:cNvPicPr>
            <a:picLocks noGrp="1" noChangeAspect="1"/>
          </p:cNvPicPr>
          <p:nvPr>
            <p:ph type="pic" sz="quarter" idx="18"/>
          </p:nvPr>
        </p:nvPicPr>
        <p:blipFill>
          <a:blip r:embed="rId3"/>
          <a:srcRect l="16667" r="16667"/>
          <a:stretch>
            <a:fillRect/>
          </a:stretch>
        </p:blipFill>
        <p:spPr/>
      </p:pic>
      <p:pic>
        <p:nvPicPr>
          <p:cNvPr id="38" name="Picture Placeholder 37">
            <a:extLst>
              <a:ext uri="{FF2B5EF4-FFF2-40B4-BE49-F238E27FC236}">
                <a16:creationId xmlns:a16="http://schemas.microsoft.com/office/drawing/2014/main" id="{316AFFEF-D59D-4B7F-8F31-835B5E839767}"/>
              </a:ext>
            </a:extLst>
          </p:cNvPr>
          <p:cNvPicPr>
            <a:picLocks noGrp="1" noChangeAspect="1"/>
          </p:cNvPicPr>
          <p:nvPr>
            <p:ph type="pic" sz="quarter" idx="17"/>
          </p:nvPr>
        </p:nvPicPr>
        <p:blipFill>
          <a:blip r:embed="rId4"/>
          <a:srcRect l="16898" r="16898"/>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12</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Portfolio</a:t>
            </a:r>
          </a:p>
        </p:txBody>
      </p:sp>
      <p:pic>
        <p:nvPicPr>
          <p:cNvPr id="42" name="Picture Placeholder 41">
            <a:extLst>
              <a:ext uri="{FF2B5EF4-FFF2-40B4-BE49-F238E27FC236}">
                <a16:creationId xmlns:a16="http://schemas.microsoft.com/office/drawing/2014/main" id="{BAC9C6FA-4DAF-4419-8F18-4A37624A2652}"/>
              </a:ext>
            </a:extLst>
          </p:cNvPr>
          <p:cNvPicPr>
            <a:picLocks noGrp="1" noChangeAspect="1"/>
          </p:cNvPicPr>
          <p:nvPr>
            <p:ph type="pic" sz="quarter" idx="19"/>
          </p:nvPr>
        </p:nvPicPr>
        <p:blipFill>
          <a:blip r:embed="rId5"/>
          <a:srcRect l="21877" r="21877"/>
          <a:stretch>
            <a:fillRect/>
          </a:stretch>
        </p:blipFill>
        <p:spPr/>
      </p:pic>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36" name="Picture Placeholder 35">
            <a:extLst>
              <a:ext uri="{FF2B5EF4-FFF2-40B4-BE49-F238E27FC236}">
                <a16:creationId xmlns:a16="http://schemas.microsoft.com/office/drawing/2014/main" id="{E40CF547-9D73-41F4-911D-26AE3BB0428F}"/>
              </a:ext>
            </a:extLst>
          </p:cNvPr>
          <p:cNvPicPr>
            <a:picLocks noGrp="1" noChangeAspect="1"/>
          </p:cNvPicPr>
          <p:nvPr>
            <p:ph type="pic" sz="quarter" idx="21"/>
          </p:nvPr>
        </p:nvPicPr>
        <p:blipFill>
          <a:blip r:embed="rId6"/>
          <a:srcRect l="21875" r="21875"/>
          <a:stretch>
            <a:fillRect/>
          </a:stretch>
        </p:blipFill>
        <p:spPr/>
      </p:pic>
      <p:sp>
        <p:nvSpPr>
          <p:cNvPr id="20" name="Rectangle 19">
            <a:extLst>
              <a:ext uri="{FF2B5EF4-FFF2-40B4-BE49-F238E27FC236}">
                <a16:creationId xmlns:a16="http://schemas.microsoft.com/office/drawing/2014/main" id="{C1484E8C-44F1-4146-A2A7-7A965EF632A3}"/>
              </a:ext>
            </a:extLst>
          </p:cNvPr>
          <p:cNvSpPr/>
          <p:nvPr/>
        </p:nvSpPr>
        <p:spPr>
          <a:xfrm>
            <a:off x="1017102" y="4954803"/>
            <a:ext cx="10157796" cy="995850"/>
          </a:xfrm>
          <a:prstGeom prst="rect">
            <a:avLst/>
          </a:prstGeom>
        </p:spPr>
        <p:txBody>
          <a:bodyPr wrap="square">
            <a:spAutoFit/>
          </a:bodyPr>
          <a:lstStyle/>
          <a:p>
            <a:pPr algn="ctr">
              <a:lnSpc>
                <a:spcPts val="18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a:t>
            </a:r>
          </a:p>
        </p:txBody>
      </p:sp>
    </p:spTree>
    <p:extLst>
      <p:ext uri="{BB962C8B-B14F-4D97-AF65-F5344CB8AC3E}">
        <p14:creationId xmlns:p14="http://schemas.microsoft.com/office/powerpoint/2010/main" val="1845396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Picture Placeholder 29">
            <a:extLst>
              <a:ext uri="{FF2B5EF4-FFF2-40B4-BE49-F238E27FC236}">
                <a16:creationId xmlns:a16="http://schemas.microsoft.com/office/drawing/2014/main" id="{8B536C7A-A6A6-41F1-B30E-780741A27364}"/>
              </a:ext>
            </a:extLst>
          </p:cNvPr>
          <p:cNvPicPr>
            <a:picLocks noGrp="1" noChangeAspect="1"/>
          </p:cNvPicPr>
          <p:nvPr>
            <p:ph type="pic" sz="quarter" idx="18"/>
          </p:nvPr>
        </p:nvPicPr>
        <p:blipFill>
          <a:blip r:embed="rId3"/>
          <a:srcRect l="19966" r="19966"/>
          <a:stretch>
            <a:fillRect/>
          </a:stretch>
        </p:blipFill>
        <p:spPr/>
      </p:pic>
      <p:pic>
        <p:nvPicPr>
          <p:cNvPr id="28" name="Picture Placeholder 27">
            <a:extLst>
              <a:ext uri="{FF2B5EF4-FFF2-40B4-BE49-F238E27FC236}">
                <a16:creationId xmlns:a16="http://schemas.microsoft.com/office/drawing/2014/main" id="{ADB84B60-7648-49BD-B69C-0EDCEA1F530D}"/>
              </a:ext>
            </a:extLst>
          </p:cNvPr>
          <p:cNvPicPr>
            <a:picLocks noGrp="1" noChangeAspect="1"/>
          </p:cNvPicPr>
          <p:nvPr>
            <p:ph type="pic" sz="quarter" idx="17"/>
          </p:nvPr>
        </p:nvPicPr>
        <p:blipFill>
          <a:blip r:embed="rId4"/>
          <a:srcRect l="16667" r="16667"/>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13</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Portfolio</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26" name="Picture Placeholder 25">
            <a:extLst>
              <a:ext uri="{FF2B5EF4-FFF2-40B4-BE49-F238E27FC236}">
                <a16:creationId xmlns:a16="http://schemas.microsoft.com/office/drawing/2014/main" id="{4E698936-E035-43B3-A442-61F624AC3819}"/>
              </a:ext>
            </a:extLst>
          </p:cNvPr>
          <p:cNvPicPr>
            <a:picLocks noGrp="1" noChangeAspect="1"/>
          </p:cNvPicPr>
          <p:nvPr>
            <p:ph type="pic" sz="quarter" idx="21"/>
          </p:nvPr>
        </p:nvPicPr>
        <p:blipFill>
          <a:blip r:embed="rId5"/>
          <a:srcRect l="20000" r="20000"/>
          <a:stretch>
            <a:fillRect/>
          </a:stretch>
        </p:blipFill>
        <p:spPr/>
      </p:pic>
    </p:spTree>
    <p:extLst>
      <p:ext uri="{BB962C8B-B14F-4D97-AF65-F5344CB8AC3E}">
        <p14:creationId xmlns:p14="http://schemas.microsoft.com/office/powerpoint/2010/main" val="365529283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14</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Timeline</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sp>
        <p:nvSpPr>
          <p:cNvPr id="45" name="Oval 44"/>
          <p:cNvSpPr/>
          <p:nvPr/>
        </p:nvSpPr>
        <p:spPr>
          <a:xfrm>
            <a:off x="2092506" y="2098821"/>
            <a:ext cx="729890" cy="729890"/>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5"/>
          <p:cNvSpPr>
            <a:spLocks noEditPoints="1"/>
          </p:cNvSpPr>
          <p:nvPr/>
        </p:nvSpPr>
        <p:spPr bwMode="auto">
          <a:xfrm>
            <a:off x="2259440" y="2299060"/>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27" name="Group 226"/>
          <p:cNvGrpSpPr/>
          <p:nvPr/>
        </p:nvGrpSpPr>
        <p:grpSpPr>
          <a:xfrm>
            <a:off x="1320543" y="3067713"/>
            <a:ext cx="2273816" cy="651754"/>
            <a:chOff x="2530414" y="4623146"/>
            <a:chExt cx="2273816" cy="651754"/>
          </a:xfrm>
        </p:grpSpPr>
        <p:sp>
          <p:nvSpPr>
            <p:cNvPr id="48" name="TextBox 47"/>
            <p:cNvSpPr txBox="1"/>
            <p:nvPr/>
          </p:nvSpPr>
          <p:spPr>
            <a:xfrm>
              <a:off x="2530414" y="4623146"/>
              <a:ext cx="2273816"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Creative Template</a:t>
              </a:r>
            </a:p>
          </p:txBody>
        </p:sp>
        <p:sp>
          <p:nvSpPr>
            <p:cNvPr id="49" name="TextBox 48"/>
            <p:cNvSpPr txBox="1"/>
            <p:nvPr/>
          </p:nvSpPr>
          <p:spPr>
            <a:xfrm>
              <a:off x="3032619" y="4936346"/>
              <a:ext cx="1269405" cy="338554"/>
            </a:xfrm>
            <a:prstGeom prst="rect">
              <a:avLst/>
            </a:prstGeom>
            <a:noFill/>
          </p:spPr>
          <p:txBody>
            <a:bodyPr wrap="square" rtlCol="0">
              <a:spAutoFit/>
            </a:bodyPr>
            <a:lstStyle/>
            <a:p>
              <a:pPr algn="ctr"/>
              <a:r>
                <a:rPr lang="en-US" sz="1600" dirty="0">
                  <a:solidFill>
                    <a:schemeClr val="bg1">
                      <a:lumMod val="85000"/>
                    </a:schemeClr>
                  </a:solidFill>
                  <a:latin typeface="Roboto Slab" pitchFamily="2" charset="0"/>
                  <a:ea typeface="Roboto Slab" pitchFamily="2" charset="0"/>
                </a:rPr>
                <a:t>2014</a:t>
              </a:r>
            </a:p>
          </p:txBody>
        </p:sp>
      </p:grpSp>
      <p:grpSp>
        <p:nvGrpSpPr>
          <p:cNvPr id="229" name="Group 228"/>
          <p:cNvGrpSpPr/>
          <p:nvPr/>
        </p:nvGrpSpPr>
        <p:grpSpPr>
          <a:xfrm>
            <a:off x="5731056" y="2098821"/>
            <a:ext cx="729890" cy="729890"/>
            <a:chOff x="12929801" y="3483582"/>
            <a:chExt cx="729890" cy="729890"/>
          </a:xfrm>
        </p:grpSpPr>
        <p:sp>
          <p:nvSpPr>
            <p:cNvPr id="65" name="Oval 64"/>
            <p:cNvSpPr/>
            <p:nvPr/>
          </p:nvSpPr>
          <p:spPr>
            <a:xfrm>
              <a:off x="12929801" y="3483582"/>
              <a:ext cx="729890" cy="729890"/>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p:cNvGrpSpPr/>
            <p:nvPr/>
          </p:nvGrpSpPr>
          <p:grpSpPr>
            <a:xfrm>
              <a:off x="13147855" y="3692404"/>
              <a:ext cx="293782" cy="312247"/>
              <a:chOff x="6670357" y="2277094"/>
              <a:chExt cx="555626" cy="590551"/>
            </a:xfrm>
            <a:solidFill>
              <a:schemeClr val="bg1"/>
            </a:solidFill>
          </p:grpSpPr>
          <p:sp>
            <p:nvSpPr>
              <p:cNvPr id="52" name="Rectangle 10"/>
              <p:cNvSpPr>
                <a:spLocks noChangeArrowheads="1"/>
              </p:cNvSpPr>
              <p:nvPr/>
            </p:nvSpPr>
            <p:spPr bwMode="auto">
              <a:xfrm>
                <a:off x="6924358" y="2277094"/>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11"/>
              <p:cNvSpPr>
                <a:spLocks noChangeArrowheads="1"/>
              </p:cNvSpPr>
              <p:nvPr/>
            </p:nvSpPr>
            <p:spPr bwMode="auto">
              <a:xfrm>
                <a:off x="6924358" y="2716832"/>
                <a:ext cx="46038"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2"/>
              <p:cNvSpPr>
                <a:spLocks noEditPoints="1"/>
              </p:cNvSpPr>
              <p:nvPr/>
            </p:nvSpPr>
            <p:spPr bwMode="auto">
              <a:xfrm>
                <a:off x="6670357" y="2462832"/>
                <a:ext cx="254000" cy="219075"/>
              </a:xfrm>
              <a:custGeom>
                <a:avLst/>
                <a:gdLst>
                  <a:gd name="T0" fmla="*/ 22 w 22"/>
                  <a:gd name="T1" fmla="*/ 13 h 19"/>
                  <a:gd name="T2" fmla="*/ 10 w 22"/>
                  <a:gd name="T3" fmla="*/ 13 h 19"/>
                  <a:gd name="T4" fmla="*/ 6 w 22"/>
                  <a:gd name="T5" fmla="*/ 10 h 19"/>
                  <a:gd name="T6" fmla="*/ 10 w 22"/>
                  <a:gd name="T7" fmla="*/ 6 h 19"/>
                  <a:gd name="T8" fmla="*/ 22 w 22"/>
                  <a:gd name="T9" fmla="*/ 6 h 19"/>
                  <a:gd name="T10" fmla="*/ 22 w 22"/>
                  <a:gd name="T11" fmla="*/ 0 h 19"/>
                  <a:gd name="T12" fmla="*/ 10 w 22"/>
                  <a:gd name="T13" fmla="*/ 0 h 19"/>
                  <a:gd name="T14" fmla="*/ 0 w 22"/>
                  <a:gd name="T15" fmla="*/ 10 h 19"/>
                  <a:gd name="T16" fmla="*/ 10 w 22"/>
                  <a:gd name="T17" fmla="*/ 19 h 19"/>
                  <a:gd name="T18" fmla="*/ 22 w 22"/>
                  <a:gd name="T19" fmla="*/ 19 h 19"/>
                  <a:gd name="T20" fmla="*/ 22 w 22"/>
                  <a:gd name="T21" fmla="*/ 13 h 19"/>
                  <a:gd name="T22" fmla="*/ 22 w 22"/>
                  <a:gd name="T23" fmla="*/ 13 h 19"/>
                  <a:gd name="T24" fmla="*/ 22 w 22"/>
                  <a:gd name="T25"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22" y="13"/>
                    </a:moveTo>
                    <a:cubicBezTo>
                      <a:pt x="10" y="13"/>
                      <a:pt x="10" y="13"/>
                      <a:pt x="10" y="13"/>
                    </a:cubicBezTo>
                    <a:cubicBezTo>
                      <a:pt x="8" y="13"/>
                      <a:pt x="6" y="12"/>
                      <a:pt x="6" y="10"/>
                    </a:cubicBezTo>
                    <a:cubicBezTo>
                      <a:pt x="6" y="8"/>
                      <a:pt x="8" y="6"/>
                      <a:pt x="10" y="6"/>
                    </a:cubicBezTo>
                    <a:cubicBezTo>
                      <a:pt x="22" y="6"/>
                      <a:pt x="22" y="6"/>
                      <a:pt x="22" y="6"/>
                    </a:cubicBezTo>
                    <a:cubicBezTo>
                      <a:pt x="22" y="0"/>
                      <a:pt x="22" y="0"/>
                      <a:pt x="22" y="0"/>
                    </a:cubicBezTo>
                    <a:cubicBezTo>
                      <a:pt x="10" y="0"/>
                      <a:pt x="10" y="0"/>
                      <a:pt x="10" y="0"/>
                    </a:cubicBezTo>
                    <a:cubicBezTo>
                      <a:pt x="4" y="0"/>
                      <a:pt x="0" y="4"/>
                      <a:pt x="0" y="10"/>
                    </a:cubicBezTo>
                    <a:cubicBezTo>
                      <a:pt x="0" y="15"/>
                      <a:pt x="4" y="19"/>
                      <a:pt x="10" y="19"/>
                    </a:cubicBezTo>
                    <a:cubicBezTo>
                      <a:pt x="22" y="19"/>
                      <a:pt x="22" y="19"/>
                      <a:pt x="22" y="19"/>
                    </a:cubicBezTo>
                    <a:lnTo>
                      <a:pt x="22" y="13"/>
                    </a:lnTo>
                    <a:close/>
                    <a:moveTo>
                      <a:pt x="22" y="13"/>
                    </a:moveTo>
                    <a:cubicBezTo>
                      <a:pt x="22" y="13"/>
                      <a:pt x="22" y="13"/>
                      <a:pt x="2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3"/>
              <p:cNvSpPr>
                <a:spLocks noEditPoints="1"/>
              </p:cNvSpPr>
              <p:nvPr/>
            </p:nvSpPr>
            <p:spPr bwMode="auto">
              <a:xfrm>
                <a:off x="6970395" y="2462832"/>
                <a:ext cx="255588" cy="219075"/>
              </a:xfrm>
              <a:custGeom>
                <a:avLst/>
                <a:gdLst>
                  <a:gd name="T0" fmla="*/ 12 w 22"/>
                  <a:gd name="T1" fmla="*/ 0 h 19"/>
                  <a:gd name="T2" fmla="*/ 0 w 22"/>
                  <a:gd name="T3" fmla="*/ 0 h 19"/>
                  <a:gd name="T4" fmla="*/ 0 w 22"/>
                  <a:gd name="T5" fmla="*/ 6 h 19"/>
                  <a:gd name="T6" fmla="*/ 12 w 22"/>
                  <a:gd name="T7" fmla="*/ 6 h 19"/>
                  <a:gd name="T8" fmla="*/ 16 w 22"/>
                  <a:gd name="T9" fmla="*/ 10 h 19"/>
                  <a:gd name="T10" fmla="*/ 12 w 22"/>
                  <a:gd name="T11" fmla="*/ 13 h 19"/>
                  <a:gd name="T12" fmla="*/ 0 w 22"/>
                  <a:gd name="T13" fmla="*/ 13 h 19"/>
                  <a:gd name="T14" fmla="*/ 0 w 22"/>
                  <a:gd name="T15" fmla="*/ 19 h 19"/>
                  <a:gd name="T16" fmla="*/ 12 w 22"/>
                  <a:gd name="T17" fmla="*/ 19 h 19"/>
                  <a:gd name="T18" fmla="*/ 22 w 22"/>
                  <a:gd name="T19" fmla="*/ 10 h 19"/>
                  <a:gd name="T20" fmla="*/ 12 w 22"/>
                  <a:gd name="T21" fmla="*/ 0 h 19"/>
                  <a:gd name="T22" fmla="*/ 12 w 22"/>
                  <a:gd name="T23" fmla="*/ 0 h 19"/>
                  <a:gd name="T24" fmla="*/ 12 w 22"/>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9">
                    <a:moveTo>
                      <a:pt x="12" y="0"/>
                    </a:moveTo>
                    <a:cubicBezTo>
                      <a:pt x="0" y="0"/>
                      <a:pt x="0" y="0"/>
                      <a:pt x="0" y="0"/>
                    </a:cubicBezTo>
                    <a:cubicBezTo>
                      <a:pt x="0" y="6"/>
                      <a:pt x="0" y="6"/>
                      <a:pt x="0" y="6"/>
                    </a:cubicBezTo>
                    <a:cubicBezTo>
                      <a:pt x="12" y="6"/>
                      <a:pt x="12" y="6"/>
                      <a:pt x="12" y="6"/>
                    </a:cubicBezTo>
                    <a:cubicBezTo>
                      <a:pt x="14" y="6"/>
                      <a:pt x="16" y="8"/>
                      <a:pt x="16" y="10"/>
                    </a:cubicBezTo>
                    <a:cubicBezTo>
                      <a:pt x="16" y="12"/>
                      <a:pt x="14" y="13"/>
                      <a:pt x="12" y="13"/>
                    </a:cubicBezTo>
                    <a:cubicBezTo>
                      <a:pt x="0" y="13"/>
                      <a:pt x="0" y="13"/>
                      <a:pt x="0" y="13"/>
                    </a:cubicBezTo>
                    <a:cubicBezTo>
                      <a:pt x="0" y="19"/>
                      <a:pt x="0" y="19"/>
                      <a:pt x="0" y="19"/>
                    </a:cubicBezTo>
                    <a:cubicBezTo>
                      <a:pt x="12" y="19"/>
                      <a:pt x="12" y="19"/>
                      <a:pt x="12" y="19"/>
                    </a:cubicBezTo>
                    <a:cubicBezTo>
                      <a:pt x="18" y="19"/>
                      <a:pt x="22" y="15"/>
                      <a:pt x="22" y="10"/>
                    </a:cubicBezTo>
                    <a:cubicBezTo>
                      <a:pt x="22" y="4"/>
                      <a:pt x="18" y="0"/>
                      <a:pt x="12" y="0"/>
                    </a:cubicBezTo>
                    <a:close/>
                    <a:moveTo>
                      <a:pt x="12" y="0"/>
                    </a:move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close/>
                    <a:moveTo>
                      <a:pt x="15" y="80"/>
                    </a:moveTo>
                    <a:lnTo>
                      <a:pt x="1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15"/>
              <p:cNvSpPr>
                <a:spLocks noEditPoints="1"/>
              </p:cNvSpPr>
              <p:nvPr/>
            </p:nvSpPr>
            <p:spPr bwMode="auto">
              <a:xfrm>
                <a:off x="6773545" y="2716832"/>
                <a:ext cx="115888" cy="127000"/>
              </a:xfrm>
              <a:custGeom>
                <a:avLst/>
                <a:gdLst>
                  <a:gd name="T0" fmla="*/ 15 w 73"/>
                  <a:gd name="T1" fmla="*/ 80 h 80"/>
                  <a:gd name="T2" fmla="*/ 73 w 73"/>
                  <a:gd name="T3" fmla="*/ 0 h 80"/>
                  <a:gd name="T4" fmla="*/ 44 w 73"/>
                  <a:gd name="T5" fmla="*/ 0 h 80"/>
                  <a:gd name="T6" fmla="*/ 0 w 73"/>
                  <a:gd name="T7" fmla="*/ 73 h 80"/>
                  <a:gd name="T8" fmla="*/ 15 w 73"/>
                  <a:gd name="T9" fmla="*/ 80 h 80"/>
                  <a:gd name="T10" fmla="*/ 15 w 73"/>
                  <a:gd name="T11" fmla="*/ 80 h 80"/>
                  <a:gd name="T12" fmla="*/ 15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15" y="80"/>
                    </a:moveTo>
                    <a:lnTo>
                      <a:pt x="73" y="0"/>
                    </a:lnTo>
                    <a:lnTo>
                      <a:pt x="44" y="0"/>
                    </a:lnTo>
                    <a:lnTo>
                      <a:pt x="0" y="73"/>
                    </a:lnTo>
                    <a:lnTo>
                      <a:pt x="15" y="80"/>
                    </a:lnTo>
                    <a:moveTo>
                      <a:pt x="15" y="80"/>
                    </a:moveTo>
                    <a:lnTo>
                      <a:pt x="15"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16"/>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close/>
                    <a:moveTo>
                      <a:pt x="59" y="80"/>
                    </a:moveTo>
                    <a:lnTo>
                      <a:pt x="5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17"/>
              <p:cNvSpPr>
                <a:spLocks noEditPoints="1"/>
              </p:cNvSpPr>
              <p:nvPr/>
            </p:nvSpPr>
            <p:spPr bwMode="auto">
              <a:xfrm>
                <a:off x="7005320" y="2716832"/>
                <a:ext cx="115888" cy="127000"/>
              </a:xfrm>
              <a:custGeom>
                <a:avLst/>
                <a:gdLst>
                  <a:gd name="T0" fmla="*/ 59 w 73"/>
                  <a:gd name="T1" fmla="*/ 80 h 80"/>
                  <a:gd name="T2" fmla="*/ 0 w 73"/>
                  <a:gd name="T3" fmla="*/ 0 h 80"/>
                  <a:gd name="T4" fmla="*/ 29 w 73"/>
                  <a:gd name="T5" fmla="*/ 0 h 80"/>
                  <a:gd name="T6" fmla="*/ 73 w 73"/>
                  <a:gd name="T7" fmla="*/ 73 h 80"/>
                  <a:gd name="T8" fmla="*/ 59 w 73"/>
                  <a:gd name="T9" fmla="*/ 80 h 80"/>
                  <a:gd name="T10" fmla="*/ 59 w 73"/>
                  <a:gd name="T11" fmla="*/ 80 h 80"/>
                  <a:gd name="T12" fmla="*/ 59 w 73"/>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 h="80">
                    <a:moveTo>
                      <a:pt x="59" y="80"/>
                    </a:moveTo>
                    <a:lnTo>
                      <a:pt x="0" y="0"/>
                    </a:lnTo>
                    <a:lnTo>
                      <a:pt x="29" y="0"/>
                    </a:lnTo>
                    <a:lnTo>
                      <a:pt x="73" y="73"/>
                    </a:lnTo>
                    <a:lnTo>
                      <a:pt x="59" y="80"/>
                    </a:lnTo>
                    <a:moveTo>
                      <a:pt x="59" y="80"/>
                    </a:moveTo>
                    <a:lnTo>
                      <a:pt x="59" y="8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18"/>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close/>
                    <a:moveTo>
                      <a:pt x="59" y="0"/>
                    </a:move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19"/>
              <p:cNvSpPr>
                <a:spLocks noEditPoints="1"/>
              </p:cNvSpPr>
              <p:nvPr/>
            </p:nvSpPr>
            <p:spPr bwMode="auto">
              <a:xfrm>
                <a:off x="7005320" y="2312019"/>
                <a:ext cx="115888" cy="115888"/>
              </a:xfrm>
              <a:custGeom>
                <a:avLst/>
                <a:gdLst>
                  <a:gd name="T0" fmla="*/ 59 w 73"/>
                  <a:gd name="T1" fmla="*/ 0 h 73"/>
                  <a:gd name="T2" fmla="*/ 0 w 73"/>
                  <a:gd name="T3" fmla="*/ 73 h 73"/>
                  <a:gd name="T4" fmla="*/ 29 w 73"/>
                  <a:gd name="T5" fmla="*/ 73 h 73"/>
                  <a:gd name="T6" fmla="*/ 73 w 73"/>
                  <a:gd name="T7" fmla="*/ 7 h 73"/>
                  <a:gd name="T8" fmla="*/ 59 w 73"/>
                  <a:gd name="T9" fmla="*/ 0 h 73"/>
                  <a:gd name="T10" fmla="*/ 59 w 73"/>
                  <a:gd name="T11" fmla="*/ 0 h 73"/>
                  <a:gd name="T12" fmla="*/ 59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59" y="0"/>
                    </a:moveTo>
                    <a:lnTo>
                      <a:pt x="0" y="73"/>
                    </a:lnTo>
                    <a:lnTo>
                      <a:pt x="29" y="73"/>
                    </a:lnTo>
                    <a:lnTo>
                      <a:pt x="73" y="7"/>
                    </a:lnTo>
                    <a:lnTo>
                      <a:pt x="59" y="0"/>
                    </a:lnTo>
                    <a:moveTo>
                      <a:pt x="59" y="0"/>
                    </a:moveTo>
                    <a:lnTo>
                      <a:pt x="5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0"/>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close/>
                    <a:moveTo>
                      <a:pt x="15" y="0"/>
                    </a:move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1"/>
              <p:cNvSpPr>
                <a:spLocks noEditPoints="1"/>
              </p:cNvSpPr>
              <p:nvPr/>
            </p:nvSpPr>
            <p:spPr bwMode="auto">
              <a:xfrm>
                <a:off x="6773545" y="2312019"/>
                <a:ext cx="115888" cy="115888"/>
              </a:xfrm>
              <a:custGeom>
                <a:avLst/>
                <a:gdLst>
                  <a:gd name="T0" fmla="*/ 15 w 73"/>
                  <a:gd name="T1" fmla="*/ 0 h 73"/>
                  <a:gd name="T2" fmla="*/ 73 w 73"/>
                  <a:gd name="T3" fmla="*/ 73 h 73"/>
                  <a:gd name="T4" fmla="*/ 44 w 73"/>
                  <a:gd name="T5" fmla="*/ 73 h 73"/>
                  <a:gd name="T6" fmla="*/ 0 w 73"/>
                  <a:gd name="T7" fmla="*/ 7 h 73"/>
                  <a:gd name="T8" fmla="*/ 15 w 73"/>
                  <a:gd name="T9" fmla="*/ 0 h 73"/>
                  <a:gd name="T10" fmla="*/ 15 w 73"/>
                  <a:gd name="T11" fmla="*/ 0 h 73"/>
                  <a:gd name="T12" fmla="*/ 15 w 73"/>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15" y="0"/>
                    </a:moveTo>
                    <a:lnTo>
                      <a:pt x="73" y="73"/>
                    </a:lnTo>
                    <a:lnTo>
                      <a:pt x="44" y="73"/>
                    </a:lnTo>
                    <a:lnTo>
                      <a:pt x="0" y="7"/>
                    </a:lnTo>
                    <a:lnTo>
                      <a:pt x="15" y="0"/>
                    </a:lnTo>
                    <a:moveTo>
                      <a:pt x="15" y="0"/>
                    </a:moveTo>
                    <a:lnTo>
                      <a:pt x="15"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7" name="Group 66"/>
          <p:cNvGrpSpPr/>
          <p:nvPr/>
        </p:nvGrpSpPr>
        <p:grpSpPr>
          <a:xfrm>
            <a:off x="4959093" y="3067713"/>
            <a:ext cx="2273816" cy="651754"/>
            <a:chOff x="2530414" y="4623146"/>
            <a:chExt cx="2273816" cy="651754"/>
          </a:xfrm>
        </p:grpSpPr>
        <p:sp>
          <p:nvSpPr>
            <p:cNvPr id="68" name="TextBox 67"/>
            <p:cNvSpPr txBox="1"/>
            <p:nvPr/>
          </p:nvSpPr>
          <p:spPr>
            <a:xfrm>
              <a:off x="2530414" y="4623146"/>
              <a:ext cx="2273816"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Creative Template</a:t>
              </a:r>
            </a:p>
          </p:txBody>
        </p:sp>
        <p:sp>
          <p:nvSpPr>
            <p:cNvPr id="69" name="TextBox 68"/>
            <p:cNvSpPr txBox="1"/>
            <p:nvPr/>
          </p:nvSpPr>
          <p:spPr>
            <a:xfrm>
              <a:off x="3032619" y="4936346"/>
              <a:ext cx="1269405" cy="338554"/>
            </a:xfrm>
            <a:prstGeom prst="rect">
              <a:avLst/>
            </a:prstGeom>
            <a:noFill/>
          </p:spPr>
          <p:txBody>
            <a:bodyPr wrap="square" rtlCol="0">
              <a:spAutoFit/>
            </a:bodyPr>
            <a:lstStyle/>
            <a:p>
              <a:pPr algn="ctr"/>
              <a:r>
                <a:rPr lang="en-US" sz="1600" dirty="0">
                  <a:solidFill>
                    <a:schemeClr val="bg1">
                      <a:lumMod val="85000"/>
                    </a:schemeClr>
                  </a:solidFill>
                  <a:latin typeface="Roboto Slab" pitchFamily="2" charset="0"/>
                  <a:ea typeface="Roboto Slab" pitchFamily="2" charset="0"/>
                </a:rPr>
                <a:t>2015</a:t>
              </a:r>
            </a:p>
          </p:txBody>
        </p:sp>
      </p:grpSp>
      <p:sp>
        <p:nvSpPr>
          <p:cNvPr id="71" name="Oval 70"/>
          <p:cNvSpPr/>
          <p:nvPr/>
        </p:nvSpPr>
        <p:spPr>
          <a:xfrm>
            <a:off x="9369606" y="2098821"/>
            <a:ext cx="729890" cy="729890"/>
          </a:xfrm>
          <a:prstGeom prst="ellipse">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utoShape 9"/>
          <p:cNvSpPr>
            <a:spLocks/>
          </p:cNvSpPr>
          <p:nvPr/>
        </p:nvSpPr>
        <p:spPr bwMode="auto">
          <a:xfrm>
            <a:off x="9576836" y="2299419"/>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grpSp>
        <p:nvGrpSpPr>
          <p:cNvPr id="75" name="Group 74"/>
          <p:cNvGrpSpPr/>
          <p:nvPr/>
        </p:nvGrpSpPr>
        <p:grpSpPr>
          <a:xfrm>
            <a:off x="8597642" y="3067713"/>
            <a:ext cx="2273816" cy="651754"/>
            <a:chOff x="2530414" y="4623146"/>
            <a:chExt cx="2273816" cy="651754"/>
          </a:xfrm>
        </p:grpSpPr>
        <p:sp>
          <p:nvSpPr>
            <p:cNvPr id="76" name="TextBox 75"/>
            <p:cNvSpPr txBox="1"/>
            <p:nvPr/>
          </p:nvSpPr>
          <p:spPr>
            <a:xfrm>
              <a:off x="2530414" y="4623146"/>
              <a:ext cx="2273816"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Creative Template</a:t>
              </a:r>
            </a:p>
          </p:txBody>
        </p:sp>
        <p:sp>
          <p:nvSpPr>
            <p:cNvPr id="77" name="TextBox 76"/>
            <p:cNvSpPr txBox="1"/>
            <p:nvPr/>
          </p:nvSpPr>
          <p:spPr>
            <a:xfrm>
              <a:off x="3032619" y="4936346"/>
              <a:ext cx="1269405" cy="338554"/>
            </a:xfrm>
            <a:prstGeom prst="rect">
              <a:avLst/>
            </a:prstGeom>
            <a:noFill/>
          </p:spPr>
          <p:txBody>
            <a:bodyPr wrap="square" rtlCol="0">
              <a:spAutoFit/>
            </a:bodyPr>
            <a:lstStyle/>
            <a:p>
              <a:pPr algn="ctr"/>
              <a:r>
                <a:rPr lang="en-US" sz="1600" dirty="0">
                  <a:solidFill>
                    <a:schemeClr val="bg1">
                      <a:lumMod val="85000"/>
                    </a:schemeClr>
                  </a:solidFill>
                  <a:latin typeface="Roboto Slab" pitchFamily="2" charset="0"/>
                  <a:ea typeface="Roboto Slab" pitchFamily="2" charset="0"/>
                </a:rPr>
                <a:t>2016</a:t>
              </a:r>
            </a:p>
          </p:txBody>
        </p:sp>
      </p:grpSp>
      <p:sp>
        <p:nvSpPr>
          <p:cNvPr id="82" name="Oval 81"/>
          <p:cNvSpPr/>
          <p:nvPr/>
        </p:nvSpPr>
        <p:spPr>
          <a:xfrm>
            <a:off x="3911781" y="3856997"/>
            <a:ext cx="729890" cy="729890"/>
          </a:xfrm>
          <a:prstGeom prst="ellipse">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p:cNvSpPr/>
          <p:nvPr/>
        </p:nvSpPr>
        <p:spPr>
          <a:xfrm>
            <a:off x="7550331" y="3856997"/>
            <a:ext cx="729890" cy="729890"/>
          </a:xfrm>
          <a:prstGeom prst="ellipse">
            <a:avLst/>
          </a:prstGeom>
          <a:solidFill>
            <a:schemeClr val="accent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Freeform 5"/>
          <p:cNvSpPr>
            <a:spLocks noEditPoints="1"/>
          </p:cNvSpPr>
          <p:nvPr/>
        </p:nvSpPr>
        <p:spPr bwMode="auto">
          <a:xfrm>
            <a:off x="4113524" y="4057595"/>
            <a:ext cx="326404" cy="328695"/>
          </a:xfrm>
          <a:custGeom>
            <a:avLst/>
            <a:gdLst>
              <a:gd name="T0" fmla="*/ 187 w 187"/>
              <a:gd name="T1" fmla="*/ 9 h 187"/>
              <a:gd name="T2" fmla="*/ 185 w 187"/>
              <a:gd name="T3" fmla="*/ 2 h 187"/>
              <a:gd name="T4" fmla="*/ 178 w 187"/>
              <a:gd name="T5" fmla="*/ 0 h 187"/>
              <a:gd name="T6" fmla="*/ 121 w 187"/>
              <a:gd name="T7" fmla="*/ 39 h 187"/>
              <a:gd name="T8" fmla="*/ 93 w 187"/>
              <a:gd name="T9" fmla="*/ 39 h 187"/>
              <a:gd name="T10" fmla="*/ 94 w 187"/>
              <a:gd name="T11" fmla="*/ 35 h 187"/>
              <a:gd name="T12" fmla="*/ 89 w 187"/>
              <a:gd name="T13" fmla="*/ 28 h 187"/>
              <a:gd name="T14" fmla="*/ 82 w 187"/>
              <a:gd name="T15" fmla="*/ 28 h 187"/>
              <a:gd name="T16" fmla="*/ 73 w 187"/>
              <a:gd name="T17" fmla="*/ 33 h 187"/>
              <a:gd name="T18" fmla="*/ 72 w 187"/>
              <a:gd name="T19" fmla="*/ 26 h 187"/>
              <a:gd name="T20" fmla="*/ 65 w 187"/>
              <a:gd name="T21" fmla="*/ 21 h 187"/>
              <a:gd name="T22" fmla="*/ 56 w 187"/>
              <a:gd name="T23" fmla="*/ 28 h 187"/>
              <a:gd name="T24" fmla="*/ 31 w 187"/>
              <a:gd name="T25" fmla="*/ 21 h 187"/>
              <a:gd name="T26" fmla="*/ 19 w 187"/>
              <a:gd name="T27" fmla="*/ 31 h 187"/>
              <a:gd name="T28" fmla="*/ 20 w 187"/>
              <a:gd name="T29" fmla="*/ 38 h 187"/>
              <a:gd name="T30" fmla="*/ 69 w 187"/>
              <a:gd name="T31" fmla="*/ 65 h 187"/>
              <a:gd name="T32" fmla="*/ 50 w 187"/>
              <a:gd name="T33" fmla="*/ 117 h 187"/>
              <a:gd name="T34" fmla="*/ 10 w 187"/>
              <a:gd name="T35" fmla="*/ 117 h 187"/>
              <a:gd name="T36" fmla="*/ 5 w 187"/>
              <a:gd name="T37" fmla="*/ 118 h 187"/>
              <a:gd name="T38" fmla="*/ 0 w 187"/>
              <a:gd name="T39" fmla="*/ 125 h 187"/>
              <a:gd name="T40" fmla="*/ 29 w 187"/>
              <a:gd name="T41" fmla="*/ 142 h 187"/>
              <a:gd name="T42" fmla="*/ 32 w 187"/>
              <a:gd name="T43" fmla="*/ 145 h 187"/>
              <a:gd name="T44" fmla="*/ 33 w 187"/>
              <a:gd name="T45" fmla="*/ 155 h 187"/>
              <a:gd name="T46" fmla="*/ 33 w 187"/>
              <a:gd name="T47" fmla="*/ 155 h 187"/>
              <a:gd name="T48" fmla="*/ 42 w 187"/>
              <a:gd name="T49" fmla="*/ 155 h 187"/>
              <a:gd name="T50" fmla="*/ 45 w 187"/>
              <a:gd name="T51" fmla="*/ 159 h 187"/>
              <a:gd name="T52" fmla="*/ 62 w 187"/>
              <a:gd name="T53" fmla="*/ 187 h 187"/>
              <a:gd name="T54" fmla="*/ 65 w 187"/>
              <a:gd name="T55" fmla="*/ 186 h 187"/>
              <a:gd name="T56" fmla="*/ 71 w 187"/>
              <a:gd name="T57" fmla="*/ 177 h 187"/>
              <a:gd name="T58" fmla="*/ 67 w 187"/>
              <a:gd name="T59" fmla="*/ 140 h 187"/>
              <a:gd name="T60" fmla="*/ 108 w 187"/>
              <a:gd name="T61" fmla="*/ 105 h 187"/>
              <a:gd name="T62" fmla="*/ 123 w 187"/>
              <a:gd name="T63" fmla="*/ 119 h 187"/>
              <a:gd name="T64" fmla="*/ 153 w 187"/>
              <a:gd name="T65" fmla="*/ 170 h 187"/>
              <a:gd name="T66" fmla="*/ 165 w 187"/>
              <a:gd name="T67" fmla="*/ 160 h 187"/>
              <a:gd name="T68" fmla="*/ 166 w 187"/>
              <a:gd name="T69" fmla="*/ 154 h 187"/>
              <a:gd name="T70" fmla="*/ 165 w 187"/>
              <a:gd name="T71" fmla="*/ 126 h 187"/>
              <a:gd name="T72" fmla="*/ 165 w 187"/>
              <a:gd name="T73" fmla="*/ 119 h 187"/>
              <a:gd name="T74" fmla="*/ 157 w 187"/>
              <a:gd name="T75" fmla="*/ 114 h 187"/>
              <a:gd name="T76" fmla="*/ 153 w 187"/>
              <a:gd name="T77" fmla="*/ 111 h 187"/>
              <a:gd name="T78" fmla="*/ 161 w 187"/>
              <a:gd name="T79" fmla="*/ 102 h 187"/>
              <a:gd name="T80" fmla="*/ 155 w 187"/>
              <a:gd name="T81" fmla="*/ 94 h 187"/>
              <a:gd name="T82" fmla="*/ 148 w 187"/>
              <a:gd name="T83" fmla="*/ 94 h 187"/>
              <a:gd name="T84" fmla="*/ 141 w 187"/>
              <a:gd name="T85" fmla="*/ 72 h 187"/>
              <a:gd name="T86" fmla="*/ 175 w 187"/>
              <a:gd name="T87" fmla="*/ 38 h 187"/>
              <a:gd name="T88" fmla="*/ 175 w 187"/>
              <a:gd name="T8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87">
                <a:moveTo>
                  <a:pt x="175" y="38"/>
                </a:moveTo>
                <a:cubicBezTo>
                  <a:pt x="183" y="27"/>
                  <a:pt x="187" y="17"/>
                  <a:pt x="187" y="9"/>
                </a:cubicBezTo>
                <a:cubicBezTo>
                  <a:pt x="187" y="7"/>
                  <a:pt x="187" y="5"/>
                  <a:pt x="186" y="3"/>
                </a:cubicBezTo>
                <a:cubicBezTo>
                  <a:pt x="186" y="3"/>
                  <a:pt x="186" y="2"/>
                  <a:pt x="185" y="2"/>
                </a:cubicBezTo>
                <a:cubicBezTo>
                  <a:pt x="185" y="2"/>
                  <a:pt x="184" y="1"/>
                  <a:pt x="184" y="1"/>
                </a:cubicBezTo>
                <a:cubicBezTo>
                  <a:pt x="183" y="0"/>
                  <a:pt x="181" y="0"/>
                  <a:pt x="178" y="0"/>
                </a:cubicBezTo>
                <a:cubicBezTo>
                  <a:pt x="171" y="0"/>
                  <a:pt x="160" y="4"/>
                  <a:pt x="150" y="12"/>
                </a:cubicBezTo>
                <a:cubicBezTo>
                  <a:pt x="141" y="18"/>
                  <a:pt x="133" y="27"/>
                  <a:pt x="121" y="39"/>
                </a:cubicBezTo>
                <a:cubicBezTo>
                  <a:pt x="119" y="41"/>
                  <a:pt x="117" y="43"/>
                  <a:pt x="115" y="46"/>
                </a:cubicBezTo>
                <a:cubicBezTo>
                  <a:pt x="93" y="39"/>
                  <a:pt x="93" y="39"/>
                  <a:pt x="93" y="39"/>
                </a:cubicBezTo>
                <a:cubicBezTo>
                  <a:pt x="93" y="39"/>
                  <a:pt x="93" y="39"/>
                  <a:pt x="93" y="39"/>
                </a:cubicBezTo>
                <a:cubicBezTo>
                  <a:pt x="94" y="38"/>
                  <a:pt x="94" y="37"/>
                  <a:pt x="94" y="35"/>
                </a:cubicBezTo>
                <a:cubicBezTo>
                  <a:pt x="94" y="34"/>
                  <a:pt x="94" y="33"/>
                  <a:pt x="93" y="32"/>
                </a:cubicBezTo>
                <a:cubicBezTo>
                  <a:pt x="89" y="28"/>
                  <a:pt x="89" y="28"/>
                  <a:pt x="89" y="28"/>
                </a:cubicBezTo>
                <a:cubicBezTo>
                  <a:pt x="88" y="27"/>
                  <a:pt x="87" y="26"/>
                  <a:pt x="85" y="26"/>
                </a:cubicBezTo>
                <a:cubicBezTo>
                  <a:pt x="84" y="26"/>
                  <a:pt x="83" y="27"/>
                  <a:pt x="82" y="28"/>
                </a:cubicBezTo>
                <a:cubicBezTo>
                  <a:pt x="76" y="34"/>
                  <a:pt x="76" y="34"/>
                  <a:pt x="76" y="34"/>
                </a:cubicBezTo>
                <a:cubicBezTo>
                  <a:pt x="73" y="33"/>
                  <a:pt x="73" y="33"/>
                  <a:pt x="73" y="33"/>
                </a:cubicBezTo>
                <a:cubicBezTo>
                  <a:pt x="73" y="32"/>
                  <a:pt x="74" y="31"/>
                  <a:pt x="74" y="30"/>
                </a:cubicBezTo>
                <a:cubicBezTo>
                  <a:pt x="74" y="29"/>
                  <a:pt x="73" y="27"/>
                  <a:pt x="72" y="26"/>
                </a:cubicBezTo>
                <a:cubicBezTo>
                  <a:pt x="68" y="22"/>
                  <a:pt x="68" y="22"/>
                  <a:pt x="68" y="22"/>
                </a:cubicBezTo>
                <a:cubicBezTo>
                  <a:pt x="67" y="21"/>
                  <a:pt x="66" y="21"/>
                  <a:pt x="65" y="21"/>
                </a:cubicBezTo>
                <a:cubicBezTo>
                  <a:pt x="63" y="21"/>
                  <a:pt x="62" y="21"/>
                  <a:pt x="61" y="22"/>
                </a:cubicBezTo>
                <a:cubicBezTo>
                  <a:pt x="56" y="28"/>
                  <a:pt x="56" y="28"/>
                  <a:pt x="56" y="28"/>
                </a:cubicBezTo>
                <a:cubicBezTo>
                  <a:pt x="33" y="21"/>
                  <a:pt x="33" y="21"/>
                  <a:pt x="33" y="21"/>
                </a:cubicBezTo>
                <a:cubicBezTo>
                  <a:pt x="32" y="21"/>
                  <a:pt x="32" y="21"/>
                  <a:pt x="31" y="21"/>
                </a:cubicBezTo>
                <a:cubicBezTo>
                  <a:pt x="30" y="21"/>
                  <a:pt x="28" y="21"/>
                  <a:pt x="27" y="23"/>
                </a:cubicBezTo>
                <a:cubicBezTo>
                  <a:pt x="19" y="31"/>
                  <a:pt x="19" y="31"/>
                  <a:pt x="19" y="31"/>
                </a:cubicBezTo>
                <a:cubicBezTo>
                  <a:pt x="18" y="31"/>
                  <a:pt x="18" y="33"/>
                  <a:pt x="18" y="34"/>
                </a:cubicBezTo>
                <a:cubicBezTo>
                  <a:pt x="18" y="36"/>
                  <a:pt x="19" y="37"/>
                  <a:pt x="20" y="38"/>
                </a:cubicBezTo>
                <a:cubicBezTo>
                  <a:pt x="68" y="65"/>
                  <a:pt x="68" y="65"/>
                  <a:pt x="68" y="65"/>
                </a:cubicBezTo>
                <a:cubicBezTo>
                  <a:pt x="68" y="65"/>
                  <a:pt x="69" y="65"/>
                  <a:pt x="69" y="65"/>
                </a:cubicBezTo>
                <a:cubicBezTo>
                  <a:pt x="83" y="79"/>
                  <a:pt x="83" y="79"/>
                  <a:pt x="83" y="79"/>
                </a:cubicBezTo>
                <a:cubicBezTo>
                  <a:pt x="70" y="92"/>
                  <a:pt x="59" y="105"/>
                  <a:pt x="50" y="117"/>
                </a:cubicBezTo>
                <a:cubicBezTo>
                  <a:pt x="49" y="118"/>
                  <a:pt x="48" y="119"/>
                  <a:pt x="47" y="120"/>
                </a:cubicBezTo>
                <a:cubicBezTo>
                  <a:pt x="10" y="117"/>
                  <a:pt x="10" y="117"/>
                  <a:pt x="10" y="117"/>
                </a:cubicBezTo>
                <a:cubicBezTo>
                  <a:pt x="10" y="116"/>
                  <a:pt x="10" y="116"/>
                  <a:pt x="10" y="116"/>
                </a:cubicBezTo>
                <a:cubicBezTo>
                  <a:pt x="8" y="117"/>
                  <a:pt x="6" y="117"/>
                  <a:pt x="5" y="118"/>
                </a:cubicBezTo>
                <a:cubicBezTo>
                  <a:pt x="1" y="122"/>
                  <a:pt x="1" y="122"/>
                  <a:pt x="1" y="122"/>
                </a:cubicBezTo>
                <a:cubicBezTo>
                  <a:pt x="1" y="123"/>
                  <a:pt x="0" y="124"/>
                  <a:pt x="0" y="125"/>
                </a:cubicBezTo>
                <a:cubicBezTo>
                  <a:pt x="0" y="127"/>
                  <a:pt x="1" y="129"/>
                  <a:pt x="3" y="130"/>
                </a:cubicBezTo>
                <a:cubicBezTo>
                  <a:pt x="29" y="142"/>
                  <a:pt x="29" y="142"/>
                  <a:pt x="29" y="142"/>
                </a:cubicBezTo>
                <a:cubicBezTo>
                  <a:pt x="29" y="142"/>
                  <a:pt x="29" y="142"/>
                  <a:pt x="30" y="143"/>
                </a:cubicBezTo>
                <a:cubicBezTo>
                  <a:pt x="32" y="145"/>
                  <a:pt x="32" y="145"/>
                  <a:pt x="32" y="145"/>
                </a:cubicBezTo>
                <a:cubicBezTo>
                  <a:pt x="31" y="147"/>
                  <a:pt x="31" y="148"/>
                  <a:pt x="31" y="150"/>
                </a:cubicBezTo>
                <a:cubicBezTo>
                  <a:pt x="31" y="152"/>
                  <a:pt x="31" y="153"/>
                  <a:pt x="33" y="155"/>
                </a:cubicBezTo>
                <a:cubicBezTo>
                  <a:pt x="33" y="155"/>
                  <a:pt x="33" y="155"/>
                  <a:pt x="33" y="155"/>
                </a:cubicBezTo>
                <a:cubicBezTo>
                  <a:pt x="33" y="155"/>
                  <a:pt x="33" y="155"/>
                  <a:pt x="33" y="155"/>
                </a:cubicBezTo>
                <a:cubicBezTo>
                  <a:pt x="34" y="156"/>
                  <a:pt x="36" y="156"/>
                  <a:pt x="37" y="156"/>
                </a:cubicBezTo>
                <a:cubicBezTo>
                  <a:pt x="39" y="156"/>
                  <a:pt x="41" y="156"/>
                  <a:pt x="42" y="155"/>
                </a:cubicBezTo>
                <a:cubicBezTo>
                  <a:pt x="45" y="158"/>
                  <a:pt x="45" y="158"/>
                  <a:pt x="45" y="158"/>
                </a:cubicBezTo>
                <a:cubicBezTo>
                  <a:pt x="45" y="158"/>
                  <a:pt x="45" y="158"/>
                  <a:pt x="45" y="159"/>
                </a:cubicBezTo>
                <a:cubicBezTo>
                  <a:pt x="58" y="184"/>
                  <a:pt x="58" y="184"/>
                  <a:pt x="58" y="184"/>
                </a:cubicBezTo>
                <a:cubicBezTo>
                  <a:pt x="58" y="186"/>
                  <a:pt x="60" y="187"/>
                  <a:pt x="62" y="187"/>
                </a:cubicBezTo>
                <a:cubicBezTo>
                  <a:pt x="62" y="187"/>
                  <a:pt x="62" y="187"/>
                  <a:pt x="62" y="187"/>
                </a:cubicBezTo>
                <a:cubicBezTo>
                  <a:pt x="63" y="187"/>
                  <a:pt x="64" y="187"/>
                  <a:pt x="65" y="186"/>
                </a:cubicBezTo>
                <a:cubicBezTo>
                  <a:pt x="69" y="182"/>
                  <a:pt x="69" y="182"/>
                  <a:pt x="69" y="182"/>
                </a:cubicBezTo>
                <a:cubicBezTo>
                  <a:pt x="70" y="181"/>
                  <a:pt x="71" y="179"/>
                  <a:pt x="71" y="177"/>
                </a:cubicBezTo>
                <a:cubicBezTo>
                  <a:pt x="71" y="177"/>
                  <a:pt x="71" y="177"/>
                  <a:pt x="71" y="177"/>
                </a:cubicBezTo>
                <a:cubicBezTo>
                  <a:pt x="67" y="140"/>
                  <a:pt x="67" y="140"/>
                  <a:pt x="67" y="140"/>
                </a:cubicBezTo>
                <a:cubicBezTo>
                  <a:pt x="68" y="139"/>
                  <a:pt x="69" y="138"/>
                  <a:pt x="70" y="138"/>
                </a:cubicBezTo>
                <a:cubicBezTo>
                  <a:pt x="82" y="129"/>
                  <a:pt x="95" y="117"/>
                  <a:pt x="108" y="105"/>
                </a:cubicBezTo>
                <a:cubicBezTo>
                  <a:pt x="122" y="118"/>
                  <a:pt x="122" y="118"/>
                  <a:pt x="122" y="118"/>
                </a:cubicBezTo>
                <a:cubicBezTo>
                  <a:pt x="122" y="118"/>
                  <a:pt x="122" y="119"/>
                  <a:pt x="123" y="119"/>
                </a:cubicBezTo>
                <a:cubicBezTo>
                  <a:pt x="149" y="167"/>
                  <a:pt x="149" y="167"/>
                  <a:pt x="149" y="167"/>
                </a:cubicBezTo>
                <a:cubicBezTo>
                  <a:pt x="150" y="169"/>
                  <a:pt x="152" y="170"/>
                  <a:pt x="153" y="170"/>
                </a:cubicBezTo>
                <a:cubicBezTo>
                  <a:pt x="155" y="170"/>
                  <a:pt x="156" y="169"/>
                  <a:pt x="157" y="168"/>
                </a:cubicBezTo>
                <a:cubicBezTo>
                  <a:pt x="165" y="160"/>
                  <a:pt x="165" y="160"/>
                  <a:pt x="165" y="160"/>
                </a:cubicBezTo>
                <a:cubicBezTo>
                  <a:pt x="166" y="159"/>
                  <a:pt x="166" y="158"/>
                  <a:pt x="166" y="156"/>
                </a:cubicBezTo>
                <a:cubicBezTo>
                  <a:pt x="166" y="155"/>
                  <a:pt x="166" y="155"/>
                  <a:pt x="166" y="154"/>
                </a:cubicBezTo>
                <a:cubicBezTo>
                  <a:pt x="159" y="132"/>
                  <a:pt x="159" y="132"/>
                  <a:pt x="159" y="132"/>
                </a:cubicBezTo>
                <a:cubicBezTo>
                  <a:pt x="165" y="126"/>
                  <a:pt x="165" y="126"/>
                  <a:pt x="165" y="126"/>
                </a:cubicBezTo>
                <a:cubicBezTo>
                  <a:pt x="166" y="125"/>
                  <a:pt x="166" y="124"/>
                  <a:pt x="166" y="123"/>
                </a:cubicBezTo>
                <a:cubicBezTo>
                  <a:pt x="166" y="121"/>
                  <a:pt x="166" y="120"/>
                  <a:pt x="165" y="119"/>
                </a:cubicBezTo>
                <a:cubicBezTo>
                  <a:pt x="161" y="115"/>
                  <a:pt x="161" y="115"/>
                  <a:pt x="161" y="115"/>
                </a:cubicBezTo>
                <a:cubicBezTo>
                  <a:pt x="160" y="114"/>
                  <a:pt x="159" y="114"/>
                  <a:pt x="157" y="114"/>
                </a:cubicBezTo>
                <a:cubicBezTo>
                  <a:pt x="156" y="114"/>
                  <a:pt x="155" y="114"/>
                  <a:pt x="154" y="115"/>
                </a:cubicBezTo>
                <a:cubicBezTo>
                  <a:pt x="153" y="111"/>
                  <a:pt x="153" y="111"/>
                  <a:pt x="153" y="111"/>
                </a:cubicBezTo>
                <a:cubicBezTo>
                  <a:pt x="159" y="105"/>
                  <a:pt x="159" y="105"/>
                  <a:pt x="159" y="105"/>
                </a:cubicBezTo>
                <a:cubicBezTo>
                  <a:pt x="160" y="104"/>
                  <a:pt x="161" y="103"/>
                  <a:pt x="161" y="102"/>
                </a:cubicBezTo>
                <a:cubicBezTo>
                  <a:pt x="161" y="100"/>
                  <a:pt x="160" y="99"/>
                  <a:pt x="159" y="98"/>
                </a:cubicBezTo>
                <a:cubicBezTo>
                  <a:pt x="155" y="94"/>
                  <a:pt x="155" y="94"/>
                  <a:pt x="155" y="94"/>
                </a:cubicBezTo>
                <a:cubicBezTo>
                  <a:pt x="154" y="93"/>
                  <a:pt x="153" y="93"/>
                  <a:pt x="152" y="93"/>
                </a:cubicBezTo>
                <a:cubicBezTo>
                  <a:pt x="150" y="93"/>
                  <a:pt x="149" y="93"/>
                  <a:pt x="148" y="94"/>
                </a:cubicBezTo>
                <a:cubicBezTo>
                  <a:pt x="148" y="94"/>
                  <a:pt x="148" y="94"/>
                  <a:pt x="148" y="94"/>
                </a:cubicBezTo>
                <a:cubicBezTo>
                  <a:pt x="141" y="72"/>
                  <a:pt x="141" y="72"/>
                  <a:pt x="141" y="72"/>
                </a:cubicBezTo>
                <a:cubicBezTo>
                  <a:pt x="144" y="70"/>
                  <a:pt x="146" y="68"/>
                  <a:pt x="148" y="66"/>
                </a:cubicBezTo>
                <a:cubicBezTo>
                  <a:pt x="160" y="54"/>
                  <a:pt x="169" y="46"/>
                  <a:pt x="175" y="38"/>
                </a:cubicBezTo>
                <a:close/>
                <a:moveTo>
                  <a:pt x="175" y="38"/>
                </a:moveTo>
                <a:cubicBezTo>
                  <a:pt x="175" y="38"/>
                  <a:pt x="175" y="38"/>
                  <a:pt x="175" y="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11"/>
          <p:cNvSpPr>
            <a:spLocks/>
          </p:cNvSpPr>
          <p:nvPr/>
        </p:nvSpPr>
        <p:spPr bwMode="auto">
          <a:xfrm>
            <a:off x="7737666" y="4076049"/>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grpSp>
        <p:nvGrpSpPr>
          <p:cNvPr id="86" name="Group 85"/>
          <p:cNvGrpSpPr/>
          <p:nvPr/>
        </p:nvGrpSpPr>
        <p:grpSpPr>
          <a:xfrm>
            <a:off x="3139818" y="4783815"/>
            <a:ext cx="2273816" cy="651754"/>
            <a:chOff x="2530414" y="4623146"/>
            <a:chExt cx="2273816" cy="651754"/>
          </a:xfrm>
        </p:grpSpPr>
        <p:sp>
          <p:nvSpPr>
            <p:cNvPr id="87" name="TextBox 86"/>
            <p:cNvSpPr txBox="1"/>
            <p:nvPr/>
          </p:nvSpPr>
          <p:spPr>
            <a:xfrm>
              <a:off x="2530414" y="4623146"/>
              <a:ext cx="2273816"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Creative Template</a:t>
              </a:r>
            </a:p>
          </p:txBody>
        </p:sp>
        <p:sp>
          <p:nvSpPr>
            <p:cNvPr id="88" name="TextBox 87"/>
            <p:cNvSpPr txBox="1"/>
            <p:nvPr/>
          </p:nvSpPr>
          <p:spPr>
            <a:xfrm>
              <a:off x="3032619" y="4936346"/>
              <a:ext cx="1269405" cy="338554"/>
            </a:xfrm>
            <a:prstGeom prst="rect">
              <a:avLst/>
            </a:prstGeom>
            <a:noFill/>
          </p:spPr>
          <p:txBody>
            <a:bodyPr wrap="square" rtlCol="0">
              <a:spAutoFit/>
            </a:bodyPr>
            <a:lstStyle/>
            <a:p>
              <a:pPr algn="ctr"/>
              <a:r>
                <a:rPr lang="en-US" sz="1600" dirty="0">
                  <a:solidFill>
                    <a:schemeClr val="bg1">
                      <a:lumMod val="85000"/>
                    </a:schemeClr>
                  </a:solidFill>
                  <a:latin typeface="Roboto Slab" pitchFamily="2" charset="0"/>
                  <a:ea typeface="Roboto Slab" pitchFamily="2" charset="0"/>
                </a:rPr>
                <a:t>2017</a:t>
              </a:r>
            </a:p>
          </p:txBody>
        </p:sp>
      </p:grpSp>
      <p:grpSp>
        <p:nvGrpSpPr>
          <p:cNvPr id="89" name="Group 88"/>
          <p:cNvGrpSpPr/>
          <p:nvPr/>
        </p:nvGrpSpPr>
        <p:grpSpPr>
          <a:xfrm>
            <a:off x="6778368" y="4783815"/>
            <a:ext cx="2273816" cy="651754"/>
            <a:chOff x="2530414" y="4623146"/>
            <a:chExt cx="2273816" cy="651754"/>
          </a:xfrm>
        </p:grpSpPr>
        <p:sp>
          <p:nvSpPr>
            <p:cNvPr id="90" name="TextBox 89"/>
            <p:cNvSpPr txBox="1"/>
            <p:nvPr/>
          </p:nvSpPr>
          <p:spPr>
            <a:xfrm>
              <a:off x="2530414" y="4623146"/>
              <a:ext cx="2273816"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Creative Template</a:t>
              </a:r>
            </a:p>
          </p:txBody>
        </p:sp>
        <p:sp>
          <p:nvSpPr>
            <p:cNvPr id="91" name="TextBox 90"/>
            <p:cNvSpPr txBox="1"/>
            <p:nvPr/>
          </p:nvSpPr>
          <p:spPr>
            <a:xfrm>
              <a:off x="3032619" y="4936346"/>
              <a:ext cx="1269405" cy="338554"/>
            </a:xfrm>
            <a:prstGeom prst="rect">
              <a:avLst/>
            </a:prstGeom>
            <a:noFill/>
          </p:spPr>
          <p:txBody>
            <a:bodyPr wrap="square" rtlCol="0">
              <a:spAutoFit/>
            </a:bodyPr>
            <a:lstStyle/>
            <a:p>
              <a:pPr algn="ctr"/>
              <a:r>
                <a:rPr lang="en-US" sz="1600" dirty="0">
                  <a:solidFill>
                    <a:schemeClr val="bg1">
                      <a:lumMod val="85000"/>
                    </a:schemeClr>
                  </a:solidFill>
                  <a:latin typeface="Roboto Slab" pitchFamily="2" charset="0"/>
                  <a:ea typeface="Roboto Slab" pitchFamily="2" charset="0"/>
                </a:rPr>
                <a:t>2018</a:t>
              </a:r>
            </a:p>
          </p:txBody>
        </p:sp>
      </p:grpSp>
    </p:spTree>
    <p:extLst>
      <p:ext uri="{BB962C8B-B14F-4D97-AF65-F5344CB8AC3E}">
        <p14:creationId xmlns:p14="http://schemas.microsoft.com/office/powerpoint/2010/main" val="81456208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15</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Infographic</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graphicFrame>
        <p:nvGraphicFramePr>
          <p:cNvPr id="8" name="Chart 7"/>
          <p:cNvGraphicFramePr/>
          <p:nvPr>
            <p:extLst>
              <p:ext uri="{D42A27DB-BD31-4B8C-83A1-F6EECF244321}">
                <p14:modId xmlns:p14="http://schemas.microsoft.com/office/powerpoint/2010/main" val="2537824796"/>
              </p:ext>
            </p:extLst>
          </p:nvPr>
        </p:nvGraphicFramePr>
        <p:xfrm>
          <a:off x="838199" y="1899377"/>
          <a:ext cx="10571449" cy="39489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45102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16</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Infographic</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11" name="Picture Placeholder 10">
            <a:extLst>
              <a:ext uri="{FF2B5EF4-FFF2-40B4-BE49-F238E27FC236}">
                <a16:creationId xmlns:a16="http://schemas.microsoft.com/office/drawing/2014/main" id="{198722DD-7A8D-449C-BA42-22C90DC49E23}"/>
              </a:ext>
            </a:extLst>
          </p:cNvPr>
          <p:cNvPicPr>
            <a:picLocks noGrp="1" noChangeAspect="1"/>
          </p:cNvPicPr>
          <p:nvPr>
            <p:ph type="pic" sz="quarter" idx="21"/>
          </p:nvPr>
        </p:nvPicPr>
        <p:blipFill>
          <a:blip r:embed="rId3"/>
          <a:srcRect l="20938" r="20938"/>
          <a:stretch>
            <a:fillRect/>
          </a:stretch>
        </p:blipFill>
        <p:spPr/>
      </p:pic>
      <p:graphicFrame>
        <p:nvGraphicFramePr>
          <p:cNvPr id="9" name="Chart 8"/>
          <p:cNvGraphicFramePr/>
          <p:nvPr>
            <p:extLst>
              <p:ext uri="{D42A27DB-BD31-4B8C-83A1-F6EECF244321}">
                <p14:modId xmlns:p14="http://schemas.microsoft.com/office/powerpoint/2010/main" val="691134850"/>
              </p:ext>
            </p:extLst>
          </p:nvPr>
        </p:nvGraphicFramePr>
        <p:xfrm>
          <a:off x="4381500" y="1899377"/>
          <a:ext cx="7028148" cy="406327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9345463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17</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Infographic</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graphicFrame>
        <p:nvGraphicFramePr>
          <p:cNvPr id="8" name="Chart 7"/>
          <p:cNvGraphicFramePr/>
          <p:nvPr>
            <p:extLst>
              <p:ext uri="{D42A27DB-BD31-4B8C-83A1-F6EECF244321}">
                <p14:modId xmlns:p14="http://schemas.microsoft.com/office/powerpoint/2010/main" val="3853262305"/>
              </p:ext>
            </p:extLst>
          </p:nvPr>
        </p:nvGraphicFramePr>
        <p:xfrm>
          <a:off x="838199" y="2038350"/>
          <a:ext cx="10571449" cy="3562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11190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18</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Infographic</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graphicFrame>
        <p:nvGraphicFramePr>
          <p:cNvPr id="8" name="Chart 7"/>
          <p:cNvGraphicFramePr/>
          <p:nvPr>
            <p:extLst>
              <p:ext uri="{D42A27DB-BD31-4B8C-83A1-F6EECF244321}">
                <p14:modId xmlns:p14="http://schemas.microsoft.com/office/powerpoint/2010/main" val="4265388166"/>
              </p:ext>
            </p:extLst>
          </p:nvPr>
        </p:nvGraphicFramePr>
        <p:xfrm>
          <a:off x="838199" y="1466597"/>
          <a:ext cx="10571449" cy="3562350"/>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id="{158B7073-BB71-4FF9-A97E-31ABB6033E82}"/>
              </a:ext>
            </a:extLst>
          </p:cNvPr>
          <p:cNvSpPr/>
          <p:nvPr/>
        </p:nvSpPr>
        <p:spPr>
          <a:xfrm>
            <a:off x="1017102" y="4954803"/>
            <a:ext cx="10157796" cy="765018"/>
          </a:xfrm>
          <a:prstGeom prst="rect">
            <a:avLst/>
          </a:prstGeom>
        </p:spPr>
        <p:txBody>
          <a:bodyPr wrap="square">
            <a:spAutoFit/>
          </a:bodyPr>
          <a:lstStyle/>
          <a:p>
            <a:pPr algn="ctr">
              <a:lnSpc>
                <a:spcPts val="18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and more recently </a:t>
            </a:r>
          </a:p>
        </p:txBody>
      </p:sp>
    </p:spTree>
    <p:extLst>
      <p:ext uri="{BB962C8B-B14F-4D97-AF65-F5344CB8AC3E}">
        <p14:creationId xmlns:p14="http://schemas.microsoft.com/office/powerpoint/2010/main" val="3927575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19</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2"/>
                </a:solidFill>
                <a:latin typeface="Roboto Slab" pitchFamily="2" charset="0"/>
              </a:rPr>
              <a:t>Project </a:t>
            </a:r>
            <a:r>
              <a:rPr lang="en-US" dirty="0">
                <a:solidFill>
                  <a:schemeClr val="bg1"/>
                </a:solidFill>
                <a:latin typeface="Roboto Slab" pitchFamily="2" charset="0"/>
              </a:rPr>
              <a:t>Location</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11" name="Picture Placeholder 10">
            <a:extLst>
              <a:ext uri="{FF2B5EF4-FFF2-40B4-BE49-F238E27FC236}">
                <a16:creationId xmlns:a16="http://schemas.microsoft.com/office/drawing/2014/main" id="{990729F2-830C-4472-AF80-BE8EFDE779D2}"/>
              </a:ext>
            </a:extLst>
          </p:cNvPr>
          <p:cNvPicPr>
            <a:picLocks noGrp="1" noChangeAspect="1"/>
          </p:cNvPicPr>
          <p:nvPr>
            <p:ph type="pic" sz="quarter" idx="21"/>
          </p:nvPr>
        </p:nvPicPr>
        <p:blipFill rotWithShape="1">
          <a:blip r:embed="rId3"/>
          <a:srcRect l="18325" t="37517" r="16509" b="38527"/>
          <a:stretch/>
        </p:blipFill>
        <p:spPr>
          <a:xfrm>
            <a:off x="1427843" y="1751285"/>
            <a:ext cx="9370786" cy="3444830"/>
          </a:xfrm>
        </p:spPr>
      </p:pic>
    </p:spTree>
    <p:extLst>
      <p:ext uri="{BB962C8B-B14F-4D97-AF65-F5344CB8AC3E}">
        <p14:creationId xmlns:p14="http://schemas.microsoft.com/office/powerpoint/2010/main" val="216842764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Oval 1">
            <a:extLst>
              <a:ext uri="{FF2B5EF4-FFF2-40B4-BE49-F238E27FC236}">
                <a16:creationId xmlns:a16="http://schemas.microsoft.com/office/drawing/2014/main" id="{51AE61FE-EB00-427C-8711-0D079A14C3F4}"/>
              </a:ext>
            </a:extLst>
          </p:cNvPr>
          <p:cNvSpPr/>
          <p:nvPr/>
        </p:nvSpPr>
        <p:spPr>
          <a:xfrm>
            <a:off x="4891314" y="1497128"/>
            <a:ext cx="2409372" cy="24093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Placeholder 12">
            <a:extLst>
              <a:ext uri="{FF2B5EF4-FFF2-40B4-BE49-F238E27FC236}">
                <a16:creationId xmlns:a16="http://schemas.microsoft.com/office/drawing/2014/main" id="{F0188D39-7A2F-4678-845A-5B631AB412FA}"/>
              </a:ext>
            </a:extLst>
          </p:cNvPr>
          <p:cNvPicPr>
            <a:picLocks noGrp="1" noChangeAspect="1"/>
          </p:cNvPicPr>
          <p:nvPr>
            <p:ph type="pic" sz="quarter" idx="18"/>
          </p:nvPr>
        </p:nvPicPr>
        <p:blipFill>
          <a:blip r:embed="rId3"/>
          <a:srcRect l="18738" r="18738"/>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tx1">
                    <a:lumMod val="75000"/>
                    <a:lumOff val="25000"/>
                  </a:schemeClr>
                </a:solidFill>
                <a:latin typeface="Sketch block" panose="02000000000000000000" pitchFamily="2" charset="0"/>
              </a:rPr>
              <a:pPr/>
              <a:t>2</a:t>
            </a:fld>
            <a:endParaRPr lang="en-US" dirty="0">
              <a:solidFill>
                <a:schemeClr val="tx1">
                  <a:lumMod val="75000"/>
                  <a:lumOff val="25000"/>
                </a:schemeClr>
              </a:solidFill>
              <a:latin typeface="Sketch block" panose="02000000000000000000" pitchFamily="2" charset="0"/>
            </a:endParaRPr>
          </a:p>
        </p:txBody>
      </p:sp>
      <p:sp>
        <p:nvSpPr>
          <p:cNvPr id="6" name="Footer Placeholder 2"/>
          <p:cNvSpPr>
            <a:spLocks noGrp="1"/>
          </p:cNvSpPr>
          <p:nvPr>
            <p:ph type="ftr" sz="quarter" idx="4294967295"/>
          </p:nvPr>
        </p:nvSpPr>
        <p:spPr>
          <a:xfrm>
            <a:off x="0" y="6357938"/>
            <a:ext cx="1978025" cy="365125"/>
          </a:xfrm>
        </p:spPr>
        <p:txBody>
          <a:bodyPr/>
          <a:lstStyle/>
          <a:p>
            <a:r>
              <a:rPr lang="en-US">
                <a:solidFill>
                  <a:schemeClr val="tx1">
                    <a:lumMod val="75000"/>
                    <a:lumOff val="25000"/>
                  </a:schemeClr>
                </a:solidFill>
              </a:rPr>
              <a:t>www.yourwebsite.com</a:t>
            </a:r>
            <a:endParaRPr lang="en-US" dirty="0">
              <a:solidFill>
                <a:schemeClr val="tx1">
                  <a:lumMod val="75000"/>
                  <a:lumOff val="25000"/>
                </a:schemeClr>
              </a:solidFill>
            </a:endParaRPr>
          </a:p>
        </p:txBody>
      </p:sp>
      <p:grpSp>
        <p:nvGrpSpPr>
          <p:cNvPr id="17" name="Group 16">
            <a:extLst>
              <a:ext uri="{FF2B5EF4-FFF2-40B4-BE49-F238E27FC236}">
                <a16:creationId xmlns:a16="http://schemas.microsoft.com/office/drawing/2014/main" id="{789A3D7C-F9EB-4B3C-A56D-77ADEF12E0C6}"/>
              </a:ext>
            </a:extLst>
          </p:cNvPr>
          <p:cNvGrpSpPr/>
          <p:nvPr/>
        </p:nvGrpSpPr>
        <p:grpSpPr>
          <a:xfrm>
            <a:off x="2387600" y="4270068"/>
            <a:ext cx="7416800" cy="1090805"/>
            <a:chOff x="2387600" y="4254809"/>
            <a:chExt cx="7416800" cy="1090805"/>
          </a:xfrm>
        </p:grpSpPr>
        <p:sp>
          <p:nvSpPr>
            <p:cNvPr id="18" name="TextBox 17">
              <a:extLst>
                <a:ext uri="{FF2B5EF4-FFF2-40B4-BE49-F238E27FC236}">
                  <a16:creationId xmlns:a16="http://schemas.microsoft.com/office/drawing/2014/main" id="{07A4E8D9-2845-4043-BE74-F67EDDCCBE29}"/>
                </a:ext>
              </a:extLst>
            </p:cNvPr>
            <p:cNvSpPr txBox="1"/>
            <p:nvPr/>
          </p:nvSpPr>
          <p:spPr>
            <a:xfrm>
              <a:off x="4698203" y="4254809"/>
              <a:ext cx="2795594" cy="707886"/>
            </a:xfrm>
            <a:prstGeom prst="rect">
              <a:avLst/>
            </a:prstGeom>
            <a:noFill/>
          </p:spPr>
          <p:txBody>
            <a:bodyPr wrap="square" rtlCol="0">
              <a:spAutoFit/>
            </a:bodyPr>
            <a:lstStyle/>
            <a:p>
              <a:pPr algn="ctr"/>
              <a:r>
                <a:rPr lang="en-US" sz="4000" dirty="0">
                  <a:solidFill>
                    <a:schemeClr val="bg1"/>
                  </a:solidFill>
                  <a:latin typeface="Roboto Slab" pitchFamily="2" charset="0"/>
                  <a:ea typeface="Roboto Slab" pitchFamily="2" charset="0"/>
                </a:rPr>
                <a:t>welcome</a:t>
              </a:r>
            </a:p>
          </p:txBody>
        </p:sp>
        <p:sp>
          <p:nvSpPr>
            <p:cNvPr id="19" name="Rectangle 4">
              <a:extLst>
                <a:ext uri="{FF2B5EF4-FFF2-40B4-BE49-F238E27FC236}">
                  <a16:creationId xmlns:a16="http://schemas.microsoft.com/office/drawing/2014/main" id="{5E9A86E8-F9C1-4F65-9818-25DBD004487A}"/>
                </a:ext>
              </a:extLst>
            </p:cNvPr>
            <p:cNvSpPr>
              <a:spLocks/>
            </p:cNvSpPr>
            <p:nvPr/>
          </p:nvSpPr>
          <p:spPr bwMode="auto">
            <a:xfrm>
              <a:off x="2387600" y="4999773"/>
              <a:ext cx="74168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100" dirty="0">
                  <a:solidFill>
                    <a:schemeClr val="bg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much</a:t>
              </a:r>
            </a:p>
          </p:txBody>
        </p:sp>
      </p:grpSp>
    </p:spTree>
    <p:extLst>
      <p:ext uri="{BB962C8B-B14F-4D97-AF65-F5344CB8AC3E}">
        <p14:creationId xmlns:p14="http://schemas.microsoft.com/office/powerpoint/2010/main" val="782364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20</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2"/>
                </a:solidFill>
                <a:latin typeface="Roboto Slab" pitchFamily="2" charset="0"/>
              </a:rPr>
              <a:t>Project </a:t>
            </a:r>
            <a:r>
              <a:rPr lang="en-US" dirty="0">
                <a:solidFill>
                  <a:schemeClr val="bg1"/>
                </a:solidFill>
                <a:latin typeface="Roboto Slab" pitchFamily="2" charset="0"/>
              </a:rPr>
              <a:t>Location</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15" name="Picture Placeholder 14">
            <a:extLst>
              <a:ext uri="{FF2B5EF4-FFF2-40B4-BE49-F238E27FC236}">
                <a16:creationId xmlns:a16="http://schemas.microsoft.com/office/drawing/2014/main" id="{A617A518-8317-4F63-AC72-EFD84EF88B68}"/>
              </a:ext>
            </a:extLst>
          </p:cNvPr>
          <p:cNvPicPr>
            <a:picLocks noGrp="1" noChangeAspect="1"/>
          </p:cNvPicPr>
          <p:nvPr>
            <p:ph type="pic" sz="quarter" idx="22"/>
          </p:nvPr>
        </p:nvPicPr>
        <p:blipFill rotWithShape="1">
          <a:blip r:embed="rId3"/>
          <a:srcRect l="36109" t="36114" r="36109" b="36114"/>
          <a:stretch/>
        </p:blipFill>
        <p:spPr>
          <a:xfrm>
            <a:off x="2073965" y="1811219"/>
            <a:ext cx="4134678" cy="4134678"/>
          </a:xfrm>
        </p:spPr>
      </p:pic>
      <p:sp>
        <p:nvSpPr>
          <p:cNvPr id="12" name="Diamond 11">
            <a:extLst>
              <a:ext uri="{FF2B5EF4-FFF2-40B4-BE49-F238E27FC236}">
                <a16:creationId xmlns:a16="http://schemas.microsoft.com/office/drawing/2014/main" id="{27DDFBD1-4120-4F58-84CC-290CE3BC8123}"/>
              </a:ext>
            </a:extLst>
          </p:cNvPr>
          <p:cNvSpPr/>
          <p:nvPr/>
        </p:nvSpPr>
        <p:spPr>
          <a:xfrm>
            <a:off x="5983357" y="1427458"/>
            <a:ext cx="4134678" cy="4134678"/>
          </a:xfrm>
          <a:prstGeom prst="diamon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F0F2BB6-7D3C-4723-AD74-D1E5B5B4C5F3}"/>
              </a:ext>
            </a:extLst>
          </p:cNvPr>
          <p:cNvSpPr/>
          <p:nvPr/>
        </p:nvSpPr>
        <p:spPr>
          <a:xfrm>
            <a:off x="6858000" y="2766040"/>
            <a:ext cx="2385392" cy="1457515"/>
          </a:xfrm>
          <a:prstGeom prst="rect">
            <a:avLst/>
          </a:prstGeom>
        </p:spPr>
        <p:txBody>
          <a:bodyPr wrap="square">
            <a:spAutoFit/>
          </a:bodyPr>
          <a:lstStyle/>
          <a:p>
            <a:pPr algn="ctr">
              <a:lnSpc>
                <a:spcPts val="18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a:t>
            </a:r>
          </a:p>
        </p:txBody>
      </p:sp>
      <p:sp>
        <p:nvSpPr>
          <p:cNvPr id="17" name="Diamond 16">
            <a:extLst>
              <a:ext uri="{FF2B5EF4-FFF2-40B4-BE49-F238E27FC236}">
                <a16:creationId xmlns:a16="http://schemas.microsoft.com/office/drawing/2014/main" id="{AE376052-D6B5-4EF2-8A67-8BED17EE334A}"/>
              </a:ext>
            </a:extLst>
          </p:cNvPr>
          <p:cNvSpPr/>
          <p:nvPr/>
        </p:nvSpPr>
        <p:spPr>
          <a:xfrm>
            <a:off x="4217030" y="3950668"/>
            <a:ext cx="4134678" cy="4134678"/>
          </a:xfrm>
          <a:prstGeom prst="diamond">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88621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2"/>
          <p:cNvSpPr>
            <a:spLocks noGrp="1"/>
          </p:cNvSpPr>
          <p:nvPr>
            <p:ph type="ftr" sz="quarter" idx="10"/>
          </p:nvPr>
        </p:nvSpPr>
        <p:spPr/>
        <p:txBody>
          <a:bodyPr/>
          <a:lstStyle/>
          <a:p>
            <a:r>
              <a:rPr lang="en-US">
                <a:solidFill>
                  <a:schemeClr val="tx1"/>
                </a:solidFill>
              </a:rPr>
              <a:t>www.yourwebsite.com</a:t>
            </a:r>
            <a:endParaRPr lang="en-US" dirty="0">
              <a:solidFill>
                <a:schemeClr val="tx1"/>
              </a:solidFill>
            </a:endParaRP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tx1"/>
                </a:solidFill>
              </a:rPr>
              <a:pPr/>
              <a:t>21</a:t>
            </a:fld>
            <a:endParaRPr lang="en-US" dirty="0">
              <a:solidFill>
                <a:schemeClr val="tx1"/>
              </a:solidFill>
            </a:endParaRPr>
          </a:p>
        </p:txBody>
      </p:sp>
      <p:grpSp>
        <p:nvGrpSpPr>
          <p:cNvPr id="34" name="Group 33"/>
          <p:cNvGrpSpPr/>
          <p:nvPr/>
        </p:nvGrpSpPr>
        <p:grpSpPr>
          <a:xfrm>
            <a:off x="2387600" y="2912173"/>
            <a:ext cx="7416800" cy="1033655"/>
            <a:chOff x="2387600" y="4311959"/>
            <a:chExt cx="7416800" cy="1033655"/>
          </a:xfrm>
        </p:grpSpPr>
        <p:sp>
          <p:nvSpPr>
            <p:cNvPr id="35" name="TextBox 34"/>
            <p:cNvSpPr txBox="1"/>
            <p:nvPr/>
          </p:nvSpPr>
          <p:spPr>
            <a:xfrm>
              <a:off x="4362450" y="4311959"/>
              <a:ext cx="3467100" cy="630942"/>
            </a:xfrm>
            <a:prstGeom prst="rect">
              <a:avLst/>
            </a:prstGeom>
            <a:noFill/>
          </p:spPr>
          <p:txBody>
            <a:bodyPr wrap="square" rtlCol="0">
              <a:spAutoFit/>
            </a:bodyPr>
            <a:lstStyle/>
            <a:p>
              <a:pPr algn="ctr"/>
              <a:r>
                <a:rPr lang="en-US" sz="3500" b="1" dirty="0">
                  <a:solidFill>
                    <a:schemeClr val="bg1"/>
                  </a:solidFill>
                  <a:latin typeface="Roboto Slab" pitchFamily="2" charset="0"/>
                  <a:ea typeface="Roboto Slab" pitchFamily="2" charset="0"/>
                </a:rPr>
                <a:t>THE END</a:t>
              </a:r>
            </a:p>
          </p:txBody>
        </p:sp>
        <p:sp>
          <p:nvSpPr>
            <p:cNvPr id="36" name="Rectangle 4"/>
            <p:cNvSpPr>
              <a:spLocks/>
            </p:cNvSpPr>
            <p:nvPr/>
          </p:nvSpPr>
          <p:spPr bwMode="auto">
            <a:xfrm>
              <a:off x="2387600" y="4999773"/>
              <a:ext cx="74168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100" dirty="0">
                  <a:solidFill>
                    <a:schemeClr val="bg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much</a:t>
              </a:r>
            </a:p>
          </p:txBody>
        </p:sp>
      </p:grpSp>
    </p:spTree>
    <p:extLst>
      <p:ext uri="{BB962C8B-B14F-4D97-AF65-F5344CB8AC3E}">
        <p14:creationId xmlns:p14="http://schemas.microsoft.com/office/powerpoint/2010/main" val="4267120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tx1">
                    <a:lumMod val="75000"/>
                    <a:lumOff val="25000"/>
                  </a:schemeClr>
                </a:solidFill>
                <a:latin typeface="Sketch block" panose="02000000000000000000" pitchFamily="2" charset="0"/>
              </a:rPr>
              <a:pPr/>
              <a:t>3</a:t>
            </a:fld>
            <a:endParaRPr lang="en-US" dirty="0">
              <a:solidFill>
                <a:schemeClr val="tx1">
                  <a:lumMod val="75000"/>
                  <a:lumOff val="25000"/>
                </a:schemeClr>
              </a:solidFill>
              <a:latin typeface="Sketch block" panose="02000000000000000000" pitchFamily="2" charset="0"/>
            </a:endParaRPr>
          </a:p>
        </p:txBody>
      </p:sp>
      <p:sp>
        <p:nvSpPr>
          <p:cNvPr id="6" name="Footer Placeholder 2"/>
          <p:cNvSpPr>
            <a:spLocks noGrp="1"/>
          </p:cNvSpPr>
          <p:nvPr>
            <p:ph type="ftr" sz="quarter" idx="10"/>
          </p:nvPr>
        </p:nvSpPr>
        <p:spPr/>
        <p:txBody>
          <a:bodyPr/>
          <a:lstStyle/>
          <a:p>
            <a:r>
              <a:rPr lang="en-US">
                <a:solidFill>
                  <a:schemeClr val="tx1">
                    <a:lumMod val="75000"/>
                    <a:lumOff val="25000"/>
                  </a:schemeClr>
                </a:solidFill>
              </a:rPr>
              <a:t>www.yourwebsite.com</a:t>
            </a:r>
            <a:endParaRPr lang="en-US" dirty="0">
              <a:solidFill>
                <a:schemeClr val="tx1">
                  <a:lumMod val="75000"/>
                  <a:lumOff val="25000"/>
                </a:schemeClr>
              </a:solidFill>
            </a:endParaRPr>
          </a:p>
        </p:txBody>
      </p:sp>
      <p:grpSp>
        <p:nvGrpSpPr>
          <p:cNvPr id="17" name="Group 16">
            <a:extLst>
              <a:ext uri="{FF2B5EF4-FFF2-40B4-BE49-F238E27FC236}">
                <a16:creationId xmlns:a16="http://schemas.microsoft.com/office/drawing/2014/main" id="{789A3D7C-F9EB-4B3C-A56D-77ADEF12E0C6}"/>
              </a:ext>
            </a:extLst>
          </p:cNvPr>
          <p:cNvGrpSpPr/>
          <p:nvPr/>
        </p:nvGrpSpPr>
        <p:grpSpPr>
          <a:xfrm>
            <a:off x="2387600" y="649674"/>
            <a:ext cx="7416800" cy="1090805"/>
            <a:chOff x="2387600" y="4254809"/>
            <a:chExt cx="7416800" cy="1090805"/>
          </a:xfrm>
        </p:grpSpPr>
        <p:sp>
          <p:nvSpPr>
            <p:cNvPr id="18" name="TextBox 17">
              <a:extLst>
                <a:ext uri="{FF2B5EF4-FFF2-40B4-BE49-F238E27FC236}">
                  <a16:creationId xmlns:a16="http://schemas.microsoft.com/office/drawing/2014/main" id="{07A4E8D9-2845-4043-BE74-F67EDDCCBE29}"/>
                </a:ext>
              </a:extLst>
            </p:cNvPr>
            <p:cNvSpPr txBox="1"/>
            <p:nvPr/>
          </p:nvSpPr>
          <p:spPr>
            <a:xfrm>
              <a:off x="4698203" y="4254809"/>
              <a:ext cx="2795594" cy="707886"/>
            </a:xfrm>
            <a:prstGeom prst="rect">
              <a:avLst/>
            </a:prstGeom>
            <a:noFill/>
          </p:spPr>
          <p:txBody>
            <a:bodyPr wrap="square" rtlCol="0">
              <a:spAutoFit/>
            </a:bodyPr>
            <a:lstStyle/>
            <a:p>
              <a:pPr algn="ctr"/>
              <a:r>
                <a:rPr lang="en-US" sz="4000" dirty="0">
                  <a:solidFill>
                    <a:schemeClr val="bg1"/>
                  </a:solidFill>
                  <a:latin typeface="Roboto Slab" pitchFamily="2" charset="0"/>
                  <a:ea typeface="Roboto Slab" pitchFamily="2" charset="0"/>
                </a:rPr>
                <a:t>welcome</a:t>
              </a:r>
            </a:p>
          </p:txBody>
        </p:sp>
        <p:sp>
          <p:nvSpPr>
            <p:cNvPr id="19" name="Rectangle 4">
              <a:extLst>
                <a:ext uri="{FF2B5EF4-FFF2-40B4-BE49-F238E27FC236}">
                  <a16:creationId xmlns:a16="http://schemas.microsoft.com/office/drawing/2014/main" id="{5E9A86E8-F9C1-4F65-9818-25DBD004487A}"/>
                </a:ext>
              </a:extLst>
            </p:cNvPr>
            <p:cNvSpPr>
              <a:spLocks/>
            </p:cNvSpPr>
            <p:nvPr/>
          </p:nvSpPr>
          <p:spPr bwMode="auto">
            <a:xfrm>
              <a:off x="2387600" y="4999773"/>
              <a:ext cx="7416800" cy="345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100" dirty="0">
                  <a:solidFill>
                    <a:schemeClr val="bg1"/>
                  </a:solidFill>
                  <a:latin typeface="Roboto Slab" pitchFamily="2" charset="0"/>
                  <a:ea typeface="Roboto Slab" pitchFamily="2" charset="0"/>
                  <a:cs typeface="Lato" charset="0"/>
                  <a:sym typeface="Montserrat-Regular" charset="0"/>
                </a:rPr>
                <a:t>This letterhead design is meant to project an image of professionalism and reliability. By using simple alignments we have created a very much</a:t>
              </a:r>
            </a:p>
          </p:txBody>
        </p:sp>
      </p:grpSp>
      <p:grpSp>
        <p:nvGrpSpPr>
          <p:cNvPr id="10" name="Group 9">
            <a:extLst>
              <a:ext uri="{FF2B5EF4-FFF2-40B4-BE49-F238E27FC236}">
                <a16:creationId xmlns:a16="http://schemas.microsoft.com/office/drawing/2014/main" id="{BAE386C3-8D60-49B4-B608-11B1CE8E7976}"/>
              </a:ext>
            </a:extLst>
          </p:cNvPr>
          <p:cNvGrpSpPr/>
          <p:nvPr/>
        </p:nvGrpSpPr>
        <p:grpSpPr>
          <a:xfrm>
            <a:off x="4542616" y="4329699"/>
            <a:ext cx="3106769" cy="682781"/>
            <a:chOff x="4698203" y="4329699"/>
            <a:chExt cx="3106769" cy="682781"/>
          </a:xfrm>
        </p:grpSpPr>
        <p:sp>
          <p:nvSpPr>
            <p:cNvPr id="16" name="TextBox 15">
              <a:extLst>
                <a:ext uri="{FF2B5EF4-FFF2-40B4-BE49-F238E27FC236}">
                  <a16:creationId xmlns:a16="http://schemas.microsoft.com/office/drawing/2014/main" id="{E9DF2D76-4FC7-4184-9C9E-F4C9A8AE2287}"/>
                </a:ext>
              </a:extLst>
            </p:cNvPr>
            <p:cNvSpPr txBox="1"/>
            <p:nvPr/>
          </p:nvSpPr>
          <p:spPr>
            <a:xfrm>
              <a:off x="5416280" y="4329699"/>
              <a:ext cx="1670614" cy="400110"/>
            </a:xfrm>
            <a:prstGeom prst="rect">
              <a:avLst/>
            </a:prstGeom>
            <a:noFill/>
          </p:spPr>
          <p:txBody>
            <a:bodyPr wrap="square" rtlCol="0">
              <a:spAutoFit/>
            </a:bodyPr>
            <a:lstStyle/>
            <a:p>
              <a:pPr algn="ctr"/>
              <a:r>
                <a:rPr lang="en-US" sz="2000" b="1" spc="200" dirty="0">
                  <a:solidFill>
                    <a:schemeClr val="bg1"/>
                  </a:solidFill>
                  <a:latin typeface="Roboto Slab" pitchFamily="2" charset="0"/>
                  <a:ea typeface="Roboto Slab" pitchFamily="2" charset="0"/>
                </a:rPr>
                <a:t>HELLO”</a:t>
              </a:r>
            </a:p>
          </p:txBody>
        </p:sp>
        <p:sp>
          <p:nvSpPr>
            <p:cNvPr id="20" name="TextBox 19">
              <a:extLst>
                <a:ext uri="{FF2B5EF4-FFF2-40B4-BE49-F238E27FC236}">
                  <a16:creationId xmlns:a16="http://schemas.microsoft.com/office/drawing/2014/main" id="{6D7EF004-D327-43D9-84B5-E4FBFD55C671}"/>
                </a:ext>
              </a:extLst>
            </p:cNvPr>
            <p:cNvSpPr txBox="1"/>
            <p:nvPr/>
          </p:nvSpPr>
          <p:spPr>
            <a:xfrm>
              <a:off x="4698203" y="4673926"/>
              <a:ext cx="3106769" cy="338554"/>
            </a:xfrm>
            <a:prstGeom prst="rect">
              <a:avLst/>
            </a:prstGeom>
            <a:noFill/>
          </p:spPr>
          <p:txBody>
            <a:bodyPr wrap="square" rtlCol="0">
              <a:spAutoFit/>
            </a:bodyPr>
            <a:lstStyle/>
            <a:p>
              <a:pPr algn="ctr"/>
              <a:r>
                <a:rPr lang="en-US" sz="1600" dirty="0" err="1">
                  <a:solidFill>
                    <a:schemeClr val="bg1"/>
                  </a:solidFill>
                  <a:latin typeface="Roboto Slab" pitchFamily="2" charset="0"/>
                  <a:ea typeface="Roboto Slab" pitchFamily="2" charset="0"/>
                </a:rPr>
                <a:t>Iam</a:t>
              </a:r>
              <a:r>
                <a:rPr lang="en-US" sz="1600" dirty="0">
                  <a:solidFill>
                    <a:schemeClr val="bg1"/>
                  </a:solidFill>
                  <a:latin typeface="Roboto Slab" pitchFamily="2" charset="0"/>
                  <a:ea typeface="Roboto Slab" pitchFamily="2" charset="0"/>
                </a:rPr>
                <a:t> John Deo, Your Presenter!</a:t>
              </a:r>
            </a:p>
          </p:txBody>
        </p:sp>
      </p:grpSp>
      <p:sp>
        <p:nvSpPr>
          <p:cNvPr id="21" name="Rectangle 9">
            <a:extLst>
              <a:ext uri="{FF2B5EF4-FFF2-40B4-BE49-F238E27FC236}">
                <a16:creationId xmlns:a16="http://schemas.microsoft.com/office/drawing/2014/main" id="{AF1B23D0-6C50-426B-88D8-89F4EEE93024}"/>
              </a:ext>
            </a:extLst>
          </p:cNvPr>
          <p:cNvSpPr>
            <a:spLocks/>
          </p:cNvSpPr>
          <p:nvPr/>
        </p:nvSpPr>
        <p:spPr bwMode="auto">
          <a:xfrm>
            <a:off x="2941983" y="5100202"/>
            <a:ext cx="6308034" cy="72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a:t>
            </a:r>
          </a:p>
        </p:txBody>
      </p:sp>
      <p:pic>
        <p:nvPicPr>
          <p:cNvPr id="35" name="Picture Placeholder 34">
            <a:extLst>
              <a:ext uri="{FF2B5EF4-FFF2-40B4-BE49-F238E27FC236}">
                <a16:creationId xmlns:a16="http://schemas.microsoft.com/office/drawing/2014/main" id="{AAED23BE-FA1A-47FD-BDD1-D30B57E61414}"/>
              </a:ext>
            </a:extLst>
          </p:cNvPr>
          <p:cNvPicPr>
            <a:picLocks noGrp="1" noChangeAspect="1"/>
          </p:cNvPicPr>
          <p:nvPr>
            <p:ph type="pic" sz="quarter" idx="21"/>
          </p:nvPr>
        </p:nvPicPr>
        <p:blipFill>
          <a:blip r:embed="rId3"/>
          <a:srcRect t="26621" b="26621"/>
          <a:stretch>
            <a:fillRect/>
          </a:stretch>
        </p:blipFill>
        <p:spPr/>
      </p:pic>
    </p:spTree>
    <p:extLst>
      <p:ext uri="{BB962C8B-B14F-4D97-AF65-F5344CB8AC3E}">
        <p14:creationId xmlns:p14="http://schemas.microsoft.com/office/powerpoint/2010/main" val="2391417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Placeholder 34">
            <a:extLst>
              <a:ext uri="{FF2B5EF4-FFF2-40B4-BE49-F238E27FC236}">
                <a16:creationId xmlns:a16="http://schemas.microsoft.com/office/drawing/2014/main" id="{0744E5F1-774C-46D1-B05B-D5BD17A48283}"/>
              </a:ext>
            </a:extLst>
          </p:cNvPr>
          <p:cNvPicPr>
            <a:picLocks noGrp="1" noChangeAspect="1"/>
          </p:cNvPicPr>
          <p:nvPr>
            <p:ph type="pic" sz="quarter" idx="18"/>
          </p:nvPr>
        </p:nvPicPr>
        <p:blipFill>
          <a:blip r:embed="rId3"/>
          <a:srcRect l="4140" r="4140"/>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75000"/>
                  </a:schemeClr>
                </a:solidFill>
                <a:latin typeface="Sketch block" panose="02000000000000000000" pitchFamily="2" charset="0"/>
              </a:rPr>
              <a:pPr/>
              <a:t>4</a:t>
            </a:fld>
            <a:endParaRPr lang="en-US" dirty="0">
              <a:solidFill>
                <a:schemeClr val="bg1">
                  <a:lumMod val="75000"/>
                </a:schemeClr>
              </a:solidFill>
              <a:latin typeface="Sketch block" panose="02000000000000000000" pitchFamily="2" charset="0"/>
            </a:endParaRPr>
          </a:p>
        </p:txBody>
      </p:sp>
      <p:sp>
        <p:nvSpPr>
          <p:cNvPr id="6" name="Footer Placeholder 2"/>
          <p:cNvSpPr>
            <a:spLocks noGrp="1"/>
          </p:cNvSpPr>
          <p:nvPr>
            <p:ph type="ftr" sz="quarter" idx="10"/>
          </p:nvPr>
        </p:nvSpPr>
        <p:spPr/>
        <p:txBody>
          <a:bodyPr/>
          <a:lstStyle/>
          <a:p>
            <a:r>
              <a:rPr lang="en-US" dirty="0">
                <a:solidFill>
                  <a:schemeClr val="bg1">
                    <a:lumMod val="75000"/>
                  </a:schemeClr>
                </a:solidFill>
                <a:latin typeface="Roboto Slab" pitchFamily="2" charset="0"/>
              </a:rPr>
              <a:t>www.yourwebsite.com</a:t>
            </a: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solidFill>
                  <a:schemeClr val="tx1">
                    <a:lumMod val="75000"/>
                    <a:lumOff val="25000"/>
                  </a:schemeClr>
                </a:solidFill>
                <a:latin typeface="Roboto Slab" pitchFamily="2" charset="0"/>
              </a:rPr>
              <a:t> </a:t>
            </a:r>
            <a:r>
              <a:rPr lang="en-US" dirty="0">
                <a:solidFill>
                  <a:schemeClr val="bg1"/>
                </a:solidFill>
                <a:latin typeface="Roboto Slab" pitchFamily="2" charset="0"/>
              </a:rPr>
              <a:t>About Us</a:t>
            </a:r>
          </a:p>
        </p:txBody>
      </p:sp>
      <p:sp>
        <p:nvSpPr>
          <p:cNvPr id="4" name="Text Placeholder 3"/>
          <p:cNvSpPr>
            <a:spLocks noGrp="1"/>
          </p:cNvSpPr>
          <p:nvPr>
            <p:ph type="body" sz="quarter" idx="12"/>
          </p:nvPr>
        </p:nvSpPr>
        <p:spPr/>
        <p:txBody>
          <a:bodyPr/>
          <a:lstStyle/>
          <a:p>
            <a:pPr algn="ctr"/>
            <a:r>
              <a:rPr lang="en-US" sz="1100" dirty="0">
                <a:solidFill>
                  <a:schemeClr val="bg1">
                    <a:lumMod val="75000"/>
                  </a:schemeClr>
                </a:solidFill>
                <a:latin typeface="Roboto Slab" pitchFamily="2" charset="0"/>
                <a:ea typeface="Roboto Slab" pitchFamily="2" charset="0"/>
              </a:rPr>
              <a:t>Lorem ipsum your title here some text so dummy and your </a:t>
            </a:r>
            <a:r>
              <a:rPr lang="en-US" sz="1100" dirty="0" err="1">
                <a:solidFill>
                  <a:schemeClr val="bg1">
                    <a:lumMod val="75000"/>
                  </a:schemeClr>
                </a:solidFill>
                <a:latin typeface="Roboto Slab" pitchFamily="2" charset="0"/>
                <a:ea typeface="Roboto Slab" pitchFamily="2" charset="0"/>
              </a:rPr>
              <a:t>powerpoint</a:t>
            </a:r>
            <a:r>
              <a:rPr lang="en-US" sz="1100" dirty="0">
                <a:solidFill>
                  <a:schemeClr val="bg1">
                    <a:lumMod val="75000"/>
                  </a:schemeClr>
                </a:solidFill>
                <a:latin typeface="Roboto Slab" pitchFamily="2" charset="0"/>
                <a:ea typeface="Roboto Slab" pitchFamily="2" charset="0"/>
              </a:rPr>
              <a:t> presentation</a:t>
            </a:r>
          </a:p>
        </p:txBody>
      </p:sp>
      <p:sp>
        <p:nvSpPr>
          <p:cNvPr id="27" name="Rectangle 26"/>
          <p:cNvSpPr/>
          <p:nvPr/>
        </p:nvSpPr>
        <p:spPr>
          <a:xfrm>
            <a:off x="972547" y="4545118"/>
            <a:ext cx="10246906" cy="121224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1659418" y="4950237"/>
            <a:ext cx="8873164" cy="402002"/>
            <a:chOff x="1826984" y="4712801"/>
            <a:chExt cx="8873164" cy="402002"/>
          </a:xfrm>
        </p:grpSpPr>
        <p:grpSp>
          <p:nvGrpSpPr>
            <p:cNvPr id="28" name="Group 27"/>
            <p:cNvGrpSpPr/>
            <p:nvPr/>
          </p:nvGrpSpPr>
          <p:grpSpPr>
            <a:xfrm>
              <a:off x="1826984" y="4712801"/>
              <a:ext cx="4131608" cy="402002"/>
              <a:chOff x="7184572" y="3807791"/>
              <a:chExt cx="4131608" cy="402002"/>
            </a:xfrm>
          </p:grpSpPr>
          <p:grpSp>
            <p:nvGrpSpPr>
              <p:cNvPr id="29" name="Group 28"/>
              <p:cNvGrpSpPr/>
              <p:nvPr/>
            </p:nvGrpSpPr>
            <p:grpSpPr>
              <a:xfrm>
                <a:off x="7184572" y="3807791"/>
                <a:ext cx="402002" cy="402002"/>
                <a:chOff x="8621485" y="2322285"/>
                <a:chExt cx="402002" cy="402002"/>
              </a:xfrm>
            </p:grpSpPr>
            <p:sp>
              <p:nvSpPr>
                <p:cNvPr id="31" name="Oval 30"/>
                <p:cNvSpPr/>
                <p:nvPr/>
              </p:nvSpPr>
              <p:spPr>
                <a:xfrm>
                  <a:off x="8621485" y="2322285"/>
                  <a:ext cx="402002" cy="402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8621486" y="2361704"/>
                  <a:ext cx="402001" cy="323165"/>
                </a:xfrm>
                <a:prstGeom prst="rect">
                  <a:avLst/>
                </a:prstGeom>
                <a:noFill/>
              </p:spPr>
              <p:txBody>
                <a:bodyPr wrap="square" rtlCol="0">
                  <a:spAutoFit/>
                </a:bodyPr>
                <a:lstStyle/>
                <a:p>
                  <a:pPr algn="ctr"/>
                  <a:r>
                    <a:rPr lang="en-US" sz="1500" dirty="0">
                      <a:solidFill>
                        <a:schemeClr val="bg1"/>
                      </a:solidFill>
                      <a:latin typeface="Sketch block" panose="02000000000000000000" pitchFamily="2" charset="0"/>
                    </a:rPr>
                    <a:t>1</a:t>
                  </a:r>
                </a:p>
              </p:txBody>
            </p:sp>
          </p:grpSp>
          <p:sp>
            <p:nvSpPr>
              <p:cNvPr id="30" name="Rectangle 4"/>
              <p:cNvSpPr>
                <a:spLocks/>
              </p:cNvSpPr>
              <p:nvPr/>
            </p:nvSpPr>
            <p:spPr bwMode="auto">
              <a:xfrm>
                <a:off x="7763779" y="3807791"/>
                <a:ext cx="3552401" cy="40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bg1">
                        <a:lumMod val="85000"/>
                      </a:schemeClr>
                    </a:solidFill>
                    <a:latin typeface="Roboto Slab" pitchFamily="2" charset="0"/>
                    <a:ea typeface="Roboto Slab" pitchFamily="2" charset="0"/>
                    <a:cs typeface="Lato" charset="0"/>
                    <a:sym typeface="Montserrat-Regular" charset="0"/>
                  </a:rPr>
                  <a:t>This letterhead design is meant to project an image of professionalism and reliability. By</a:t>
                </a:r>
              </a:p>
            </p:txBody>
          </p:sp>
        </p:grpSp>
        <p:grpSp>
          <p:nvGrpSpPr>
            <p:cNvPr id="38" name="Group 37"/>
            <p:cNvGrpSpPr/>
            <p:nvPr/>
          </p:nvGrpSpPr>
          <p:grpSpPr>
            <a:xfrm>
              <a:off x="6568540" y="4712801"/>
              <a:ext cx="4131608" cy="402002"/>
              <a:chOff x="7184572" y="3807791"/>
              <a:chExt cx="4131608" cy="402002"/>
            </a:xfrm>
          </p:grpSpPr>
          <p:grpSp>
            <p:nvGrpSpPr>
              <p:cNvPr id="39" name="Group 38"/>
              <p:cNvGrpSpPr/>
              <p:nvPr/>
            </p:nvGrpSpPr>
            <p:grpSpPr>
              <a:xfrm>
                <a:off x="7184572" y="3807791"/>
                <a:ext cx="402002" cy="402002"/>
                <a:chOff x="8621485" y="2322285"/>
                <a:chExt cx="402002" cy="402002"/>
              </a:xfrm>
            </p:grpSpPr>
            <p:sp>
              <p:nvSpPr>
                <p:cNvPr id="41" name="Oval 40"/>
                <p:cNvSpPr/>
                <p:nvPr/>
              </p:nvSpPr>
              <p:spPr>
                <a:xfrm>
                  <a:off x="8621485" y="2322285"/>
                  <a:ext cx="402002" cy="402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8621486" y="2361704"/>
                  <a:ext cx="402001" cy="323165"/>
                </a:xfrm>
                <a:prstGeom prst="rect">
                  <a:avLst/>
                </a:prstGeom>
                <a:noFill/>
              </p:spPr>
              <p:txBody>
                <a:bodyPr wrap="square" rtlCol="0">
                  <a:spAutoFit/>
                </a:bodyPr>
                <a:lstStyle/>
                <a:p>
                  <a:pPr algn="ctr"/>
                  <a:r>
                    <a:rPr lang="en-US" sz="1500" dirty="0">
                      <a:solidFill>
                        <a:schemeClr val="bg1"/>
                      </a:solidFill>
                      <a:latin typeface="Sketch block" panose="02000000000000000000" pitchFamily="2" charset="0"/>
                    </a:rPr>
                    <a:t>1</a:t>
                  </a:r>
                </a:p>
              </p:txBody>
            </p:sp>
          </p:grpSp>
          <p:sp>
            <p:nvSpPr>
              <p:cNvPr id="40" name="Rectangle 4"/>
              <p:cNvSpPr>
                <a:spLocks/>
              </p:cNvSpPr>
              <p:nvPr/>
            </p:nvSpPr>
            <p:spPr bwMode="auto">
              <a:xfrm>
                <a:off x="7763779" y="3807791"/>
                <a:ext cx="3552401" cy="40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700"/>
                  </a:lnSpc>
                </a:pPr>
                <a:r>
                  <a:rPr lang="en-US" sz="1100" dirty="0">
                    <a:solidFill>
                      <a:schemeClr val="bg1">
                        <a:lumMod val="85000"/>
                      </a:schemeClr>
                    </a:solidFill>
                    <a:latin typeface="Roboto Slab" pitchFamily="2" charset="0"/>
                    <a:ea typeface="Roboto Slab" pitchFamily="2" charset="0"/>
                    <a:cs typeface="Lato" charset="0"/>
                    <a:sym typeface="Montserrat-Regular" charset="0"/>
                  </a:rPr>
                  <a:t>This letterhead design is meant to project an image of professionalism and reliability. By</a:t>
                </a:r>
              </a:p>
            </p:txBody>
          </p:sp>
        </p:grpSp>
      </p:grpSp>
      <p:pic>
        <p:nvPicPr>
          <p:cNvPr id="24" name="Picture Placeholder 23">
            <a:extLst>
              <a:ext uri="{FF2B5EF4-FFF2-40B4-BE49-F238E27FC236}">
                <a16:creationId xmlns:a16="http://schemas.microsoft.com/office/drawing/2014/main" id="{FA46F0CB-D27B-4425-BDA8-6ADBB05B6D92}"/>
              </a:ext>
            </a:extLst>
          </p:cNvPr>
          <p:cNvPicPr>
            <a:picLocks noGrp="1" noChangeAspect="1"/>
          </p:cNvPicPr>
          <p:nvPr>
            <p:ph type="pic" sz="quarter" idx="17"/>
          </p:nvPr>
        </p:nvPicPr>
        <p:blipFill>
          <a:blip r:embed="rId4"/>
          <a:srcRect l="4199" r="4199"/>
          <a:stretch>
            <a:fillRect/>
          </a:stretch>
        </p:blipFill>
        <p:spPr/>
      </p:pic>
      <p:pic>
        <p:nvPicPr>
          <p:cNvPr id="44" name="Picture Placeholder 43">
            <a:extLst>
              <a:ext uri="{FF2B5EF4-FFF2-40B4-BE49-F238E27FC236}">
                <a16:creationId xmlns:a16="http://schemas.microsoft.com/office/drawing/2014/main" id="{675647F5-3744-4523-AC9F-851C7785B025}"/>
              </a:ext>
            </a:extLst>
          </p:cNvPr>
          <p:cNvPicPr>
            <a:picLocks noGrp="1" noChangeAspect="1"/>
          </p:cNvPicPr>
          <p:nvPr>
            <p:ph type="pic" sz="quarter" idx="19"/>
          </p:nvPr>
        </p:nvPicPr>
        <p:blipFill>
          <a:blip r:embed="rId5"/>
          <a:srcRect l="4221" r="4221"/>
          <a:stretch>
            <a:fillRect/>
          </a:stretch>
        </p:blipFill>
        <p:spPr/>
      </p:pic>
    </p:spTree>
    <p:extLst>
      <p:ext uri="{BB962C8B-B14F-4D97-AF65-F5344CB8AC3E}">
        <p14:creationId xmlns:p14="http://schemas.microsoft.com/office/powerpoint/2010/main" val="22432982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75000"/>
                  </a:schemeClr>
                </a:solidFill>
                <a:latin typeface="Sketch block" panose="02000000000000000000" pitchFamily="2" charset="0"/>
              </a:rPr>
              <a:pPr/>
              <a:t>5</a:t>
            </a:fld>
            <a:endParaRPr lang="en-US" dirty="0">
              <a:solidFill>
                <a:schemeClr val="bg1">
                  <a:lumMod val="75000"/>
                </a:schemeClr>
              </a:solidFill>
              <a:latin typeface="Sketch block" panose="02000000000000000000" pitchFamily="2" charset="0"/>
            </a:endParaRPr>
          </a:p>
        </p:txBody>
      </p:sp>
      <p:sp>
        <p:nvSpPr>
          <p:cNvPr id="6" name="Footer Placeholder 2"/>
          <p:cNvSpPr>
            <a:spLocks noGrp="1"/>
          </p:cNvSpPr>
          <p:nvPr>
            <p:ph type="ftr" sz="quarter" idx="10"/>
          </p:nvPr>
        </p:nvSpPr>
        <p:spPr/>
        <p:txBody>
          <a:bodyPr/>
          <a:lstStyle/>
          <a:p>
            <a:r>
              <a:rPr lang="en-US" dirty="0">
                <a:solidFill>
                  <a:schemeClr val="bg1">
                    <a:lumMod val="75000"/>
                  </a:schemeClr>
                </a:solidFill>
                <a:latin typeface="Roboto Slab" pitchFamily="2" charset="0"/>
              </a:rPr>
              <a:t>www.yourwebsite.com</a:t>
            </a: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solidFill>
                  <a:schemeClr val="tx1">
                    <a:lumMod val="75000"/>
                    <a:lumOff val="25000"/>
                  </a:schemeClr>
                </a:solidFill>
                <a:latin typeface="Roboto Slab" pitchFamily="2" charset="0"/>
              </a:rPr>
              <a:t> </a:t>
            </a:r>
            <a:r>
              <a:rPr lang="en-US" dirty="0">
                <a:solidFill>
                  <a:schemeClr val="bg1"/>
                </a:solidFill>
                <a:latin typeface="Roboto Slab" pitchFamily="2" charset="0"/>
              </a:rPr>
              <a:t>About Us</a:t>
            </a:r>
          </a:p>
        </p:txBody>
      </p:sp>
      <p:sp>
        <p:nvSpPr>
          <p:cNvPr id="4" name="Text Placeholder 3"/>
          <p:cNvSpPr>
            <a:spLocks noGrp="1"/>
          </p:cNvSpPr>
          <p:nvPr>
            <p:ph type="body" sz="quarter" idx="12"/>
          </p:nvPr>
        </p:nvSpPr>
        <p:spPr/>
        <p:txBody>
          <a:bodyPr/>
          <a:lstStyle/>
          <a:p>
            <a:pPr algn="ctr"/>
            <a:r>
              <a:rPr lang="en-US" sz="1100" dirty="0">
                <a:solidFill>
                  <a:schemeClr val="bg1">
                    <a:lumMod val="75000"/>
                  </a:schemeClr>
                </a:solidFill>
                <a:latin typeface="Roboto Slab" pitchFamily="2" charset="0"/>
                <a:ea typeface="Roboto Slab" pitchFamily="2" charset="0"/>
              </a:rPr>
              <a:t>Lorem ipsum your title here some text so dummy and your </a:t>
            </a:r>
            <a:r>
              <a:rPr lang="en-US" sz="1100" dirty="0" err="1">
                <a:solidFill>
                  <a:schemeClr val="bg1">
                    <a:lumMod val="75000"/>
                  </a:schemeClr>
                </a:solidFill>
                <a:latin typeface="Roboto Slab" pitchFamily="2" charset="0"/>
                <a:ea typeface="Roboto Slab" pitchFamily="2" charset="0"/>
              </a:rPr>
              <a:t>powerpoint</a:t>
            </a:r>
            <a:r>
              <a:rPr lang="en-US" sz="1100" dirty="0">
                <a:solidFill>
                  <a:schemeClr val="bg1">
                    <a:lumMod val="75000"/>
                  </a:schemeClr>
                </a:solidFill>
                <a:latin typeface="Roboto Slab" pitchFamily="2" charset="0"/>
                <a:ea typeface="Roboto Slab" pitchFamily="2" charset="0"/>
              </a:rPr>
              <a:t> presentation</a:t>
            </a:r>
          </a:p>
        </p:txBody>
      </p:sp>
      <p:pic>
        <p:nvPicPr>
          <p:cNvPr id="57" name="Picture Placeholder 56">
            <a:extLst>
              <a:ext uri="{FF2B5EF4-FFF2-40B4-BE49-F238E27FC236}">
                <a16:creationId xmlns:a16="http://schemas.microsoft.com/office/drawing/2014/main" id="{7F0FF1BA-8EB4-44BE-AF9A-092475EFD12B}"/>
              </a:ext>
            </a:extLst>
          </p:cNvPr>
          <p:cNvPicPr>
            <a:picLocks noGrp="1" noChangeAspect="1"/>
          </p:cNvPicPr>
          <p:nvPr>
            <p:ph type="pic" sz="quarter" idx="21"/>
          </p:nvPr>
        </p:nvPicPr>
        <p:blipFill>
          <a:blip r:embed="rId3"/>
          <a:srcRect t="33753" b="33753"/>
          <a:stretch>
            <a:fillRect/>
          </a:stretch>
        </p:blipFill>
        <p:spPr/>
      </p:pic>
      <p:pic>
        <p:nvPicPr>
          <p:cNvPr id="21" name="Picture Placeholder 20">
            <a:extLst>
              <a:ext uri="{FF2B5EF4-FFF2-40B4-BE49-F238E27FC236}">
                <a16:creationId xmlns:a16="http://schemas.microsoft.com/office/drawing/2014/main" id="{46FE10D3-1284-4F93-8489-3EB6F5F5FE3B}"/>
              </a:ext>
            </a:extLst>
          </p:cNvPr>
          <p:cNvPicPr>
            <a:picLocks noGrp="1" noChangeAspect="1"/>
          </p:cNvPicPr>
          <p:nvPr>
            <p:ph type="pic" sz="quarter" idx="23"/>
          </p:nvPr>
        </p:nvPicPr>
        <p:blipFill>
          <a:blip r:embed="rId4"/>
          <a:srcRect l="11576" r="11576"/>
          <a:stretch>
            <a:fillRect/>
          </a:stretch>
        </p:blipFill>
        <p:spPr/>
      </p:pic>
      <p:pic>
        <p:nvPicPr>
          <p:cNvPr id="23" name="Picture Placeholder 22">
            <a:extLst>
              <a:ext uri="{FF2B5EF4-FFF2-40B4-BE49-F238E27FC236}">
                <a16:creationId xmlns:a16="http://schemas.microsoft.com/office/drawing/2014/main" id="{934E9B1E-9CA3-4D84-9717-B58183BF6B0F}"/>
              </a:ext>
            </a:extLst>
          </p:cNvPr>
          <p:cNvPicPr>
            <a:picLocks noGrp="1" noChangeAspect="1"/>
          </p:cNvPicPr>
          <p:nvPr>
            <p:ph type="pic" sz="quarter" idx="22"/>
          </p:nvPr>
        </p:nvPicPr>
        <p:blipFill>
          <a:blip r:embed="rId5"/>
          <a:srcRect l="18274" r="18274"/>
          <a:stretch>
            <a:fillRect/>
          </a:stretch>
        </p:blipFill>
        <p:spPr/>
      </p:pic>
      <p:grpSp>
        <p:nvGrpSpPr>
          <p:cNvPr id="12" name="Group 11">
            <a:extLst>
              <a:ext uri="{FF2B5EF4-FFF2-40B4-BE49-F238E27FC236}">
                <a16:creationId xmlns:a16="http://schemas.microsoft.com/office/drawing/2014/main" id="{F0F3C520-CA46-4CA3-9EF2-199B558A8FD7}"/>
              </a:ext>
            </a:extLst>
          </p:cNvPr>
          <p:cNvGrpSpPr/>
          <p:nvPr/>
        </p:nvGrpSpPr>
        <p:grpSpPr>
          <a:xfrm>
            <a:off x="922309" y="2049680"/>
            <a:ext cx="1538516" cy="1569062"/>
            <a:chOff x="736571" y="2488588"/>
            <a:chExt cx="1538516" cy="1569062"/>
          </a:xfrm>
        </p:grpSpPr>
        <p:grpSp>
          <p:nvGrpSpPr>
            <p:cNvPr id="34" name="Group 33">
              <a:extLst>
                <a:ext uri="{FF2B5EF4-FFF2-40B4-BE49-F238E27FC236}">
                  <a16:creationId xmlns:a16="http://schemas.microsoft.com/office/drawing/2014/main" id="{D18C3FDA-A6C4-4133-8899-9C4336FB7458}"/>
                </a:ext>
              </a:extLst>
            </p:cNvPr>
            <p:cNvGrpSpPr/>
            <p:nvPr/>
          </p:nvGrpSpPr>
          <p:grpSpPr>
            <a:xfrm>
              <a:off x="1320092" y="2488588"/>
              <a:ext cx="371475" cy="476250"/>
              <a:chOff x="2522538" y="3189288"/>
              <a:chExt cx="371475" cy="476250"/>
            </a:xfrm>
            <a:solidFill>
              <a:schemeClr val="accent1"/>
            </a:solidFill>
          </p:grpSpPr>
          <p:sp>
            <p:nvSpPr>
              <p:cNvPr id="43" name="Freeform 5">
                <a:extLst>
                  <a:ext uri="{FF2B5EF4-FFF2-40B4-BE49-F238E27FC236}">
                    <a16:creationId xmlns:a16="http://schemas.microsoft.com/office/drawing/2014/main" id="{63A2B98F-2DDC-4B34-A317-B8E049153958}"/>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6">
                <a:extLst>
                  <a:ext uri="{FF2B5EF4-FFF2-40B4-BE49-F238E27FC236}">
                    <a16:creationId xmlns:a16="http://schemas.microsoft.com/office/drawing/2014/main" id="{0D0CC096-BF6B-4E59-938F-D1EC7ED45E92}"/>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46" name="Freeform 7">
                <a:extLst>
                  <a:ext uri="{FF2B5EF4-FFF2-40B4-BE49-F238E27FC236}">
                    <a16:creationId xmlns:a16="http://schemas.microsoft.com/office/drawing/2014/main" id="{37796008-0D15-4A6B-9E13-7F0BFD0A150B}"/>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36" name="TextBox 35">
              <a:extLst>
                <a:ext uri="{FF2B5EF4-FFF2-40B4-BE49-F238E27FC236}">
                  <a16:creationId xmlns:a16="http://schemas.microsoft.com/office/drawing/2014/main" id="{B06019FA-0A23-4EE1-B83F-81115D2E8FD1}"/>
                </a:ext>
              </a:extLst>
            </p:cNvPr>
            <p:cNvSpPr txBox="1"/>
            <p:nvPr/>
          </p:nvSpPr>
          <p:spPr>
            <a:xfrm>
              <a:off x="736572" y="3091136"/>
              <a:ext cx="1538515" cy="338554"/>
            </a:xfrm>
            <a:prstGeom prst="rect">
              <a:avLst/>
            </a:prstGeom>
            <a:noFill/>
          </p:spPr>
          <p:txBody>
            <a:bodyPr wrap="square" rtlCol="0">
              <a:spAutoFit/>
            </a:bodyPr>
            <a:lstStyle/>
            <a:p>
              <a:pPr algn="ctr"/>
              <a:r>
                <a:rPr lang="en-US" sz="1600" b="1" dirty="0">
                  <a:solidFill>
                    <a:schemeClr val="bg1"/>
                  </a:solidFill>
                  <a:latin typeface="Roboto Slab" pitchFamily="2" charset="0"/>
                  <a:ea typeface="Roboto Slab" pitchFamily="2" charset="0"/>
                </a:rPr>
                <a:t>Title Text</a:t>
              </a:r>
            </a:p>
          </p:txBody>
        </p:sp>
        <p:sp>
          <p:nvSpPr>
            <p:cNvPr id="37" name="Rectangle 36">
              <a:extLst>
                <a:ext uri="{FF2B5EF4-FFF2-40B4-BE49-F238E27FC236}">
                  <a16:creationId xmlns:a16="http://schemas.microsoft.com/office/drawing/2014/main" id="{AD6513CC-BC6D-4005-8D61-2B7B43285F3E}"/>
                </a:ext>
              </a:extLst>
            </p:cNvPr>
            <p:cNvSpPr/>
            <p:nvPr/>
          </p:nvSpPr>
          <p:spPr>
            <a:xfrm>
              <a:off x="736571" y="3388236"/>
              <a:ext cx="1538516" cy="669414"/>
            </a:xfrm>
            <a:prstGeom prst="rect">
              <a:avLst/>
            </a:prstGeom>
          </p:spPr>
          <p:txBody>
            <a:bodyPr wrap="square">
              <a:spAutoFit/>
            </a:bodyPr>
            <a:lstStyle/>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project</a:t>
              </a:r>
            </a:p>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text see.</a:t>
              </a:r>
            </a:p>
          </p:txBody>
        </p:sp>
      </p:grpSp>
      <p:grpSp>
        <p:nvGrpSpPr>
          <p:cNvPr id="15" name="Group 14">
            <a:extLst>
              <a:ext uri="{FF2B5EF4-FFF2-40B4-BE49-F238E27FC236}">
                <a16:creationId xmlns:a16="http://schemas.microsoft.com/office/drawing/2014/main" id="{DD89F957-013B-4769-A44C-5664C22E5CAE}"/>
              </a:ext>
            </a:extLst>
          </p:cNvPr>
          <p:cNvGrpSpPr/>
          <p:nvPr/>
        </p:nvGrpSpPr>
        <p:grpSpPr>
          <a:xfrm>
            <a:off x="2993486" y="2049680"/>
            <a:ext cx="1538516" cy="1550806"/>
            <a:chOff x="2807749" y="2497716"/>
            <a:chExt cx="1538516" cy="1550806"/>
          </a:xfrm>
        </p:grpSpPr>
        <p:sp>
          <p:nvSpPr>
            <p:cNvPr id="48" name="Freeform 8">
              <a:extLst>
                <a:ext uri="{FF2B5EF4-FFF2-40B4-BE49-F238E27FC236}">
                  <a16:creationId xmlns:a16="http://schemas.microsoft.com/office/drawing/2014/main" id="{05A910CE-B37E-4036-BFFB-4D383E1A02A6}"/>
                </a:ext>
              </a:extLst>
            </p:cNvPr>
            <p:cNvSpPr>
              <a:spLocks noEditPoints="1"/>
            </p:cNvSpPr>
            <p:nvPr/>
          </p:nvSpPr>
          <p:spPr bwMode="auto">
            <a:xfrm>
              <a:off x="3342057" y="2497716"/>
              <a:ext cx="469900" cy="43973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9" name="TextBox 48">
              <a:extLst>
                <a:ext uri="{FF2B5EF4-FFF2-40B4-BE49-F238E27FC236}">
                  <a16:creationId xmlns:a16="http://schemas.microsoft.com/office/drawing/2014/main" id="{7FEBF7B9-44F2-4FC4-ACC9-387C1BCEAE49}"/>
                </a:ext>
              </a:extLst>
            </p:cNvPr>
            <p:cNvSpPr txBox="1"/>
            <p:nvPr/>
          </p:nvSpPr>
          <p:spPr>
            <a:xfrm>
              <a:off x="2807750" y="3082008"/>
              <a:ext cx="1538515" cy="338554"/>
            </a:xfrm>
            <a:prstGeom prst="rect">
              <a:avLst/>
            </a:prstGeom>
            <a:noFill/>
          </p:spPr>
          <p:txBody>
            <a:bodyPr wrap="square" rtlCol="0">
              <a:spAutoFit/>
            </a:bodyPr>
            <a:lstStyle/>
            <a:p>
              <a:pPr algn="ctr"/>
              <a:r>
                <a:rPr lang="en-US" sz="1600" b="1" dirty="0">
                  <a:solidFill>
                    <a:schemeClr val="bg1"/>
                  </a:solidFill>
                  <a:latin typeface="Roboto Slab" pitchFamily="2" charset="0"/>
                  <a:ea typeface="Roboto Slab" pitchFamily="2" charset="0"/>
                </a:rPr>
                <a:t>Title Text</a:t>
              </a:r>
            </a:p>
          </p:txBody>
        </p:sp>
        <p:sp>
          <p:nvSpPr>
            <p:cNvPr id="50" name="Rectangle 49">
              <a:extLst>
                <a:ext uri="{FF2B5EF4-FFF2-40B4-BE49-F238E27FC236}">
                  <a16:creationId xmlns:a16="http://schemas.microsoft.com/office/drawing/2014/main" id="{607FC360-4505-4082-94F8-8125E3A2ED8B}"/>
                </a:ext>
              </a:extLst>
            </p:cNvPr>
            <p:cNvSpPr/>
            <p:nvPr/>
          </p:nvSpPr>
          <p:spPr>
            <a:xfrm>
              <a:off x="2807749" y="3379108"/>
              <a:ext cx="1538516" cy="669414"/>
            </a:xfrm>
            <a:prstGeom prst="rect">
              <a:avLst/>
            </a:prstGeom>
          </p:spPr>
          <p:txBody>
            <a:bodyPr wrap="square">
              <a:spAutoFit/>
            </a:bodyPr>
            <a:lstStyle/>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project</a:t>
              </a:r>
            </a:p>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text see.</a:t>
              </a:r>
            </a:p>
          </p:txBody>
        </p:sp>
      </p:grpSp>
      <p:grpSp>
        <p:nvGrpSpPr>
          <p:cNvPr id="14" name="Group 13">
            <a:extLst>
              <a:ext uri="{FF2B5EF4-FFF2-40B4-BE49-F238E27FC236}">
                <a16:creationId xmlns:a16="http://schemas.microsoft.com/office/drawing/2014/main" id="{2807B84C-56FA-4899-986E-820BE8E8023C}"/>
              </a:ext>
            </a:extLst>
          </p:cNvPr>
          <p:cNvGrpSpPr/>
          <p:nvPr/>
        </p:nvGrpSpPr>
        <p:grpSpPr>
          <a:xfrm>
            <a:off x="5064664" y="2049680"/>
            <a:ext cx="1538516" cy="1569062"/>
            <a:chOff x="4878926" y="2488588"/>
            <a:chExt cx="1538516" cy="1569062"/>
          </a:xfrm>
        </p:grpSpPr>
        <p:sp>
          <p:nvSpPr>
            <p:cNvPr id="52" name="Freeform 10">
              <a:extLst>
                <a:ext uri="{FF2B5EF4-FFF2-40B4-BE49-F238E27FC236}">
                  <a16:creationId xmlns:a16="http://schemas.microsoft.com/office/drawing/2014/main" id="{57C60824-09AC-40BA-A40A-8A33DBEA9095}"/>
                </a:ext>
              </a:extLst>
            </p:cNvPr>
            <p:cNvSpPr>
              <a:spLocks noEditPoints="1"/>
            </p:cNvSpPr>
            <p:nvPr/>
          </p:nvSpPr>
          <p:spPr bwMode="auto">
            <a:xfrm>
              <a:off x="5418790" y="2488588"/>
              <a:ext cx="458788" cy="476250"/>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3" name="TextBox 52">
              <a:extLst>
                <a:ext uri="{FF2B5EF4-FFF2-40B4-BE49-F238E27FC236}">
                  <a16:creationId xmlns:a16="http://schemas.microsoft.com/office/drawing/2014/main" id="{309204E4-5B36-44D9-8CE9-814A795662DD}"/>
                </a:ext>
              </a:extLst>
            </p:cNvPr>
            <p:cNvSpPr txBox="1"/>
            <p:nvPr/>
          </p:nvSpPr>
          <p:spPr>
            <a:xfrm>
              <a:off x="4878927" y="3091136"/>
              <a:ext cx="1538515" cy="338554"/>
            </a:xfrm>
            <a:prstGeom prst="rect">
              <a:avLst/>
            </a:prstGeom>
            <a:noFill/>
          </p:spPr>
          <p:txBody>
            <a:bodyPr wrap="square" rtlCol="0">
              <a:spAutoFit/>
            </a:bodyPr>
            <a:lstStyle/>
            <a:p>
              <a:pPr algn="ctr"/>
              <a:r>
                <a:rPr lang="en-US" sz="1600" b="1" dirty="0">
                  <a:solidFill>
                    <a:schemeClr val="bg1"/>
                  </a:solidFill>
                  <a:latin typeface="Roboto Slab" pitchFamily="2" charset="0"/>
                  <a:ea typeface="Roboto Slab" pitchFamily="2" charset="0"/>
                </a:rPr>
                <a:t>Title Text</a:t>
              </a:r>
            </a:p>
          </p:txBody>
        </p:sp>
        <p:sp>
          <p:nvSpPr>
            <p:cNvPr id="54" name="Rectangle 53">
              <a:extLst>
                <a:ext uri="{FF2B5EF4-FFF2-40B4-BE49-F238E27FC236}">
                  <a16:creationId xmlns:a16="http://schemas.microsoft.com/office/drawing/2014/main" id="{7B85DC2E-BE5C-4BB5-B254-A6A28B5CFEFF}"/>
                </a:ext>
              </a:extLst>
            </p:cNvPr>
            <p:cNvSpPr/>
            <p:nvPr/>
          </p:nvSpPr>
          <p:spPr>
            <a:xfrm>
              <a:off x="4878926" y="3388236"/>
              <a:ext cx="1538516" cy="669414"/>
            </a:xfrm>
            <a:prstGeom prst="rect">
              <a:avLst/>
            </a:prstGeom>
          </p:spPr>
          <p:txBody>
            <a:bodyPr wrap="square">
              <a:spAutoFit/>
            </a:bodyPr>
            <a:lstStyle/>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project</a:t>
              </a:r>
            </a:p>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text see.</a:t>
              </a:r>
            </a:p>
          </p:txBody>
        </p:sp>
      </p:grpSp>
    </p:spTree>
    <p:extLst>
      <p:ext uri="{BB962C8B-B14F-4D97-AF65-F5344CB8AC3E}">
        <p14:creationId xmlns:p14="http://schemas.microsoft.com/office/powerpoint/2010/main" val="18619896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75000"/>
                  </a:schemeClr>
                </a:solidFill>
                <a:latin typeface="Sketch block" panose="02000000000000000000" pitchFamily="2" charset="0"/>
              </a:rPr>
              <a:pPr/>
              <a:t>6</a:t>
            </a:fld>
            <a:endParaRPr lang="en-US" dirty="0">
              <a:solidFill>
                <a:schemeClr val="bg1">
                  <a:lumMod val="75000"/>
                </a:schemeClr>
              </a:solidFill>
              <a:latin typeface="Sketch block" panose="02000000000000000000" pitchFamily="2" charset="0"/>
            </a:endParaRPr>
          </a:p>
        </p:txBody>
      </p:sp>
      <p:sp>
        <p:nvSpPr>
          <p:cNvPr id="6" name="Footer Placeholder 2"/>
          <p:cNvSpPr>
            <a:spLocks noGrp="1"/>
          </p:cNvSpPr>
          <p:nvPr>
            <p:ph type="ftr" sz="quarter" idx="10"/>
          </p:nvPr>
        </p:nvSpPr>
        <p:spPr/>
        <p:txBody>
          <a:bodyPr/>
          <a:lstStyle/>
          <a:p>
            <a:r>
              <a:rPr lang="en-US" dirty="0">
                <a:solidFill>
                  <a:schemeClr val="bg1">
                    <a:lumMod val="75000"/>
                  </a:schemeClr>
                </a:solidFill>
                <a:latin typeface="Roboto Slab" pitchFamily="2" charset="0"/>
              </a:rPr>
              <a:t>www.yourwebsite.com</a:t>
            </a: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solidFill>
                  <a:schemeClr val="tx1">
                    <a:lumMod val="75000"/>
                    <a:lumOff val="25000"/>
                  </a:schemeClr>
                </a:solidFill>
                <a:latin typeface="Roboto Slab" pitchFamily="2" charset="0"/>
              </a:rPr>
              <a:t> </a:t>
            </a:r>
            <a:r>
              <a:rPr lang="en-US" dirty="0">
                <a:solidFill>
                  <a:schemeClr val="bg1"/>
                </a:solidFill>
                <a:latin typeface="Roboto Slab" pitchFamily="2" charset="0"/>
              </a:rPr>
              <a:t>About Us</a:t>
            </a:r>
          </a:p>
        </p:txBody>
      </p:sp>
      <p:sp>
        <p:nvSpPr>
          <p:cNvPr id="4" name="Text Placeholder 3"/>
          <p:cNvSpPr>
            <a:spLocks noGrp="1"/>
          </p:cNvSpPr>
          <p:nvPr>
            <p:ph type="body" sz="quarter" idx="12"/>
          </p:nvPr>
        </p:nvSpPr>
        <p:spPr/>
        <p:txBody>
          <a:bodyPr/>
          <a:lstStyle/>
          <a:p>
            <a:pPr algn="ctr"/>
            <a:r>
              <a:rPr lang="en-US" sz="1100" dirty="0">
                <a:solidFill>
                  <a:schemeClr val="bg1">
                    <a:lumMod val="75000"/>
                  </a:schemeClr>
                </a:solidFill>
                <a:latin typeface="Roboto Slab" pitchFamily="2" charset="0"/>
                <a:ea typeface="Roboto Slab" pitchFamily="2" charset="0"/>
              </a:rPr>
              <a:t>Lorem ipsum your title here some text so dummy and your </a:t>
            </a:r>
            <a:r>
              <a:rPr lang="en-US" sz="1100" dirty="0" err="1">
                <a:solidFill>
                  <a:schemeClr val="bg1">
                    <a:lumMod val="75000"/>
                  </a:schemeClr>
                </a:solidFill>
                <a:latin typeface="Roboto Slab" pitchFamily="2" charset="0"/>
                <a:ea typeface="Roboto Slab" pitchFamily="2" charset="0"/>
              </a:rPr>
              <a:t>powerpoint</a:t>
            </a:r>
            <a:r>
              <a:rPr lang="en-US" sz="1100" dirty="0">
                <a:solidFill>
                  <a:schemeClr val="bg1">
                    <a:lumMod val="75000"/>
                  </a:schemeClr>
                </a:solidFill>
                <a:latin typeface="Roboto Slab" pitchFamily="2" charset="0"/>
                <a:ea typeface="Roboto Slab" pitchFamily="2" charset="0"/>
              </a:rPr>
              <a:t> presentation</a:t>
            </a:r>
          </a:p>
        </p:txBody>
      </p:sp>
      <p:pic>
        <p:nvPicPr>
          <p:cNvPr id="22" name="Picture Placeholder 21">
            <a:extLst>
              <a:ext uri="{FF2B5EF4-FFF2-40B4-BE49-F238E27FC236}">
                <a16:creationId xmlns:a16="http://schemas.microsoft.com/office/drawing/2014/main" id="{9CEB567C-1BA2-4D25-8795-2EE1E98048E3}"/>
              </a:ext>
            </a:extLst>
          </p:cNvPr>
          <p:cNvPicPr>
            <a:picLocks noGrp="1" noChangeAspect="1"/>
          </p:cNvPicPr>
          <p:nvPr>
            <p:ph type="pic" sz="quarter" idx="21"/>
          </p:nvPr>
        </p:nvPicPr>
        <p:blipFill>
          <a:blip r:embed="rId3"/>
          <a:srcRect l="21863" r="21863"/>
          <a:stretch>
            <a:fillRect/>
          </a:stretch>
        </p:blipFill>
        <p:spPr/>
      </p:pic>
      <p:pic>
        <p:nvPicPr>
          <p:cNvPr id="25" name="Picture Placeholder 24">
            <a:extLst>
              <a:ext uri="{FF2B5EF4-FFF2-40B4-BE49-F238E27FC236}">
                <a16:creationId xmlns:a16="http://schemas.microsoft.com/office/drawing/2014/main" id="{22C25502-BF55-4D47-B42B-F6E4522A4B70}"/>
              </a:ext>
            </a:extLst>
          </p:cNvPr>
          <p:cNvPicPr>
            <a:picLocks noGrp="1" noChangeAspect="1"/>
          </p:cNvPicPr>
          <p:nvPr>
            <p:ph type="pic" sz="quarter" idx="22"/>
          </p:nvPr>
        </p:nvPicPr>
        <p:blipFill>
          <a:blip r:embed="rId4"/>
          <a:srcRect l="16651" r="16651"/>
          <a:stretch>
            <a:fillRect/>
          </a:stretch>
        </p:blipFill>
        <p:spPr/>
      </p:pic>
      <p:sp>
        <p:nvSpPr>
          <p:cNvPr id="32" name="Rectangle 31">
            <a:extLst>
              <a:ext uri="{FF2B5EF4-FFF2-40B4-BE49-F238E27FC236}">
                <a16:creationId xmlns:a16="http://schemas.microsoft.com/office/drawing/2014/main" id="{3E7ED455-CF0A-4F65-8A2B-F8657F9CD9B0}"/>
              </a:ext>
            </a:extLst>
          </p:cNvPr>
          <p:cNvSpPr/>
          <p:nvPr/>
        </p:nvSpPr>
        <p:spPr>
          <a:xfrm>
            <a:off x="3429711" y="2496073"/>
            <a:ext cx="2311808" cy="23118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7C5426A-3F91-47A4-A3DA-F0AF4C08B0AF}"/>
              </a:ext>
            </a:extLst>
          </p:cNvPr>
          <p:cNvSpPr/>
          <p:nvPr/>
        </p:nvSpPr>
        <p:spPr>
          <a:xfrm>
            <a:off x="8845339" y="2650921"/>
            <a:ext cx="2311808" cy="231180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B6A36FF1-2722-4923-AD71-13EED0245769}"/>
              </a:ext>
            </a:extLst>
          </p:cNvPr>
          <p:cNvGrpSpPr/>
          <p:nvPr/>
        </p:nvGrpSpPr>
        <p:grpSpPr>
          <a:xfrm>
            <a:off x="3816357" y="2867446"/>
            <a:ext cx="1538516" cy="1569062"/>
            <a:chOff x="736571" y="2488588"/>
            <a:chExt cx="1538516" cy="1569062"/>
          </a:xfrm>
        </p:grpSpPr>
        <p:grpSp>
          <p:nvGrpSpPr>
            <p:cNvPr id="39" name="Group 38">
              <a:extLst>
                <a:ext uri="{FF2B5EF4-FFF2-40B4-BE49-F238E27FC236}">
                  <a16:creationId xmlns:a16="http://schemas.microsoft.com/office/drawing/2014/main" id="{AFDA7A32-375C-48C1-B8C3-2FCCFD057BE3}"/>
                </a:ext>
              </a:extLst>
            </p:cNvPr>
            <p:cNvGrpSpPr/>
            <p:nvPr/>
          </p:nvGrpSpPr>
          <p:grpSpPr>
            <a:xfrm>
              <a:off x="1320092" y="2488588"/>
              <a:ext cx="371475" cy="476250"/>
              <a:chOff x="2522538" y="3189288"/>
              <a:chExt cx="371475" cy="476250"/>
            </a:xfrm>
            <a:solidFill>
              <a:schemeClr val="accent1"/>
            </a:solidFill>
          </p:grpSpPr>
          <p:sp>
            <p:nvSpPr>
              <p:cNvPr id="42" name="Freeform 5">
                <a:extLst>
                  <a:ext uri="{FF2B5EF4-FFF2-40B4-BE49-F238E27FC236}">
                    <a16:creationId xmlns:a16="http://schemas.microsoft.com/office/drawing/2014/main" id="{B785E110-3741-437F-8355-4439E5159561}"/>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6">
                <a:extLst>
                  <a:ext uri="{FF2B5EF4-FFF2-40B4-BE49-F238E27FC236}">
                    <a16:creationId xmlns:a16="http://schemas.microsoft.com/office/drawing/2014/main" id="{F1010977-B02D-4D13-857A-1B8E85FCACC7}"/>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FBE6035-19B5-417A-AB73-BF4512C4E5B7}"/>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0" name="TextBox 39">
              <a:extLst>
                <a:ext uri="{FF2B5EF4-FFF2-40B4-BE49-F238E27FC236}">
                  <a16:creationId xmlns:a16="http://schemas.microsoft.com/office/drawing/2014/main" id="{5E0E45EA-0DDC-4118-9EED-B9B09F57D21A}"/>
                </a:ext>
              </a:extLst>
            </p:cNvPr>
            <p:cNvSpPr txBox="1"/>
            <p:nvPr/>
          </p:nvSpPr>
          <p:spPr>
            <a:xfrm>
              <a:off x="736572" y="3091136"/>
              <a:ext cx="1538515" cy="338554"/>
            </a:xfrm>
            <a:prstGeom prst="rect">
              <a:avLst/>
            </a:prstGeom>
            <a:noFill/>
          </p:spPr>
          <p:txBody>
            <a:bodyPr wrap="square" rtlCol="0">
              <a:spAutoFit/>
            </a:bodyPr>
            <a:lstStyle/>
            <a:p>
              <a:pPr algn="ctr"/>
              <a:r>
                <a:rPr lang="en-US" sz="1600" b="1" dirty="0">
                  <a:latin typeface="Roboto Slab" pitchFamily="2" charset="0"/>
                  <a:ea typeface="Roboto Slab" pitchFamily="2" charset="0"/>
                </a:rPr>
                <a:t>Title Text</a:t>
              </a:r>
            </a:p>
          </p:txBody>
        </p:sp>
        <p:sp>
          <p:nvSpPr>
            <p:cNvPr id="41" name="Rectangle 40">
              <a:extLst>
                <a:ext uri="{FF2B5EF4-FFF2-40B4-BE49-F238E27FC236}">
                  <a16:creationId xmlns:a16="http://schemas.microsoft.com/office/drawing/2014/main" id="{6428EAFB-AB72-4A5A-AA0C-682ADBA2B8A5}"/>
                </a:ext>
              </a:extLst>
            </p:cNvPr>
            <p:cNvSpPr/>
            <p:nvPr/>
          </p:nvSpPr>
          <p:spPr>
            <a:xfrm>
              <a:off x="736571" y="3388236"/>
              <a:ext cx="1538516" cy="669414"/>
            </a:xfrm>
            <a:prstGeom prst="rect">
              <a:avLst/>
            </a:prstGeom>
          </p:spPr>
          <p:txBody>
            <a:bodyPr wrap="square">
              <a:spAutoFit/>
            </a:bodyPr>
            <a:lstStyle/>
            <a:p>
              <a:pPr algn="ctr">
                <a:lnSpc>
                  <a:spcPts val="1500"/>
                </a:lnSpc>
              </a:pPr>
              <a:r>
                <a:rPr lang="en-US" sz="1000" dirty="0">
                  <a:latin typeface="Roboto Slab" pitchFamily="2" charset="0"/>
                  <a:ea typeface="Roboto Slab" pitchFamily="2" charset="0"/>
                  <a:cs typeface="Open Sans Condensed Light" panose="020B0306030504020204" pitchFamily="34" charset="0"/>
                  <a:sym typeface="Montserrat-Regular" charset="0"/>
                </a:rPr>
                <a:t>This letterhead design meant to your project</a:t>
              </a:r>
            </a:p>
            <a:p>
              <a:pPr algn="ctr">
                <a:lnSpc>
                  <a:spcPts val="1500"/>
                </a:lnSpc>
              </a:pPr>
              <a:r>
                <a:rPr lang="en-US" sz="1000" dirty="0">
                  <a:latin typeface="Roboto Slab" pitchFamily="2" charset="0"/>
                  <a:ea typeface="Roboto Slab" pitchFamily="2" charset="0"/>
                  <a:cs typeface="Open Sans Condensed Light" panose="020B0306030504020204" pitchFamily="34" charset="0"/>
                  <a:sym typeface="Montserrat-Regular" charset="0"/>
                </a:rPr>
                <a:t>Lorem text see.</a:t>
              </a:r>
            </a:p>
          </p:txBody>
        </p:sp>
      </p:grpSp>
      <p:grpSp>
        <p:nvGrpSpPr>
          <p:cNvPr id="51" name="Group 50">
            <a:extLst>
              <a:ext uri="{FF2B5EF4-FFF2-40B4-BE49-F238E27FC236}">
                <a16:creationId xmlns:a16="http://schemas.microsoft.com/office/drawing/2014/main" id="{3F25EE65-E569-4E5C-99C6-2C2525C81AD4}"/>
              </a:ext>
            </a:extLst>
          </p:cNvPr>
          <p:cNvGrpSpPr/>
          <p:nvPr/>
        </p:nvGrpSpPr>
        <p:grpSpPr>
          <a:xfrm>
            <a:off x="9231985" y="3031422"/>
            <a:ext cx="1538516" cy="1550806"/>
            <a:chOff x="2807749" y="2497716"/>
            <a:chExt cx="1538516" cy="1550806"/>
          </a:xfrm>
        </p:grpSpPr>
        <p:sp>
          <p:nvSpPr>
            <p:cNvPr id="55" name="Freeform 8">
              <a:extLst>
                <a:ext uri="{FF2B5EF4-FFF2-40B4-BE49-F238E27FC236}">
                  <a16:creationId xmlns:a16="http://schemas.microsoft.com/office/drawing/2014/main" id="{540F7B05-42A1-46E6-8675-7BD4AAF6BB58}"/>
                </a:ext>
              </a:extLst>
            </p:cNvPr>
            <p:cNvSpPr>
              <a:spLocks noEditPoints="1"/>
            </p:cNvSpPr>
            <p:nvPr/>
          </p:nvSpPr>
          <p:spPr bwMode="auto">
            <a:xfrm>
              <a:off x="3342057" y="2497716"/>
              <a:ext cx="469900" cy="43973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TextBox 55">
              <a:extLst>
                <a:ext uri="{FF2B5EF4-FFF2-40B4-BE49-F238E27FC236}">
                  <a16:creationId xmlns:a16="http://schemas.microsoft.com/office/drawing/2014/main" id="{49BCE498-C91C-4A9D-BAED-17A08C559434}"/>
                </a:ext>
              </a:extLst>
            </p:cNvPr>
            <p:cNvSpPr txBox="1"/>
            <p:nvPr/>
          </p:nvSpPr>
          <p:spPr>
            <a:xfrm>
              <a:off x="2807750" y="3082008"/>
              <a:ext cx="1538515" cy="338554"/>
            </a:xfrm>
            <a:prstGeom prst="rect">
              <a:avLst/>
            </a:prstGeom>
            <a:noFill/>
          </p:spPr>
          <p:txBody>
            <a:bodyPr wrap="square" rtlCol="0">
              <a:spAutoFit/>
            </a:bodyPr>
            <a:lstStyle/>
            <a:p>
              <a:pPr algn="ctr"/>
              <a:r>
                <a:rPr lang="en-US" sz="1600" b="1" dirty="0">
                  <a:latin typeface="Roboto Slab" pitchFamily="2" charset="0"/>
                  <a:ea typeface="Roboto Slab" pitchFamily="2" charset="0"/>
                </a:rPr>
                <a:t>Title Text</a:t>
              </a:r>
            </a:p>
          </p:txBody>
        </p:sp>
        <p:sp>
          <p:nvSpPr>
            <p:cNvPr id="58" name="Rectangle 57">
              <a:extLst>
                <a:ext uri="{FF2B5EF4-FFF2-40B4-BE49-F238E27FC236}">
                  <a16:creationId xmlns:a16="http://schemas.microsoft.com/office/drawing/2014/main" id="{E99BCA2F-9A11-4B1A-8C4B-9F44FAB8D087}"/>
                </a:ext>
              </a:extLst>
            </p:cNvPr>
            <p:cNvSpPr/>
            <p:nvPr/>
          </p:nvSpPr>
          <p:spPr>
            <a:xfrm>
              <a:off x="2807749" y="3379108"/>
              <a:ext cx="1538516" cy="669414"/>
            </a:xfrm>
            <a:prstGeom prst="rect">
              <a:avLst/>
            </a:prstGeom>
          </p:spPr>
          <p:txBody>
            <a:bodyPr wrap="square">
              <a:spAutoFit/>
            </a:bodyPr>
            <a:lstStyle/>
            <a:p>
              <a:pPr algn="ctr">
                <a:lnSpc>
                  <a:spcPts val="1500"/>
                </a:lnSpc>
              </a:pPr>
              <a:r>
                <a:rPr lang="en-US" sz="1000" dirty="0">
                  <a:latin typeface="Roboto Slab" pitchFamily="2" charset="0"/>
                  <a:ea typeface="Roboto Slab" pitchFamily="2" charset="0"/>
                  <a:cs typeface="Open Sans Condensed Light" panose="020B0306030504020204" pitchFamily="34" charset="0"/>
                  <a:sym typeface="Montserrat-Regular" charset="0"/>
                </a:rPr>
                <a:t>This letterhead design meant to your project</a:t>
              </a:r>
            </a:p>
            <a:p>
              <a:pPr algn="ctr">
                <a:lnSpc>
                  <a:spcPts val="1500"/>
                </a:lnSpc>
              </a:pPr>
              <a:r>
                <a:rPr lang="en-US" sz="1000" dirty="0">
                  <a:latin typeface="Roboto Slab" pitchFamily="2" charset="0"/>
                  <a:ea typeface="Roboto Slab" pitchFamily="2" charset="0"/>
                  <a:cs typeface="Open Sans Condensed Light" panose="020B0306030504020204" pitchFamily="34" charset="0"/>
                  <a:sym typeface="Montserrat-Regular" charset="0"/>
                </a:rPr>
                <a:t>Lorem text see.</a:t>
              </a:r>
            </a:p>
          </p:txBody>
        </p:sp>
      </p:grpSp>
    </p:spTree>
    <p:extLst>
      <p:ext uri="{BB962C8B-B14F-4D97-AF65-F5344CB8AC3E}">
        <p14:creationId xmlns:p14="http://schemas.microsoft.com/office/powerpoint/2010/main" val="21503522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Placeholder 36">
            <a:extLst>
              <a:ext uri="{FF2B5EF4-FFF2-40B4-BE49-F238E27FC236}">
                <a16:creationId xmlns:a16="http://schemas.microsoft.com/office/drawing/2014/main" id="{ACEF2B85-1C72-4970-87F1-D89638AF5236}"/>
              </a:ext>
            </a:extLst>
          </p:cNvPr>
          <p:cNvPicPr>
            <a:picLocks noGrp="1" noChangeAspect="1"/>
          </p:cNvPicPr>
          <p:nvPr>
            <p:ph type="pic" sz="quarter" idx="18"/>
          </p:nvPr>
        </p:nvPicPr>
        <p:blipFill>
          <a:blip r:embed="rId3"/>
          <a:srcRect l="11757" r="11757"/>
          <a:stretch>
            <a:fillRect/>
          </a:stretch>
        </p:blipFill>
        <p:spPr/>
      </p:pic>
      <p:pic>
        <p:nvPicPr>
          <p:cNvPr id="25" name="Picture Placeholder 24">
            <a:extLst>
              <a:ext uri="{FF2B5EF4-FFF2-40B4-BE49-F238E27FC236}">
                <a16:creationId xmlns:a16="http://schemas.microsoft.com/office/drawing/2014/main" id="{328F2E3C-159C-4033-A44B-0BCD31B2E5B5}"/>
              </a:ext>
            </a:extLst>
          </p:cNvPr>
          <p:cNvPicPr>
            <a:picLocks noGrp="1" noChangeAspect="1"/>
          </p:cNvPicPr>
          <p:nvPr>
            <p:ph type="pic" sz="quarter" idx="17"/>
          </p:nvPr>
        </p:nvPicPr>
        <p:blipFill>
          <a:blip r:embed="rId4"/>
          <a:srcRect l="12072" r="12072"/>
          <a:stretch>
            <a:fillRect/>
          </a:stretch>
        </p:blipFill>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7</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Service</a:t>
            </a:r>
          </a:p>
        </p:txBody>
      </p:sp>
      <p:pic>
        <p:nvPicPr>
          <p:cNvPr id="22" name="Picture Placeholder 21">
            <a:extLst>
              <a:ext uri="{FF2B5EF4-FFF2-40B4-BE49-F238E27FC236}">
                <a16:creationId xmlns:a16="http://schemas.microsoft.com/office/drawing/2014/main" id="{DE57B219-A0DC-4BE5-AB1C-3E40D0B64D28}"/>
              </a:ext>
            </a:extLst>
          </p:cNvPr>
          <p:cNvPicPr>
            <a:picLocks noGrp="1" noChangeAspect="1"/>
          </p:cNvPicPr>
          <p:nvPr>
            <p:ph type="pic" sz="quarter" idx="19"/>
          </p:nvPr>
        </p:nvPicPr>
        <p:blipFill>
          <a:blip r:embed="rId5"/>
          <a:srcRect l="11771" r="11771"/>
          <a:stretch>
            <a:fillRect/>
          </a:stretch>
        </p:blipFill>
        <p:spPr/>
      </p:pic>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29" name="Picture Placeholder 28">
            <a:extLst>
              <a:ext uri="{FF2B5EF4-FFF2-40B4-BE49-F238E27FC236}">
                <a16:creationId xmlns:a16="http://schemas.microsoft.com/office/drawing/2014/main" id="{A9228751-3B4E-4776-A5B6-EEA7FF99C32F}"/>
              </a:ext>
            </a:extLst>
          </p:cNvPr>
          <p:cNvPicPr>
            <a:picLocks noGrp="1" noChangeAspect="1"/>
          </p:cNvPicPr>
          <p:nvPr>
            <p:ph type="pic" sz="quarter" idx="20"/>
          </p:nvPr>
        </p:nvPicPr>
        <p:blipFill>
          <a:blip r:embed="rId6"/>
          <a:srcRect l="11790" r="11790"/>
          <a:stretch>
            <a:fillRect/>
          </a:stretch>
        </p:blipFill>
        <p:spPr/>
      </p:pic>
      <p:pic>
        <p:nvPicPr>
          <p:cNvPr id="33" name="Picture Placeholder 32">
            <a:extLst>
              <a:ext uri="{FF2B5EF4-FFF2-40B4-BE49-F238E27FC236}">
                <a16:creationId xmlns:a16="http://schemas.microsoft.com/office/drawing/2014/main" id="{F4166072-0E2B-4858-88ED-FB1E58205DEA}"/>
              </a:ext>
            </a:extLst>
          </p:cNvPr>
          <p:cNvPicPr>
            <a:picLocks noGrp="1" noChangeAspect="1"/>
          </p:cNvPicPr>
          <p:nvPr>
            <p:ph type="pic" sz="quarter" idx="21"/>
          </p:nvPr>
        </p:nvPicPr>
        <p:blipFill>
          <a:blip r:embed="rId7"/>
          <a:srcRect l="11790" r="11790"/>
          <a:stretch>
            <a:fillRect/>
          </a:stretch>
        </p:blipFill>
        <p:spPr/>
      </p:pic>
      <p:grpSp>
        <p:nvGrpSpPr>
          <p:cNvPr id="7" name="Group 6">
            <a:extLst>
              <a:ext uri="{FF2B5EF4-FFF2-40B4-BE49-F238E27FC236}">
                <a16:creationId xmlns:a16="http://schemas.microsoft.com/office/drawing/2014/main" id="{CD5CF8D4-FDD6-4B96-8875-9D374ABB7194}"/>
              </a:ext>
            </a:extLst>
          </p:cNvPr>
          <p:cNvGrpSpPr/>
          <p:nvPr/>
        </p:nvGrpSpPr>
        <p:grpSpPr>
          <a:xfrm>
            <a:off x="810275" y="1899377"/>
            <a:ext cx="2114290" cy="1843314"/>
            <a:chOff x="810275" y="1963032"/>
            <a:chExt cx="2114290" cy="1843314"/>
          </a:xfrm>
        </p:grpSpPr>
        <p:sp>
          <p:nvSpPr>
            <p:cNvPr id="18" name="Rectangle 17"/>
            <p:cNvSpPr/>
            <p:nvPr/>
          </p:nvSpPr>
          <p:spPr>
            <a:xfrm>
              <a:off x="810275" y="1963032"/>
              <a:ext cx="2114290" cy="18433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p:cNvGrpSpPr/>
            <p:nvPr/>
          </p:nvGrpSpPr>
          <p:grpSpPr>
            <a:xfrm>
              <a:off x="1023207" y="2186361"/>
              <a:ext cx="1688426" cy="1191670"/>
              <a:chOff x="895336" y="2032343"/>
              <a:chExt cx="1688426" cy="1191670"/>
            </a:xfrm>
          </p:grpSpPr>
          <p:sp>
            <p:nvSpPr>
              <p:cNvPr id="68" name="Rectangle 4"/>
              <p:cNvSpPr>
                <a:spLocks/>
              </p:cNvSpPr>
              <p:nvPr/>
            </p:nvSpPr>
            <p:spPr bwMode="auto">
              <a:xfrm>
                <a:off x="987743" y="2652080"/>
                <a:ext cx="1596019" cy="57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bg1">
                        <a:lumMod val="95000"/>
                      </a:schemeClr>
                    </a:solidFill>
                    <a:latin typeface="Roboto Slab" pitchFamily="2" charset="0"/>
                    <a:ea typeface="Roboto Slab" pitchFamily="2" charset="0"/>
                    <a:cs typeface="Lato" charset="0"/>
                    <a:sym typeface="Montserrat-Regular" charset="0"/>
                  </a:rPr>
                  <a:t>design is meant to project professionalism and reliability. By using</a:t>
                </a:r>
              </a:p>
            </p:txBody>
          </p:sp>
          <p:sp>
            <p:nvSpPr>
              <p:cNvPr id="69" name="TextBox 68"/>
              <p:cNvSpPr txBox="1"/>
              <p:nvPr/>
            </p:nvSpPr>
            <p:spPr>
              <a:xfrm>
                <a:off x="895336" y="2032343"/>
                <a:ext cx="537028" cy="400110"/>
              </a:xfrm>
              <a:prstGeom prst="rect">
                <a:avLst/>
              </a:prstGeom>
              <a:noFill/>
            </p:spPr>
            <p:txBody>
              <a:bodyPr wrap="square" rtlCol="0">
                <a:spAutoFit/>
              </a:bodyPr>
              <a:lstStyle/>
              <a:p>
                <a:r>
                  <a:rPr lang="en-US" sz="2000" spc="300" dirty="0">
                    <a:solidFill>
                      <a:schemeClr val="bg1"/>
                    </a:solidFill>
                    <a:latin typeface="Roboto Slab" pitchFamily="2" charset="0"/>
                    <a:ea typeface="Roboto Slab" pitchFamily="2" charset="0"/>
                  </a:rPr>
                  <a:t>01</a:t>
                </a:r>
              </a:p>
            </p:txBody>
          </p:sp>
          <p:sp>
            <p:nvSpPr>
              <p:cNvPr id="70" name="TextBox 69"/>
              <p:cNvSpPr txBox="1"/>
              <p:nvPr/>
            </p:nvSpPr>
            <p:spPr>
              <a:xfrm>
                <a:off x="895336" y="2354931"/>
                <a:ext cx="1255168" cy="323165"/>
              </a:xfrm>
              <a:prstGeom prst="rect">
                <a:avLst/>
              </a:prstGeom>
              <a:noFill/>
            </p:spPr>
            <p:txBody>
              <a:bodyPr wrap="square" rtlCol="0">
                <a:spAutoFit/>
              </a:bodyPr>
              <a:lstStyle/>
              <a:p>
                <a:r>
                  <a:rPr lang="en-US" sz="1500" dirty="0">
                    <a:solidFill>
                      <a:schemeClr val="bg1"/>
                    </a:solidFill>
                    <a:latin typeface="Roboto Slab" pitchFamily="2" charset="0"/>
                    <a:ea typeface="Roboto Slab" pitchFamily="2" charset="0"/>
                  </a:rPr>
                  <a:t>Title Here</a:t>
                </a:r>
              </a:p>
            </p:txBody>
          </p:sp>
        </p:grpSp>
      </p:grpSp>
      <p:grpSp>
        <p:nvGrpSpPr>
          <p:cNvPr id="8" name="Group 7">
            <a:extLst>
              <a:ext uri="{FF2B5EF4-FFF2-40B4-BE49-F238E27FC236}">
                <a16:creationId xmlns:a16="http://schemas.microsoft.com/office/drawing/2014/main" id="{24C98919-3FB3-4D0C-B4CB-2A2B6CE6AF12}"/>
              </a:ext>
            </a:extLst>
          </p:cNvPr>
          <p:cNvGrpSpPr/>
          <p:nvPr/>
        </p:nvGrpSpPr>
        <p:grpSpPr>
          <a:xfrm>
            <a:off x="2924565" y="1899377"/>
            <a:ext cx="2114290" cy="1843314"/>
            <a:chOff x="5038855" y="1963032"/>
            <a:chExt cx="2114290" cy="1843314"/>
          </a:xfrm>
        </p:grpSpPr>
        <p:sp>
          <p:nvSpPr>
            <p:cNvPr id="34" name="Rectangle 33"/>
            <p:cNvSpPr/>
            <p:nvPr/>
          </p:nvSpPr>
          <p:spPr>
            <a:xfrm>
              <a:off x="5038855" y="1963032"/>
              <a:ext cx="2114290" cy="18433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5251786" y="2186361"/>
              <a:ext cx="1688427" cy="1191670"/>
              <a:chOff x="895335" y="2032343"/>
              <a:chExt cx="1688427" cy="1191670"/>
            </a:xfrm>
          </p:grpSpPr>
          <p:sp>
            <p:nvSpPr>
              <p:cNvPr id="73" name="Rectangle 4"/>
              <p:cNvSpPr>
                <a:spLocks/>
              </p:cNvSpPr>
              <p:nvPr/>
            </p:nvSpPr>
            <p:spPr bwMode="auto">
              <a:xfrm>
                <a:off x="987743" y="2652080"/>
                <a:ext cx="1596019" cy="57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bg1">
                        <a:lumMod val="95000"/>
                      </a:schemeClr>
                    </a:solidFill>
                    <a:latin typeface="Roboto Slab" pitchFamily="2" charset="0"/>
                    <a:ea typeface="Roboto Slab" pitchFamily="2" charset="0"/>
                    <a:cs typeface="Lato" charset="0"/>
                    <a:sym typeface="Montserrat-Regular" charset="0"/>
                  </a:rPr>
                  <a:t>design is meant to project professionalism and reliability. By using</a:t>
                </a:r>
              </a:p>
            </p:txBody>
          </p:sp>
          <p:sp>
            <p:nvSpPr>
              <p:cNvPr id="74" name="TextBox 73"/>
              <p:cNvSpPr txBox="1"/>
              <p:nvPr/>
            </p:nvSpPr>
            <p:spPr>
              <a:xfrm>
                <a:off x="895335" y="2032343"/>
                <a:ext cx="628313" cy="400110"/>
              </a:xfrm>
              <a:prstGeom prst="rect">
                <a:avLst/>
              </a:prstGeom>
              <a:noFill/>
            </p:spPr>
            <p:txBody>
              <a:bodyPr wrap="square" rtlCol="0">
                <a:spAutoFit/>
              </a:bodyPr>
              <a:lstStyle/>
              <a:p>
                <a:r>
                  <a:rPr lang="en-US" sz="2000" spc="300" dirty="0">
                    <a:solidFill>
                      <a:schemeClr val="bg1"/>
                    </a:solidFill>
                    <a:latin typeface="Roboto Slab" pitchFamily="2" charset="0"/>
                    <a:ea typeface="Roboto Slab" pitchFamily="2" charset="0"/>
                  </a:rPr>
                  <a:t>02</a:t>
                </a:r>
              </a:p>
            </p:txBody>
          </p:sp>
          <p:sp>
            <p:nvSpPr>
              <p:cNvPr id="75" name="TextBox 74"/>
              <p:cNvSpPr txBox="1"/>
              <p:nvPr/>
            </p:nvSpPr>
            <p:spPr>
              <a:xfrm>
                <a:off x="895336" y="2354931"/>
                <a:ext cx="1255168" cy="323165"/>
              </a:xfrm>
              <a:prstGeom prst="rect">
                <a:avLst/>
              </a:prstGeom>
              <a:noFill/>
            </p:spPr>
            <p:txBody>
              <a:bodyPr wrap="square" rtlCol="0">
                <a:spAutoFit/>
              </a:bodyPr>
              <a:lstStyle/>
              <a:p>
                <a:r>
                  <a:rPr lang="en-US" sz="1500" dirty="0">
                    <a:solidFill>
                      <a:schemeClr val="bg1"/>
                    </a:solidFill>
                    <a:latin typeface="Roboto Slab" pitchFamily="2" charset="0"/>
                    <a:ea typeface="Roboto Slab" pitchFamily="2" charset="0"/>
                  </a:rPr>
                  <a:t>Title Here</a:t>
                </a:r>
              </a:p>
            </p:txBody>
          </p:sp>
        </p:grpSp>
      </p:grpSp>
      <p:sp>
        <p:nvSpPr>
          <p:cNvPr id="36" name="Rectangle 35"/>
          <p:cNvSpPr/>
          <p:nvPr/>
        </p:nvSpPr>
        <p:spPr>
          <a:xfrm>
            <a:off x="5038855" y="1899377"/>
            <a:ext cx="2114290" cy="184331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6" name="Group 75"/>
          <p:cNvGrpSpPr/>
          <p:nvPr/>
        </p:nvGrpSpPr>
        <p:grpSpPr>
          <a:xfrm>
            <a:off x="5251787" y="2122706"/>
            <a:ext cx="1688426" cy="1214064"/>
            <a:chOff x="895336" y="2032343"/>
            <a:chExt cx="1688426" cy="1214064"/>
          </a:xfrm>
        </p:grpSpPr>
        <p:sp>
          <p:nvSpPr>
            <p:cNvPr id="77" name="Rectangle 4"/>
            <p:cNvSpPr>
              <a:spLocks/>
            </p:cNvSpPr>
            <p:nvPr/>
          </p:nvSpPr>
          <p:spPr bwMode="auto">
            <a:xfrm>
              <a:off x="987743" y="2652080"/>
              <a:ext cx="1596019" cy="59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bg1">
                      <a:lumMod val="95000"/>
                    </a:schemeClr>
                  </a:solidFill>
                  <a:latin typeface="Roboto Slab" pitchFamily="2" charset="0"/>
                  <a:ea typeface="Roboto Slab" pitchFamily="2" charset="0"/>
                  <a:cs typeface="Lato" charset="0"/>
                  <a:sym typeface="Montserrat-Regular" charset="0"/>
                </a:rPr>
                <a:t>design is meant to project professionalism and reliability. By using</a:t>
              </a:r>
            </a:p>
          </p:txBody>
        </p:sp>
        <p:sp>
          <p:nvSpPr>
            <p:cNvPr id="78" name="TextBox 77"/>
            <p:cNvSpPr txBox="1"/>
            <p:nvPr/>
          </p:nvSpPr>
          <p:spPr>
            <a:xfrm>
              <a:off x="895336" y="2032343"/>
              <a:ext cx="581208" cy="400110"/>
            </a:xfrm>
            <a:prstGeom prst="rect">
              <a:avLst/>
            </a:prstGeom>
            <a:noFill/>
          </p:spPr>
          <p:txBody>
            <a:bodyPr wrap="square" rtlCol="0">
              <a:spAutoFit/>
            </a:bodyPr>
            <a:lstStyle/>
            <a:p>
              <a:r>
                <a:rPr lang="en-US" sz="2000" spc="300" dirty="0">
                  <a:solidFill>
                    <a:schemeClr val="bg1"/>
                  </a:solidFill>
                  <a:latin typeface="Roboto Slab" pitchFamily="2" charset="0"/>
                  <a:ea typeface="Roboto Slab" pitchFamily="2" charset="0"/>
                </a:rPr>
                <a:t>03</a:t>
              </a:r>
            </a:p>
          </p:txBody>
        </p:sp>
        <p:sp>
          <p:nvSpPr>
            <p:cNvPr id="79" name="TextBox 78"/>
            <p:cNvSpPr txBox="1"/>
            <p:nvPr/>
          </p:nvSpPr>
          <p:spPr>
            <a:xfrm>
              <a:off x="895336" y="2354931"/>
              <a:ext cx="1255168" cy="323165"/>
            </a:xfrm>
            <a:prstGeom prst="rect">
              <a:avLst/>
            </a:prstGeom>
            <a:noFill/>
          </p:spPr>
          <p:txBody>
            <a:bodyPr wrap="square" rtlCol="0">
              <a:spAutoFit/>
            </a:bodyPr>
            <a:lstStyle/>
            <a:p>
              <a:r>
                <a:rPr lang="en-US" sz="1500" dirty="0">
                  <a:solidFill>
                    <a:schemeClr val="bg1"/>
                  </a:solidFill>
                  <a:latin typeface="Roboto Slab" pitchFamily="2" charset="0"/>
                  <a:ea typeface="Roboto Slab" pitchFamily="2" charset="0"/>
                </a:rPr>
                <a:t>Title Here</a:t>
              </a:r>
            </a:p>
          </p:txBody>
        </p:sp>
      </p:grpSp>
      <p:grpSp>
        <p:nvGrpSpPr>
          <p:cNvPr id="10" name="Group 9">
            <a:extLst>
              <a:ext uri="{FF2B5EF4-FFF2-40B4-BE49-F238E27FC236}">
                <a16:creationId xmlns:a16="http://schemas.microsoft.com/office/drawing/2014/main" id="{31727BF3-7F9F-4E4F-857E-38370BE16C0D}"/>
              </a:ext>
            </a:extLst>
          </p:cNvPr>
          <p:cNvGrpSpPr/>
          <p:nvPr/>
        </p:nvGrpSpPr>
        <p:grpSpPr>
          <a:xfrm>
            <a:off x="7153145" y="3742691"/>
            <a:ext cx="2114290" cy="1843314"/>
            <a:chOff x="7153145" y="3806346"/>
            <a:chExt cx="2114290" cy="1843314"/>
          </a:xfrm>
        </p:grpSpPr>
        <p:sp>
          <p:nvSpPr>
            <p:cNvPr id="46" name="Rectangle 45"/>
            <p:cNvSpPr/>
            <p:nvPr/>
          </p:nvSpPr>
          <p:spPr>
            <a:xfrm>
              <a:off x="7153145" y="3806346"/>
              <a:ext cx="2114290" cy="18433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0" name="Group 79"/>
            <p:cNvGrpSpPr/>
            <p:nvPr/>
          </p:nvGrpSpPr>
          <p:grpSpPr>
            <a:xfrm>
              <a:off x="7366077" y="4029675"/>
              <a:ext cx="1688426" cy="1251938"/>
              <a:chOff x="895336" y="2032343"/>
              <a:chExt cx="1688426" cy="1251938"/>
            </a:xfrm>
          </p:grpSpPr>
          <p:sp>
            <p:nvSpPr>
              <p:cNvPr id="81" name="Rectangle 4"/>
              <p:cNvSpPr>
                <a:spLocks/>
              </p:cNvSpPr>
              <p:nvPr/>
            </p:nvSpPr>
            <p:spPr bwMode="auto">
              <a:xfrm>
                <a:off x="987743" y="2652080"/>
                <a:ext cx="1596019" cy="63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bg1">
                        <a:lumMod val="95000"/>
                      </a:schemeClr>
                    </a:solidFill>
                    <a:latin typeface="Roboto Slab" pitchFamily="2" charset="0"/>
                    <a:ea typeface="Roboto Slab" pitchFamily="2" charset="0"/>
                    <a:cs typeface="Lato" charset="0"/>
                    <a:sym typeface="Montserrat-Regular" charset="0"/>
                  </a:rPr>
                  <a:t>design is meant to project professionalism and reliability. By using</a:t>
                </a:r>
              </a:p>
            </p:txBody>
          </p:sp>
          <p:sp>
            <p:nvSpPr>
              <p:cNvPr id="82" name="TextBox 81"/>
              <p:cNvSpPr txBox="1"/>
              <p:nvPr/>
            </p:nvSpPr>
            <p:spPr>
              <a:xfrm>
                <a:off x="895336" y="2032343"/>
                <a:ext cx="537028" cy="400110"/>
              </a:xfrm>
              <a:prstGeom prst="rect">
                <a:avLst/>
              </a:prstGeom>
              <a:noFill/>
            </p:spPr>
            <p:txBody>
              <a:bodyPr wrap="square" rtlCol="0">
                <a:spAutoFit/>
              </a:bodyPr>
              <a:lstStyle/>
              <a:p>
                <a:r>
                  <a:rPr lang="en-US" sz="2000" spc="300" dirty="0">
                    <a:solidFill>
                      <a:schemeClr val="bg1"/>
                    </a:solidFill>
                    <a:latin typeface="Roboto Slab" pitchFamily="2" charset="0"/>
                    <a:ea typeface="Roboto Slab" pitchFamily="2" charset="0"/>
                  </a:rPr>
                  <a:t>05</a:t>
                </a:r>
              </a:p>
            </p:txBody>
          </p:sp>
          <p:sp>
            <p:nvSpPr>
              <p:cNvPr id="83" name="TextBox 82"/>
              <p:cNvSpPr txBox="1"/>
              <p:nvPr/>
            </p:nvSpPr>
            <p:spPr>
              <a:xfrm>
                <a:off x="895336" y="2354931"/>
                <a:ext cx="1255168" cy="323165"/>
              </a:xfrm>
              <a:prstGeom prst="rect">
                <a:avLst/>
              </a:prstGeom>
              <a:noFill/>
            </p:spPr>
            <p:txBody>
              <a:bodyPr wrap="square" rtlCol="0">
                <a:spAutoFit/>
              </a:bodyPr>
              <a:lstStyle/>
              <a:p>
                <a:r>
                  <a:rPr lang="en-US" sz="1500" dirty="0">
                    <a:solidFill>
                      <a:schemeClr val="bg1"/>
                    </a:solidFill>
                    <a:latin typeface="Roboto Slab" pitchFamily="2" charset="0"/>
                    <a:ea typeface="Roboto Slab" pitchFamily="2" charset="0"/>
                  </a:rPr>
                  <a:t>Title Here</a:t>
                </a:r>
              </a:p>
            </p:txBody>
          </p:sp>
        </p:grpSp>
      </p:grpSp>
      <p:grpSp>
        <p:nvGrpSpPr>
          <p:cNvPr id="9" name="Group 8">
            <a:extLst>
              <a:ext uri="{FF2B5EF4-FFF2-40B4-BE49-F238E27FC236}">
                <a16:creationId xmlns:a16="http://schemas.microsoft.com/office/drawing/2014/main" id="{25F86CDD-57EB-4CC8-8DAC-485308F2E9E7}"/>
              </a:ext>
            </a:extLst>
          </p:cNvPr>
          <p:cNvGrpSpPr/>
          <p:nvPr/>
        </p:nvGrpSpPr>
        <p:grpSpPr>
          <a:xfrm>
            <a:off x="5038855" y="3742691"/>
            <a:ext cx="2114290" cy="1843314"/>
            <a:chOff x="2924565" y="3806346"/>
            <a:chExt cx="2114290" cy="1843314"/>
          </a:xfrm>
        </p:grpSpPr>
        <p:sp>
          <p:nvSpPr>
            <p:cNvPr id="44" name="Rectangle 43"/>
            <p:cNvSpPr/>
            <p:nvPr/>
          </p:nvSpPr>
          <p:spPr>
            <a:xfrm>
              <a:off x="2924565" y="3806346"/>
              <a:ext cx="2114290" cy="1843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p:cNvGrpSpPr/>
            <p:nvPr/>
          </p:nvGrpSpPr>
          <p:grpSpPr>
            <a:xfrm>
              <a:off x="3137496" y="4029675"/>
              <a:ext cx="1688427" cy="1396657"/>
              <a:chOff x="895335" y="2032343"/>
              <a:chExt cx="1688427" cy="1396657"/>
            </a:xfrm>
          </p:grpSpPr>
          <p:sp>
            <p:nvSpPr>
              <p:cNvPr id="85" name="Rectangle 4"/>
              <p:cNvSpPr>
                <a:spLocks/>
              </p:cNvSpPr>
              <p:nvPr/>
            </p:nvSpPr>
            <p:spPr bwMode="auto">
              <a:xfrm>
                <a:off x="987743" y="2652080"/>
                <a:ext cx="1596019" cy="7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bg1">
                        <a:lumMod val="95000"/>
                      </a:schemeClr>
                    </a:solidFill>
                    <a:latin typeface="Roboto Slab" pitchFamily="2" charset="0"/>
                    <a:ea typeface="Roboto Slab" pitchFamily="2" charset="0"/>
                    <a:cs typeface="Lato" charset="0"/>
                    <a:sym typeface="Montserrat-Regular" charset="0"/>
                  </a:rPr>
                  <a:t>design is meant to project an image of professionalism and reliability. By using</a:t>
                </a:r>
              </a:p>
            </p:txBody>
          </p:sp>
          <p:sp>
            <p:nvSpPr>
              <p:cNvPr id="86" name="TextBox 85"/>
              <p:cNvSpPr txBox="1"/>
              <p:nvPr/>
            </p:nvSpPr>
            <p:spPr>
              <a:xfrm>
                <a:off x="895335" y="2032343"/>
                <a:ext cx="615353" cy="400110"/>
              </a:xfrm>
              <a:prstGeom prst="rect">
                <a:avLst/>
              </a:prstGeom>
              <a:noFill/>
            </p:spPr>
            <p:txBody>
              <a:bodyPr wrap="square" rtlCol="0">
                <a:spAutoFit/>
              </a:bodyPr>
              <a:lstStyle/>
              <a:p>
                <a:r>
                  <a:rPr lang="en-US" sz="2000" spc="300" dirty="0">
                    <a:solidFill>
                      <a:schemeClr val="bg1"/>
                    </a:solidFill>
                    <a:latin typeface="Roboto Slab" pitchFamily="2" charset="0"/>
                    <a:ea typeface="Roboto Slab" pitchFamily="2" charset="0"/>
                  </a:rPr>
                  <a:t>04</a:t>
                </a:r>
              </a:p>
            </p:txBody>
          </p:sp>
          <p:sp>
            <p:nvSpPr>
              <p:cNvPr id="87" name="TextBox 86"/>
              <p:cNvSpPr txBox="1"/>
              <p:nvPr/>
            </p:nvSpPr>
            <p:spPr>
              <a:xfrm>
                <a:off x="895336" y="2354931"/>
                <a:ext cx="1255168" cy="323165"/>
              </a:xfrm>
              <a:prstGeom prst="rect">
                <a:avLst/>
              </a:prstGeom>
              <a:noFill/>
            </p:spPr>
            <p:txBody>
              <a:bodyPr wrap="square" rtlCol="0">
                <a:spAutoFit/>
              </a:bodyPr>
              <a:lstStyle/>
              <a:p>
                <a:r>
                  <a:rPr lang="en-US" sz="1500" dirty="0">
                    <a:solidFill>
                      <a:schemeClr val="bg1"/>
                    </a:solidFill>
                    <a:latin typeface="Roboto Slab" pitchFamily="2" charset="0"/>
                    <a:ea typeface="Roboto Slab" pitchFamily="2" charset="0"/>
                  </a:rPr>
                  <a:t>Title Here</a:t>
                </a:r>
              </a:p>
            </p:txBody>
          </p:sp>
        </p:grpSp>
      </p:grpSp>
    </p:spTree>
    <p:extLst>
      <p:ext uri="{BB962C8B-B14F-4D97-AF65-F5344CB8AC3E}">
        <p14:creationId xmlns:p14="http://schemas.microsoft.com/office/powerpoint/2010/main" val="38252822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8</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Service</a:t>
            </a:r>
          </a:p>
        </p:txBody>
      </p:sp>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32" name="Picture Placeholder 31">
            <a:extLst>
              <a:ext uri="{FF2B5EF4-FFF2-40B4-BE49-F238E27FC236}">
                <a16:creationId xmlns:a16="http://schemas.microsoft.com/office/drawing/2014/main" id="{77A2924E-D0C9-4DB2-8523-1ADE984B0993}"/>
              </a:ext>
            </a:extLst>
          </p:cNvPr>
          <p:cNvPicPr>
            <a:picLocks noGrp="1" noChangeAspect="1"/>
          </p:cNvPicPr>
          <p:nvPr>
            <p:ph type="pic" sz="quarter" idx="21"/>
          </p:nvPr>
        </p:nvPicPr>
        <p:blipFill>
          <a:blip r:embed="rId3"/>
          <a:srcRect l="5302" r="5302"/>
          <a:stretch>
            <a:fillRect/>
          </a:stretch>
        </p:blipFill>
        <p:spPr/>
      </p:pic>
      <p:pic>
        <p:nvPicPr>
          <p:cNvPr id="40" name="Picture Placeholder 39">
            <a:extLst>
              <a:ext uri="{FF2B5EF4-FFF2-40B4-BE49-F238E27FC236}">
                <a16:creationId xmlns:a16="http://schemas.microsoft.com/office/drawing/2014/main" id="{95D90CBC-CEC7-4C5E-85EA-4D461FB591CF}"/>
              </a:ext>
            </a:extLst>
          </p:cNvPr>
          <p:cNvPicPr>
            <a:picLocks noGrp="1" noChangeAspect="1"/>
          </p:cNvPicPr>
          <p:nvPr>
            <p:ph type="pic" sz="quarter" idx="23"/>
          </p:nvPr>
        </p:nvPicPr>
        <p:blipFill>
          <a:blip r:embed="rId4"/>
          <a:srcRect t="26711" b="26711"/>
          <a:stretch>
            <a:fillRect/>
          </a:stretch>
        </p:blipFill>
        <p:spPr/>
      </p:pic>
      <p:pic>
        <p:nvPicPr>
          <p:cNvPr id="38" name="Picture Placeholder 37">
            <a:extLst>
              <a:ext uri="{FF2B5EF4-FFF2-40B4-BE49-F238E27FC236}">
                <a16:creationId xmlns:a16="http://schemas.microsoft.com/office/drawing/2014/main" id="{4BC40497-E36C-4866-B708-0F5B14E3F41A}"/>
              </a:ext>
            </a:extLst>
          </p:cNvPr>
          <p:cNvPicPr>
            <a:picLocks noGrp="1" noChangeAspect="1"/>
          </p:cNvPicPr>
          <p:nvPr>
            <p:ph type="pic" sz="quarter" idx="22"/>
          </p:nvPr>
        </p:nvPicPr>
        <p:blipFill>
          <a:blip r:embed="rId5"/>
          <a:srcRect l="1691" r="1691"/>
          <a:stretch>
            <a:fillRect/>
          </a:stretch>
        </p:blipFill>
        <p:spPr/>
      </p:pic>
      <p:grpSp>
        <p:nvGrpSpPr>
          <p:cNvPr id="52" name="Group 51">
            <a:extLst>
              <a:ext uri="{FF2B5EF4-FFF2-40B4-BE49-F238E27FC236}">
                <a16:creationId xmlns:a16="http://schemas.microsoft.com/office/drawing/2014/main" id="{E25FE4D3-0C07-4B86-AA32-16464912DBA8}"/>
              </a:ext>
            </a:extLst>
          </p:cNvPr>
          <p:cNvGrpSpPr/>
          <p:nvPr/>
        </p:nvGrpSpPr>
        <p:grpSpPr>
          <a:xfrm>
            <a:off x="1041823" y="1870960"/>
            <a:ext cx="4210764" cy="3492325"/>
            <a:chOff x="5209735" y="1682838"/>
            <a:chExt cx="4210764" cy="3492325"/>
          </a:xfrm>
        </p:grpSpPr>
        <p:grpSp>
          <p:nvGrpSpPr>
            <p:cNvPr id="53" name="Group 52">
              <a:extLst>
                <a:ext uri="{FF2B5EF4-FFF2-40B4-BE49-F238E27FC236}">
                  <a16:creationId xmlns:a16="http://schemas.microsoft.com/office/drawing/2014/main" id="{16E1DB39-8B1F-4178-B633-D4FACCC504E0}"/>
                </a:ext>
              </a:extLst>
            </p:cNvPr>
            <p:cNvGrpSpPr/>
            <p:nvPr/>
          </p:nvGrpSpPr>
          <p:grpSpPr>
            <a:xfrm>
              <a:off x="6170764" y="1734852"/>
              <a:ext cx="3249735" cy="754100"/>
              <a:chOff x="5868865" y="1774299"/>
              <a:chExt cx="3249735" cy="754100"/>
            </a:xfrm>
          </p:grpSpPr>
          <p:sp>
            <p:nvSpPr>
              <p:cNvPr id="95" name="TextBox 94">
                <a:extLst>
                  <a:ext uri="{FF2B5EF4-FFF2-40B4-BE49-F238E27FC236}">
                    <a16:creationId xmlns:a16="http://schemas.microsoft.com/office/drawing/2014/main" id="{752ECAB8-DDB5-4F5E-B595-B66C6FC5F0DF}"/>
                  </a:ext>
                </a:extLst>
              </p:cNvPr>
              <p:cNvSpPr txBox="1"/>
              <p:nvPr/>
            </p:nvSpPr>
            <p:spPr>
              <a:xfrm>
                <a:off x="5868865" y="1774299"/>
                <a:ext cx="1125039" cy="338554"/>
              </a:xfrm>
              <a:prstGeom prst="rect">
                <a:avLst/>
              </a:prstGeom>
              <a:noFill/>
            </p:spPr>
            <p:txBody>
              <a:bodyPr wrap="square" rtlCol="0">
                <a:spAutoFit/>
              </a:bodyPr>
              <a:lstStyle/>
              <a:p>
                <a:r>
                  <a:rPr lang="en-US" sz="1600" b="1" dirty="0">
                    <a:solidFill>
                      <a:schemeClr val="bg1"/>
                    </a:solidFill>
                    <a:latin typeface="Roboto Slab" pitchFamily="2" charset="0"/>
                    <a:ea typeface="Roboto Slab" pitchFamily="2" charset="0"/>
                  </a:rPr>
                  <a:t>Title Text</a:t>
                </a:r>
              </a:p>
            </p:txBody>
          </p:sp>
          <p:sp>
            <p:nvSpPr>
              <p:cNvPr id="96" name="Rectangle 95">
                <a:extLst>
                  <a:ext uri="{FF2B5EF4-FFF2-40B4-BE49-F238E27FC236}">
                    <a16:creationId xmlns:a16="http://schemas.microsoft.com/office/drawing/2014/main" id="{464DF4FE-994C-4737-9E4C-3754413676DF}"/>
                  </a:ext>
                </a:extLst>
              </p:cNvPr>
              <p:cNvSpPr/>
              <p:nvPr/>
            </p:nvSpPr>
            <p:spPr>
              <a:xfrm>
                <a:off x="5897845" y="2076993"/>
                <a:ext cx="3220755" cy="451406"/>
              </a:xfrm>
              <a:prstGeom prst="rect">
                <a:avLst/>
              </a:prstGeom>
            </p:spPr>
            <p:txBody>
              <a:bodyPr wrap="square">
                <a:spAutoFit/>
              </a:bodyPr>
              <a:lstStyle/>
              <a:p>
                <a:pP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lorem ipsum </a:t>
                </a:r>
                <a:r>
                  <a:rPr lang="en-US" sz="10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powerpoint</a:t>
                </a: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text see.</a:t>
                </a:r>
              </a:p>
            </p:txBody>
          </p:sp>
        </p:grpSp>
        <p:sp>
          <p:nvSpPr>
            <p:cNvPr id="54" name="Oval 53">
              <a:extLst>
                <a:ext uri="{FF2B5EF4-FFF2-40B4-BE49-F238E27FC236}">
                  <a16:creationId xmlns:a16="http://schemas.microsoft.com/office/drawing/2014/main" id="{8E5B89C0-39CB-41A2-ABFB-84C433BBACB5}"/>
                </a:ext>
              </a:extLst>
            </p:cNvPr>
            <p:cNvSpPr/>
            <p:nvPr/>
          </p:nvSpPr>
          <p:spPr>
            <a:xfrm>
              <a:off x="5209735" y="2999936"/>
              <a:ext cx="858129" cy="85812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5" name="Oval 54">
              <a:extLst>
                <a:ext uri="{FF2B5EF4-FFF2-40B4-BE49-F238E27FC236}">
                  <a16:creationId xmlns:a16="http://schemas.microsoft.com/office/drawing/2014/main" id="{03A9EB6C-C1FC-4B37-92D5-C844F598598B}"/>
                </a:ext>
              </a:extLst>
            </p:cNvPr>
            <p:cNvSpPr/>
            <p:nvPr/>
          </p:nvSpPr>
          <p:spPr>
            <a:xfrm>
              <a:off x="5209735" y="4317034"/>
              <a:ext cx="858129" cy="85812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6" name="Oval 55">
              <a:extLst>
                <a:ext uri="{FF2B5EF4-FFF2-40B4-BE49-F238E27FC236}">
                  <a16:creationId xmlns:a16="http://schemas.microsoft.com/office/drawing/2014/main" id="{A7FE2D50-5486-4675-97F8-CBAF2E4BA7FE}"/>
                </a:ext>
              </a:extLst>
            </p:cNvPr>
            <p:cNvSpPr/>
            <p:nvPr/>
          </p:nvSpPr>
          <p:spPr>
            <a:xfrm>
              <a:off x="5209735" y="1682838"/>
              <a:ext cx="858129" cy="85812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57" name="Group 56">
              <a:extLst>
                <a:ext uri="{FF2B5EF4-FFF2-40B4-BE49-F238E27FC236}">
                  <a16:creationId xmlns:a16="http://schemas.microsoft.com/office/drawing/2014/main" id="{8147C97B-C9F4-4B28-B641-CF0E6C7CFD22}"/>
                </a:ext>
              </a:extLst>
            </p:cNvPr>
            <p:cNvGrpSpPr/>
            <p:nvPr/>
          </p:nvGrpSpPr>
          <p:grpSpPr>
            <a:xfrm>
              <a:off x="5324473" y="3114674"/>
              <a:ext cx="628652" cy="628652"/>
              <a:chOff x="3934921" y="1806230"/>
              <a:chExt cx="469452" cy="469452"/>
            </a:xfrm>
          </p:grpSpPr>
          <p:sp>
            <p:nvSpPr>
              <p:cNvPr id="93" name="Freeform 9">
                <a:extLst>
                  <a:ext uri="{FF2B5EF4-FFF2-40B4-BE49-F238E27FC236}">
                    <a16:creationId xmlns:a16="http://schemas.microsoft.com/office/drawing/2014/main" id="{7A8C754C-8A5C-4FAF-B929-ACABFDE362E2}"/>
                  </a:ext>
                </a:extLst>
              </p:cNvPr>
              <p:cNvSpPr>
                <a:spLocks noEditPoints="1"/>
              </p:cNvSpPr>
              <p:nvPr/>
            </p:nvSpPr>
            <p:spPr bwMode="auto">
              <a:xfrm>
                <a:off x="4049338" y="1917773"/>
                <a:ext cx="240618" cy="246366"/>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4" name="Oval 93">
                <a:extLst>
                  <a:ext uri="{FF2B5EF4-FFF2-40B4-BE49-F238E27FC236}">
                    <a16:creationId xmlns:a16="http://schemas.microsoft.com/office/drawing/2014/main" id="{368E116D-481E-425A-B02B-E35852C0FF5F}"/>
                  </a:ext>
                </a:extLst>
              </p:cNvPr>
              <p:cNvSpPr/>
              <p:nvPr/>
            </p:nvSpPr>
            <p:spPr>
              <a:xfrm>
                <a:off x="3934921" y="1806230"/>
                <a:ext cx="469452" cy="469452"/>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58" name="Group 57">
              <a:extLst>
                <a:ext uri="{FF2B5EF4-FFF2-40B4-BE49-F238E27FC236}">
                  <a16:creationId xmlns:a16="http://schemas.microsoft.com/office/drawing/2014/main" id="{2DA5B916-9085-42BD-BD74-600EB543232C}"/>
                </a:ext>
              </a:extLst>
            </p:cNvPr>
            <p:cNvGrpSpPr/>
            <p:nvPr/>
          </p:nvGrpSpPr>
          <p:grpSpPr>
            <a:xfrm>
              <a:off x="5324473" y="4431772"/>
              <a:ext cx="628652" cy="628652"/>
              <a:chOff x="-2603000" y="3156174"/>
              <a:chExt cx="469452" cy="469452"/>
            </a:xfrm>
          </p:grpSpPr>
          <p:grpSp>
            <p:nvGrpSpPr>
              <p:cNvPr id="88" name="Group 87">
                <a:extLst>
                  <a:ext uri="{FF2B5EF4-FFF2-40B4-BE49-F238E27FC236}">
                    <a16:creationId xmlns:a16="http://schemas.microsoft.com/office/drawing/2014/main" id="{D3C8C192-7DB3-4865-A402-267584CDF105}"/>
                  </a:ext>
                </a:extLst>
              </p:cNvPr>
              <p:cNvGrpSpPr/>
              <p:nvPr/>
            </p:nvGrpSpPr>
            <p:grpSpPr>
              <a:xfrm>
                <a:off x="-2460831" y="3272238"/>
                <a:ext cx="185114" cy="237324"/>
                <a:chOff x="2522538" y="3189288"/>
                <a:chExt cx="371475" cy="476250"/>
              </a:xfrm>
              <a:solidFill>
                <a:schemeClr val="tx1">
                  <a:lumMod val="85000"/>
                  <a:lumOff val="15000"/>
                </a:schemeClr>
              </a:solidFill>
            </p:grpSpPr>
            <p:sp>
              <p:nvSpPr>
                <p:cNvPr id="90" name="Freeform 5">
                  <a:extLst>
                    <a:ext uri="{FF2B5EF4-FFF2-40B4-BE49-F238E27FC236}">
                      <a16:creationId xmlns:a16="http://schemas.microsoft.com/office/drawing/2014/main" id="{19ACFD01-B208-49B5-9270-83142FF181CA}"/>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1" name="Freeform 6">
                  <a:extLst>
                    <a:ext uri="{FF2B5EF4-FFF2-40B4-BE49-F238E27FC236}">
                      <a16:creationId xmlns:a16="http://schemas.microsoft.com/office/drawing/2014/main" id="{AD119121-401D-4422-B29F-B0B56AA46395}"/>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sp>
              <p:nvSpPr>
                <p:cNvPr id="92" name="Freeform 7">
                  <a:extLst>
                    <a:ext uri="{FF2B5EF4-FFF2-40B4-BE49-F238E27FC236}">
                      <a16:creationId xmlns:a16="http://schemas.microsoft.com/office/drawing/2014/main" id="{DCD78FA8-DF1B-44FB-8C89-D8C1ECA14DD4}"/>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89" name="Oval 88">
                <a:extLst>
                  <a:ext uri="{FF2B5EF4-FFF2-40B4-BE49-F238E27FC236}">
                    <a16:creationId xmlns:a16="http://schemas.microsoft.com/office/drawing/2014/main" id="{F39493B9-DD78-4F9E-9CBD-C0FB4C9890BC}"/>
                  </a:ext>
                </a:extLst>
              </p:cNvPr>
              <p:cNvSpPr/>
              <p:nvPr/>
            </p:nvSpPr>
            <p:spPr>
              <a:xfrm>
                <a:off x="-2603000" y="3156174"/>
                <a:ext cx="469452" cy="469452"/>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59" name="Group 58">
              <a:extLst>
                <a:ext uri="{FF2B5EF4-FFF2-40B4-BE49-F238E27FC236}">
                  <a16:creationId xmlns:a16="http://schemas.microsoft.com/office/drawing/2014/main" id="{7A250DDC-4C40-4EF9-8538-989F04A62E5D}"/>
                </a:ext>
              </a:extLst>
            </p:cNvPr>
            <p:cNvGrpSpPr/>
            <p:nvPr/>
          </p:nvGrpSpPr>
          <p:grpSpPr>
            <a:xfrm>
              <a:off x="5324473" y="1797576"/>
              <a:ext cx="628652" cy="628652"/>
              <a:chOff x="5467306" y="1917773"/>
              <a:chExt cx="469452" cy="469452"/>
            </a:xfrm>
          </p:grpSpPr>
          <p:sp>
            <p:nvSpPr>
              <p:cNvPr id="66" name="AutoShape 9">
                <a:extLst>
                  <a:ext uri="{FF2B5EF4-FFF2-40B4-BE49-F238E27FC236}">
                    <a16:creationId xmlns:a16="http://schemas.microsoft.com/office/drawing/2014/main" id="{2F1EE4C2-4D95-4DED-98D2-3F83A75D71AB}"/>
                  </a:ext>
                </a:extLst>
              </p:cNvPr>
              <p:cNvSpPr>
                <a:spLocks/>
              </p:cNvSpPr>
              <p:nvPr/>
            </p:nvSpPr>
            <p:spPr bwMode="auto">
              <a:xfrm>
                <a:off x="5570206" y="2015129"/>
                <a:ext cx="263652" cy="27474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lumMod val="85000"/>
                  <a:lumOff val="15000"/>
                </a:schemeClr>
              </a:solidFill>
              <a:ln>
                <a:noFill/>
              </a:ln>
            </p:spPr>
            <p:txBody>
              <a:bodyPr lIns="0" tIns="0" rIns="0" bIns="0"/>
              <a:lstStyle/>
              <a:p>
                <a:endParaRPr lang="en-US" dirty="0">
                  <a:solidFill>
                    <a:schemeClr val="bg1"/>
                  </a:solidFill>
                </a:endParaRPr>
              </a:p>
            </p:txBody>
          </p:sp>
          <p:sp>
            <p:nvSpPr>
              <p:cNvPr id="67" name="Oval 66">
                <a:extLst>
                  <a:ext uri="{FF2B5EF4-FFF2-40B4-BE49-F238E27FC236}">
                    <a16:creationId xmlns:a16="http://schemas.microsoft.com/office/drawing/2014/main" id="{CC5CD5FA-4BBF-4708-BE7B-C2776B7C9311}"/>
                  </a:ext>
                </a:extLst>
              </p:cNvPr>
              <p:cNvSpPr/>
              <p:nvPr/>
            </p:nvSpPr>
            <p:spPr>
              <a:xfrm>
                <a:off x="5467306" y="1917773"/>
                <a:ext cx="469452" cy="469452"/>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60" name="Group 59">
              <a:extLst>
                <a:ext uri="{FF2B5EF4-FFF2-40B4-BE49-F238E27FC236}">
                  <a16:creationId xmlns:a16="http://schemas.microsoft.com/office/drawing/2014/main" id="{0DBC8501-8813-4E89-B66F-DE96DEF0E58E}"/>
                </a:ext>
              </a:extLst>
            </p:cNvPr>
            <p:cNvGrpSpPr/>
            <p:nvPr/>
          </p:nvGrpSpPr>
          <p:grpSpPr>
            <a:xfrm>
              <a:off x="6170764" y="3051950"/>
              <a:ext cx="3249735" cy="754100"/>
              <a:chOff x="5868865" y="1774299"/>
              <a:chExt cx="3249735" cy="754100"/>
            </a:xfrm>
          </p:grpSpPr>
          <p:sp>
            <p:nvSpPr>
              <p:cNvPr id="64" name="TextBox 63">
                <a:extLst>
                  <a:ext uri="{FF2B5EF4-FFF2-40B4-BE49-F238E27FC236}">
                    <a16:creationId xmlns:a16="http://schemas.microsoft.com/office/drawing/2014/main" id="{267042A0-FF25-4921-9685-50B7F7DAEED8}"/>
                  </a:ext>
                </a:extLst>
              </p:cNvPr>
              <p:cNvSpPr txBox="1"/>
              <p:nvPr/>
            </p:nvSpPr>
            <p:spPr>
              <a:xfrm>
                <a:off x="5868865" y="1774299"/>
                <a:ext cx="1125039" cy="338554"/>
              </a:xfrm>
              <a:prstGeom prst="rect">
                <a:avLst/>
              </a:prstGeom>
              <a:noFill/>
            </p:spPr>
            <p:txBody>
              <a:bodyPr wrap="square" rtlCol="0">
                <a:spAutoFit/>
              </a:bodyPr>
              <a:lstStyle/>
              <a:p>
                <a:r>
                  <a:rPr lang="en-US" sz="1600" b="1" dirty="0">
                    <a:solidFill>
                      <a:schemeClr val="bg1"/>
                    </a:solidFill>
                    <a:latin typeface="Roboto Slab" pitchFamily="2" charset="0"/>
                    <a:ea typeface="Roboto Slab" pitchFamily="2" charset="0"/>
                  </a:rPr>
                  <a:t>Title Text</a:t>
                </a:r>
              </a:p>
            </p:txBody>
          </p:sp>
          <p:sp>
            <p:nvSpPr>
              <p:cNvPr id="65" name="Rectangle 64">
                <a:extLst>
                  <a:ext uri="{FF2B5EF4-FFF2-40B4-BE49-F238E27FC236}">
                    <a16:creationId xmlns:a16="http://schemas.microsoft.com/office/drawing/2014/main" id="{6D2FE419-FA6D-4584-B028-23699A758BB9}"/>
                  </a:ext>
                </a:extLst>
              </p:cNvPr>
              <p:cNvSpPr/>
              <p:nvPr/>
            </p:nvSpPr>
            <p:spPr>
              <a:xfrm>
                <a:off x="5897845" y="2076993"/>
                <a:ext cx="3220755" cy="451406"/>
              </a:xfrm>
              <a:prstGeom prst="rect">
                <a:avLst/>
              </a:prstGeom>
            </p:spPr>
            <p:txBody>
              <a:bodyPr wrap="square">
                <a:spAutoFit/>
              </a:bodyPr>
              <a:lstStyle/>
              <a:p>
                <a:pP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lorem ipsum </a:t>
                </a:r>
                <a:r>
                  <a:rPr lang="en-US" sz="10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powerpoint</a:t>
                </a: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text see.</a:t>
                </a:r>
              </a:p>
            </p:txBody>
          </p:sp>
        </p:grpSp>
        <p:grpSp>
          <p:nvGrpSpPr>
            <p:cNvPr id="61" name="Group 60">
              <a:extLst>
                <a:ext uri="{FF2B5EF4-FFF2-40B4-BE49-F238E27FC236}">
                  <a16:creationId xmlns:a16="http://schemas.microsoft.com/office/drawing/2014/main" id="{2EAD16CC-14AA-4EDE-912C-9C979A65365E}"/>
                </a:ext>
              </a:extLst>
            </p:cNvPr>
            <p:cNvGrpSpPr/>
            <p:nvPr/>
          </p:nvGrpSpPr>
          <p:grpSpPr>
            <a:xfrm>
              <a:off x="6170764" y="4369048"/>
              <a:ext cx="3249735" cy="754100"/>
              <a:chOff x="5868865" y="1774299"/>
              <a:chExt cx="3249735" cy="754100"/>
            </a:xfrm>
          </p:grpSpPr>
          <p:sp>
            <p:nvSpPr>
              <p:cNvPr id="62" name="TextBox 61">
                <a:extLst>
                  <a:ext uri="{FF2B5EF4-FFF2-40B4-BE49-F238E27FC236}">
                    <a16:creationId xmlns:a16="http://schemas.microsoft.com/office/drawing/2014/main" id="{F9BA8254-3647-42B9-BEF6-4599D3B834DB}"/>
                  </a:ext>
                </a:extLst>
              </p:cNvPr>
              <p:cNvSpPr txBox="1"/>
              <p:nvPr/>
            </p:nvSpPr>
            <p:spPr>
              <a:xfrm>
                <a:off x="5868865" y="1774299"/>
                <a:ext cx="1125039" cy="338554"/>
              </a:xfrm>
              <a:prstGeom prst="rect">
                <a:avLst/>
              </a:prstGeom>
              <a:noFill/>
            </p:spPr>
            <p:txBody>
              <a:bodyPr wrap="square" rtlCol="0">
                <a:spAutoFit/>
              </a:bodyPr>
              <a:lstStyle/>
              <a:p>
                <a:r>
                  <a:rPr lang="en-US" sz="1600" b="1" dirty="0">
                    <a:solidFill>
                      <a:schemeClr val="bg1"/>
                    </a:solidFill>
                    <a:latin typeface="Roboto Slab" pitchFamily="2" charset="0"/>
                    <a:ea typeface="Roboto Slab" pitchFamily="2" charset="0"/>
                  </a:rPr>
                  <a:t>Title Text</a:t>
                </a:r>
              </a:p>
            </p:txBody>
          </p:sp>
          <p:sp>
            <p:nvSpPr>
              <p:cNvPr id="63" name="Rectangle 62">
                <a:extLst>
                  <a:ext uri="{FF2B5EF4-FFF2-40B4-BE49-F238E27FC236}">
                    <a16:creationId xmlns:a16="http://schemas.microsoft.com/office/drawing/2014/main" id="{7FE8C110-BF1F-4B94-B9DC-9B0DB56577DC}"/>
                  </a:ext>
                </a:extLst>
              </p:cNvPr>
              <p:cNvSpPr/>
              <p:nvPr/>
            </p:nvSpPr>
            <p:spPr>
              <a:xfrm>
                <a:off x="5897845" y="2076993"/>
                <a:ext cx="3220755" cy="451406"/>
              </a:xfrm>
              <a:prstGeom prst="rect">
                <a:avLst/>
              </a:prstGeom>
            </p:spPr>
            <p:txBody>
              <a:bodyPr wrap="square">
                <a:spAutoFit/>
              </a:bodyPr>
              <a:lstStyle/>
              <a:p>
                <a:pP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to your lorem ipsum </a:t>
                </a:r>
                <a:r>
                  <a:rPr lang="en-US" sz="10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powerpoint</a:t>
                </a: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text see.</a:t>
                </a:r>
              </a:p>
            </p:txBody>
          </p:sp>
        </p:grpSp>
      </p:grpSp>
    </p:spTree>
    <p:extLst>
      <p:ext uri="{BB962C8B-B14F-4D97-AF65-F5344CB8AC3E}">
        <p14:creationId xmlns:p14="http://schemas.microsoft.com/office/powerpoint/2010/main" val="3950606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12192000" cy="6858000"/>
          </a:xfrm>
          <a:prstGeom prst="rect">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solidFill>
                  <a:schemeClr val="bg1">
                    <a:lumMod val="85000"/>
                  </a:schemeClr>
                </a:solidFill>
              </a:rPr>
              <a:pPr/>
              <a:t>9</a:t>
            </a:fld>
            <a:endParaRPr lang="en-US" dirty="0">
              <a:solidFill>
                <a:schemeClr val="bg1">
                  <a:lumMod val="85000"/>
                </a:schemeClr>
              </a:solidFill>
            </a:endParaRPr>
          </a:p>
        </p:txBody>
      </p:sp>
      <p:sp>
        <p:nvSpPr>
          <p:cNvPr id="6" name="Footer Placeholder 2"/>
          <p:cNvSpPr>
            <a:spLocks noGrp="1"/>
          </p:cNvSpPr>
          <p:nvPr>
            <p:ph type="ftr" sz="quarter" idx="10"/>
          </p:nvPr>
        </p:nvSpPr>
        <p:spPr/>
        <p:txBody>
          <a:bodyPr/>
          <a:lstStyle/>
          <a:p>
            <a:r>
              <a:rPr lang="en-US">
                <a:solidFill>
                  <a:schemeClr val="bg1">
                    <a:lumMod val="85000"/>
                  </a:schemeClr>
                </a:solidFill>
              </a:rPr>
              <a:t>www.yourwebsite.com</a:t>
            </a:r>
            <a:endParaRPr lang="en-US" dirty="0">
              <a:solidFill>
                <a:schemeClr val="bg1">
                  <a:lumMod val="85000"/>
                </a:schemeClr>
              </a:solidFill>
            </a:endParaRPr>
          </a:p>
        </p:txBody>
      </p:sp>
      <p:sp>
        <p:nvSpPr>
          <p:cNvPr id="2" name="Title 1"/>
          <p:cNvSpPr>
            <a:spLocks noGrp="1"/>
          </p:cNvSpPr>
          <p:nvPr>
            <p:ph type="title"/>
          </p:nvPr>
        </p:nvSpPr>
        <p:spPr/>
        <p:txBody>
          <a:bodyPr/>
          <a:lstStyle/>
          <a:p>
            <a:pPr algn="ctr"/>
            <a:r>
              <a:rPr lang="en-US" dirty="0">
                <a:solidFill>
                  <a:schemeClr val="accent1"/>
                </a:solidFill>
                <a:latin typeface="Roboto Slab" pitchFamily="2" charset="0"/>
              </a:rPr>
              <a:t>Company</a:t>
            </a:r>
            <a:r>
              <a:rPr lang="en-US" dirty="0">
                <a:latin typeface="Roboto Slab" pitchFamily="2" charset="0"/>
              </a:rPr>
              <a:t> </a:t>
            </a:r>
            <a:r>
              <a:rPr lang="en-US" dirty="0">
                <a:solidFill>
                  <a:schemeClr val="bg1"/>
                </a:solidFill>
                <a:latin typeface="Roboto Slab" pitchFamily="2" charset="0"/>
              </a:rPr>
              <a:t>Team Members</a:t>
            </a:r>
          </a:p>
        </p:txBody>
      </p:sp>
      <p:pic>
        <p:nvPicPr>
          <p:cNvPr id="27" name="Picture Placeholder 26">
            <a:extLst>
              <a:ext uri="{FF2B5EF4-FFF2-40B4-BE49-F238E27FC236}">
                <a16:creationId xmlns:a16="http://schemas.microsoft.com/office/drawing/2014/main" id="{E185900F-40AF-4FC4-B8F1-84193EE0526F}"/>
              </a:ext>
            </a:extLst>
          </p:cNvPr>
          <p:cNvPicPr>
            <a:picLocks noGrp="1" noChangeAspect="1"/>
          </p:cNvPicPr>
          <p:nvPr>
            <p:ph type="pic" sz="quarter" idx="19"/>
          </p:nvPr>
        </p:nvPicPr>
        <p:blipFill>
          <a:blip r:embed="rId3"/>
          <a:srcRect t="3607" b="3607"/>
          <a:stretch>
            <a:fillRect/>
          </a:stretch>
        </p:blipFill>
        <p:spPr/>
      </p:pic>
      <p:sp>
        <p:nvSpPr>
          <p:cNvPr id="4" name="Text Placeholder 3"/>
          <p:cNvSpPr>
            <a:spLocks noGrp="1"/>
          </p:cNvSpPr>
          <p:nvPr>
            <p:ph type="body" sz="quarter" idx="12"/>
          </p:nvPr>
        </p:nvSpPr>
        <p:spPr/>
        <p:txBody>
          <a:bodyPr/>
          <a:lstStyle/>
          <a:p>
            <a:pPr algn="ctr"/>
            <a:r>
              <a:rPr lang="en-US" dirty="0">
                <a:solidFill>
                  <a:schemeClr val="bg1">
                    <a:lumMod val="85000"/>
                  </a:schemeClr>
                </a:solidFill>
                <a:latin typeface="Roboto Slab" pitchFamily="2" charset="0"/>
                <a:ea typeface="Roboto Slab" pitchFamily="2" charset="0"/>
              </a:rPr>
              <a:t>Lorem ipsum your title here some text so dummy and your </a:t>
            </a:r>
            <a:r>
              <a:rPr lang="en-US" dirty="0" err="1">
                <a:solidFill>
                  <a:schemeClr val="bg1">
                    <a:lumMod val="85000"/>
                  </a:schemeClr>
                </a:solidFill>
                <a:latin typeface="Roboto Slab" pitchFamily="2" charset="0"/>
                <a:ea typeface="Roboto Slab" pitchFamily="2" charset="0"/>
              </a:rPr>
              <a:t>powerpoint</a:t>
            </a:r>
            <a:r>
              <a:rPr lang="en-US" dirty="0">
                <a:solidFill>
                  <a:schemeClr val="bg1">
                    <a:lumMod val="85000"/>
                  </a:schemeClr>
                </a:solidFill>
                <a:latin typeface="Roboto Slab" pitchFamily="2" charset="0"/>
                <a:ea typeface="Roboto Slab" pitchFamily="2" charset="0"/>
              </a:rPr>
              <a:t> presentation</a:t>
            </a:r>
          </a:p>
        </p:txBody>
      </p:sp>
      <p:pic>
        <p:nvPicPr>
          <p:cNvPr id="21" name="Picture Placeholder 20">
            <a:extLst>
              <a:ext uri="{FF2B5EF4-FFF2-40B4-BE49-F238E27FC236}">
                <a16:creationId xmlns:a16="http://schemas.microsoft.com/office/drawing/2014/main" id="{32F33CF5-527A-40C3-9445-E596A057708B}"/>
              </a:ext>
            </a:extLst>
          </p:cNvPr>
          <p:cNvPicPr>
            <a:picLocks noGrp="1" noChangeAspect="1"/>
          </p:cNvPicPr>
          <p:nvPr>
            <p:ph type="pic" sz="quarter" idx="20"/>
          </p:nvPr>
        </p:nvPicPr>
        <p:blipFill>
          <a:blip r:embed="rId4"/>
          <a:srcRect t="38" b="38"/>
          <a:stretch>
            <a:fillRect/>
          </a:stretch>
        </p:blipFill>
        <p:spPr/>
      </p:pic>
      <p:pic>
        <p:nvPicPr>
          <p:cNvPr id="23" name="Picture Placeholder 22">
            <a:extLst>
              <a:ext uri="{FF2B5EF4-FFF2-40B4-BE49-F238E27FC236}">
                <a16:creationId xmlns:a16="http://schemas.microsoft.com/office/drawing/2014/main" id="{107A9CB1-E5B2-49BD-A77F-5AE2B00F8BA6}"/>
              </a:ext>
            </a:extLst>
          </p:cNvPr>
          <p:cNvPicPr>
            <a:picLocks noGrp="1" noChangeAspect="1"/>
          </p:cNvPicPr>
          <p:nvPr>
            <p:ph type="pic" sz="quarter" idx="21"/>
          </p:nvPr>
        </p:nvPicPr>
        <p:blipFill>
          <a:blip r:embed="rId5"/>
          <a:srcRect/>
          <a:stretch>
            <a:fillRect/>
          </a:stretch>
        </p:blipFill>
        <p:spPr/>
      </p:pic>
      <p:grpSp>
        <p:nvGrpSpPr>
          <p:cNvPr id="7" name="Group 6">
            <a:extLst>
              <a:ext uri="{FF2B5EF4-FFF2-40B4-BE49-F238E27FC236}">
                <a16:creationId xmlns:a16="http://schemas.microsoft.com/office/drawing/2014/main" id="{0A57B471-FDED-43E7-95B3-E4A0472946C8}"/>
              </a:ext>
            </a:extLst>
          </p:cNvPr>
          <p:cNvGrpSpPr/>
          <p:nvPr/>
        </p:nvGrpSpPr>
        <p:grpSpPr>
          <a:xfrm>
            <a:off x="1310332" y="4507190"/>
            <a:ext cx="3019459" cy="921189"/>
            <a:chOff x="1038036" y="4234138"/>
            <a:chExt cx="3019459" cy="921189"/>
          </a:xfrm>
        </p:grpSpPr>
        <p:sp>
          <p:nvSpPr>
            <p:cNvPr id="155" name="TextBox 154">
              <a:extLst>
                <a:ext uri="{FF2B5EF4-FFF2-40B4-BE49-F238E27FC236}">
                  <a16:creationId xmlns:a16="http://schemas.microsoft.com/office/drawing/2014/main" id="{0B534DE2-C6EF-4DC0-8F64-588BFFD214A7}"/>
                </a:ext>
              </a:extLst>
            </p:cNvPr>
            <p:cNvSpPr txBox="1"/>
            <p:nvPr/>
          </p:nvSpPr>
          <p:spPr>
            <a:xfrm>
              <a:off x="1533440" y="4234138"/>
              <a:ext cx="2028651"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Dr. Jacky Chan</a:t>
              </a:r>
            </a:p>
          </p:txBody>
        </p:sp>
        <p:sp>
          <p:nvSpPr>
            <p:cNvPr id="156" name="Rectangle 9">
              <a:extLst>
                <a:ext uri="{FF2B5EF4-FFF2-40B4-BE49-F238E27FC236}">
                  <a16:creationId xmlns:a16="http://schemas.microsoft.com/office/drawing/2014/main" id="{5C4959CA-CDE6-4C21-AAB5-934B9E463DA8}"/>
                </a:ext>
              </a:extLst>
            </p:cNvPr>
            <p:cNvSpPr>
              <a:spLocks/>
            </p:cNvSpPr>
            <p:nvPr/>
          </p:nvSpPr>
          <p:spPr bwMode="auto">
            <a:xfrm>
              <a:off x="1038036" y="4570945"/>
              <a:ext cx="3019459"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 lorem to text dummy </a:t>
              </a:r>
            </a:p>
          </p:txBody>
        </p:sp>
        <p:grpSp>
          <p:nvGrpSpPr>
            <p:cNvPr id="157" name="Group 156">
              <a:extLst>
                <a:ext uri="{FF2B5EF4-FFF2-40B4-BE49-F238E27FC236}">
                  <a16:creationId xmlns:a16="http://schemas.microsoft.com/office/drawing/2014/main" id="{0D6C7AF5-E0B8-49D4-9780-961629349986}"/>
                </a:ext>
              </a:extLst>
            </p:cNvPr>
            <p:cNvGrpSpPr/>
            <p:nvPr/>
          </p:nvGrpSpPr>
          <p:grpSpPr>
            <a:xfrm>
              <a:off x="2013547" y="4865162"/>
              <a:ext cx="1068437" cy="290165"/>
              <a:chOff x="5899707" y="2229364"/>
              <a:chExt cx="812243" cy="220588"/>
            </a:xfrm>
          </p:grpSpPr>
          <p:sp>
            <p:nvSpPr>
              <p:cNvPr id="158" name="Rectangle 157">
                <a:extLst>
                  <a:ext uri="{FF2B5EF4-FFF2-40B4-BE49-F238E27FC236}">
                    <a16:creationId xmlns:a16="http://schemas.microsoft.com/office/drawing/2014/main" id="{686EE460-4994-4D58-B7DB-4FD2950C6656}"/>
                  </a:ext>
                </a:extLst>
              </p:cNvPr>
              <p:cNvSpPr/>
              <p:nvPr/>
            </p:nvSpPr>
            <p:spPr>
              <a:xfrm>
                <a:off x="5899707" y="2229364"/>
                <a:ext cx="812243" cy="22058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9" name="Group 158">
                <a:extLst>
                  <a:ext uri="{FF2B5EF4-FFF2-40B4-BE49-F238E27FC236}">
                    <a16:creationId xmlns:a16="http://schemas.microsoft.com/office/drawing/2014/main" id="{B5CB79CC-D72A-4EAB-924E-F66DA1AD3B75}"/>
                  </a:ext>
                </a:extLst>
              </p:cNvPr>
              <p:cNvGrpSpPr/>
              <p:nvPr/>
            </p:nvGrpSpPr>
            <p:grpSpPr>
              <a:xfrm>
                <a:off x="6042303" y="2271001"/>
                <a:ext cx="527051" cy="137313"/>
                <a:chOff x="1871822" y="5616406"/>
                <a:chExt cx="610631" cy="159087"/>
              </a:xfrm>
            </p:grpSpPr>
            <p:grpSp>
              <p:nvGrpSpPr>
                <p:cNvPr id="160" name="Group 159">
                  <a:extLst>
                    <a:ext uri="{FF2B5EF4-FFF2-40B4-BE49-F238E27FC236}">
                      <a16:creationId xmlns:a16="http://schemas.microsoft.com/office/drawing/2014/main" id="{EB6EE833-8221-4A13-8A07-544DE83B0B23}"/>
                    </a:ext>
                  </a:extLst>
                </p:cNvPr>
                <p:cNvGrpSpPr/>
                <p:nvPr/>
              </p:nvGrpSpPr>
              <p:grpSpPr>
                <a:xfrm>
                  <a:off x="1871822" y="5616406"/>
                  <a:ext cx="159086" cy="159087"/>
                  <a:chOff x="1324575" y="5760204"/>
                  <a:chExt cx="305861" cy="305861"/>
                </a:xfrm>
              </p:grpSpPr>
              <p:sp>
                <p:nvSpPr>
                  <p:cNvPr id="167" name="Oval 166">
                    <a:extLst>
                      <a:ext uri="{FF2B5EF4-FFF2-40B4-BE49-F238E27FC236}">
                        <a16:creationId xmlns:a16="http://schemas.microsoft.com/office/drawing/2014/main" id="{A6047AB9-0232-44D1-A31E-D8A0E920F424}"/>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8" name="AutoShape 1">
                    <a:extLst>
                      <a:ext uri="{FF2B5EF4-FFF2-40B4-BE49-F238E27FC236}">
                        <a16:creationId xmlns:a16="http://schemas.microsoft.com/office/drawing/2014/main" id="{D680CD6A-FD0D-4613-BAE7-BEF0E4B7B9CE}"/>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pPr algn="ctr"/>
                    <a:endParaRPr lang="en-US"/>
                  </a:p>
                </p:txBody>
              </p:sp>
            </p:grpSp>
            <p:grpSp>
              <p:nvGrpSpPr>
                <p:cNvPr id="161" name="Group 160">
                  <a:extLst>
                    <a:ext uri="{FF2B5EF4-FFF2-40B4-BE49-F238E27FC236}">
                      <a16:creationId xmlns:a16="http://schemas.microsoft.com/office/drawing/2014/main" id="{0300EAD0-7AC4-4FE9-9B7D-AB2184313BF2}"/>
                    </a:ext>
                  </a:extLst>
                </p:cNvPr>
                <p:cNvGrpSpPr/>
                <p:nvPr/>
              </p:nvGrpSpPr>
              <p:grpSpPr>
                <a:xfrm>
                  <a:off x="2097594" y="5616406"/>
                  <a:ext cx="159086" cy="159087"/>
                  <a:chOff x="1684215" y="5760204"/>
                  <a:chExt cx="305861" cy="305861"/>
                </a:xfrm>
              </p:grpSpPr>
              <p:sp>
                <p:nvSpPr>
                  <p:cNvPr id="165" name="Oval 164">
                    <a:extLst>
                      <a:ext uri="{FF2B5EF4-FFF2-40B4-BE49-F238E27FC236}">
                        <a16:creationId xmlns:a16="http://schemas.microsoft.com/office/drawing/2014/main" id="{09C1E8D0-9920-4346-8CDF-578E10C416D2}"/>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6" name="AutoShape 21">
                    <a:extLst>
                      <a:ext uri="{FF2B5EF4-FFF2-40B4-BE49-F238E27FC236}">
                        <a16:creationId xmlns:a16="http://schemas.microsoft.com/office/drawing/2014/main" id="{F0B94B70-BFA4-46BB-876E-45CD950E6B63}"/>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pPr algn="ctr"/>
                    <a:endParaRPr lang="en-US"/>
                  </a:p>
                </p:txBody>
              </p:sp>
            </p:grpSp>
            <p:grpSp>
              <p:nvGrpSpPr>
                <p:cNvPr id="162" name="Group 161">
                  <a:extLst>
                    <a:ext uri="{FF2B5EF4-FFF2-40B4-BE49-F238E27FC236}">
                      <a16:creationId xmlns:a16="http://schemas.microsoft.com/office/drawing/2014/main" id="{4DEBEB26-3C43-424D-ACAA-7C21EB6B1D1E}"/>
                    </a:ext>
                  </a:extLst>
                </p:cNvPr>
                <p:cNvGrpSpPr/>
                <p:nvPr/>
              </p:nvGrpSpPr>
              <p:grpSpPr>
                <a:xfrm>
                  <a:off x="2323367" y="5616406"/>
                  <a:ext cx="159086" cy="159087"/>
                  <a:chOff x="2177216" y="5760204"/>
                  <a:chExt cx="305861" cy="305861"/>
                </a:xfrm>
              </p:grpSpPr>
              <p:sp>
                <p:nvSpPr>
                  <p:cNvPr id="163" name="Oval 162">
                    <a:extLst>
                      <a:ext uri="{FF2B5EF4-FFF2-40B4-BE49-F238E27FC236}">
                        <a16:creationId xmlns:a16="http://schemas.microsoft.com/office/drawing/2014/main" id="{E2C12D2A-A3D6-4829-8CF1-8396771B56B9}"/>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4" name="AutoShape 18">
                    <a:extLst>
                      <a:ext uri="{FF2B5EF4-FFF2-40B4-BE49-F238E27FC236}">
                        <a16:creationId xmlns:a16="http://schemas.microsoft.com/office/drawing/2014/main" id="{49460F76-174E-4DB9-A644-ECFF8602DCEE}"/>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pPr algn="ctr"/>
                    <a:endParaRPr lang="en-US"/>
                  </a:p>
                </p:txBody>
              </p:sp>
            </p:grpSp>
          </p:grpSp>
        </p:grpSp>
      </p:grpSp>
      <p:grpSp>
        <p:nvGrpSpPr>
          <p:cNvPr id="10" name="Group 9">
            <a:extLst>
              <a:ext uri="{FF2B5EF4-FFF2-40B4-BE49-F238E27FC236}">
                <a16:creationId xmlns:a16="http://schemas.microsoft.com/office/drawing/2014/main" id="{F06A634D-13E3-44C9-B787-B3A48B23D4C2}"/>
              </a:ext>
            </a:extLst>
          </p:cNvPr>
          <p:cNvGrpSpPr/>
          <p:nvPr/>
        </p:nvGrpSpPr>
        <p:grpSpPr>
          <a:xfrm>
            <a:off x="7794738" y="4507190"/>
            <a:ext cx="3086930" cy="921185"/>
            <a:chOff x="7937580" y="4234138"/>
            <a:chExt cx="3086930" cy="921185"/>
          </a:xfrm>
        </p:grpSpPr>
        <p:grpSp>
          <p:nvGrpSpPr>
            <p:cNvPr id="9" name="Group 8">
              <a:extLst>
                <a:ext uri="{FF2B5EF4-FFF2-40B4-BE49-F238E27FC236}">
                  <a16:creationId xmlns:a16="http://schemas.microsoft.com/office/drawing/2014/main" id="{1D478DFA-EB37-458B-B3FC-42A22951C2D8}"/>
                </a:ext>
              </a:extLst>
            </p:cNvPr>
            <p:cNvGrpSpPr/>
            <p:nvPr/>
          </p:nvGrpSpPr>
          <p:grpSpPr>
            <a:xfrm>
              <a:off x="8946827" y="4865158"/>
              <a:ext cx="1068437" cy="290165"/>
              <a:chOff x="7987770" y="4865158"/>
              <a:chExt cx="1068437" cy="290165"/>
            </a:xfrm>
          </p:grpSpPr>
          <p:sp>
            <p:nvSpPr>
              <p:cNvPr id="144" name="Rectangle 143">
                <a:extLst>
                  <a:ext uri="{FF2B5EF4-FFF2-40B4-BE49-F238E27FC236}">
                    <a16:creationId xmlns:a16="http://schemas.microsoft.com/office/drawing/2014/main" id="{4DE142D4-7B6D-498C-939C-9CC880816F17}"/>
                  </a:ext>
                </a:extLst>
              </p:cNvPr>
              <p:cNvSpPr/>
              <p:nvPr/>
            </p:nvSpPr>
            <p:spPr>
              <a:xfrm>
                <a:off x="7987770" y="4865158"/>
                <a:ext cx="1068437" cy="290165"/>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5" name="Group 144">
                <a:extLst>
                  <a:ext uri="{FF2B5EF4-FFF2-40B4-BE49-F238E27FC236}">
                    <a16:creationId xmlns:a16="http://schemas.microsoft.com/office/drawing/2014/main" id="{0788A73B-850D-4350-82CB-32EC78CCCA8B}"/>
                  </a:ext>
                </a:extLst>
              </p:cNvPr>
              <p:cNvGrpSpPr/>
              <p:nvPr/>
            </p:nvGrpSpPr>
            <p:grpSpPr>
              <a:xfrm>
                <a:off x="8175343" y="4919932"/>
                <a:ext cx="693291" cy="180624"/>
                <a:chOff x="1871822" y="5616406"/>
                <a:chExt cx="610631" cy="159087"/>
              </a:xfrm>
            </p:grpSpPr>
            <p:grpSp>
              <p:nvGrpSpPr>
                <p:cNvPr id="146" name="Group 145">
                  <a:extLst>
                    <a:ext uri="{FF2B5EF4-FFF2-40B4-BE49-F238E27FC236}">
                      <a16:creationId xmlns:a16="http://schemas.microsoft.com/office/drawing/2014/main" id="{8957C3F6-27EA-41D5-B72D-63D050DA2CAD}"/>
                    </a:ext>
                  </a:extLst>
                </p:cNvPr>
                <p:cNvGrpSpPr/>
                <p:nvPr/>
              </p:nvGrpSpPr>
              <p:grpSpPr>
                <a:xfrm>
                  <a:off x="1871822" y="5616406"/>
                  <a:ext cx="159086" cy="159087"/>
                  <a:chOff x="1324575" y="5760204"/>
                  <a:chExt cx="305861" cy="305861"/>
                </a:xfrm>
              </p:grpSpPr>
              <p:sp>
                <p:nvSpPr>
                  <p:cNvPr id="153" name="Oval 152">
                    <a:extLst>
                      <a:ext uri="{FF2B5EF4-FFF2-40B4-BE49-F238E27FC236}">
                        <a16:creationId xmlns:a16="http://schemas.microsoft.com/office/drawing/2014/main" id="{6CC8D51B-B32C-48C8-B3B0-E04FDBC494C2}"/>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4" name="AutoShape 1">
                    <a:extLst>
                      <a:ext uri="{FF2B5EF4-FFF2-40B4-BE49-F238E27FC236}">
                        <a16:creationId xmlns:a16="http://schemas.microsoft.com/office/drawing/2014/main" id="{3546763B-D185-4225-BAD9-8F0D388774E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47" name="Group 146">
                  <a:extLst>
                    <a:ext uri="{FF2B5EF4-FFF2-40B4-BE49-F238E27FC236}">
                      <a16:creationId xmlns:a16="http://schemas.microsoft.com/office/drawing/2014/main" id="{6FA7860A-B7ED-4B1E-BEF7-1EAB4BB9E257}"/>
                    </a:ext>
                  </a:extLst>
                </p:cNvPr>
                <p:cNvGrpSpPr/>
                <p:nvPr/>
              </p:nvGrpSpPr>
              <p:grpSpPr>
                <a:xfrm>
                  <a:off x="2097594" y="5616406"/>
                  <a:ext cx="159086" cy="159087"/>
                  <a:chOff x="1684215" y="5760204"/>
                  <a:chExt cx="305861" cy="305861"/>
                </a:xfrm>
              </p:grpSpPr>
              <p:sp>
                <p:nvSpPr>
                  <p:cNvPr id="151" name="Oval 150">
                    <a:extLst>
                      <a:ext uri="{FF2B5EF4-FFF2-40B4-BE49-F238E27FC236}">
                        <a16:creationId xmlns:a16="http://schemas.microsoft.com/office/drawing/2014/main" id="{4180B3F3-F2CC-4308-9D40-EBBFEAEC331E}"/>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AutoShape 21">
                    <a:extLst>
                      <a:ext uri="{FF2B5EF4-FFF2-40B4-BE49-F238E27FC236}">
                        <a16:creationId xmlns:a16="http://schemas.microsoft.com/office/drawing/2014/main" id="{DBFC6499-CF2D-4064-8EFE-60A8402DC882}"/>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48" name="Group 147">
                  <a:extLst>
                    <a:ext uri="{FF2B5EF4-FFF2-40B4-BE49-F238E27FC236}">
                      <a16:creationId xmlns:a16="http://schemas.microsoft.com/office/drawing/2014/main" id="{96FEA0F3-2B04-46DF-8224-F7FE6610E7AE}"/>
                    </a:ext>
                  </a:extLst>
                </p:cNvPr>
                <p:cNvGrpSpPr/>
                <p:nvPr/>
              </p:nvGrpSpPr>
              <p:grpSpPr>
                <a:xfrm>
                  <a:off x="2323367" y="5616406"/>
                  <a:ext cx="159086" cy="159087"/>
                  <a:chOff x="2177216" y="5760204"/>
                  <a:chExt cx="305861" cy="305861"/>
                </a:xfrm>
              </p:grpSpPr>
              <p:sp>
                <p:nvSpPr>
                  <p:cNvPr id="149" name="Oval 148">
                    <a:extLst>
                      <a:ext uri="{FF2B5EF4-FFF2-40B4-BE49-F238E27FC236}">
                        <a16:creationId xmlns:a16="http://schemas.microsoft.com/office/drawing/2014/main" id="{4F4F8561-5947-4C8A-AC06-A61A2B529AFE}"/>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0" name="AutoShape 18">
                    <a:extLst>
                      <a:ext uri="{FF2B5EF4-FFF2-40B4-BE49-F238E27FC236}">
                        <a16:creationId xmlns:a16="http://schemas.microsoft.com/office/drawing/2014/main" id="{B30BFDBB-22C5-43E9-87B4-8B86963D4555}"/>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grpSp>
          <p:nvGrpSpPr>
            <p:cNvPr id="8" name="Group 7">
              <a:extLst>
                <a:ext uri="{FF2B5EF4-FFF2-40B4-BE49-F238E27FC236}">
                  <a16:creationId xmlns:a16="http://schemas.microsoft.com/office/drawing/2014/main" id="{128721AE-3714-4C6E-B0D6-B6EB00FD7047}"/>
                </a:ext>
              </a:extLst>
            </p:cNvPr>
            <p:cNvGrpSpPr/>
            <p:nvPr/>
          </p:nvGrpSpPr>
          <p:grpSpPr>
            <a:xfrm>
              <a:off x="7937580" y="4234138"/>
              <a:ext cx="3086930" cy="504392"/>
              <a:chOff x="7937580" y="4234138"/>
              <a:chExt cx="3086930" cy="504392"/>
            </a:xfrm>
          </p:grpSpPr>
          <p:sp>
            <p:nvSpPr>
              <p:cNvPr id="142" name="TextBox 141">
                <a:extLst>
                  <a:ext uri="{FF2B5EF4-FFF2-40B4-BE49-F238E27FC236}">
                    <a16:creationId xmlns:a16="http://schemas.microsoft.com/office/drawing/2014/main" id="{1D7004A5-0272-4328-B9DC-AD858666F890}"/>
                  </a:ext>
                </a:extLst>
              </p:cNvPr>
              <p:cNvSpPr txBox="1"/>
              <p:nvPr/>
            </p:nvSpPr>
            <p:spPr>
              <a:xfrm>
                <a:off x="8534498" y="4234138"/>
                <a:ext cx="1893094" cy="323165"/>
              </a:xfrm>
              <a:prstGeom prst="rect">
                <a:avLst/>
              </a:prstGeom>
              <a:noFill/>
            </p:spPr>
            <p:txBody>
              <a:bodyPr wrap="square" rtlCol="0">
                <a:spAutoFit/>
              </a:bodyPr>
              <a:lstStyle/>
              <a:p>
                <a:pPr algn="ctr"/>
                <a:r>
                  <a:rPr lang="en-US" sz="1500" b="1" dirty="0">
                    <a:solidFill>
                      <a:schemeClr val="bg1"/>
                    </a:solidFill>
                    <a:latin typeface="Roboto Slab" pitchFamily="2" charset="0"/>
                    <a:ea typeface="Roboto Slab" pitchFamily="2" charset="0"/>
                  </a:rPr>
                  <a:t>Dr. Jacky Chan</a:t>
                </a:r>
              </a:p>
            </p:txBody>
          </p:sp>
          <p:sp>
            <p:nvSpPr>
              <p:cNvPr id="143" name="Rectangle 9">
                <a:extLst>
                  <a:ext uri="{FF2B5EF4-FFF2-40B4-BE49-F238E27FC236}">
                    <a16:creationId xmlns:a16="http://schemas.microsoft.com/office/drawing/2014/main" id="{3C6EB318-BF97-48F6-A80E-83E0601F7529}"/>
                  </a:ext>
                </a:extLst>
              </p:cNvPr>
              <p:cNvSpPr>
                <a:spLocks/>
              </p:cNvSpPr>
              <p:nvPr/>
            </p:nvSpPr>
            <p:spPr bwMode="auto">
              <a:xfrm>
                <a:off x="7937580" y="4570945"/>
                <a:ext cx="3086930"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 lorem to text dummy </a:t>
                </a:r>
              </a:p>
            </p:txBody>
          </p:sp>
        </p:grpSp>
      </p:grpSp>
      <p:grpSp>
        <p:nvGrpSpPr>
          <p:cNvPr id="126" name="Group 125">
            <a:extLst>
              <a:ext uri="{FF2B5EF4-FFF2-40B4-BE49-F238E27FC236}">
                <a16:creationId xmlns:a16="http://schemas.microsoft.com/office/drawing/2014/main" id="{D4E8F358-5D49-4377-8C29-E0B2BB41E6C5}"/>
              </a:ext>
            </a:extLst>
          </p:cNvPr>
          <p:cNvGrpSpPr/>
          <p:nvPr/>
        </p:nvGrpSpPr>
        <p:grpSpPr>
          <a:xfrm>
            <a:off x="5188438" y="4507190"/>
            <a:ext cx="1747652" cy="921189"/>
            <a:chOff x="5190665" y="4631885"/>
            <a:chExt cx="1747652" cy="921189"/>
          </a:xfrm>
        </p:grpSpPr>
        <p:sp>
          <p:nvSpPr>
            <p:cNvPr id="127" name="TextBox 126">
              <a:extLst>
                <a:ext uri="{FF2B5EF4-FFF2-40B4-BE49-F238E27FC236}">
                  <a16:creationId xmlns:a16="http://schemas.microsoft.com/office/drawing/2014/main" id="{168DC07D-7152-426E-9DE7-AA24F02BD267}"/>
                </a:ext>
              </a:extLst>
            </p:cNvPr>
            <p:cNvSpPr txBox="1"/>
            <p:nvPr/>
          </p:nvSpPr>
          <p:spPr>
            <a:xfrm>
              <a:off x="5385928" y="4631885"/>
              <a:ext cx="1357126" cy="323165"/>
            </a:xfrm>
            <a:prstGeom prst="rect">
              <a:avLst/>
            </a:prstGeom>
            <a:noFill/>
          </p:spPr>
          <p:txBody>
            <a:bodyPr wrap="square" rtlCol="0">
              <a:spAutoFit/>
            </a:bodyPr>
            <a:lstStyle/>
            <a:p>
              <a:pPr algn="ctr"/>
              <a:r>
                <a:rPr lang="en-US" sz="1500" b="1" dirty="0" err="1">
                  <a:solidFill>
                    <a:schemeClr val="bg1"/>
                  </a:solidFill>
                  <a:latin typeface="Roboto Slab" pitchFamily="2" charset="0"/>
                  <a:ea typeface="Roboto Slab" pitchFamily="2" charset="0"/>
                </a:rPr>
                <a:t>Jhon</a:t>
              </a:r>
              <a:r>
                <a:rPr lang="en-US" sz="1500" b="1" dirty="0">
                  <a:solidFill>
                    <a:schemeClr val="bg1"/>
                  </a:solidFill>
                  <a:latin typeface="Roboto Slab" pitchFamily="2" charset="0"/>
                  <a:ea typeface="Roboto Slab" pitchFamily="2" charset="0"/>
                </a:rPr>
                <a:t> Deo</a:t>
              </a:r>
            </a:p>
          </p:txBody>
        </p:sp>
        <p:sp>
          <p:nvSpPr>
            <p:cNvPr id="128" name="Rectangle 9">
              <a:extLst>
                <a:ext uri="{FF2B5EF4-FFF2-40B4-BE49-F238E27FC236}">
                  <a16:creationId xmlns:a16="http://schemas.microsoft.com/office/drawing/2014/main" id="{FE4BF4FD-BD65-4EB2-9F78-98FF1F4C5E98}"/>
                </a:ext>
              </a:extLst>
            </p:cNvPr>
            <p:cNvSpPr>
              <a:spLocks/>
            </p:cNvSpPr>
            <p:nvPr/>
          </p:nvSpPr>
          <p:spPr bwMode="auto">
            <a:xfrm>
              <a:off x="5190665" y="4968692"/>
              <a:ext cx="1747652"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200"/>
                </a:lnSpc>
              </a:pP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lorem ipsum your </a:t>
              </a:r>
              <a:r>
                <a:rPr lang="en-US" sz="8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mejurity</a:t>
              </a:r>
              <a:r>
                <a:rPr lang="en-US" sz="8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 to</a:t>
              </a:r>
            </a:p>
          </p:txBody>
        </p:sp>
        <p:grpSp>
          <p:nvGrpSpPr>
            <p:cNvPr id="129" name="Group 128">
              <a:extLst>
                <a:ext uri="{FF2B5EF4-FFF2-40B4-BE49-F238E27FC236}">
                  <a16:creationId xmlns:a16="http://schemas.microsoft.com/office/drawing/2014/main" id="{6C300067-9C6E-4211-AD06-FEE678D65C5A}"/>
                </a:ext>
              </a:extLst>
            </p:cNvPr>
            <p:cNvGrpSpPr/>
            <p:nvPr/>
          </p:nvGrpSpPr>
          <p:grpSpPr>
            <a:xfrm>
              <a:off x="5530273" y="5262909"/>
              <a:ext cx="1068437" cy="290165"/>
              <a:chOff x="5899707" y="2229364"/>
              <a:chExt cx="812243" cy="220588"/>
            </a:xfrm>
          </p:grpSpPr>
          <p:sp>
            <p:nvSpPr>
              <p:cNvPr id="130" name="Rectangle 129">
                <a:extLst>
                  <a:ext uri="{FF2B5EF4-FFF2-40B4-BE49-F238E27FC236}">
                    <a16:creationId xmlns:a16="http://schemas.microsoft.com/office/drawing/2014/main" id="{5402024D-9FEC-4A35-9210-399558B80F80}"/>
                  </a:ext>
                </a:extLst>
              </p:cNvPr>
              <p:cNvSpPr/>
              <p:nvPr/>
            </p:nvSpPr>
            <p:spPr>
              <a:xfrm>
                <a:off x="5899707" y="2229364"/>
                <a:ext cx="812243" cy="220588"/>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1" name="Group 130">
                <a:extLst>
                  <a:ext uri="{FF2B5EF4-FFF2-40B4-BE49-F238E27FC236}">
                    <a16:creationId xmlns:a16="http://schemas.microsoft.com/office/drawing/2014/main" id="{4A714564-D79E-4FEB-A426-896C13BD3C3C}"/>
                  </a:ext>
                </a:extLst>
              </p:cNvPr>
              <p:cNvGrpSpPr/>
              <p:nvPr/>
            </p:nvGrpSpPr>
            <p:grpSpPr>
              <a:xfrm>
                <a:off x="6042303" y="2271001"/>
                <a:ext cx="527051" cy="137313"/>
                <a:chOff x="1871822" y="5616406"/>
                <a:chExt cx="610631" cy="159087"/>
              </a:xfrm>
            </p:grpSpPr>
            <p:grpSp>
              <p:nvGrpSpPr>
                <p:cNvPr id="132" name="Group 131">
                  <a:extLst>
                    <a:ext uri="{FF2B5EF4-FFF2-40B4-BE49-F238E27FC236}">
                      <a16:creationId xmlns:a16="http://schemas.microsoft.com/office/drawing/2014/main" id="{AC0941C8-D796-4143-88CD-ED6B632F7BCA}"/>
                    </a:ext>
                  </a:extLst>
                </p:cNvPr>
                <p:cNvGrpSpPr/>
                <p:nvPr/>
              </p:nvGrpSpPr>
              <p:grpSpPr>
                <a:xfrm>
                  <a:off x="1871822" y="5616406"/>
                  <a:ext cx="159086" cy="159087"/>
                  <a:chOff x="1324575" y="5760204"/>
                  <a:chExt cx="305861" cy="305861"/>
                </a:xfrm>
              </p:grpSpPr>
              <p:sp>
                <p:nvSpPr>
                  <p:cNvPr id="139" name="Oval 138">
                    <a:extLst>
                      <a:ext uri="{FF2B5EF4-FFF2-40B4-BE49-F238E27FC236}">
                        <a16:creationId xmlns:a16="http://schemas.microsoft.com/office/drawing/2014/main" id="{B61E65F8-07F7-4B4E-AEE4-FF6199428595}"/>
                      </a:ext>
                    </a:extLst>
                  </p:cNvPr>
                  <p:cNvSpPr/>
                  <p:nvPr/>
                </p:nvSpPr>
                <p:spPr>
                  <a:xfrm>
                    <a:off x="1324575"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AutoShape 1">
                    <a:extLst>
                      <a:ext uri="{FF2B5EF4-FFF2-40B4-BE49-F238E27FC236}">
                        <a16:creationId xmlns:a16="http://schemas.microsoft.com/office/drawing/2014/main" id="{2CCE358E-6285-4924-B84E-381412F2314D}"/>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p>
                </p:txBody>
              </p:sp>
            </p:grpSp>
            <p:grpSp>
              <p:nvGrpSpPr>
                <p:cNvPr id="133" name="Group 132">
                  <a:extLst>
                    <a:ext uri="{FF2B5EF4-FFF2-40B4-BE49-F238E27FC236}">
                      <a16:creationId xmlns:a16="http://schemas.microsoft.com/office/drawing/2014/main" id="{597CE828-3F21-45FC-BA52-75F574F2B4C3}"/>
                    </a:ext>
                  </a:extLst>
                </p:cNvPr>
                <p:cNvGrpSpPr/>
                <p:nvPr/>
              </p:nvGrpSpPr>
              <p:grpSpPr>
                <a:xfrm>
                  <a:off x="2097594" y="5616406"/>
                  <a:ext cx="159086" cy="159087"/>
                  <a:chOff x="1684215" y="5760204"/>
                  <a:chExt cx="305861" cy="305861"/>
                </a:xfrm>
              </p:grpSpPr>
              <p:sp>
                <p:nvSpPr>
                  <p:cNvPr id="137" name="Oval 136">
                    <a:extLst>
                      <a:ext uri="{FF2B5EF4-FFF2-40B4-BE49-F238E27FC236}">
                        <a16:creationId xmlns:a16="http://schemas.microsoft.com/office/drawing/2014/main" id="{E259980B-3153-4B94-AB8A-49F97B38C72E}"/>
                      </a:ext>
                    </a:extLst>
                  </p:cNvPr>
                  <p:cNvSpPr/>
                  <p:nvPr/>
                </p:nvSpPr>
                <p:spPr>
                  <a:xfrm>
                    <a:off x="1684215" y="5760204"/>
                    <a:ext cx="305861" cy="3058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AutoShape 21">
                    <a:extLst>
                      <a:ext uri="{FF2B5EF4-FFF2-40B4-BE49-F238E27FC236}">
                        <a16:creationId xmlns:a16="http://schemas.microsoft.com/office/drawing/2014/main" id="{E75180B3-9F5A-4E1B-B115-FACAC3BDB300}"/>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p>
                </p:txBody>
              </p:sp>
            </p:grpSp>
            <p:grpSp>
              <p:nvGrpSpPr>
                <p:cNvPr id="134" name="Group 133">
                  <a:extLst>
                    <a:ext uri="{FF2B5EF4-FFF2-40B4-BE49-F238E27FC236}">
                      <a16:creationId xmlns:a16="http://schemas.microsoft.com/office/drawing/2014/main" id="{47B95C42-1C55-4F38-854F-51A2BD5DFD95}"/>
                    </a:ext>
                  </a:extLst>
                </p:cNvPr>
                <p:cNvGrpSpPr/>
                <p:nvPr/>
              </p:nvGrpSpPr>
              <p:grpSpPr>
                <a:xfrm>
                  <a:off x="2323367" y="5616406"/>
                  <a:ext cx="159086" cy="159087"/>
                  <a:chOff x="2177216" y="5760204"/>
                  <a:chExt cx="305861" cy="305861"/>
                </a:xfrm>
              </p:grpSpPr>
              <p:sp>
                <p:nvSpPr>
                  <p:cNvPr id="135" name="Oval 134">
                    <a:extLst>
                      <a:ext uri="{FF2B5EF4-FFF2-40B4-BE49-F238E27FC236}">
                        <a16:creationId xmlns:a16="http://schemas.microsoft.com/office/drawing/2014/main" id="{6B543A67-5357-451D-9FF2-793D57EBAC77}"/>
                      </a:ext>
                    </a:extLst>
                  </p:cNvPr>
                  <p:cNvSpPr/>
                  <p:nvPr/>
                </p:nvSpPr>
                <p:spPr>
                  <a:xfrm>
                    <a:off x="2177216" y="5760204"/>
                    <a:ext cx="305861" cy="3058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AutoShape 18">
                    <a:extLst>
                      <a:ext uri="{FF2B5EF4-FFF2-40B4-BE49-F238E27FC236}">
                        <a16:creationId xmlns:a16="http://schemas.microsoft.com/office/drawing/2014/main" id="{7EA2ACF4-1485-4F86-83C8-2B2177E459E1}"/>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p>
                </p:txBody>
              </p:sp>
            </p:grpSp>
          </p:grpSp>
        </p:grpSp>
      </p:grpSp>
    </p:spTree>
    <p:extLst>
      <p:ext uri="{BB962C8B-B14F-4D97-AF65-F5344CB8AC3E}">
        <p14:creationId xmlns:p14="http://schemas.microsoft.com/office/powerpoint/2010/main" val="113881626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theme/theme1.xml><?xml version="1.0" encoding="utf-8"?>
<a:theme xmlns:a="http://schemas.openxmlformats.org/drawingml/2006/main" name="Theme_Master">
  <a:themeElements>
    <a:clrScheme name="Custom 52">
      <a:dk1>
        <a:srgbClr val="000000"/>
      </a:dk1>
      <a:lt1>
        <a:srgbClr val="FFFFFF"/>
      </a:lt1>
      <a:dk2>
        <a:srgbClr val="44546A"/>
      </a:dk2>
      <a:lt2>
        <a:srgbClr val="E7E6E6"/>
      </a:lt2>
      <a:accent1>
        <a:srgbClr val="E11B22"/>
      </a:accent1>
      <a:accent2>
        <a:srgbClr val="FAA61A"/>
      </a:accent2>
      <a:accent3>
        <a:srgbClr val="A6CE39"/>
      </a:accent3>
      <a:accent4>
        <a:srgbClr val="722E79"/>
      </a:accent4>
      <a:accent5>
        <a:srgbClr val="00C0F3"/>
      </a:accent5>
      <a:accent6>
        <a:srgbClr val="25408F"/>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13394</TotalTime>
  <Words>831</Words>
  <Application>Microsoft Office PowerPoint</Application>
  <PresentationFormat>Widescreen</PresentationFormat>
  <Paragraphs>173</Paragraphs>
  <Slides>21</Slides>
  <Notes>21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Calibri</vt:lpstr>
      <vt:lpstr>Lato</vt:lpstr>
      <vt:lpstr>Montserrat-Regular</vt:lpstr>
      <vt:lpstr>Open Sans Condensed Light</vt:lpstr>
      <vt:lpstr>PT Sans</vt:lpstr>
      <vt:lpstr>Roboto Slab</vt:lpstr>
      <vt:lpstr>Sketch block</vt:lpstr>
      <vt:lpstr>Theme_Master</vt:lpstr>
      <vt:lpstr>PowerPoint Presentation</vt:lpstr>
      <vt:lpstr>PowerPoint Presentation</vt:lpstr>
      <vt:lpstr>PowerPoint Presentation</vt:lpstr>
      <vt:lpstr>Company About Us</vt:lpstr>
      <vt:lpstr>Company About Us</vt:lpstr>
      <vt:lpstr>Company About Us</vt:lpstr>
      <vt:lpstr>Company Service</vt:lpstr>
      <vt:lpstr>Company Service</vt:lpstr>
      <vt:lpstr>Company Team Members</vt:lpstr>
      <vt:lpstr>Company Team Members</vt:lpstr>
      <vt:lpstr>Company Portfolio</vt:lpstr>
      <vt:lpstr>Company Portfolio</vt:lpstr>
      <vt:lpstr>Company Portfolio</vt:lpstr>
      <vt:lpstr>Company Timeline</vt:lpstr>
      <vt:lpstr>Company Infographic</vt:lpstr>
      <vt:lpstr>Company Infographic</vt:lpstr>
      <vt:lpstr>Company Infographic</vt:lpstr>
      <vt:lpstr>Company Infographic</vt:lpstr>
      <vt:lpstr>Project Location</vt:lpstr>
      <vt:lpstr>Project Location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Sunar</cp:lastModifiedBy>
  <cp:revision>2217</cp:revision>
  <dcterms:created xsi:type="dcterms:W3CDTF">2016-12-30T12:29:18Z</dcterms:created>
  <dcterms:modified xsi:type="dcterms:W3CDTF">2018-11-25T06:59:21Z</dcterms:modified>
</cp:coreProperties>
</file>