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57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5704F47-812C-45A6-8E50-66D7924D5EB7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6122479" y="1814518"/>
            <a:ext cx="6069521" cy="2460008"/>
          </a:xfrm>
          <a:custGeom>
            <a:avLst/>
            <a:gdLst>
              <a:gd name="connsiteX0" fmla="*/ 0 w 6069521"/>
              <a:gd name="connsiteY0" fmla="*/ 0 h 2460008"/>
              <a:gd name="connsiteX1" fmla="*/ 6069521 w 6069521"/>
              <a:gd name="connsiteY1" fmla="*/ 0 h 2460008"/>
              <a:gd name="connsiteX2" fmla="*/ 6069521 w 6069521"/>
              <a:gd name="connsiteY2" fmla="*/ 2460008 h 2460008"/>
              <a:gd name="connsiteX3" fmla="*/ 0 w 6069521"/>
              <a:gd name="connsiteY3" fmla="*/ 2460008 h 246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69521" h="2460008">
                <a:moveTo>
                  <a:pt x="0" y="0"/>
                </a:moveTo>
                <a:lnTo>
                  <a:pt x="6069521" y="0"/>
                </a:lnTo>
                <a:lnTo>
                  <a:pt x="6069521" y="2460008"/>
                </a:lnTo>
                <a:lnTo>
                  <a:pt x="0" y="24600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B4EDA4A-3E1D-4107-A95D-06F37E2F85B3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4397992"/>
            <a:ext cx="6001281" cy="2460008"/>
          </a:xfrm>
          <a:custGeom>
            <a:avLst/>
            <a:gdLst>
              <a:gd name="connsiteX0" fmla="*/ 0 w 6001281"/>
              <a:gd name="connsiteY0" fmla="*/ 0 h 2460008"/>
              <a:gd name="connsiteX1" fmla="*/ 6001281 w 6001281"/>
              <a:gd name="connsiteY1" fmla="*/ 0 h 2460008"/>
              <a:gd name="connsiteX2" fmla="*/ 6001281 w 6001281"/>
              <a:gd name="connsiteY2" fmla="*/ 2460008 h 2460008"/>
              <a:gd name="connsiteX3" fmla="*/ 0 w 6001281"/>
              <a:gd name="connsiteY3" fmla="*/ 2460008 h 246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1281" h="2460008">
                <a:moveTo>
                  <a:pt x="0" y="0"/>
                </a:moveTo>
                <a:lnTo>
                  <a:pt x="6001281" y="0"/>
                </a:lnTo>
                <a:lnTo>
                  <a:pt x="6001281" y="2460008"/>
                </a:lnTo>
                <a:lnTo>
                  <a:pt x="0" y="24600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8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246B9617-8E5B-466F-BFD8-66B1AAE13CC5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758073" y="2284562"/>
            <a:ext cx="10675859" cy="3595450"/>
          </a:xfrm>
          <a:custGeom>
            <a:avLst/>
            <a:gdLst>
              <a:gd name="connsiteX0" fmla="*/ 8377302 w 10675859"/>
              <a:gd name="connsiteY0" fmla="*/ 1423045 h 3595450"/>
              <a:gd name="connsiteX1" fmla="*/ 9466926 w 10675859"/>
              <a:gd name="connsiteY1" fmla="*/ 2509248 h 3595450"/>
              <a:gd name="connsiteX2" fmla="*/ 8377302 w 10675859"/>
              <a:gd name="connsiteY2" fmla="*/ 3595450 h 3595450"/>
              <a:gd name="connsiteX3" fmla="*/ 7287679 w 10675859"/>
              <a:gd name="connsiteY3" fmla="*/ 2509248 h 3595450"/>
              <a:gd name="connsiteX4" fmla="*/ 5948077 w 10675859"/>
              <a:gd name="connsiteY4" fmla="*/ 1341215 h 3595450"/>
              <a:gd name="connsiteX5" fmla="*/ 7037700 w 10675859"/>
              <a:gd name="connsiteY5" fmla="*/ 2427418 h 3595450"/>
              <a:gd name="connsiteX6" fmla="*/ 5948077 w 10675859"/>
              <a:gd name="connsiteY6" fmla="*/ 3513620 h 3595450"/>
              <a:gd name="connsiteX7" fmla="*/ 4858453 w 10675859"/>
              <a:gd name="connsiteY7" fmla="*/ 2427418 h 3595450"/>
              <a:gd name="connsiteX8" fmla="*/ 3518850 w 10675859"/>
              <a:gd name="connsiteY8" fmla="*/ 1262889 h 3595450"/>
              <a:gd name="connsiteX9" fmla="*/ 4608473 w 10675859"/>
              <a:gd name="connsiteY9" fmla="*/ 2349092 h 3595450"/>
              <a:gd name="connsiteX10" fmla="*/ 3518850 w 10675859"/>
              <a:gd name="connsiteY10" fmla="*/ 3435294 h 3595450"/>
              <a:gd name="connsiteX11" fmla="*/ 2429226 w 10675859"/>
              <a:gd name="connsiteY11" fmla="*/ 2349092 h 3595450"/>
              <a:gd name="connsiteX12" fmla="*/ 1089623 w 10675859"/>
              <a:gd name="connsiteY12" fmla="*/ 1181058 h 3595450"/>
              <a:gd name="connsiteX13" fmla="*/ 2179247 w 10675859"/>
              <a:gd name="connsiteY13" fmla="*/ 2267261 h 3595450"/>
              <a:gd name="connsiteX14" fmla="*/ 1089623 w 10675859"/>
              <a:gd name="connsiteY14" fmla="*/ 3353463 h 3595450"/>
              <a:gd name="connsiteX15" fmla="*/ 0 w 10675859"/>
              <a:gd name="connsiteY15" fmla="*/ 2267261 h 3595450"/>
              <a:gd name="connsiteX16" fmla="*/ 9586236 w 10675859"/>
              <a:gd name="connsiteY16" fmla="*/ 238482 h 3595450"/>
              <a:gd name="connsiteX17" fmla="*/ 10675859 w 10675859"/>
              <a:gd name="connsiteY17" fmla="*/ 1324685 h 3595450"/>
              <a:gd name="connsiteX18" fmla="*/ 9586236 w 10675859"/>
              <a:gd name="connsiteY18" fmla="*/ 2410887 h 3595450"/>
              <a:gd name="connsiteX19" fmla="*/ 8496612 w 10675859"/>
              <a:gd name="connsiteY19" fmla="*/ 1324685 h 3595450"/>
              <a:gd name="connsiteX20" fmla="*/ 7157010 w 10675859"/>
              <a:gd name="connsiteY20" fmla="*/ 160157 h 3595450"/>
              <a:gd name="connsiteX21" fmla="*/ 8246633 w 10675859"/>
              <a:gd name="connsiteY21" fmla="*/ 1246360 h 3595450"/>
              <a:gd name="connsiteX22" fmla="*/ 7157010 w 10675859"/>
              <a:gd name="connsiteY22" fmla="*/ 2332562 h 3595450"/>
              <a:gd name="connsiteX23" fmla="*/ 6067386 w 10675859"/>
              <a:gd name="connsiteY23" fmla="*/ 1246360 h 3595450"/>
              <a:gd name="connsiteX24" fmla="*/ 4727783 w 10675859"/>
              <a:gd name="connsiteY24" fmla="*/ 78326 h 3595450"/>
              <a:gd name="connsiteX25" fmla="*/ 5817406 w 10675859"/>
              <a:gd name="connsiteY25" fmla="*/ 1164528 h 3595450"/>
              <a:gd name="connsiteX26" fmla="*/ 4727783 w 10675859"/>
              <a:gd name="connsiteY26" fmla="*/ 2250731 h 3595450"/>
              <a:gd name="connsiteX27" fmla="*/ 3638160 w 10675859"/>
              <a:gd name="connsiteY27" fmla="*/ 1164528 h 3595450"/>
              <a:gd name="connsiteX28" fmla="*/ 2298556 w 10675859"/>
              <a:gd name="connsiteY28" fmla="*/ 0 h 3595450"/>
              <a:gd name="connsiteX29" fmla="*/ 3388179 w 10675859"/>
              <a:gd name="connsiteY29" fmla="*/ 1086202 h 3595450"/>
              <a:gd name="connsiteX30" fmla="*/ 2298556 w 10675859"/>
              <a:gd name="connsiteY30" fmla="*/ 2172405 h 3595450"/>
              <a:gd name="connsiteX31" fmla="*/ 1208933 w 10675859"/>
              <a:gd name="connsiteY31" fmla="*/ 1086202 h 35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675859" h="3595450">
                <a:moveTo>
                  <a:pt x="8377302" y="1423045"/>
                </a:moveTo>
                <a:lnTo>
                  <a:pt x="9466926" y="2509248"/>
                </a:lnTo>
                <a:lnTo>
                  <a:pt x="8377302" y="3595450"/>
                </a:lnTo>
                <a:lnTo>
                  <a:pt x="7287679" y="2509248"/>
                </a:lnTo>
                <a:close/>
                <a:moveTo>
                  <a:pt x="5948077" y="1341215"/>
                </a:moveTo>
                <a:lnTo>
                  <a:pt x="7037700" y="2427418"/>
                </a:lnTo>
                <a:lnTo>
                  <a:pt x="5948077" y="3513620"/>
                </a:lnTo>
                <a:lnTo>
                  <a:pt x="4858453" y="2427418"/>
                </a:lnTo>
                <a:close/>
                <a:moveTo>
                  <a:pt x="3518850" y="1262889"/>
                </a:moveTo>
                <a:lnTo>
                  <a:pt x="4608473" y="2349092"/>
                </a:lnTo>
                <a:lnTo>
                  <a:pt x="3518850" y="3435294"/>
                </a:lnTo>
                <a:lnTo>
                  <a:pt x="2429226" y="2349092"/>
                </a:lnTo>
                <a:close/>
                <a:moveTo>
                  <a:pt x="1089623" y="1181058"/>
                </a:moveTo>
                <a:lnTo>
                  <a:pt x="2179247" y="2267261"/>
                </a:lnTo>
                <a:lnTo>
                  <a:pt x="1089623" y="3353463"/>
                </a:lnTo>
                <a:lnTo>
                  <a:pt x="0" y="2267261"/>
                </a:lnTo>
                <a:close/>
                <a:moveTo>
                  <a:pt x="9586236" y="238482"/>
                </a:moveTo>
                <a:lnTo>
                  <a:pt x="10675859" y="1324685"/>
                </a:lnTo>
                <a:lnTo>
                  <a:pt x="9586236" y="2410887"/>
                </a:lnTo>
                <a:lnTo>
                  <a:pt x="8496612" y="1324685"/>
                </a:lnTo>
                <a:close/>
                <a:moveTo>
                  <a:pt x="7157010" y="160157"/>
                </a:moveTo>
                <a:lnTo>
                  <a:pt x="8246633" y="1246360"/>
                </a:lnTo>
                <a:lnTo>
                  <a:pt x="7157010" y="2332562"/>
                </a:lnTo>
                <a:lnTo>
                  <a:pt x="6067386" y="1246360"/>
                </a:lnTo>
                <a:close/>
                <a:moveTo>
                  <a:pt x="4727783" y="78326"/>
                </a:moveTo>
                <a:lnTo>
                  <a:pt x="5817406" y="1164528"/>
                </a:lnTo>
                <a:lnTo>
                  <a:pt x="4727783" y="2250731"/>
                </a:lnTo>
                <a:lnTo>
                  <a:pt x="3638160" y="1164528"/>
                </a:lnTo>
                <a:close/>
                <a:moveTo>
                  <a:pt x="2298556" y="0"/>
                </a:moveTo>
                <a:lnTo>
                  <a:pt x="3388179" y="1086202"/>
                </a:lnTo>
                <a:lnTo>
                  <a:pt x="2298556" y="2172405"/>
                </a:lnTo>
                <a:lnTo>
                  <a:pt x="1208933" y="10862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27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9FD633-627F-4B68-8B60-631BE16A96FD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5821932" y="2969023"/>
            <a:ext cx="1261040" cy="1261040"/>
          </a:xfrm>
          <a:custGeom>
            <a:avLst/>
            <a:gdLst>
              <a:gd name="connsiteX0" fmla="*/ 630520 w 1261040"/>
              <a:gd name="connsiteY0" fmla="*/ 0 h 1261040"/>
              <a:gd name="connsiteX1" fmla="*/ 1261040 w 1261040"/>
              <a:gd name="connsiteY1" fmla="*/ 630520 h 1261040"/>
              <a:gd name="connsiteX2" fmla="*/ 630520 w 1261040"/>
              <a:gd name="connsiteY2" fmla="*/ 1261040 h 1261040"/>
              <a:gd name="connsiteX3" fmla="*/ 0 w 1261040"/>
              <a:gd name="connsiteY3" fmla="*/ 630520 h 1261040"/>
              <a:gd name="connsiteX4" fmla="*/ 630520 w 1261040"/>
              <a:gd name="connsiteY4" fmla="*/ 0 h 126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1040" h="1261040">
                <a:moveTo>
                  <a:pt x="630520" y="0"/>
                </a:moveTo>
                <a:cubicBezTo>
                  <a:pt x="978747" y="0"/>
                  <a:pt x="1261040" y="282293"/>
                  <a:pt x="1261040" y="630520"/>
                </a:cubicBezTo>
                <a:cubicBezTo>
                  <a:pt x="1261040" y="978747"/>
                  <a:pt x="978747" y="1261040"/>
                  <a:pt x="630520" y="1261040"/>
                </a:cubicBezTo>
                <a:cubicBezTo>
                  <a:pt x="282293" y="1261040"/>
                  <a:pt x="0" y="978747"/>
                  <a:pt x="0" y="630520"/>
                </a:cubicBezTo>
                <a:cubicBezTo>
                  <a:pt x="0" y="282293"/>
                  <a:pt x="282293" y="0"/>
                  <a:pt x="6305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4AFD070-0C42-4458-B51D-E918A2BC52D5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121595" y="4855880"/>
            <a:ext cx="1261040" cy="1261040"/>
          </a:xfrm>
          <a:custGeom>
            <a:avLst/>
            <a:gdLst>
              <a:gd name="connsiteX0" fmla="*/ 630520 w 1261040"/>
              <a:gd name="connsiteY0" fmla="*/ 0 h 1261040"/>
              <a:gd name="connsiteX1" fmla="*/ 1261040 w 1261040"/>
              <a:gd name="connsiteY1" fmla="*/ 630520 h 1261040"/>
              <a:gd name="connsiteX2" fmla="*/ 630520 w 1261040"/>
              <a:gd name="connsiteY2" fmla="*/ 1261040 h 1261040"/>
              <a:gd name="connsiteX3" fmla="*/ 0 w 1261040"/>
              <a:gd name="connsiteY3" fmla="*/ 630520 h 1261040"/>
              <a:gd name="connsiteX4" fmla="*/ 630520 w 1261040"/>
              <a:gd name="connsiteY4" fmla="*/ 0 h 126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1040" h="1261040">
                <a:moveTo>
                  <a:pt x="630520" y="0"/>
                </a:moveTo>
                <a:cubicBezTo>
                  <a:pt x="978747" y="0"/>
                  <a:pt x="1261040" y="282293"/>
                  <a:pt x="1261040" y="630520"/>
                </a:cubicBezTo>
                <a:cubicBezTo>
                  <a:pt x="1261040" y="978747"/>
                  <a:pt x="978747" y="1261040"/>
                  <a:pt x="630520" y="1261040"/>
                </a:cubicBezTo>
                <a:cubicBezTo>
                  <a:pt x="282293" y="1261040"/>
                  <a:pt x="0" y="978747"/>
                  <a:pt x="0" y="630520"/>
                </a:cubicBezTo>
                <a:cubicBezTo>
                  <a:pt x="0" y="282293"/>
                  <a:pt x="282293" y="0"/>
                  <a:pt x="6305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D026B-B1FA-4886-B5B2-868ACCE95ED7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-3175" y="3176"/>
            <a:ext cx="5430838" cy="6854825"/>
          </a:xfrm>
          <a:custGeom>
            <a:avLst/>
            <a:gdLst>
              <a:gd name="connsiteX0" fmla="*/ 0 w 5430838"/>
              <a:gd name="connsiteY0" fmla="*/ 0 h 6854825"/>
              <a:gd name="connsiteX1" fmla="*/ 3836988 w 5430838"/>
              <a:gd name="connsiteY1" fmla="*/ 0 h 6854825"/>
              <a:gd name="connsiteX2" fmla="*/ 5430838 w 5430838"/>
              <a:gd name="connsiteY2" fmla="*/ 3624263 h 6854825"/>
              <a:gd name="connsiteX3" fmla="*/ 3646488 w 5430838"/>
              <a:gd name="connsiteY3" fmla="*/ 6854825 h 6854825"/>
              <a:gd name="connsiteX4" fmla="*/ 0 w 5430838"/>
              <a:gd name="connsiteY4" fmla="*/ 6854825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0838" h="6854825">
                <a:moveTo>
                  <a:pt x="0" y="0"/>
                </a:moveTo>
                <a:lnTo>
                  <a:pt x="3836988" y="0"/>
                </a:lnTo>
                <a:lnTo>
                  <a:pt x="5430838" y="3624263"/>
                </a:lnTo>
                <a:lnTo>
                  <a:pt x="3646488" y="6854825"/>
                </a:lnTo>
                <a:lnTo>
                  <a:pt x="0" y="6854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58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1D460F0B-059A-4F54-B230-B1E837385FF5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1090236" y="1907857"/>
            <a:ext cx="10011529" cy="3042286"/>
          </a:xfrm>
          <a:custGeom>
            <a:avLst/>
            <a:gdLst>
              <a:gd name="connsiteX0" fmla="*/ 1525934 w 10011529"/>
              <a:gd name="connsiteY0" fmla="*/ 0 h 3042286"/>
              <a:gd name="connsiteX1" fmla="*/ 2685877 w 10011529"/>
              <a:gd name="connsiteY1" fmla="*/ 1156302 h 3042286"/>
              <a:gd name="connsiteX2" fmla="*/ 3845821 w 10011529"/>
              <a:gd name="connsiteY2" fmla="*/ 0 h 3042286"/>
              <a:gd name="connsiteX3" fmla="*/ 5005764 w 10011529"/>
              <a:gd name="connsiteY3" fmla="*/ 1156302 h 3042286"/>
              <a:gd name="connsiteX4" fmla="*/ 6165708 w 10011529"/>
              <a:gd name="connsiteY4" fmla="*/ 0 h 3042286"/>
              <a:gd name="connsiteX5" fmla="*/ 7325652 w 10011529"/>
              <a:gd name="connsiteY5" fmla="*/ 1156303 h 3042286"/>
              <a:gd name="connsiteX6" fmla="*/ 8485596 w 10011529"/>
              <a:gd name="connsiteY6" fmla="*/ 0 h 3042286"/>
              <a:gd name="connsiteX7" fmla="*/ 10011529 w 10011529"/>
              <a:gd name="connsiteY7" fmla="*/ 1521143 h 3042286"/>
              <a:gd name="connsiteX8" fmla="*/ 8485596 w 10011529"/>
              <a:gd name="connsiteY8" fmla="*/ 3042286 h 3042286"/>
              <a:gd name="connsiteX9" fmla="*/ 7325652 w 10011529"/>
              <a:gd name="connsiteY9" fmla="*/ 1885984 h 3042286"/>
              <a:gd name="connsiteX10" fmla="*/ 6165708 w 10011529"/>
              <a:gd name="connsiteY10" fmla="*/ 3042286 h 3042286"/>
              <a:gd name="connsiteX11" fmla="*/ 5005764 w 10011529"/>
              <a:gd name="connsiteY11" fmla="*/ 1885984 h 3042286"/>
              <a:gd name="connsiteX12" fmla="*/ 3845821 w 10011529"/>
              <a:gd name="connsiteY12" fmla="*/ 3042286 h 3042286"/>
              <a:gd name="connsiteX13" fmla="*/ 2685877 w 10011529"/>
              <a:gd name="connsiteY13" fmla="*/ 1885984 h 3042286"/>
              <a:gd name="connsiteX14" fmla="*/ 1525934 w 10011529"/>
              <a:gd name="connsiteY14" fmla="*/ 3042286 h 3042286"/>
              <a:gd name="connsiteX15" fmla="*/ 0 w 10011529"/>
              <a:gd name="connsiteY15" fmla="*/ 1521143 h 304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11529" h="3042286">
                <a:moveTo>
                  <a:pt x="1525934" y="0"/>
                </a:moveTo>
                <a:lnTo>
                  <a:pt x="2685877" y="1156302"/>
                </a:lnTo>
                <a:lnTo>
                  <a:pt x="3845821" y="0"/>
                </a:lnTo>
                <a:lnTo>
                  <a:pt x="5005764" y="1156302"/>
                </a:lnTo>
                <a:lnTo>
                  <a:pt x="6165708" y="0"/>
                </a:lnTo>
                <a:lnTo>
                  <a:pt x="7325652" y="1156303"/>
                </a:lnTo>
                <a:lnTo>
                  <a:pt x="8485596" y="0"/>
                </a:lnTo>
                <a:lnTo>
                  <a:pt x="10011529" y="1521143"/>
                </a:lnTo>
                <a:lnTo>
                  <a:pt x="8485596" y="3042286"/>
                </a:lnTo>
                <a:lnTo>
                  <a:pt x="7325652" y="1885984"/>
                </a:lnTo>
                <a:lnTo>
                  <a:pt x="6165708" y="3042286"/>
                </a:lnTo>
                <a:lnTo>
                  <a:pt x="5005764" y="1885984"/>
                </a:lnTo>
                <a:lnTo>
                  <a:pt x="3845821" y="3042286"/>
                </a:lnTo>
                <a:lnTo>
                  <a:pt x="2685877" y="1885984"/>
                </a:lnTo>
                <a:lnTo>
                  <a:pt x="1525934" y="3042286"/>
                </a:lnTo>
                <a:lnTo>
                  <a:pt x="0" y="152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5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CBE9816-3664-4505-B251-357D4EA38AEF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8356430" y="2829449"/>
            <a:ext cx="2580682" cy="2580682"/>
          </a:xfrm>
          <a:custGeom>
            <a:avLst/>
            <a:gdLst>
              <a:gd name="connsiteX0" fmla="*/ 1290341 w 2580682"/>
              <a:gd name="connsiteY0" fmla="*/ 0 h 2580682"/>
              <a:gd name="connsiteX1" fmla="*/ 2580682 w 2580682"/>
              <a:gd name="connsiteY1" fmla="*/ 1290341 h 2580682"/>
              <a:gd name="connsiteX2" fmla="*/ 1290341 w 2580682"/>
              <a:gd name="connsiteY2" fmla="*/ 2580682 h 2580682"/>
              <a:gd name="connsiteX3" fmla="*/ 0 w 2580682"/>
              <a:gd name="connsiteY3" fmla="*/ 1290341 h 2580682"/>
              <a:gd name="connsiteX4" fmla="*/ 1290341 w 2580682"/>
              <a:gd name="connsiteY4" fmla="*/ 0 h 2580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0682" h="2580682">
                <a:moveTo>
                  <a:pt x="1290341" y="0"/>
                </a:moveTo>
                <a:cubicBezTo>
                  <a:pt x="2002977" y="0"/>
                  <a:pt x="2580682" y="577705"/>
                  <a:pt x="2580682" y="1290341"/>
                </a:cubicBezTo>
                <a:cubicBezTo>
                  <a:pt x="2580682" y="2002977"/>
                  <a:pt x="2002977" y="2580682"/>
                  <a:pt x="1290341" y="2580682"/>
                </a:cubicBezTo>
                <a:cubicBezTo>
                  <a:pt x="577705" y="2580682"/>
                  <a:pt x="0" y="2002977"/>
                  <a:pt x="0" y="1290341"/>
                </a:cubicBezTo>
                <a:cubicBezTo>
                  <a:pt x="0" y="577705"/>
                  <a:pt x="577705" y="0"/>
                  <a:pt x="12903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3FA449-E6B0-4DC9-AF34-01351F0BCDFB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138158" y="1515269"/>
            <a:ext cx="3727450" cy="3727450"/>
          </a:xfrm>
          <a:custGeom>
            <a:avLst/>
            <a:gdLst>
              <a:gd name="connsiteX0" fmla="*/ 1863725 w 3727450"/>
              <a:gd name="connsiteY0" fmla="*/ 0 h 3727450"/>
              <a:gd name="connsiteX1" fmla="*/ 3727450 w 3727450"/>
              <a:gd name="connsiteY1" fmla="*/ 1863725 h 3727450"/>
              <a:gd name="connsiteX2" fmla="*/ 1863725 w 3727450"/>
              <a:gd name="connsiteY2" fmla="*/ 3727450 h 3727450"/>
              <a:gd name="connsiteX3" fmla="*/ 0 w 3727450"/>
              <a:gd name="connsiteY3" fmla="*/ 1863725 h 3727450"/>
              <a:gd name="connsiteX4" fmla="*/ 1863725 w 3727450"/>
              <a:gd name="connsiteY4" fmla="*/ 0 h 372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27450" h="3727450">
                <a:moveTo>
                  <a:pt x="1863725" y="0"/>
                </a:moveTo>
                <a:cubicBezTo>
                  <a:pt x="2893032" y="0"/>
                  <a:pt x="3727450" y="834418"/>
                  <a:pt x="3727450" y="1863725"/>
                </a:cubicBezTo>
                <a:cubicBezTo>
                  <a:pt x="3727450" y="2893032"/>
                  <a:pt x="2893032" y="3727450"/>
                  <a:pt x="1863725" y="3727450"/>
                </a:cubicBezTo>
                <a:cubicBezTo>
                  <a:pt x="834418" y="3727450"/>
                  <a:pt x="0" y="2893032"/>
                  <a:pt x="0" y="1863725"/>
                </a:cubicBezTo>
                <a:cubicBezTo>
                  <a:pt x="0" y="834418"/>
                  <a:pt x="834418" y="0"/>
                  <a:pt x="18637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06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9CE7676-BEEE-425E-AC86-3F14FED1FC87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6446238" y="4064005"/>
            <a:ext cx="4468379" cy="1595309"/>
          </a:xfrm>
          <a:custGeom>
            <a:avLst/>
            <a:gdLst>
              <a:gd name="connsiteX0" fmla="*/ 0 w 4468379"/>
              <a:gd name="connsiteY0" fmla="*/ 0 h 1595309"/>
              <a:gd name="connsiteX1" fmla="*/ 4468379 w 4468379"/>
              <a:gd name="connsiteY1" fmla="*/ 0 h 1595309"/>
              <a:gd name="connsiteX2" fmla="*/ 4468379 w 4468379"/>
              <a:gd name="connsiteY2" fmla="*/ 1595309 h 1595309"/>
              <a:gd name="connsiteX3" fmla="*/ 0 w 4468379"/>
              <a:gd name="connsiteY3" fmla="*/ 1595309 h 159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8379" h="1595309">
                <a:moveTo>
                  <a:pt x="0" y="0"/>
                </a:moveTo>
                <a:lnTo>
                  <a:pt x="4468379" y="0"/>
                </a:lnTo>
                <a:lnTo>
                  <a:pt x="4468379" y="1595309"/>
                </a:lnTo>
                <a:lnTo>
                  <a:pt x="0" y="1595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B51FFB5-1688-493B-B0BD-32A974734A4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3288312" y="1198687"/>
            <a:ext cx="2590800" cy="2549276"/>
          </a:xfrm>
          <a:custGeom>
            <a:avLst/>
            <a:gdLst>
              <a:gd name="connsiteX0" fmla="*/ 0 w 2590800"/>
              <a:gd name="connsiteY0" fmla="*/ 0 h 2549276"/>
              <a:gd name="connsiteX1" fmla="*/ 2590800 w 2590800"/>
              <a:gd name="connsiteY1" fmla="*/ 0 h 2549276"/>
              <a:gd name="connsiteX2" fmla="*/ 2590800 w 2590800"/>
              <a:gd name="connsiteY2" fmla="*/ 2549276 h 2549276"/>
              <a:gd name="connsiteX3" fmla="*/ 0 w 2590800"/>
              <a:gd name="connsiteY3" fmla="*/ 2549276 h 2549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800" h="2549276">
                <a:moveTo>
                  <a:pt x="0" y="0"/>
                </a:moveTo>
                <a:lnTo>
                  <a:pt x="2590800" y="0"/>
                </a:lnTo>
                <a:lnTo>
                  <a:pt x="2590800" y="2549276"/>
                </a:lnTo>
                <a:lnTo>
                  <a:pt x="0" y="25492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94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F5468F9-C4C8-415B-BC7A-3C6CEE4B782C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5648088" y="3482624"/>
            <a:ext cx="3631882" cy="3375376"/>
          </a:xfrm>
          <a:custGeom>
            <a:avLst/>
            <a:gdLst>
              <a:gd name="connsiteX0" fmla="*/ 0 w 3631882"/>
              <a:gd name="connsiteY0" fmla="*/ 0 h 3375376"/>
              <a:gd name="connsiteX1" fmla="*/ 3631882 w 3631882"/>
              <a:gd name="connsiteY1" fmla="*/ 0 h 3375376"/>
              <a:gd name="connsiteX2" fmla="*/ 3631882 w 3631882"/>
              <a:gd name="connsiteY2" fmla="*/ 3375376 h 3375376"/>
              <a:gd name="connsiteX3" fmla="*/ 0 w 3631882"/>
              <a:gd name="connsiteY3" fmla="*/ 3375376 h 337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1882" h="3375376">
                <a:moveTo>
                  <a:pt x="0" y="0"/>
                </a:moveTo>
                <a:lnTo>
                  <a:pt x="3631882" y="0"/>
                </a:lnTo>
                <a:lnTo>
                  <a:pt x="3631882" y="3375376"/>
                </a:lnTo>
                <a:lnTo>
                  <a:pt x="0" y="3375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1248A35-0A58-4505-883C-770A0CBF0CBB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-17775" y="-30411"/>
            <a:ext cx="5665863" cy="5279123"/>
          </a:xfrm>
          <a:custGeom>
            <a:avLst/>
            <a:gdLst>
              <a:gd name="connsiteX0" fmla="*/ 0 w 5665863"/>
              <a:gd name="connsiteY0" fmla="*/ 0 h 5279123"/>
              <a:gd name="connsiteX1" fmla="*/ 5665863 w 5665863"/>
              <a:gd name="connsiteY1" fmla="*/ 0 h 5279123"/>
              <a:gd name="connsiteX2" fmla="*/ 5665863 w 5665863"/>
              <a:gd name="connsiteY2" fmla="*/ 5279123 h 5279123"/>
              <a:gd name="connsiteX3" fmla="*/ 0 w 5665863"/>
              <a:gd name="connsiteY3" fmla="*/ 5279123 h 52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5863" h="5279123">
                <a:moveTo>
                  <a:pt x="0" y="0"/>
                </a:moveTo>
                <a:lnTo>
                  <a:pt x="5665863" y="0"/>
                </a:lnTo>
                <a:lnTo>
                  <a:pt x="5665863" y="5279123"/>
                </a:lnTo>
                <a:lnTo>
                  <a:pt x="0" y="5279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91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FDD8BC-D7E5-407A-8CAD-C108DDE9690E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3009900"/>
            <a:ext cx="5981700" cy="3848100"/>
          </a:xfrm>
          <a:custGeom>
            <a:avLst/>
            <a:gdLst>
              <a:gd name="connsiteX0" fmla="*/ 0 w 5981700"/>
              <a:gd name="connsiteY0" fmla="*/ 0 h 3848100"/>
              <a:gd name="connsiteX1" fmla="*/ 5981700 w 5981700"/>
              <a:gd name="connsiteY1" fmla="*/ 0 h 3848100"/>
              <a:gd name="connsiteX2" fmla="*/ 5981700 w 5981700"/>
              <a:gd name="connsiteY2" fmla="*/ 3848100 h 3848100"/>
              <a:gd name="connsiteX3" fmla="*/ 0 w 5981700"/>
              <a:gd name="connsiteY3" fmla="*/ 3848100 h 384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1700" h="3848100">
                <a:moveTo>
                  <a:pt x="0" y="0"/>
                </a:moveTo>
                <a:lnTo>
                  <a:pt x="5981700" y="0"/>
                </a:lnTo>
                <a:lnTo>
                  <a:pt x="5981700" y="3848100"/>
                </a:lnTo>
                <a:lnTo>
                  <a:pt x="0" y="3848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4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19F2DC7-68DE-47D4-961B-FFF55E44BBC8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5062258" y="2039818"/>
            <a:ext cx="1818572" cy="1818572"/>
          </a:xfrm>
          <a:custGeom>
            <a:avLst/>
            <a:gdLst>
              <a:gd name="connsiteX0" fmla="*/ 909286 w 1818572"/>
              <a:gd name="connsiteY0" fmla="*/ 0 h 1818572"/>
              <a:gd name="connsiteX1" fmla="*/ 1818572 w 1818572"/>
              <a:gd name="connsiteY1" fmla="*/ 909286 h 1818572"/>
              <a:gd name="connsiteX2" fmla="*/ 909286 w 1818572"/>
              <a:gd name="connsiteY2" fmla="*/ 1818572 h 1818572"/>
              <a:gd name="connsiteX3" fmla="*/ 0 w 1818572"/>
              <a:gd name="connsiteY3" fmla="*/ 909286 h 1818572"/>
              <a:gd name="connsiteX4" fmla="*/ 909286 w 1818572"/>
              <a:gd name="connsiteY4" fmla="*/ 0 h 181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572" h="1818572">
                <a:moveTo>
                  <a:pt x="909286" y="0"/>
                </a:moveTo>
                <a:cubicBezTo>
                  <a:pt x="1411471" y="0"/>
                  <a:pt x="1818572" y="407101"/>
                  <a:pt x="1818572" y="909286"/>
                </a:cubicBezTo>
                <a:cubicBezTo>
                  <a:pt x="1818572" y="1411471"/>
                  <a:pt x="1411471" y="1818572"/>
                  <a:pt x="909286" y="1818572"/>
                </a:cubicBezTo>
                <a:cubicBezTo>
                  <a:pt x="407101" y="1818572"/>
                  <a:pt x="0" y="1411471"/>
                  <a:pt x="0" y="909286"/>
                </a:cubicBezTo>
                <a:cubicBezTo>
                  <a:pt x="0" y="407101"/>
                  <a:pt x="407101" y="0"/>
                  <a:pt x="9092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E63194C-5695-4332-9781-D15027C6AF63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8854201" y="2039818"/>
            <a:ext cx="1818572" cy="1818572"/>
          </a:xfrm>
          <a:custGeom>
            <a:avLst/>
            <a:gdLst>
              <a:gd name="connsiteX0" fmla="*/ 909286 w 1818572"/>
              <a:gd name="connsiteY0" fmla="*/ 0 h 1818572"/>
              <a:gd name="connsiteX1" fmla="*/ 1818572 w 1818572"/>
              <a:gd name="connsiteY1" fmla="*/ 909286 h 1818572"/>
              <a:gd name="connsiteX2" fmla="*/ 909286 w 1818572"/>
              <a:gd name="connsiteY2" fmla="*/ 1818572 h 1818572"/>
              <a:gd name="connsiteX3" fmla="*/ 0 w 1818572"/>
              <a:gd name="connsiteY3" fmla="*/ 909286 h 1818572"/>
              <a:gd name="connsiteX4" fmla="*/ 909286 w 1818572"/>
              <a:gd name="connsiteY4" fmla="*/ 0 h 181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572" h="1818572">
                <a:moveTo>
                  <a:pt x="909286" y="0"/>
                </a:moveTo>
                <a:cubicBezTo>
                  <a:pt x="1411471" y="0"/>
                  <a:pt x="1818572" y="407101"/>
                  <a:pt x="1818572" y="909286"/>
                </a:cubicBezTo>
                <a:cubicBezTo>
                  <a:pt x="1818572" y="1411471"/>
                  <a:pt x="1411471" y="1818572"/>
                  <a:pt x="909286" y="1818572"/>
                </a:cubicBezTo>
                <a:cubicBezTo>
                  <a:pt x="407101" y="1818572"/>
                  <a:pt x="0" y="1411471"/>
                  <a:pt x="0" y="909286"/>
                </a:cubicBezTo>
                <a:cubicBezTo>
                  <a:pt x="0" y="407101"/>
                  <a:pt x="407101" y="0"/>
                  <a:pt x="9092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11DFA72-27F3-46D2-B4BC-9A8A8CB5D497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318170" y="2039818"/>
            <a:ext cx="1818572" cy="1818572"/>
          </a:xfrm>
          <a:custGeom>
            <a:avLst/>
            <a:gdLst>
              <a:gd name="connsiteX0" fmla="*/ 909286 w 1818572"/>
              <a:gd name="connsiteY0" fmla="*/ 0 h 1818572"/>
              <a:gd name="connsiteX1" fmla="*/ 1818572 w 1818572"/>
              <a:gd name="connsiteY1" fmla="*/ 909286 h 1818572"/>
              <a:gd name="connsiteX2" fmla="*/ 909286 w 1818572"/>
              <a:gd name="connsiteY2" fmla="*/ 1818572 h 1818572"/>
              <a:gd name="connsiteX3" fmla="*/ 0 w 1818572"/>
              <a:gd name="connsiteY3" fmla="*/ 909286 h 1818572"/>
              <a:gd name="connsiteX4" fmla="*/ 909286 w 1818572"/>
              <a:gd name="connsiteY4" fmla="*/ 0 h 181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572" h="1818572">
                <a:moveTo>
                  <a:pt x="909286" y="0"/>
                </a:moveTo>
                <a:cubicBezTo>
                  <a:pt x="1411471" y="0"/>
                  <a:pt x="1818572" y="407101"/>
                  <a:pt x="1818572" y="909286"/>
                </a:cubicBezTo>
                <a:cubicBezTo>
                  <a:pt x="1818572" y="1411471"/>
                  <a:pt x="1411471" y="1818572"/>
                  <a:pt x="909286" y="1818572"/>
                </a:cubicBezTo>
                <a:cubicBezTo>
                  <a:pt x="407101" y="1818572"/>
                  <a:pt x="0" y="1411471"/>
                  <a:pt x="0" y="909286"/>
                </a:cubicBezTo>
                <a:cubicBezTo>
                  <a:pt x="0" y="407101"/>
                  <a:pt x="407101" y="0"/>
                  <a:pt x="9092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003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27F2C99-23F7-4F31-9011-BF2D7C87FA25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279327" y="3701143"/>
            <a:ext cx="1878249" cy="1506961"/>
          </a:xfrm>
          <a:custGeom>
            <a:avLst/>
            <a:gdLst>
              <a:gd name="connsiteX0" fmla="*/ 0 w 1878249"/>
              <a:gd name="connsiteY0" fmla="*/ 0 h 1506961"/>
              <a:gd name="connsiteX1" fmla="*/ 1878249 w 1878249"/>
              <a:gd name="connsiteY1" fmla="*/ 0 h 1506961"/>
              <a:gd name="connsiteX2" fmla="*/ 1878249 w 1878249"/>
              <a:gd name="connsiteY2" fmla="*/ 1506961 h 1506961"/>
              <a:gd name="connsiteX3" fmla="*/ 0 w 1878249"/>
              <a:gd name="connsiteY3" fmla="*/ 1506961 h 150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8249" h="1506961">
                <a:moveTo>
                  <a:pt x="0" y="0"/>
                </a:moveTo>
                <a:lnTo>
                  <a:pt x="1878249" y="0"/>
                </a:lnTo>
                <a:lnTo>
                  <a:pt x="1878249" y="1506961"/>
                </a:lnTo>
                <a:lnTo>
                  <a:pt x="0" y="1506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022704E-A186-4395-8194-688F95E21AEF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1279329" y="1814514"/>
            <a:ext cx="1878249" cy="1683430"/>
          </a:xfrm>
          <a:custGeom>
            <a:avLst/>
            <a:gdLst>
              <a:gd name="connsiteX0" fmla="*/ 0 w 1878249"/>
              <a:gd name="connsiteY0" fmla="*/ 0 h 1683430"/>
              <a:gd name="connsiteX1" fmla="*/ 1878249 w 1878249"/>
              <a:gd name="connsiteY1" fmla="*/ 0 h 1683430"/>
              <a:gd name="connsiteX2" fmla="*/ 1878249 w 1878249"/>
              <a:gd name="connsiteY2" fmla="*/ 1683430 h 1683430"/>
              <a:gd name="connsiteX3" fmla="*/ 0 w 1878249"/>
              <a:gd name="connsiteY3" fmla="*/ 1683430 h 1683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8249" h="1683430">
                <a:moveTo>
                  <a:pt x="0" y="0"/>
                </a:moveTo>
                <a:lnTo>
                  <a:pt x="1878249" y="0"/>
                </a:lnTo>
                <a:lnTo>
                  <a:pt x="1878249" y="1683430"/>
                </a:lnTo>
                <a:lnTo>
                  <a:pt x="0" y="16834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2C099FF-1C2F-4712-B146-31A34F201E9D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9034425" y="1814514"/>
            <a:ext cx="1878249" cy="1683430"/>
          </a:xfrm>
          <a:custGeom>
            <a:avLst/>
            <a:gdLst>
              <a:gd name="connsiteX0" fmla="*/ 0 w 1878249"/>
              <a:gd name="connsiteY0" fmla="*/ 0 h 1683430"/>
              <a:gd name="connsiteX1" fmla="*/ 1878249 w 1878249"/>
              <a:gd name="connsiteY1" fmla="*/ 0 h 1683430"/>
              <a:gd name="connsiteX2" fmla="*/ 1878249 w 1878249"/>
              <a:gd name="connsiteY2" fmla="*/ 1683430 h 1683430"/>
              <a:gd name="connsiteX3" fmla="*/ 0 w 1878249"/>
              <a:gd name="connsiteY3" fmla="*/ 1683430 h 1683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8249" h="1683430">
                <a:moveTo>
                  <a:pt x="0" y="0"/>
                </a:moveTo>
                <a:lnTo>
                  <a:pt x="1878249" y="0"/>
                </a:lnTo>
                <a:lnTo>
                  <a:pt x="1878249" y="1683430"/>
                </a:lnTo>
                <a:lnTo>
                  <a:pt x="0" y="16834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C67A550-4782-4E4E-8444-35ABFF33B201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9034424" y="3701143"/>
            <a:ext cx="1878249" cy="1506961"/>
          </a:xfrm>
          <a:custGeom>
            <a:avLst/>
            <a:gdLst>
              <a:gd name="connsiteX0" fmla="*/ 0 w 1878249"/>
              <a:gd name="connsiteY0" fmla="*/ 0 h 1506961"/>
              <a:gd name="connsiteX1" fmla="*/ 1878249 w 1878249"/>
              <a:gd name="connsiteY1" fmla="*/ 0 h 1506961"/>
              <a:gd name="connsiteX2" fmla="*/ 1878249 w 1878249"/>
              <a:gd name="connsiteY2" fmla="*/ 1506961 h 1506961"/>
              <a:gd name="connsiteX3" fmla="*/ 0 w 1878249"/>
              <a:gd name="connsiteY3" fmla="*/ 1506961 h 150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8249" h="1506961">
                <a:moveTo>
                  <a:pt x="0" y="0"/>
                </a:moveTo>
                <a:lnTo>
                  <a:pt x="1878249" y="0"/>
                </a:lnTo>
                <a:lnTo>
                  <a:pt x="1878249" y="1506961"/>
                </a:lnTo>
                <a:lnTo>
                  <a:pt x="0" y="1506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9ABF756-360E-4BC2-BBBE-05A5FCBFCB3A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3339548" y="1814513"/>
            <a:ext cx="5512904" cy="3393591"/>
          </a:xfrm>
          <a:custGeom>
            <a:avLst/>
            <a:gdLst>
              <a:gd name="connsiteX0" fmla="*/ 0 w 5512904"/>
              <a:gd name="connsiteY0" fmla="*/ 0 h 3393591"/>
              <a:gd name="connsiteX1" fmla="*/ 5512904 w 5512904"/>
              <a:gd name="connsiteY1" fmla="*/ 0 h 3393591"/>
              <a:gd name="connsiteX2" fmla="*/ 5512904 w 5512904"/>
              <a:gd name="connsiteY2" fmla="*/ 3393591 h 3393591"/>
              <a:gd name="connsiteX3" fmla="*/ 0 w 5512904"/>
              <a:gd name="connsiteY3" fmla="*/ 3393591 h 3393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2904" h="3393591">
                <a:moveTo>
                  <a:pt x="0" y="0"/>
                </a:moveTo>
                <a:lnTo>
                  <a:pt x="5512904" y="0"/>
                </a:lnTo>
                <a:lnTo>
                  <a:pt x="5512904" y="3393591"/>
                </a:lnTo>
                <a:lnTo>
                  <a:pt x="0" y="33935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42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0965023-35A7-4B9F-BF8E-4536C9351ECD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4723315" y="2176888"/>
            <a:ext cx="2816001" cy="3885840"/>
          </a:xfrm>
          <a:custGeom>
            <a:avLst/>
            <a:gdLst>
              <a:gd name="connsiteX0" fmla="*/ 0 w 2816001"/>
              <a:gd name="connsiteY0" fmla="*/ 0 h 3885840"/>
              <a:gd name="connsiteX1" fmla="*/ 2816001 w 2816001"/>
              <a:gd name="connsiteY1" fmla="*/ 0 h 3885840"/>
              <a:gd name="connsiteX2" fmla="*/ 2816001 w 2816001"/>
              <a:gd name="connsiteY2" fmla="*/ 3885840 h 3885840"/>
              <a:gd name="connsiteX3" fmla="*/ 0 w 2816001"/>
              <a:gd name="connsiteY3" fmla="*/ 3885840 h 388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6001" h="3885840">
                <a:moveTo>
                  <a:pt x="0" y="0"/>
                </a:moveTo>
                <a:lnTo>
                  <a:pt x="2816001" y="0"/>
                </a:lnTo>
                <a:lnTo>
                  <a:pt x="2816001" y="3885840"/>
                </a:lnTo>
                <a:lnTo>
                  <a:pt x="0" y="38858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899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4522398-5A02-4397-BC59-E6C2271DEA68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4690702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1513619-F7AB-46D3-B27B-26AC7CA19CC9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813859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374D845-D785-47C9-B1AF-7907947F6B2B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567544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80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18968F7-58F9-4A4C-8F3B-9B81409F8FA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965371" y="1272380"/>
            <a:ext cx="5152572" cy="2634678"/>
          </a:xfrm>
          <a:custGeom>
            <a:avLst/>
            <a:gdLst>
              <a:gd name="connsiteX0" fmla="*/ 0 w 5152572"/>
              <a:gd name="connsiteY0" fmla="*/ 0 h 2634678"/>
              <a:gd name="connsiteX1" fmla="*/ 5152572 w 5152572"/>
              <a:gd name="connsiteY1" fmla="*/ 0 h 2634678"/>
              <a:gd name="connsiteX2" fmla="*/ 5152572 w 5152572"/>
              <a:gd name="connsiteY2" fmla="*/ 2634678 h 2634678"/>
              <a:gd name="connsiteX3" fmla="*/ 0 w 5152572"/>
              <a:gd name="connsiteY3" fmla="*/ 2634678 h 263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2572" h="2634678">
                <a:moveTo>
                  <a:pt x="0" y="0"/>
                </a:moveTo>
                <a:lnTo>
                  <a:pt x="5152572" y="0"/>
                </a:lnTo>
                <a:lnTo>
                  <a:pt x="5152572" y="2634678"/>
                </a:lnTo>
                <a:lnTo>
                  <a:pt x="0" y="26346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839C573-0CA2-4489-8D7B-5A8CC8E8AA53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4953000"/>
            <a:ext cx="12192000" cy="1905000"/>
          </a:xfrm>
          <a:custGeom>
            <a:avLst/>
            <a:gdLst>
              <a:gd name="connsiteX0" fmla="*/ 0 w 12192000"/>
              <a:gd name="connsiteY0" fmla="*/ 0 h 1905000"/>
              <a:gd name="connsiteX1" fmla="*/ 12192000 w 12192000"/>
              <a:gd name="connsiteY1" fmla="*/ 0 h 1905000"/>
              <a:gd name="connsiteX2" fmla="*/ 12192000 w 12192000"/>
              <a:gd name="connsiteY2" fmla="*/ 1905000 h 1905000"/>
              <a:gd name="connsiteX3" fmla="*/ 0 w 12192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5000">
                <a:moveTo>
                  <a:pt x="0" y="0"/>
                </a:moveTo>
                <a:lnTo>
                  <a:pt x="12192000" y="0"/>
                </a:lnTo>
                <a:lnTo>
                  <a:pt x="12192000" y="1905000"/>
                </a:lnTo>
                <a:lnTo>
                  <a:pt x="0" y="1905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0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1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72B41BD-95C6-4FDF-8C15-24F76A42BCED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1" y="0"/>
            <a:ext cx="5796225" cy="3440262"/>
          </a:xfrm>
          <a:custGeom>
            <a:avLst/>
            <a:gdLst>
              <a:gd name="connsiteX0" fmla="*/ 0 w 5796225"/>
              <a:gd name="connsiteY0" fmla="*/ 0 h 3440262"/>
              <a:gd name="connsiteX1" fmla="*/ 5796225 w 5796225"/>
              <a:gd name="connsiteY1" fmla="*/ 0 h 3440262"/>
              <a:gd name="connsiteX2" fmla="*/ 5796225 w 5796225"/>
              <a:gd name="connsiteY2" fmla="*/ 3440262 h 3440262"/>
              <a:gd name="connsiteX3" fmla="*/ 0 w 5796225"/>
              <a:gd name="connsiteY3" fmla="*/ 3440262 h 344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6225" h="3440262">
                <a:moveTo>
                  <a:pt x="0" y="0"/>
                </a:moveTo>
                <a:lnTo>
                  <a:pt x="5796225" y="0"/>
                </a:lnTo>
                <a:lnTo>
                  <a:pt x="5796225" y="3440262"/>
                </a:lnTo>
                <a:lnTo>
                  <a:pt x="0" y="344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B44AC1E-9588-4E89-8DCC-CA65CED4D74A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9061877" y="1"/>
            <a:ext cx="3130124" cy="3440263"/>
          </a:xfrm>
          <a:custGeom>
            <a:avLst/>
            <a:gdLst>
              <a:gd name="connsiteX0" fmla="*/ 0 w 3130124"/>
              <a:gd name="connsiteY0" fmla="*/ 0 h 3440263"/>
              <a:gd name="connsiteX1" fmla="*/ 3130124 w 3130124"/>
              <a:gd name="connsiteY1" fmla="*/ 0 h 3440263"/>
              <a:gd name="connsiteX2" fmla="*/ 3130124 w 3130124"/>
              <a:gd name="connsiteY2" fmla="*/ 3440263 h 3440263"/>
              <a:gd name="connsiteX3" fmla="*/ 0 w 3130124"/>
              <a:gd name="connsiteY3" fmla="*/ 3440263 h 344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124" h="3440263">
                <a:moveTo>
                  <a:pt x="0" y="0"/>
                </a:moveTo>
                <a:lnTo>
                  <a:pt x="3130124" y="0"/>
                </a:lnTo>
                <a:lnTo>
                  <a:pt x="3130124" y="3440263"/>
                </a:lnTo>
                <a:lnTo>
                  <a:pt x="0" y="34402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5E73CBD-13B4-47B4-9DD2-2B2A3D59E580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796225" y="3440264"/>
            <a:ext cx="3265653" cy="3474019"/>
          </a:xfrm>
          <a:custGeom>
            <a:avLst/>
            <a:gdLst>
              <a:gd name="connsiteX0" fmla="*/ 0 w 3265653"/>
              <a:gd name="connsiteY0" fmla="*/ 0 h 3474019"/>
              <a:gd name="connsiteX1" fmla="*/ 3265653 w 3265653"/>
              <a:gd name="connsiteY1" fmla="*/ 0 h 3474019"/>
              <a:gd name="connsiteX2" fmla="*/ 3265653 w 3265653"/>
              <a:gd name="connsiteY2" fmla="*/ 3474019 h 3474019"/>
              <a:gd name="connsiteX3" fmla="*/ 0 w 3265653"/>
              <a:gd name="connsiteY3" fmla="*/ 3474019 h 3474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5653" h="3474019">
                <a:moveTo>
                  <a:pt x="0" y="0"/>
                </a:moveTo>
                <a:lnTo>
                  <a:pt x="3265653" y="0"/>
                </a:lnTo>
                <a:lnTo>
                  <a:pt x="3265653" y="3474019"/>
                </a:lnTo>
                <a:lnTo>
                  <a:pt x="0" y="34740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9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A9D750-2B57-4E41-A31B-27032C201CC3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2376355" y="0"/>
            <a:ext cx="8143595" cy="6858000"/>
          </a:xfrm>
          <a:custGeom>
            <a:avLst/>
            <a:gdLst>
              <a:gd name="connsiteX0" fmla="*/ 0 w 8143595"/>
              <a:gd name="connsiteY0" fmla="*/ 0 h 6858000"/>
              <a:gd name="connsiteX1" fmla="*/ 4653376 w 8143595"/>
              <a:gd name="connsiteY1" fmla="*/ 0 h 6858000"/>
              <a:gd name="connsiteX2" fmla="*/ 8143595 w 8143595"/>
              <a:gd name="connsiteY2" fmla="*/ 6858000 h 6858000"/>
              <a:gd name="connsiteX3" fmla="*/ 3371571 w 8143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43595" h="6858000">
                <a:moveTo>
                  <a:pt x="0" y="0"/>
                </a:moveTo>
                <a:lnTo>
                  <a:pt x="4653376" y="0"/>
                </a:lnTo>
                <a:lnTo>
                  <a:pt x="8143595" y="6858000"/>
                </a:lnTo>
                <a:lnTo>
                  <a:pt x="3371571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1E0EB7-F40A-48BF-A627-FFAC2C7B768A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7029730" y="0"/>
            <a:ext cx="5162271" cy="6858000"/>
          </a:xfrm>
          <a:custGeom>
            <a:avLst/>
            <a:gdLst>
              <a:gd name="connsiteX0" fmla="*/ 0 w 5162271"/>
              <a:gd name="connsiteY0" fmla="*/ 0 h 6858000"/>
              <a:gd name="connsiteX1" fmla="*/ 5162271 w 5162271"/>
              <a:gd name="connsiteY1" fmla="*/ 0 h 6858000"/>
              <a:gd name="connsiteX2" fmla="*/ 5162271 w 5162271"/>
              <a:gd name="connsiteY2" fmla="*/ 6858000 h 6858000"/>
              <a:gd name="connsiteX3" fmla="*/ 3490219 w 51622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2271" h="6858000">
                <a:moveTo>
                  <a:pt x="0" y="0"/>
                </a:moveTo>
                <a:lnTo>
                  <a:pt x="5162271" y="0"/>
                </a:lnTo>
                <a:lnTo>
                  <a:pt x="5162271" y="6858000"/>
                </a:lnTo>
                <a:lnTo>
                  <a:pt x="3490219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5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4015" r:id="rId4"/>
    <p:sldLayoutId id="2147483650" r:id="rId5"/>
    <p:sldLayoutId id="2147483713" r:id="rId6"/>
    <p:sldLayoutId id="2147483723" r:id="rId7"/>
    <p:sldLayoutId id="2147484012" r:id="rId8"/>
    <p:sldLayoutId id="2147484013" r:id="rId9"/>
    <p:sldLayoutId id="2147484014" r:id="rId10"/>
    <p:sldLayoutId id="2147484016" r:id="rId11"/>
    <p:sldLayoutId id="2147484017" r:id="rId12"/>
    <p:sldLayoutId id="2147484018" r:id="rId13"/>
    <p:sldLayoutId id="2147484019" r:id="rId14"/>
    <p:sldLayoutId id="2147484020" r:id="rId15"/>
    <p:sldLayoutId id="2147484021" r:id="rId16"/>
    <p:sldLayoutId id="2147484022" r:id="rId17"/>
    <p:sldLayoutId id="2147484023" r:id="rId18"/>
    <p:sldLayoutId id="2147484024" r:id="rId19"/>
    <p:sldLayoutId id="2147484025" r:id="rId20"/>
    <p:sldLayoutId id="2147484026" r:id="rId21"/>
    <p:sldLayoutId id="2147484027" r:id="rId2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762DF5D-BF88-4E23-BEA1-9394D2FA0E1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9D320D4-6201-4542-BE8A-8CBCF6BFAD2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7A44839-4809-4457-B868-D2686ADF38C0}"/>
              </a:ext>
            </a:extLst>
          </p:cNvPr>
          <p:cNvGrpSpPr/>
          <p:nvPr/>
        </p:nvGrpSpPr>
        <p:grpSpPr>
          <a:xfrm>
            <a:off x="4460875" y="1538288"/>
            <a:ext cx="3270250" cy="3781425"/>
            <a:chOff x="-7842250" y="1820863"/>
            <a:chExt cx="3270250" cy="3781425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B277DED1-BFE8-404C-8398-8BFB2D2D1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2250" y="4870450"/>
              <a:ext cx="642938" cy="455612"/>
            </a:xfrm>
            <a:custGeom>
              <a:avLst/>
              <a:gdLst>
                <a:gd name="T0" fmla="*/ 13 w 511"/>
                <a:gd name="T1" fmla="*/ 10 h 363"/>
                <a:gd name="T2" fmla="*/ 65 w 511"/>
                <a:gd name="T3" fmla="*/ 12 h 363"/>
                <a:gd name="T4" fmla="*/ 106 w 511"/>
                <a:gd name="T5" fmla="*/ 10 h 363"/>
                <a:gd name="T6" fmla="*/ 113 w 511"/>
                <a:gd name="T7" fmla="*/ 16 h 363"/>
                <a:gd name="T8" fmla="*/ 93 w 511"/>
                <a:gd name="T9" fmla="*/ 38 h 363"/>
                <a:gd name="T10" fmla="*/ 160 w 511"/>
                <a:gd name="T11" fmla="*/ 200 h 363"/>
                <a:gd name="T12" fmla="*/ 202 w 511"/>
                <a:gd name="T13" fmla="*/ 288 h 363"/>
                <a:gd name="T14" fmla="*/ 241 w 511"/>
                <a:gd name="T15" fmla="*/ 203 h 363"/>
                <a:gd name="T16" fmla="*/ 251 w 511"/>
                <a:gd name="T17" fmla="*/ 177 h 363"/>
                <a:gd name="T18" fmla="*/ 185 w 511"/>
                <a:gd name="T19" fmla="*/ 34 h 363"/>
                <a:gd name="T20" fmla="*/ 164 w 511"/>
                <a:gd name="T21" fmla="*/ 24 h 363"/>
                <a:gd name="T22" fmla="*/ 145 w 511"/>
                <a:gd name="T23" fmla="*/ 16 h 363"/>
                <a:gd name="T24" fmla="*/ 158 w 511"/>
                <a:gd name="T25" fmla="*/ 10 h 363"/>
                <a:gd name="T26" fmla="*/ 211 w 511"/>
                <a:gd name="T27" fmla="*/ 12 h 363"/>
                <a:gd name="T28" fmla="*/ 242 w 511"/>
                <a:gd name="T29" fmla="*/ 10 h 363"/>
                <a:gd name="T30" fmla="*/ 257 w 511"/>
                <a:gd name="T31" fmla="*/ 14 h 363"/>
                <a:gd name="T32" fmla="*/ 236 w 511"/>
                <a:gd name="T33" fmla="*/ 38 h 363"/>
                <a:gd name="T34" fmla="*/ 251 w 511"/>
                <a:gd name="T35" fmla="*/ 80 h 363"/>
                <a:gd name="T36" fmla="*/ 273 w 511"/>
                <a:gd name="T37" fmla="*/ 128 h 363"/>
                <a:gd name="T38" fmla="*/ 308 w 511"/>
                <a:gd name="T39" fmla="*/ 37 h 363"/>
                <a:gd name="T40" fmla="*/ 279 w 511"/>
                <a:gd name="T41" fmla="*/ 14 h 363"/>
                <a:gd name="T42" fmla="*/ 290 w 511"/>
                <a:gd name="T43" fmla="*/ 9 h 363"/>
                <a:gd name="T44" fmla="*/ 320 w 511"/>
                <a:gd name="T45" fmla="*/ 10 h 363"/>
                <a:gd name="T46" fmla="*/ 328 w 511"/>
                <a:gd name="T47" fmla="*/ 10 h 363"/>
                <a:gd name="T48" fmla="*/ 354 w 511"/>
                <a:gd name="T49" fmla="*/ 9 h 363"/>
                <a:gd name="T50" fmla="*/ 358 w 511"/>
                <a:gd name="T51" fmla="*/ 9 h 363"/>
                <a:gd name="T52" fmla="*/ 364 w 511"/>
                <a:gd name="T53" fmla="*/ 14 h 363"/>
                <a:gd name="T54" fmla="*/ 343 w 511"/>
                <a:gd name="T55" fmla="*/ 27 h 363"/>
                <a:gd name="T56" fmla="*/ 329 w 511"/>
                <a:gd name="T57" fmla="*/ 49 h 363"/>
                <a:gd name="T58" fmla="*/ 286 w 511"/>
                <a:gd name="T59" fmla="*/ 158 h 363"/>
                <a:gd name="T60" fmla="*/ 350 w 511"/>
                <a:gd name="T61" fmla="*/ 292 h 363"/>
                <a:gd name="T62" fmla="*/ 455 w 511"/>
                <a:gd name="T63" fmla="*/ 39 h 363"/>
                <a:gd name="T64" fmla="*/ 420 w 511"/>
                <a:gd name="T65" fmla="*/ 14 h 363"/>
                <a:gd name="T66" fmla="*/ 429 w 511"/>
                <a:gd name="T67" fmla="*/ 10 h 363"/>
                <a:gd name="T68" fmla="*/ 459 w 511"/>
                <a:gd name="T69" fmla="*/ 10 h 363"/>
                <a:gd name="T70" fmla="*/ 501 w 511"/>
                <a:gd name="T71" fmla="*/ 9 h 363"/>
                <a:gd name="T72" fmla="*/ 511 w 511"/>
                <a:gd name="T73" fmla="*/ 16 h 363"/>
                <a:gd name="T74" fmla="*/ 491 w 511"/>
                <a:gd name="T75" fmla="*/ 33 h 363"/>
                <a:gd name="T76" fmla="*/ 473 w 511"/>
                <a:gd name="T77" fmla="*/ 67 h 363"/>
                <a:gd name="T78" fmla="*/ 337 w 511"/>
                <a:gd name="T79" fmla="*/ 361 h 363"/>
                <a:gd name="T80" fmla="*/ 315 w 511"/>
                <a:gd name="T81" fmla="*/ 319 h 363"/>
                <a:gd name="T82" fmla="*/ 263 w 511"/>
                <a:gd name="T83" fmla="*/ 205 h 363"/>
                <a:gd name="T84" fmla="*/ 202 w 511"/>
                <a:gd name="T85" fmla="*/ 344 h 363"/>
                <a:gd name="T86" fmla="*/ 192 w 511"/>
                <a:gd name="T87" fmla="*/ 363 h 363"/>
                <a:gd name="T88" fmla="*/ 126 w 511"/>
                <a:gd name="T89" fmla="*/ 219 h 363"/>
                <a:gd name="T90" fmla="*/ 67 w 511"/>
                <a:gd name="T91" fmla="*/ 82 h 363"/>
                <a:gd name="T92" fmla="*/ 0 w 511"/>
                <a:gd name="T93" fmla="*/ 17 h 363"/>
                <a:gd name="T94" fmla="*/ 13 w 511"/>
                <a:gd name="T95" fmla="*/ 1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363">
                  <a:moveTo>
                    <a:pt x="13" y="10"/>
                  </a:moveTo>
                  <a:cubicBezTo>
                    <a:pt x="24" y="10"/>
                    <a:pt x="34" y="12"/>
                    <a:pt x="65" y="12"/>
                  </a:cubicBezTo>
                  <a:cubicBezTo>
                    <a:pt x="88" y="12"/>
                    <a:pt x="100" y="10"/>
                    <a:pt x="106" y="10"/>
                  </a:cubicBezTo>
                  <a:cubicBezTo>
                    <a:pt x="112" y="10"/>
                    <a:pt x="113" y="12"/>
                    <a:pt x="113" y="16"/>
                  </a:cubicBezTo>
                  <a:cubicBezTo>
                    <a:pt x="113" y="24"/>
                    <a:pt x="93" y="23"/>
                    <a:pt x="93" y="38"/>
                  </a:cubicBezTo>
                  <a:cubicBezTo>
                    <a:pt x="93" y="53"/>
                    <a:pt x="109" y="83"/>
                    <a:pt x="160" y="200"/>
                  </a:cubicBezTo>
                  <a:cubicBezTo>
                    <a:pt x="176" y="236"/>
                    <a:pt x="197" y="288"/>
                    <a:pt x="202" y="288"/>
                  </a:cubicBezTo>
                  <a:cubicBezTo>
                    <a:pt x="205" y="288"/>
                    <a:pt x="228" y="236"/>
                    <a:pt x="241" y="203"/>
                  </a:cubicBezTo>
                  <a:cubicBezTo>
                    <a:pt x="246" y="190"/>
                    <a:pt x="251" y="186"/>
                    <a:pt x="251" y="177"/>
                  </a:cubicBezTo>
                  <a:cubicBezTo>
                    <a:pt x="251" y="171"/>
                    <a:pt x="197" y="47"/>
                    <a:pt x="185" y="34"/>
                  </a:cubicBezTo>
                  <a:cubicBezTo>
                    <a:pt x="176" y="24"/>
                    <a:pt x="170" y="25"/>
                    <a:pt x="164" y="24"/>
                  </a:cubicBezTo>
                  <a:cubicBezTo>
                    <a:pt x="145" y="22"/>
                    <a:pt x="145" y="21"/>
                    <a:pt x="145" y="16"/>
                  </a:cubicBezTo>
                  <a:cubicBezTo>
                    <a:pt x="145" y="10"/>
                    <a:pt x="153" y="10"/>
                    <a:pt x="158" y="10"/>
                  </a:cubicBezTo>
                  <a:cubicBezTo>
                    <a:pt x="169" y="10"/>
                    <a:pt x="179" y="12"/>
                    <a:pt x="211" y="12"/>
                  </a:cubicBezTo>
                  <a:cubicBezTo>
                    <a:pt x="215" y="12"/>
                    <a:pt x="230" y="10"/>
                    <a:pt x="242" y="10"/>
                  </a:cubicBezTo>
                  <a:cubicBezTo>
                    <a:pt x="251" y="10"/>
                    <a:pt x="257" y="11"/>
                    <a:pt x="257" y="14"/>
                  </a:cubicBezTo>
                  <a:cubicBezTo>
                    <a:pt x="257" y="21"/>
                    <a:pt x="236" y="22"/>
                    <a:pt x="236" y="38"/>
                  </a:cubicBezTo>
                  <a:cubicBezTo>
                    <a:pt x="236" y="48"/>
                    <a:pt x="242" y="60"/>
                    <a:pt x="251" y="80"/>
                  </a:cubicBezTo>
                  <a:cubicBezTo>
                    <a:pt x="255" y="90"/>
                    <a:pt x="269" y="128"/>
                    <a:pt x="273" y="128"/>
                  </a:cubicBezTo>
                  <a:cubicBezTo>
                    <a:pt x="279" y="128"/>
                    <a:pt x="308" y="47"/>
                    <a:pt x="308" y="37"/>
                  </a:cubicBezTo>
                  <a:cubicBezTo>
                    <a:pt x="308" y="17"/>
                    <a:pt x="279" y="25"/>
                    <a:pt x="279" y="14"/>
                  </a:cubicBezTo>
                  <a:cubicBezTo>
                    <a:pt x="279" y="10"/>
                    <a:pt x="283" y="9"/>
                    <a:pt x="290" y="9"/>
                  </a:cubicBezTo>
                  <a:cubicBezTo>
                    <a:pt x="296" y="9"/>
                    <a:pt x="311" y="10"/>
                    <a:pt x="320" y="10"/>
                  </a:cubicBezTo>
                  <a:cubicBezTo>
                    <a:pt x="328" y="10"/>
                    <a:pt x="328" y="10"/>
                    <a:pt x="328" y="10"/>
                  </a:cubicBezTo>
                  <a:cubicBezTo>
                    <a:pt x="334" y="10"/>
                    <a:pt x="341" y="10"/>
                    <a:pt x="354" y="9"/>
                  </a:cubicBezTo>
                  <a:cubicBezTo>
                    <a:pt x="358" y="9"/>
                    <a:pt x="358" y="9"/>
                    <a:pt x="358" y="9"/>
                  </a:cubicBezTo>
                  <a:cubicBezTo>
                    <a:pt x="361" y="9"/>
                    <a:pt x="364" y="10"/>
                    <a:pt x="364" y="14"/>
                  </a:cubicBezTo>
                  <a:cubicBezTo>
                    <a:pt x="364" y="22"/>
                    <a:pt x="350" y="19"/>
                    <a:pt x="343" y="27"/>
                  </a:cubicBezTo>
                  <a:cubicBezTo>
                    <a:pt x="338" y="32"/>
                    <a:pt x="334" y="39"/>
                    <a:pt x="329" y="49"/>
                  </a:cubicBezTo>
                  <a:cubicBezTo>
                    <a:pt x="287" y="150"/>
                    <a:pt x="286" y="149"/>
                    <a:pt x="286" y="158"/>
                  </a:cubicBezTo>
                  <a:cubicBezTo>
                    <a:pt x="286" y="160"/>
                    <a:pt x="342" y="292"/>
                    <a:pt x="350" y="292"/>
                  </a:cubicBezTo>
                  <a:cubicBezTo>
                    <a:pt x="357" y="292"/>
                    <a:pt x="455" y="55"/>
                    <a:pt x="455" y="39"/>
                  </a:cubicBezTo>
                  <a:cubicBezTo>
                    <a:pt x="455" y="16"/>
                    <a:pt x="420" y="26"/>
                    <a:pt x="420" y="14"/>
                  </a:cubicBezTo>
                  <a:cubicBezTo>
                    <a:pt x="420" y="10"/>
                    <a:pt x="420" y="10"/>
                    <a:pt x="429" y="10"/>
                  </a:cubicBezTo>
                  <a:cubicBezTo>
                    <a:pt x="435" y="10"/>
                    <a:pt x="442" y="10"/>
                    <a:pt x="459" y="10"/>
                  </a:cubicBezTo>
                  <a:cubicBezTo>
                    <a:pt x="477" y="10"/>
                    <a:pt x="478" y="9"/>
                    <a:pt x="501" y="9"/>
                  </a:cubicBezTo>
                  <a:cubicBezTo>
                    <a:pt x="507" y="9"/>
                    <a:pt x="511" y="10"/>
                    <a:pt x="511" y="16"/>
                  </a:cubicBezTo>
                  <a:cubicBezTo>
                    <a:pt x="511" y="24"/>
                    <a:pt x="501" y="23"/>
                    <a:pt x="491" y="33"/>
                  </a:cubicBezTo>
                  <a:cubicBezTo>
                    <a:pt x="483" y="41"/>
                    <a:pt x="481" y="49"/>
                    <a:pt x="473" y="67"/>
                  </a:cubicBezTo>
                  <a:cubicBezTo>
                    <a:pt x="342" y="361"/>
                    <a:pt x="344" y="361"/>
                    <a:pt x="337" y="361"/>
                  </a:cubicBezTo>
                  <a:cubicBezTo>
                    <a:pt x="332" y="361"/>
                    <a:pt x="323" y="335"/>
                    <a:pt x="315" y="319"/>
                  </a:cubicBezTo>
                  <a:cubicBezTo>
                    <a:pt x="295" y="273"/>
                    <a:pt x="268" y="205"/>
                    <a:pt x="263" y="205"/>
                  </a:cubicBezTo>
                  <a:cubicBezTo>
                    <a:pt x="256" y="205"/>
                    <a:pt x="203" y="340"/>
                    <a:pt x="202" y="344"/>
                  </a:cubicBezTo>
                  <a:cubicBezTo>
                    <a:pt x="197" y="358"/>
                    <a:pt x="197" y="363"/>
                    <a:pt x="192" y="363"/>
                  </a:cubicBezTo>
                  <a:cubicBezTo>
                    <a:pt x="182" y="363"/>
                    <a:pt x="169" y="314"/>
                    <a:pt x="126" y="219"/>
                  </a:cubicBezTo>
                  <a:cubicBezTo>
                    <a:pt x="91" y="143"/>
                    <a:pt x="76" y="105"/>
                    <a:pt x="67" y="82"/>
                  </a:cubicBezTo>
                  <a:cubicBezTo>
                    <a:pt x="34" y="0"/>
                    <a:pt x="0" y="39"/>
                    <a:pt x="0" y="17"/>
                  </a:cubicBezTo>
                  <a:cubicBezTo>
                    <a:pt x="0" y="11"/>
                    <a:pt x="8" y="10"/>
                    <a:pt x="1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95AB607A-7FA7-46F0-8EE8-17192F673C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224713" y="4875213"/>
              <a:ext cx="463550" cy="434975"/>
            </a:xfrm>
            <a:custGeom>
              <a:avLst/>
              <a:gdLst>
                <a:gd name="T0" fmla="*/ 8 w 369"/>
                <a:gd name="T1" fmla="*/ 332 h 347"/>
                <a:gd name="T2" fmla="*/ 173 w 369"/>
                <a:gd name="T3" fmla="*/ 11 h 347"/>
                <a:gd name="T4" fmla="*/ 188 w 369"/>
                <a:gd name="T5" fmla="*/ 0 h 347"/>
                <a:gd name="T6" fmla="*/ 222 w 369"/>
                <a:gd name="T7" fmla="*/ 77 h 347"/>
                <a:gd name="T8" fmla="*/ 316 w 369"/>
                <a:gd name="T9" fmla="*/ 296 h 347"/>
                <a:gd name="T10" fmla="*/ 369 w 369"/>
                <a:gd name="T11" fmla="*/ 339 h 347"/>
                <a:gd name="T12" fmla="*/ 356 w 369"/>
                <a:gd name="T13" fmla="*/ 346 h 347"/>
                <a:gd name="T14" fmla="*/ 313 w 369"/>
                <a:gd name="T15" fmla="*/ 343 h 347"/>
                <a:gd name="T16" fmla="*/ 268 w 369"/>
                <a:gd name="T17" fmla="*/ 345 h 347"/>
                <a:gd name="T18" fmla="*/ 246 w 369"/>
                <a:gd name="T19" fmla="*/ 339 h 347"/>
                <a:gd name="T20" fmla="*/ 269 w 369"/>
                <a:gd name="T21" fmla="*/ 316 h 347"/>
                <a:gd name="T22" fmla="*/ 237 w 369"/>
                <a:gd name="T23" fmla="*/ 226 h 347"/>
                <a:gd name="T24" fmla="*/ 218 w 369"/>
                <a:gd name="T25" fmla="*/ 218 h 347"/>
                <a:gd name="T26" fmla="*/ 160 w 369"/>
                <a:gd name="T27" fmla="*/ 218 h 347"/>
                <a:gd name="T28" fmla="*/ 135 w 369"/>
                <a:gd name="T29" fmla="*/ 218 h 347"/>
                <a:gd name="T30" fmla="*/ 98 w 369"/>
                <a:gd name="T31" fmla="*/ 232 h 347"/>
                <a:gd name="T32" fmla="*/ 68 w 369"/>
                <a:gd name="T33" fmla="*/ 307 h 347"/>
                <a:gd name="T34" fmla="*/ 103 w 369"/>
                <a:gd name="T35" fmla="*/ 339 h 347"/>
                <a:gd name="T36" fmla="*/ 95 w 369"/>
                <a:gd name="T37" fmla="*/ 346 h 347"/>
                <a:gd name="T38" fmla="*/ 55 w 369"/>
                <a:gd name="T39" fmla="*/ 345 h 347"/>
                <a:gd name="T40" fmla="*/ 14 w 369"/>
                <a:gd name="T41" fmla="*/ 347 h 347"/>
                <a:gd name="T42" fmla="*/ 0 w 369"/>
                <a:gd name="T43" fmla="*/ 342 h 347"/>
                <a:gd name="T44" fmla="*/ 8 w 369"/>
                <a:gd name="T45" fmla="*/ 332 h 347"/>
                <a:gd name="T46" fmla="*/ 144 w 369"/>
                <a:gd name="T47" fmla="*/ 193 h 347"/>
                <a:gd name="T48" fmla="*/ 159 w 369"/>
                <a:gd name="T49" fmla="*/ 193 h 347"/>
                <a:gd name="T50" fmla="*/ 204 w 369"/>
                <a:gd name="T51" fmla="*/ 193 h 347"/>
                <a:gd name="T52" fmla="*/ 223 w 369"/>
                <a:gd name="T53" fmla="*/ 185 h 347"/>
                <a:gd name="T54" fmla="*/ 170 w 369"/>
                <a:gd name="T55" fmla="*/ 73 h 347"/>
                <a:gd name="T56" fmla="*/ 120 w 369"/>
                <a:gd name="T57" fmla="*/ 184 h 347"/>
                <a:gd name="T58" fmla="*/ 144 w 369"/>
                <a:gd name="T59" fmla="*/ 19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9" h="347">
                  <a:moveTo>
                    <a:pt x="8" y="332"/>
                  </a:moveTo>
                  <a:cubicBezTo>
                    <a:pt x="35" y="322"/>
                    <a:pt x="32" y="312"/>
                    <a:pt x="173" y="11"/>
                  </a:cubicBezTo>
                  <a:cubicBezTo>
                    <a:pt x="178" y="1"/>
                    <a:pt x="180" y="0"/>
                    <a:pt x="188" y="0"/>
                  </a:cubicBezTo>
                  <a:cubicBezTo>
                    <a:pt x="198" y="0"/>
                    <a:pt x="192" y="1"/>
                    <a:pt x="222" y="77"/>
                  </a:cubicBezTo>
                  <a:cubicBezTo>
                    <a:pt x="245" y="132"/>
                    <a:pt x="312" y="288"/>
                    <a:pt x="316" y="296"/>
                  </a:cubicBezTo>
                  <a:cubicBezTo>
                    <a:pt x="339" y="344"/>
                    <a:pt x="369" y="322"/>
                    <a:pt x="369" y="339"/>
                  </a:cubicBezTo>
                  <a:cubicBezTo>
                    <a:pt x="369" y="342"/>
                    <a:pt x="368" y="346"/>
                    <a:pt x="356" y="346"/>
                  </a:cubicBezTo>
                  <a:cubicBezTo>
                    <a:pt x="345" y="346"/>
                    <a:pt x="326" y="343"/>
                    <a:pt x="313" y="343"/>
                  </a:cubicBezTo>
                  <a:cubicBezTo>
                    <a:pt x="296" y="343"/>
                    <a:pt x="282" y="345"/>
                    <a:pt x="268" y="345"/>
                  </a:cubicBezTo>
                  <a:cubicBezTo>
                    <a:pt x="248" y="345"/>
                    <a:pt x="246" y="344"/>
                    <a:pt x="246" y="339"/>
                  </a:cubicBezTo>
                  <a:cubicBezTo>
                    <a:pt x="246" y="328"/>
                    <a:pt x="269" y="334"/>
                    <a:pt x="269" y="316"/>
                  </a:cubicBezTo>
                  <a:cubicBezTo>
                    <a:pt x="269" y="301"/>
                    <a:pt x="247" y="244"/>
                    <a:pt x="237" y="226"/>
                  </a:cubicBezTo>
                  <a:cubicBezTo>
                    <a:pt x="235" y="222"/>
                    <a:pt x="234" y="218"/>
                    <a:pt x="218" y="218"/>
                  </a:cubicBezTo>
                  <a:cubicBezTo>
                    <a:pt x="208" y="218"/>
                    <a:pt x="191" y="218"/>
                    <a:pt x="160" y="218"/>
                  </a:cubicBezTo>
                  <a:cubicBezTo>
                    <a:pt x="135" y="218"/>
                    <a:pt x="135" y="218"/>
                    <a:pt x="135" y="218"/>
                  </a:cubicBezTo>
                  <a:cubicBezTo>
                    <a:pt x="105" y="218"/>
                    <a:pt x="103" y="221"/>
                    <a:pt x="98" y="232"/>
                  </a:cubicBezTo>
                  <a:cubicBezTo>
                    <a:pt x="81" y="269"/>
                    <a:pt x="68" y="293"/>
                    <a:pt x="68" y="307"/>
                  </a:cubicBezTo>
                  <a:cubicBezTo>
                    <a:pt x="68" y="340"/>
                    <a:pt x="103" y="324"/>
                    <a:pt x="103" y="339"/>
                  </a:cubicBezTo>
                  <a:cubicBezTo>
                    <a:pt x="103" y="343"/>
                    <a:pt x="102" y="346"/>
                    <a:pt x="95" y="346"/>
                  </a:cubicBezTo>
                  <a:cubicBezTo>
                    <a:pt x="87" y="346"/>
                    <a:pt x="72" y="345"/>
                    <a:pt x="55" y="345"/>
                  </a:cubicBezTo>
                  <a:cubicBezTo>
                    <a:pt x="37" y="345"/>
                    <a:pt x="25" y="347"/>
                    <a:pt x="14" y="347"/>
                  </a:cubicBezTo>
                  <a:cubicBezTo>
                    <a:pt x="6" y="347"/>
                    <a:pt x="0" y="346"/>
                    <a:pt x="0" y="342"/>
                  </a:cubicBezTo>
                  <a:cubicBezTo>
                    <a:pt x="0" y="337"/>
                    <a:pt x="3" y="334"/>
                    <a:pt x="8" y="332"/>
                  </a:cubicBezTo>
                  <a:close/>
                  <a:moveTo>
                    <a:pt x="144" y="193"/>
                  </a:moveTo>
                  <a:cubicBezTo>
                    <a:pt x="159" y="193"/>
                    <a:pt x="159" y="193"/>
                    <a:pt x="159" y="193"/>
                  </a:cubicBezTo>
                  <a:cubicBezTo>
                    <a:pt x="180" y="193"/>
                    <a:pt x="204" y="193"/>
                    <a:pt x="204" y="193"/>
                  </a:cubicBezTo>
                  <a:cubicBezTo>
                    <a:pt x="217" y="193"/>
                    <a:pt x="223" y="190"/>
                    <a:pt x="223" y="185"/>
                  </a:cubicBezTo>
                  <a:cubicBezTo>
                    <a:pt x="223" y="179"/>
                    <a:pt x="179" y="73"/>
                    <a:pt x="170" y="73"/>
                  </a:cubicBezTo>
                  <a:cubicBezTo>
                    <a:pt x="164" y="73"/>
                    <a:pt x="120" y="178"/>
                    <a:pt x="120" y="184"/>
                  </a:cubicBezTo>
                  <a:cubicBezTo>
                    <a:pt x="120" y="193"/>
                    <a:pt x="124" y="193"/>
                    <a:pt x="144" y="1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EE852995-2B3C-4B80-8B81-E499D97C46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02425" y="4879975"/>
              <a:ext cx="417513" cy="433387"/>
            </a:xfrm>
            <a:custGeom>
              <a:avLst/>
              <a:gdLst>
                <a:gd name="T0" fmla="*/ 14 w 331"/>
                <a:gd name="T1" fmla="*/ 2 h 345"/>
                <a:gd name="T2" fmla="*/ 93 w 331"/>
                <a:gd name="T3" fmla="*/ 2 h 345"/>
                <a:gd name="T4" fmla="*/ 141 w 331"/>
                <a:gd name="T5" fmla="*/ 0 h 345"/>
                <a:gd name="T6" fmla="*/ 245 w 331"/>
                <a:gd name="T7" fmla="*/ 80 h 345"/>
                <a:gd name="T8" fmla="*/ 185 w 331"/>
                <a:gd name="T9" fmla="*/ 172 h 345"/>
                <a:gd name="T10" fmla="*/ 280 w 331"/>
                <a:gd name="T11" fmla="*/ 305 h 345"/>
                <a:gd name="T12" fmla="*/ 324 w 331"/>
                <a:gd name="T13" fmla="*/ 328 h 345"/>
                <a:gd name="T14" fmla="*/ 331 w 331"/>
                <a:gd name="T15" fmla="*/ 333 h 345"/>
                <a:gd name="T16" fmla="*/ 295 w 331"/>
                <a:gd name="T17" fmla="*/ 345 h 345"/>
                <a:gd name="T18" fmla="*/ 254 w 331"/>
                <a:gd name="T19" fmla="*/ 334 h 345"/>
                <a:gd name="T20" fmla="*/ 169 w 331"/>
                <a:gd name="T21" fmla="*/ 220 h 345"/>
                <a:gd name="T22" fmla="*/ 134 w 331"/>
                <a:gd name="T23" fmla="*/ 183 h 345"/>
                <a:gd name="T24" fmla="*/ 124 w 331"/>
                <a:gd name="T25" fmla="*/ 183 h 345"/>
                <a:gd name="T26" fmla="*/ 95 w 331"/>
                <a:gd name="T27" fmla="*/ 183 h 345"/>
                <a:gd name="T28" fmla="*/ 87 w 331"/>
                <a:gd name="T29" fmla="*/ 216 h 345"/>
                <a:gd name="T30" fmla="*/ 87 w 331"/>
                <a:gd name="T31" fmla="*/ 284 h 345"/>
                <a:gd name="T32" fmla="*/ 146 w 331"/>
                <a:gd name="T33" fmla="*/ 337 h 345"/>
                <a:gd name="T34" fmla="*/ 137 w 331"/>
                <a:gd name="T35" fmla="*/ 345 h 345"/>
                <a:gd name="T36" fmla="*/ 69 w 331"/>
                <a:gd name="T37" fmla="*/ 341 h 345"/>
                <a:gd name="T38" fmla="*/ 16 w 331"/>
                <a:gd name="T39" fmla="*/ 343 h 345"/>
                <a:gd name="T40" fmla="*/ 6 w 331"/>
                <a:gd name="T41" fmla="*/ 336 h 345"/>
                <a:gd name="T42" fmla="*/ 46 w 331"/>
                <a:gd name="T43" fmla="*/ 287 h 345"/>
                <a:gd name="T44" fmla="*/ 47 w 331"/>
                <a:gd name="T45" fmla="*/ 137 h 345"/>
                <a:gd name="T46" fmla="*/ 46 w 331"/>
                <a:gd name="T47" fmla="*/ 57 h 345"/>
                <a:gd name="T48" fmla="*/ 0 w 331"/>
                <a:gd name="T49" fmla="*/ 9 h 345"/>
                <a:gd name="T50" fmla="*/ 14 w 331"/>
                <a:gd name="T51" fmla="*/ 2 h 345"/>
                <a:gd name="T52" fmla="*/ 90 w 331"/>
                <a:gd name="T53" fmla="*/ 160 h 345"/>
                <a:gd name="T54" fmla="*/ 111 w 331"/>
                <a:gd name="T55" fmla="*/ 164 h 345"/>
                <a:gd name="T56" fmla="*/ 116 w 331"/>
                <a:gd name="T57" fmla="*/ 164 h 345"/>
                <a:gd name="T58" fmla="*/ 129 w 331"/>
                <a:gd name="T59" fmla="*/ 164 h 345"/>
                <a:gd name="T60" fmla="*/ 205 w 331"/>
                <a:gd name="T61" fmla="*/ 98 h 345"/>
                <a:gd name="T62" fmla="*/ 112 w 331"/>
                <a:gd name="T63" fmla="*/ 20 h 345"/>
                <a:gd name="T64" fmla="*/ 87 w 331"/>
                <a:gd name="T65" fmla="*/ 72 h 345"/>
                <a:gd name="T66" fmla="*/ 87 w 331"/>
                <a:gd name="T67" fmla="*/ 86 h 345"/>
                <a:gd name="T68" fmla="*/ 90 w 331"/>
                <a:gd name="T69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1" h="345">
                  <a:moveTo>
                    <a:pt x="14" y="2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114" y="2"/>
                    <a:pt x="124" y="0"/>
                    <a:pt x="141" y="0"/>
                  </a:cubicBezTo>
                  <a:cubicBezTo>
                    <a:pt x="195" y="0"/>
                    <a:pt x="245" y="29"/>
                    <a:pt x="245" y="80"/>
                  </a:cubicBezTo>
                  <a:cubicBezTo>
                    <a:pt x="245" y="151"/>
                    <a:pt x="185" y="164"/>
                    <a:pt x="185" y="172"/>
                  </a:cubicBezTo>
                  <a:cubicBezTo>
                    <a:pt x="185" y="179"/>
                    <a:pt x="261" y="285"/>
                    <a:pt x="280" y="305"/>
                  </a:cubicBezTo>
                  <a:cubicBezTo>
                    <a:pt x="282" y="307"/>
                    <a:pt x="299" y="328"/>
                    <a:pt x="324" y="328"/>
                  </a:cubicBezTo>
                  <a:cubicBezTo>
                    <a:pt x="327" y="328"/>
                    <a:pt x="331" y="329"/>
                    <a:pt x="331" y="333"/>
                  </a:cubicBezTo>
                  <a:cubicBezTo>
                    <a:pt x="331" y="341"/>
                    <a:pt x="330" y="345"/>
                    <a:pt x="295" y="345"/>
                  </a:cubicBezTo>
                  <a:cubicBezTo>
                    <a:pt x="294" y="345"/>
                    <a:pt x="272" y="344"/>
                    <a:pt x="254" y="334"/>
                  </a:cubicBezTo>
                  <a:cubicBezTo>
                    <a:pt x="229" y="319"/>
                    <a:pt x="193" y="259"/>
                    <a:pt x="169" y="220"/>
                  </a:cubicBezTo>
                  <a:cubicBezTo>
                    <a:pt x="149" y="187"/>
                    <a:pt x="140" y="183"/>
                    <a:pt x="134" y="183"/>
                  </a:cubicBezTo>
                  <a:cubicBezTo>
                    <a:pt x="124" y="183"/>
                    <a:pt x="124" y="183"/>
                    <a:pt x="124" y="183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88" y="183"/>
                    <a:pt x="87" y="183"/>
                    <a:pt x="87" y="216"/>
                  </a:cubicBezTo>
                  <a:cubicBezTo>
                    <a:pt x="87" y="284"/>
                    <a:pt x="87" y="277"/>
                    <a:pt x="87" y="284"/>
                  </a:cubicBezTo>
                  <a:cubicBezTo>
                    <a:pt x="87" y="341"/>
                    <a:pt x="146" y="321"/>
                    <a:pt x="146" y="337"/>
                  </a:cubicBezTo>
                  <a:cubicBezTo>
                    <a:pt x="146" y="342"/>
                    <a:pt x="144" y="345"/>
                    <a:pt x="137" y="345"/>
                  </a:cubicBezTo>
                  <a:cubicBezTo>
                    <a:pt x="135" y="345"/>
                    <a:pt x="74" y="341"/>
                    <a:pt x="69" y="341"/>
                  </a:cubicBezTo>
                  <a:cubicBezTo>
                    <a:pt x="46" y="341"/>
                    <a:pt x="22" y="343"/>
                    <a:pt x="16" y="343"/>
                  </a:cubicBezTo>
                  <a:cubicBezTo>
                    <a:pt x="12" y="343"/>
                    <a:pt x="6" y="342"/>
                    <a:pt x="6" y="336"/>
                  </a:cubicBezTo>
                  <a:cubicBezTo>
                    <a:pt x="6" y="319"/>
                    <a:pt x="46" y="340"/>
                    <a:pt x="46" y="287"/>
                  </a:cubicBezTo>
                  <a:cubicBezTo>
                    <a:pt x="46" y="257"/>
                    <a:pt x="47" y="190"/>
                    <a:pt x="47" y="137"/>
                  </a:cubicBezTo>
                  <a:cubicBezTo>
                    <a:pt x="47" y="87"/>
                    <a:pt x="46" y="69"/>
                    <a:pt x="46" y="57"/>
                  </a:cubicBezTo>
                  <a:cubicBezTo>
                    <a:pt x="46" y="5"/>
                    <a:pt x="0" y="24"/>
                    <a:pt x="0" y="9"/>
                  </a:cubicBezTo>
                  <a:cubicBezTo>
                    <a:pt x="0" y="3"/>
                    <a:pt x="4" y="2"/>
                    <a:pt x="14" y="2"/>
                  </a:cubicBezTo>
                  <a:close/>
                  <a:moveTo>
                    <a:pt x="90" y="160"/>
                  </a:moveTo>
                  <a:cubicBezTo>
                    <a:pt x="97" y="164"/>
                    <a:pt x="102" y="164"/>
                    <a:pt x="111" y="164"/>
                  </a:cubicBezTo>
                  <a:cubicBezTo>
                    <a:pt x="116" y="164"/>
                    <a:pt x="116" y="164"/>
                    <a:pt x="116" y="164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88" y="164"/>
                    <a:pt x="205" y="132"/>
                    <a:pt x="205" y="98"/>
                  </a:cubicBezTo>
                  <a:cubicBezTo>
                    <a:pt x="205" y="65"/>
                    <a:pt x="181" y="20"/>
                    <a:pt x="112" y="20"/>
                  </a:cubicBezTo>
                  <a:cubicBezTo>
                    <a:pt x="88" y="20"/>
                    <a:pt x="87" y="29"/>
                    <a:pt x="87" y="72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148"/>
                    <a:pt x="87" y="158"/>
                    <a:pt x="9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74B88E79-5E16-4220-AA45-F0793DD637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235700" y="4879975"/>
              <a:ext cx="417513" cy="433387"/>
            </a:xfrm>
            <a:custGeom>
              <a:avLst/>
              <a:gdLst>
                <a:gd name="T0" fmla="*/ 14 w 331"/>
                <a:gd name="T1" fmla="*/ 2 h 345"/>
                <a:gd name="T2" fmla="*/ 93 w 331"/>
                <a:gd name="T3" fmla="*/ 2 h 345"/>
                <a:gd name="T4" fmla="*/ 141 w 331"/>
                <a:gd name="T5" fmla="*/ 0 h 345"/>
                <a:gd name="T6" fmla="*/ 245 w 331"/>
                <a:gd name="T7" fmla="*/ 80 h 345"/>
                <a:gd name="T8" fmla="*/ 185 w 331"/>
                <a:gd name="T9" fmla="*/ 172 h 345"/>
                <a:gd name="T10" fmla="*/ 280 w 331"/>
                <a:gd name="T11" fmla="*/ 305 h 345"/>
                <a:gd name="T12" fmla="*/ 324 w 331"/>
                <a:gd name="T13" fmla="*/ 328 h 345"/>
                <a:gd name="T14" fmla="*/ 331 w 331"/>
                <a:gd name="T15" fmla="*/ 333 h 345"/>
                <a:gd name="T16" fmla="*/ 295 w 331"/>
                <a:gd name="T17" fmla="*/ 345 h 345"/>
                <a:gd name="T18" fmla="*/ 254 w 331"/>
                <a:gd name="T19" fmla="*/ 334 h 345"/>
                <a:gd name="T20" fmla="*/ 169 w 331"/>
                <a:gd name="T21" fmla="*/ 220 h 345"/>
                <a:gd name="T22" fmla="*/ 134 w 331"/>
                <a:gd name="T23" fmla="*/ 183 h 345"/>
                <a:gd name="T24" fmla="*/ 124 w 331"/>
                <a:gd name="T25" fmla="*/ 183 h 345"/>
                <a:gd name="T26" fmla="*/ 95 w 331"/>
                <a:gd name="T27" fmla="*/ 183 h 345"/>
                <a:gd name="T28" fmla="*/ 87 w 331"/>
                <a:gd name="T29" fmla="*/ 216 h 345"/>
                <a:gd name="T30" fmla="*/ 87 w 331"/>
                <a:gd name="T31" fmla="*/ 284 h 345"/>
                <a:gd name="T32" fmla="*/ 146 w 331"/>
                <a:gd name="T33" fmla="*/ 337 h 345"/>
                <a:gd name="T34" fmla="*/ 137 w 331"/>
                <a:gd name="T35" fmla="*/ 345 h 345"/>
                <a:gd name="T36" fmla="*/ 69 w 331"/>
                <a:gd name="T37" fmla="*/ 341 h 345"/>
                <a:gd name="T38" fmla="*/ 16 w 331"/>
                <a:gd name="T39" fmla="*/ 343 h 345"/>
                <a:gd name="T40" fmla="*/ 6 w 331"/>
                <a:gd name="T41" fmla="*/ 336 h 345"/>
                <a:gd name="T42" fmla="*/ 47 w 331"/>
                <a:gd name="T43" fmla="*/ 287 h 345"/>
                <a:gd name="T44" fmla="*/ 47 w 331"/>
                <a:gd name="T45" fmla="*/ 137 h 345"/>
                <a:gd name="T46" fmla="*/ 47 w 331"/>
                <a:gd name="T47" fmla="*/ 57 h 345"/>
                <a:gd name="T48" fmla="*/ 0 w 331"/>
                <a:gd name="T49" fmla="*/ 9 h 345"/>
                <a:gd name="T50" fmla="*/ 14 w 331"/>
                <a:gd name="T51" fmla="*/ 2 h 345"/>
                <a:gd name="T52" fmla="*/ 90 w 331"/>
                <a:gd name="T53" fmla="*/ 160 h 345"/>
                <a:gd name="T54" fmla="*/ 111 w 331"/>
                <a:gd name="T55" fmla="*/ 164 h 345"/>
                <a:gd name="T56" fmla="*/ 116 w 331"/>
                <a:gd name="T57" fmla="*/ 164 h 345"/>
                <a:gd name="T58" fmla="*/ 130 w 331"/>
                <a:gd name="T59" fmla="*/ 164 h 345"/>
                <a:gd name="T60" fmla="*/ 205 w 331"/>
                <a:gd name="T61" fmla="*/ 98 h 345"/>
                <a:gd name="T62" fmla="*/ 112 w 331"/>
                <a:gd name="T63" fmla="*/ 20 h 345"/>
                <a:gd name="T64" fmla="*/ 87 w 331"/>
                <a:gd name="T65" fmla="*/ 72 h 345"/>
                <a:gd name="T66" fmla="*/ 87 w 331"/>
                <a:gd name="T67" fmla="*/ 86 h 345"/>
                <a:gd name="T68" fmla="*/ 90 w 331"/>
                <a:gd name="T69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1" h="345">
                  <a:moveTo>
                    <a:pt x="14" y="2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114" y="2"/>
                    <a:pt x="124" y="0"/>
                    <a:pt x="141" y="0"/>
                  </a:cubicBezTo>
                  <a:cubicBezTo>
                    <a:pt x="195" y="0"/>
                    <a:pt x="245" y="29"/>
                    <a:pt x="245" y="80"/>
                  </a:cubicBezTo>
                  <a:cubicBezTo>
                    <a:pt x="245" y="151"/>
                    <a:pt x="185" y="164"/>
                    <a:pt x="185" y="172"/>
                  </a:cubicBezTo>
                  <a:cubicBezTo>
                    <a:pt x="185" y="179"/>
                    <a:pt x="261" y="285"/>
                    <a:pt x="280" y="305"/>
                  </a:cubicBezTo>
                  <a:cubicBezTo>
                    <a:pt x="282" y="307"/>
                    <a:pt x="299" y="328"/>
                    <a:pt x="324" y="328"/>
                  </a:cubicBezTo>
                  <a:cubicBezTo>
                    <a:pt x="327" y="328"/>
                    <a:pt x="331" y="329"/>
                    <a:pt x="331" y="333"/>
                  </a:cubicBezTo>
                  <a:cubicBezTo>
                    <a:pt x="331" y="341"/>
                    <a:pt x="330" y="345"/>
                    <a:pt x="295" y="345"/>
                  </a:cubicBezTo>
                  <a:cubicBezTo>
                    <a:pt x="294" y="345"/>
                    <a:pt x="272" y="344"/>
                    <a:pt x="254" y="334"/>
                  </a:cubicBezTo>
                  <a:cubicBezTo>
                    <a:pt x="229" y="319"/>
                    <a:pt x="193" y="259"/>
                    <a:pt x="169" y="220"/>
                  </a:cubicBezTo>
                  <a:cubicBezTo>
                    <a:pt x="149" y="187"/>
                    <a:pt x="140" y="183"/>
                    <a:pt x="134" y="183"/>
                  </a:cubicBezTo>
                  <a:cubicBezTo>
                    <a:pt x="124" y="183"/>
                    <a:pt x="124" y="183"/>
                    <a:pt x="124" y="183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88" y="183"/>
                    <a:pt x="87" y="183"/>
                    <a:pt x="87" y="216"/>
                  </a:cubicBezTo>
                  <a:cubicBezTo>
                    <a:pt x="87" y="284"/>
                    <a:pt x="87" y="277"/>
                    <a:pt x="87" y="284"/>
                  </a:cubicBezTo>
                  <a:cubicBezTo>
                    <a:pt x="87" y="341"/>
                    <a:pt x="146" y="321"/>
                    <a:pt x="146" y="337"/>
                  </a:cubicBezTo>
                  <a:cubicBezTo>
                    <a:pt x="146" y="342"/>
                    <a:pt x="144" y="345"/>
                    <a:pt x="137" y="345"/>
                  </a:cubicBezTo>
                  <a:cubicBezTo>
                    <a:pt x="135" y="345"/>
                    <a:pt x="74" y="341"/>
                    <a:pt x="69" y="341"/>
                  </a:cubicBezTo>
                  <a:cubicBezTo>
                    <a:pt x="46" y="341"/>
                    <a:pt x="22" y="343"/>
                    <a:pt x="16" y="343"/>
                  </a:cubicBezTo>
                  <a:cubicBezTo>
                    <a:pt x="12" y="343"/>
                    <a:pt x="6" y="342"/>
                    <a:pt x="6" y="336"/>
                  </a:cubicBezTo>
                  <a:cubicBezTo>
                    <a:pt x="6" y="319"/>
                    <a:pt x="47" y="340"/>
                    <a:pt x="47" y="287"/>
                  </a:cubicBezTo>
                  <a:cubicBezTo>
                    <a:pt x="47" y="257"/>
                    <a:pt x="47" y="190"/>
                    <a:pt x="47" y="137"/>
                  </a:cubicBezTo>
                  <a:cubicBezTo>
                    <a:pt x="47" y="87"/>
                    <a:pt x="47" y="69"/>
                    <a:pt x="47" y="57"/>
                  </a:cubicBezTo>
                  <a:cubicBezTo>
                    <a:pt x="47" y="5"/>
                    <a:pt x="0" y="24"/>
                    <a:pt x="0" y="9"/>
                  </a:cubicBezTo>
                  <a:cubicBezTo>
                    <a:pt x="0" y="3"/>
                    <a:pt x="4" y="2"/>
                    <a:pt x="14" y="2"/>
                  </a:cubicBezTo>
                  <a:close/>
                  <a:moveTo>
                    <a:pt x="90" y="160"/>
                  </a:moveTo>
                  <a:cubicBezTo>
                    <a:pt x="97" y="164"/>
                    <a:pt x="102" y="164"/>
                    <a:pt x="111" y="164"/>
                  </a:cubicBezTo>
                  <a:cubicBezTo>
                    <a:pt x="116" y="164"/>
                    <a:pt x="116" y="164"/>
                    <a:pt x="116" y="164"/>
                  </a:cubicBezTo>
                  <a:cubicBezTo>
                    <a:pt x="130" y="164"/>
                    <a:pt x="130" y="164"/>
                    <a:pt x="130" y="164"/>
                  </a:cubicBezTo>
                  <a:cubicBezTo>
                    <a:pt x="188" y="164"/>
                    <a:pt x="205" y="132"/>
                    <a:pt x="205" y="98"/>
                  </a:cubicBezTo>
                  <a:cubicBezTo>
                    <a:pt x="205" y="65"/>
                    <a:pt x="181" y="20"/>
                    <a:pt x="112" y="20"/>
                  </a:cubicBezTo>
                  <a:cubicBezTo>
                    <a:pt x="88" y="20"/>
                    <a:pt x="87" y="29"/>
                    <a:pt x="87" y="72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148"/>
                    <a:pt x="87" y="158"/>
                    <a:pt x="9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1C968682-A93E-4FDD-929B-5EE4D915C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8975" y="4883150"/>
              <a:ext cx="174625" cy="425450"/>
            </a:xfrm>
            <a:custGeom>
              <a:avLst/>
              <a:gdLst>
                <a:gd name="T0" fmla="*/ 14 w 138"/>
                <a:gd name="T1" fmla="*/ 0 h 339"/>
                <a:gd name="T2" fmla="*/ 68 w 138"/>
                <a:gd name="T3" fmla="*/ 2 h 339"/>
                <a:gd name="T4" fmla="*/ 110 w 138"/>
                <a:gd name="T5" fmla="*/ 1 h 339"/>
                <a:gd name="T6" fmla="*/ 122 w 138"/>
                <a:gd name="T7" fmla="*/ 7 h 339"/>
                <a:gd name="T8" fmla="*/ 100 w 138"/>
                <a:gd name="T9" fmla="*/ 20 h 339"/>
                <a:gd name="T10" fmla="*/ 85 w 138"/>
                <a:gd name="T11" fmla="*/ 75 h 339"/>
                <a:gd name="T12" fmla="*/ 84 w 138"/>
                <a:gd name="T13" fmla="*/ 252 h 339"/>
                <a:gd name="T14" fmla="*/ 96 w 138"/>
                <a:gd name="T15" fmla="*/ 309 h 339"/>
                <a:gd name="T16" fmla="*/ 119 w 138"/>
                <a:gd name="T17" fmla="*/ 324 h 339"/>
                <a:gd name="T18" fmla="*/ 128 w 138"/>
                <a:gd name="T19" fmla="*/ 325 h 339"/>
                <a:gd name="T20" fmla="*/ 138 w 138"/>
                <a:gd name="T21" fmla="*/ 330 h 339"/>
                <a:gd name="T22" fmla="*/ 126 w 138"/>
                <a:gd name="T23" fmla="*/ 338 h 339"/>
                <a:gd name="T24" fmla="*/ 81 w 138"/>
                <a:gd name="T25" fmla="*/ 336 h 339"/>
                <a:gd name="T26" fmla="*/ 28 w 138"/>
                <a:gd name="T27" fmla="*/ 339 h 339"/>
                <a:gd name="T28" fmla="*/ 7 w 138"/>
                <a:gd name="T29" fmla="*/ 332 h 339"/>
                <a:gd name="T30" fmla="*/ 42 w 138"/>
                <a:gd name="T31" fmla="*/ 301 h 339"/>
                <a:gd name="T32" fmla="*/ 48 w 138"/>
                <a:gd name="T33" fmla="*/ 174 h 339"/>
                <a:gd name="T34" fmla="*/ 48 w 138"/>
                <a:gd name="T35" fmla="*/ 147 h 339"/>
                <a:gd name="T36" fmla="*/ 48 w 138"/>
                <a:gd name="T37" fmla="*/ 95 h 339"/>
                <a:gd name="T38" fmla="*/ 48 w 138"/>
                <a:gd name="T39" fmla="*/ 73 h 339"/>
                <a:gd name="T40" fmla="*/ 46 w 138"/>
                <a:gd name="T41" fmla="*/ 38 h 339"/>
                <a:gd name="T42" fmla="*/ 10 w 138"/>
                <a:gd name="T43" fmla="*/ 14 h 339"/>
                <a:gd name="T44" fmla="*/ 0 w 138"/>
                <a:gd name="T45" fmla="*/ 7 h 339"/>
                <a:gd name="T46" fmla="*/ 14 w 138"/>
                <a:gd name="T47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8" h="339">
                  <a:moveTo>
                    <a:pt x="14" y="0"/>
                  </a:moveTo>
                  <a:cubicBezTo>
                    <a:pt x="27" y="0"/>
                    <a:pt x="41" y="2"/>
                    <a:pt x="68" y="2"/>
                  </a:cubicBezTo>
                  <a:cubicBezTo>
                    <a:pt x="88" y="2"/>
                    <a:pt x="79" y="1"/>
                    <a:pt x="110" y="1"/>
                  </a:cubicBezTo>
                  <a:cubicBezTo>
                    <a:pt x="113" y="1"/>
                    <a:pt x="122" y="1"/>
                    <a:pt x="122" y="7"/>
                  </a:cubicBezTo>
                  <a:cubicBezTo>
                    <a:pt x="122" y="12"/>
                    <a:pt x="114" y="15"/>
                    <a:pt x="100" y="20"/>
                  </a:cubicBezTo>
                  <a:cubicBezTo>
                    <a:pt x="87" y="25"/>
                    <a:pt x="85" y="56"/>
                    <a:pt x="85" y="75"/>
                  </a:cubicBezTo>
                  <a:cubicBezTo>
                    <a:pt x="85" y="187"/>
                    <a:pt x="84" y="208"/>
                    <a:pt x="84" y="252"/>
                  </a:cubicBezTo>
                  <a:cubicBezTo>
                    <a:pt x="84" y="281"/>
                    <a:pt x="87" y="296"/>
                    <a:pt x="96" y="309"/>
                  </a:cubicBezTo>
                  <a:cubicBezTo>
                    <a:pt x="106" y="323"/>
                    <a:pt x="114" y="324"/>
                    <a:pt x="119" y="324"/>
                  </a:cubicBezTo>
                  <a:cubicBezTo>
                    <a:pt x="120" y="324"/>
                    <a:pt x="127" y="325"/>
                    <a:pt x="128" y="325"/>
                  </a:cubicBezTo>
                  <a:cubicBezTo>
                    <a:pt x="133" y="325"/>
                    <a:pt x="138" y="327"/>
                    <a:pt x="138" y="330"/>
                  </a:cubicBezTo>
                  <a:cubicBezTo>
                    <a:pt x="138" y="337"/>
                    <a:pt x="134" y="338"/>
                    <a:pt x="126" y="338"/>
                  </a:cubicBezTo>
                  <a:cubicBezTo>
                    <a:pt x="100" y="338"/>
                    <a:pt x="97" y="336"/>
                    <a:pt x="81" y="336"/>
                  </a:cubicBezTo>
                  <a:cubicBezTo>
                    <a:pt x="56" y="336"/>
                    <a:pt x="46" y="339"/>
                    <a:pt x="28" y="339"/>
                  </a:cubicBezTo>
                  <a:cubicBezTo>
                    <a:pt x="9" y="339"/>
                    <a:pt x="7" y="335"/>
                    <a:pt x="7" y="332"/>
                  </a:cubicBezTo>
                  <a:cubicBezTo>
                    <a:pt x="7" y="319"/>
                    <a:pt x="35" y="332"/>
                    <a:pt x="42" y="301"/>
                  </a:cubicBezTo>
                  <a:cubicBezTo>
                    <a:pt x="43" y="297"/>
                    <a:pt x="48" y="206"/>
                    <a:pt x="48" y="174"/>
                  </a:cubicBezTo>
                  <a:cubicBezTo>
                    <a:pt x="48" y="147"/>
                    <a:pt x="48" y="147"/>
                    <a:pt x="48" y="147"/>
                  </a:cubicBezTo>
                  <a:cubicBezTo>
                    <a:pt x="48" y="133"/>
                    <a:pt x="48" y="115"/>
                    <a:pt x="48" y="95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61"/>
                    <a:pt x="48" y="49"/>
                    <a:pt x="46" y="38"/>
                  </a:cubicBezTo>
                  <a:cubicBezTo>
                    <a:pt x="44" y="21"/>
                    <a:pt x="24" y="15"/>
                    <a:pt x="10" y="14"/>
                  </a:cubicBezTo>
                  <a:cubicBezTo>
                    <a:pt x="1" y="14"/>
                    <a:pt x="0" y="9"/>
                    <a:pt x="0" y="7"/>
                  </a:cubicBezTo>
                  <a:cubicBezTo>
                    <a:pt x="0" y="4"/>
                    <a:pt x="2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782CDEF6-F59F-44BB-A0EB-51BC3A9422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19738" y="4876800"/>
              <a:ext cx="458788" cy="441325"/>
            </a:xfrm>
            <a:custGeom>
              <a:avLst/>
              <a:gdLst>
                <a:gd name="T0" fmla="*/ 184 w 365"/>
                <a:gd name="T1" fmla="*/ 0 h 352"/>
                <a:gd name="T2" fmla="*/ 365 w 365"/>
                <a:gd name="T3" fmla="*/ 157 h 352"/>
                <a:gd name="T4" fmla="*/ 178 w 365"/>
                <a:gd name="T5" fmla="*/ 352 h 352"/>
                <a:gd name="T6" fmla="*/ 0 w 365"/>
                <a:gd name="T7" fmla="*/ 183 h 352"/>
                <a:gd name="T8" fmla="*/ 184 w 365"/>
                <a:gd name="T9" fmla="*/ 0 h 352"/>
                <a:gd name="T10" fmla="*/ 193 w 365"/>
                <a:gd name="T11" fmla="*/ 331 h 352"/>
                <a:gd name="T12" fmla="*/ 326 w 365"/>
                <a:gd name="T13" fmla="*/ 201 h 352"/>
                <a:gd name="T14" fmla="*/ 168 w 365"/>
                <a:gd name="T15" fmla="*/ 19 h 352"/>
                <a:gd name="T16" fmla="*/ 42 w 365"/>
                <a:gd name="T17" fmla="*/ 158 h 352"/>
                <a:gd name="T18" fmla="*/ 193 w 365"/>
                <a:gd name="T19" fmla="*/ 33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5" h="352">
                  <a:moveTo>
                    <a:pt x="184" y="0"/>
                  </a:moveTo>
                  <a:cubicBezTo>
                    <a:pt x="328" y="0"/>
                    <a:pt x="365" y="109"/>
                    <a:pt x="365" y="157"/>
                  </a:cubicBezTo>
                  <a:cubicBezTo>
                    <a:pt x="365" y="291"/>
                    <a:pt x="282" y="352"/>
                    <a:pt x="178" y="352"/>
                  </a:cubicBezTo>
                  <a:cubicBezTo>
                    <a:pt x="59" y="352"/>
                    <a:pt x="0" y="269"/>
                    <a:pt x="0" y="183"/>
                  </a:cubicBezTo>
                  <a:cubicBezTo>
                    <a:pt x="0" y="80"/>
                    <a:pt x="63" y="0"/>
                    <a:pt x="184" y="0"/>
                  </a:cubicBezTo>
                  <a:close/>
                  <a:moveTo>
                    <a:pt x="193" y="331"/>
                  </a:moveTo>
                  <a:cubicBezTo>
                    <a:pt x="246" y="331"/>
                    <a:pt x="326" y="289"/>
                    <a:pt x="326" y="201"/>
                  </a:cubicBezTo>
                  <a:cubicBezTo>
                    <a:pt x="326" y="81"/>
                    <a:pt x="252" y="19"/>
                    <a:pt x="168" y="19"/>
                  </a:cubicBezTo>
                  <a:cubicBezTo>
                    <a:pt x="104" y="19"/>
                    <a:pt x="42" y="61"/>
                    <a:pt x="42" y="158"/>
                  </a:cubicBezTo>
                  <a:cubicBezTo>
                    <a:pt x="42" y="219"/>
                    <a:pt x="85" y="331"/>
                    <a:pt x="193" y="3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C997EAB3-33A1-47EC-A81E-FD094E5FB8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87925" y="4879975"/>
              <a:ext cx="415925" cy="433387"/>
            </a:xfrm>
            <a:custGeom>
              <a:avLst/>
              <a:gdLst>
                <a:gd name="T0" fmla="*/ 14 w 331"/>
                <a:gd name="T1" fmla="*/ 2 h 345"/>
                <a:gd name="T2" fmla="*/ 93 w 331"/>
                <a:gd name="T3" fmla="*/ 2 h 345"/>
                <a:gd name="T4" fmla="*/ 141 w 331"/>
                <a:gd name="T5" fmla="*/ 0 h 345"/>
                <a:gd name="T6" fmla="*/ 245 w 331"/>
                <a:gd name="T7" fmla="*/ 80 h 345"/>
                <a:gd name="T8" fmla="*/ 185 w 331"/>
                <a:gd name="T9" fmla="*/ 172 h 345"/>
                <a:gd name="T10" fmla="*/ 280 w 331"/>
                <a:gd name="T11" fmla="*/ 305 h 345"/>
                <a:gd name="T12" fmla="*/ 324 w 331"/>
                <a:gd name="T13" fmla="*/ 328 h 345"/>
                <a:gd name="T14" fmla="*/ 331 w 331"/>
                <a:gd name="T15" fmla="*/ 333 h 345"/>
                <a:gd name="T16" fmla="*/ 296 w 331"/>
                <a:gd name="T17" fmla="*/ 345 h 345"/>
                <a:gd name="T18" fmla="*/ 255 w 331"/>
                <a:gd name="T19" fmla="*/ 334 h 345"/>
                <a:gd name="T20" fmla="*/ 169 w 331"/>
                <a:gd name="T21" fmla="*/ 220 h 345"/>
                <a:gd name="T22" fmla="*/ 134 w 331"/>
                <a:gd name="T23" fmla="*/ 183 h 345"/>
                <a:gd name="T24" fmla="*/ 124 w 331"/>
                <a:gd name="T25" fmla="*/ 183 h 345"/>
                <a:gd name="T26" fmla="*/ 95 w 331"/>
                <a:gd name="T27" fmla="*/ 183 h 345"/>
                <a:gd name="T28" fmla="*/ 87 w 331"/>
                <a:gd name="T29" fmla="*/ 216 h 345"/>
                <a:gd name="T30" fmla="*/ 87 w 331"/>
                <a:gd name="T31" fmla="*/ 284 h 345"/>
                <a:gd name="T32" fmla="*/ 146 w 331"/>
                <a:gd name="T33" fmla="*/ 337 h 345"/>
                <a:gd name="T34" fmla="*/ 137 w 331"/>
                <a:gd name="T35" fmla="*/ 345 h 345"/>
                <a:gd name="T36" fmla="*/ 69 w 331"/>
                <a:gd name="T37" fmla="*/ 341 h 345"/>
                <a:gd name="T38" fmla="*/ 17 w 331"/>
                <a:gd name="T39" fmla="*/ 343 h 345"/>
                <a:gd name="T40" fmla="*/ 7 w 331"/>
                <a:gd name="T41" fmla="*/ 336 h 345"/>
                <a:gd name="T42" fmla="*/ 47 w 331"/>
                <a:gd name="T43" fmla="*/ 287 h 345"/>
                <a:gd name="T44" fmla="*/ 47 w 331"/>
                <a:gd name="T45" fmla="*/ 137 h 345"/>
                <a:gd name="T46" fmla="*/ 47 w 331"/>
                <a:gd name="T47" fmla="*/ 57 h 345"/>
                <a:gd name="T48" fmla="*/ 0 w 331"/>
                <a:gd name="T49" fmla="*/ 9 h 345"/>
                <a:gd name="T50" fmla="*/ 14 w 331"/>
                <a:gd name="T51" fmla="*/ 2 h 345"/>
                <a:gd name="T52" fmla="*/ 90 w 331"/>
                <a:gd name="T53" fmla="*/ 160 h 345"/>
                <a:gd name="T54" fmla="*/ 111 w 331"/>
                <a:gd name="T55" fmla="*/ 164 h 345"/>
                <a:gd name="T56" fmla="*/ 116 w 331"/>
                <a:gd name="T57" fmla="*/ 164 h 345"/>
                <a:gd name="T58" fmla="*/ 130 w 331"/>
                <a:gd name="T59" fmla="*/ 164 h 345"/>
                <a:gd name="T60" fmla="*/ 205 w 331"/>
                <a:gd name="T61" fmla="*/ 98 h 345"/>
                <a:gd name="T62" fmla="*/ 112 w 331"/>
                <a:gd name="T63" fmla="*/ 20 h 345"/>
                <a:gd name="T64" fmla="*/ 87 w 331"/>
                <a:gd name="T65" fmla="*/ 72 h 345"/>
                <a:gd name="T66" fmla="*/ 87 w 331"/>
                <a:gd name="T67" fmla="*/ 86 h 345"/>
                <a:gd name="T68" fmla="*/ 90 w 331"/>
                <a:gd name="T69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1" h="345">
                  <a:moveTo>
                    <a:pt x="14" y="2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114" y="2"/>
                    <a:pt x="124" y="0"/>
                    <a:pt x="141" y="0"/>
                  </a:cubicBezTo>
                  <a:cubicBezTo>
                    <a:pt x="195" y="0"/>
                    <a:pt x="245" y="29"/>
                    <a:pt x="245" y="80"/>
                  </a:cubicBezTo>
                  <a:cubicBezTo>
                    <a:pt x="245" y="151"/>
                    <a:pt x="185" y="164"/>
                    <a:pt x="185" y="172"/>
                  </a:cubicBezTo>
                  <a:cubicBezTo>
                    <a:pt x="185" y="179"/>
                    <a:pt x="261" y="285"/>
                    <a:pt x="280" y="305"/>
                  </a:cubicBezTo>
                  <a:cubicBezTo>
                    <a:pt x="282" y="307"/>
                    <a:pt x="299" y="328"/>
                    <a:pt x="324" y="328"/>
                  </a:cubicBezTo>
                  <a:cubicBezTo>
                    <a:pt x="327" y="328"/>
                    <a:pt x="331" y="329"/>
                    <a:pt x="331" y="333"/>
                  </a:cubicBezTo>
                  <a:cubicBezTo>
                    <a:pt x="331" y="341"/>
                    <a:pt x="330" y="345"/>
                    <a:pt x="296" y="345"/>
                  </a:cubicBezTo>
                  <a:cubicBezTo>
                    <a:pt x="294" y="345"/>
                    <a:pt x="272" y="344"/>
                    <a:pt x="255" y="334"/>
                  </a:cubicBezTo>
                  <a:cubicBezTo>
                    <a:pt x="229" y="319"/>
                    <a:pt x="193" y="259"/>
                    <a:pt x="169" y="220"/>
                  </a:cubicBezTo>
                  <a:cubicBezTo>
                    <a:pt x="149" y="187"/>
                    <a:pt x="140" y="183"/>
                    <a:pt x="134" y="183"/>
                  </a:cubicBezTo>
                  <a:cubicBezTo>
                    <a:pt x="124" y="183"/>
                    <a:pt x="124" y="183"/>
                    <a:pt x="124" y="183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88" y="183"/>
                    <a:pt x="87" y="183"/>
                    <a:pt x="87" y="216"/>
                  </a:cubicBezTo>
                  <a:cubicBezTo>
                    <a:pt x="87" y="284"/>
                    <a:pt x="87" y="277"/>
                    <a:pt x="87" y="284"/>
                  </a:cubicBezTo>
                  <a:cubicBezTo>
                    <a:pt x="87" y="341"/>
                    <a:pt x="146" y="321"/>
                    <a:pt x="146" y="337"/>
                  </a:cubicBezTo>
                  <a:cubicBezTo>
                    <a:pt x="146" y="342"/>
                    <a:pt x="144" y="345"/>
                    <a:pt x="137" y="345"/>
                  </a:cubicBezTo>
                  <a:cubicBezTo>
                    <a:pt x="135" y="345"/>
                    <a:pt x="74" y="341"/>
                    <a:pt x="69" y="341"/>
                  </a:cubicBezTo>
                  <a:cubicBezTo>
                    <a:pt x="46" y="341"/>
                    <a:pt x="22" y="343"/>
                    <a:pt x="17" y="343"/>
                  </a:cubicBezTo>
                  <a:cubicBezTo>
                    <a:pt x="12" y="343"/>
                    <a:pt x="7" y="342"/>
                    <a:pt x="7" y="336"/>
                  </a:cubicBezTo>
                  <a:cubicBezTo>
                    <a:pt x="7" y="319"/>
                    <a:pt x="47" y="340"/>
                    <a:pt x="47" y="287"/>
                  </a:cubicBezTo>
                  <a:cubicBezTo>
                    <a:pt x="47" y="257"/>
                    <a:pt x="47" y="190"/>
                    <a:pt x="47" y="137"/>
                  </a:cubicBezTo>
                  <a:cubicBezTo>
                    <a:pt x="47" y="87"/>
                    <a:pt x="47" y="69"/>
                    <a:pt x="47" y="57"/>
                  </a:cubicBezTo>
                  <a:cubicBezTo>
                    <a:pt x="47" y="5"/>
                    <a:pt x="0" y="24"/>
                    <a:pt x="0" y="9"/>
                  </a:cubicBezTo>
                  <a:cubicBezTo>
                    <a:pt x="0" y="3"/>
                    <a:pt x="4" y="2"/>
                    <a:pt x="14" y="2"/>
                  </a:cubicBezTo>
                  <a:close/>
                  <a:moveTo>
                    <a:pt x="90" y="160"/>
                  </a:moveTo>
                  <a:cubicBezTo>
                    <a:pt x="97" y="164"/>
                    <a:pt x="102" y="164"/>
                    <a:pt x="111" y="164"/>
                  </a:cubicBezTo>
                  <a:cubicBezTo>
                    <a:pt x="116" y="164"/>
                    <a:pt x="116" y="164"/>
                    <a:pt x="116" y="164"/>
                  </a:cubicBezTo>
                  <a:cubicBezTo>
                    <a:pt x="130" y="164"/>
                    <a:pt x="130" y="164"/>
                    <a:pt x="130" y="164"/>
                  </a:cubicBezTo>
                  <a:cubicBezTo>
                    <a:pt x="188" y="164"/>
                    <a:pt x="205" y="132"/>
                    <a:pt x="205" y="98"/>
                  </a:cubicBezTo>
                  <a:cubicBezTo>
                    <a:pt x="205" y="65"/>
                    <a:pt x="181" y="20"/>
                    <a:pt x="112" y="20"/>
                  </a:cubicBezTo>
                  <a:cubicBezTo>
                    <a:pt x="88" y="20"/>
                    <a:pt x="87" y="29"/>
                    <a:pt x="87" y="72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148"/>
                    <a:pt x="87" y="158"/>
                    <a:pt x="9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706C2EB-2690-41D7-BDB4-0D1EB9A4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32663" y="5476875"/>
              <a:ext cx="79375" cy="125412"/>
            </a:xfrm>
            <a:custGeom>
              <a:avLst/>
              <a:gdLst>
                <a:gd name="T0" fmla="*/ 2 w 64"/>
                <a:gd name="T1" fmla="*/ 69 h 99"/>
                <a:gd name="T2" fmla="*/ 4 w 64"/>
                <a:gd name="T3" fmla="*/ 70 h 99"/>
                <a:gd name="T4" fmla="*/ 33 w 64"/>
                <a:gd name="T5" fmla="*/ 93 h 99"/>
                <a:gd name="T6" fmla="*/ 56 w 64"/>
                <a:gd name="T7" fmla="*/ 74 h 99"/>
                <a:gd name="T8" fmla="*/ 15 w 64"/>
                <a:gd name="T9" fmla="*/ 46 h 99"/>
                <a:gd name="T10" fmla="*/ 3 w 64"/>
                <a:gd name="T11" fmla="*/ 26 h 99"/>
                <a:gd name="T12" fmla="*/ 34 w 64"/>
                <a:gd name="T13" fmla="*/ 0 h 99"/>
                <a:gd name="T14" fmla="*/ 53 w 64"/>
                <a:gd name="T15" fmla="*/ 4 h 99"/>
                <a:gd name="T16" fmla="*/ 56 w 64"/>
                <a:gd name="T17" fmla="*/ 3 h 99"/>
                <a:gd name="T18" fmla="*/ 58 w 64"/>
                <a:gd name="T19" fmla="*/ 4 h 99"/>
                <a:gd name="T20" fmla="*/ 61 w 64"/>
                <a:gd name="T21" fmla="*/ 23 h 99"/>
                <a:gd name="T22" fmla="*/ 59 w 64"/>
                <a:gd name="T23" fmla="*/ 26 h 99"/>
                <a:gd name="T24" fmla="*/ 57 w 64"/>
                <a:gd name="T25" fmla="*/ 24 h 99"/>
                <a:gd name="T26" fmla="*/ 49 w 64"/>
                <a:gd name="T27" fmla="*/ 12 h 99"/>
                <a:gd name="T28" fmla="*/ 31 w 64"/>
                <a:gd name="T29" fmla="*/ 5 h 99"/>
                <a:gd name="T30" fmla="*/ 11 w 64"/>
                <a:gd name="T31" fmla="*/ 20 h 99"/>
                <a:gd name="T32" fmla="*/ 59 w 64"/>
                <a:gd name="T33" fmla="*/ 54 h 99"/>
                <a:gd name="T34" fmla="*/ 64 w 64"/>
                <a:gd name="T35" fmla="*/ 68 h 99"/>
                <a:gd name="T36" fmla="*/ 33 w 64"/>
                <a:gd name="T37" fmla="*/ 99 h 99"/>
                <a:gd name="T38" fmla="*/ 7 w 64"/>
                <a:gd name="T39" fmla="*/ 94 h 99"/>
                <a:gd name="T40" fmla="*/ 0 w 64"/>
                <a:gd name="T41" fmla="*/ 72 h 99"/>
                <a:gd name="T42" fmla="*/ 2 w 64"/>
                <a:gd name="T43" fmla="*/ 6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99">
                  <a:moveTo>
                    <a:pt x="2" y="69"/>
                  </a:moveTo>
                  <a:cubicBezTo>
                    <a:pt x="3" y="69"/>
                    <a:pt x="4" y="69"/>
                    <a:pt x="4" y="70"/>
                  </a:cubicBezTo>
                  <a:cubicBezTo>
                    <a:pt x="7" y="79"/>
                    <a:pt x="14" y="93"/>
                    <a:pt x="33" y="93"/>
                  </a:cubicBezTo>
                  <a:cubicBezTo>
                    <a:pt x="47" y="93"/>
                    <a:pt x="56" y="85"/>
                    <a:pt x="56" y="74"/>
                  </a:cubicBezTo>
                  <a:cubicBezTo>
                    <a:pt x="56" y="55"/>
                    <a:pt x="32" y="56"/>
                    <a:pt x="15" y="46"/>
                  </a:cubicBezTo>
                  <a:cubicBezTo>
                    <a:pt x="7" y="41"/>
                    <a:pt x="3" y="35"/>
                    <a:pt x="3" y="26"/>
                  </a:cubicBezTo>
                  <a:cubicBezTo>
                    <a:pt x="3" y="10"/>
                    <a:pt x="16" y="0"/>
                    <a:pt x="34" y="0"/>
                  </a:cubicBezTo>
                  <a:cubicBezTo>
                    <a:pt x="42" y="0"/>
                    <a:pt x="51" y="4"/>
                    <a:pt x="53" y="4"/>
                  </a:cubicBezTo>
                  <a:cubicBezTo>
                    <a:pt x="54" y="4"/>
                    <a:pt x="55" y="3"/>
                    <a:pt x="56" y="3"/>
                  </a:cubicBezTo>
                  <a:cubicBezTo>
                    <a:pt x="57" y="3"/>
                    <a:pt x="58" y="4"/>
                    <a:pt x="58" y="4"/>
                  </a:cubicBezTo>
                  <a:cubicBezTo>
                    <a:pt x="59" y="10"/>
                    <a:pt x="61" y="21"/>
                    <a:pt x="61" y="23"/>
                  </a:cubicBezTo>
                  <a:cubicBezTo>
                    <a:pt x="61" y="25"/>
                    <a:pt x="60" y="26"/>
                    <a:pt x="59" y="26"/>
                  </a:cubicBezTo>
                  <a:cubicBezTo>
                    <a:pt x="58" y="26"/>
                    <a:pt x="58" y="26"/>
                    <a:pt x="57" y="24"/>
                  </a:cubicBezTo>
                  <a:cubicBezTo>
                    <a:pt x="54" y="16"/>
                    <a:pt x="52" y="15"/>
                    <a:pt x="49" y="12"/>
                  </a:cubicBezTo>
                  <a:cubicBezTo>
                    <a:pt x="44" y="7"/>
                    <a:pt x="37" y="5"/>
                    <a:pt x="31" y="5"/>
                  </a:cubicBezTo>
                  <a:cubicBezTo>
                    <a:pt x="20" y="5"/>
                    <a:pt x="11" y="11"/>
                    <a:pt x="11" y="20"/>
                  </a:cubicBezTo>
                  <a:cubicBezTo>
                    <a:pt x="11" y="42"/>
                    <a:pt x="42" y="36"/>
                    <a:pt x="59" y="54"/>
                  </a:cubicBezTo>
                  <a:cubicBezTo>
                    <a:pt x="62" y="57"/>
                    <a:pt x="64" y="62"/>
                    <a:pt x="64" y="68"/>
                  </a:cubicBezTo>
                  <a:cubicBezTo>
                    <a:pt x="64" y="87"/>
                    <a:pt x="50" y="99"/>
                    <a:pt x="33" y="99"/>
                  </a:cubicBezTo>
                  <a:cubicBezTo>
                    <a:pt x="22" y="99"/>
                    <a:pt x="15" y="98"/>
                    <a:pt x="7" y="94"/>
                  </a:cubicBezTo>
                  <a:cubicBezTo>
                    <a:pt x="4" y="92"/>
                    <a:pt x="0" y="73"/>
                    <a:pt x="0" y="72"/>
                  </a:cubicBezTo>
                  <a:cubicBezTo>
                    <a:pt x="0" y="70"/>
                    <a:pt x="1" y="69"/>
                    <a:pt x="2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7096FBD7-8729-43DF-AB45-68B23C0B0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04075" y="5478463"/>
              <a:ext cx="93663" cy="122237"/>
            </a:xfrm>
            <a:custGeom>
              <a:avLst/>
              <a:gdLst>
                <a:gd name="T0" fmla="*/ 3 w 75"/>
                <a:gd name="T1" fmla="*/ 0 h 97"/>
                <a:gd name="T2" fmla="*/ 7 w 75"/>
                <a:gd name="T3" fmla="*/ 0 h 97"/>
                <a:gd name="T4" fmla="*/ 40 w 75"/>
                <a:gd name="T5" fmla="*/ 1 h 97"/>
                <a:gd name="T6" fmla="*/ 67 w 75"/>
                <a:gd name="T7" fmla="*/ 0 h 97"/>
                <a:gd name="T8" fmla="*/ 69 w 75"/>
                <a:gd name="T9" fmla="*/ 4 h 97"/>
                <a:gd name="T10" fmla="*/ 68 w 75"/>
                <a:gd name="T11" fmla="*/ 17 h 97"/>
                <a:gd name="T12" fmla="*/ 66 w 75"/>
                <a:gd name="T13" fmla="*/ 20 h 97"/>
                <a:gd name="T14" fmla="*/ 63 w 75"/>
                <a:gd name="T15" fmla="*/ 17 h 97"/>
                <a:gd name="T16" fmla="*/ 56 w 75"/>
                <a:gd name="T17" fmla="*/ 8 h 97"/>
                <a:gd name="T18" fmla="*/ 37 w 75"/>
                <a:gd name="T19" fmla="*/ 7 h 97"/>
                <a:gd name="T20" fmla="*/ 34 w 75"/>
                <a:gd name="T21" fmla="*/ 7 h 97"/>
                <a:gd name="T22" fmla="*/ 24 w 75"/>
                <a:gd name="T23" fmla="*/ 15 h 97"/>
                <a:gd name="T24" fmla="*/ 23 w 75"/>
                <a:gd name="T25" fmla="*/ 37 h 97"/>
                <a:gd name="T26" fmla="*/ 26 w 75"/>
                <a:gd name="T27" fmla="*/ 44 h 97"/>
                <a:gd name="T28" fmla="*/ 29 w 75"/>
                <a:gd name="T29" fmla="*/ 44 h 97"/>
                <a:gd name="T30" fmla="*/ 35 w 75"/>
                <a:gd name="T31" fmla="*/ 44 h 97"/>
                <a:gd name="T32" fmla="*/ 39 w 75"/>
                <a:gd name="T33" fmla="*/ 44 h 97"/>
                <a:gd name="T34" fmla="*/ 55 w 75"/>
                <a:gd name="T35" fmla="*/ 42 h 97"/>
                <a:gd name="T36" fmla="*/ 58 w 75"/>
                <a:gd name="T37" fmla="*/ 37 h 97"/>
                <a:gd name="T38" fmla="*/ 60 w 75"/>
                <a:gd name="T39" fmla="*/ 34 h 97"/>
                <a:gd name="T40" fmla="*/ 61 w 75"/>
                <a:gd name="T41" fmla="*/ 37 h 97"/>
                <a:gd name="T42" fmla="*/ 60 w 75"/>
                <a:gd name="T43" fmla="*/ 51 h 97"/>
                <a:gd name="T44" fmla="*/ 61 w 75"/>
                <a:gd name="T45" fmla="*/ 59 h 97"/>
                <a:gd name="T46" fmla="*/ 60 w 75"/>
                <a:gd name="T47" fmla="*/ 62 h 97"/>
                <a:gd name="T48" fmla="*/ 57 w 75"/>
                <a:gd name="T49" fmla="*/ 59 h 97"/>
                <a:gd name="T50" fmla="*/ 54 w 75"/>
                <a:gd name="T51" fmla="*/ 52 h 97"/>
                <a:gd name="T52" fmla="*/ 41 w 75"/>
                <a:gd name="T53" fmla="*/ 51 h 97"/>
                <a:gd name="T54" fmla="*/ 29 w 75"/>
                <a:gd name="T55" fmla="*/ 50 h 97"/>
                <a:gd name="T56" fmla="*/ 23 w 75"/>
                <a:gd name="T57" fmla="*/ 53 h 97"/>
                <a:gd name="T58" fmla="*/ 23 w 75"/>
                <a:gd name="T59" fmla="*/ 72 h 97"/>
                <a:gd name="T60" fmla="*/ 23 w 75"/>
                <a:gd name="T61" fmla="*/ 78 h 97"/>
                <a:gd name="T62" fmla="*/ 26 w 75"/>
                <a:gd name="T63" fmla="*/ 88 h 97"/>
                <a:gd name="T64" fmla="*/ 32 w 75"/>
                <a:gd name="T65" fmla="*/ 89 h 97"/>
                <a:gd name="T66" fmla="*/ 74 w 75"/>
                <a:gd name="T67" fmla="*/ 77 h 97"/>
                <a:gd name="T68" fmla="*/ 75 w 75"/>
                <a:gd name="T69" fmla="*/ 79 h 97"/>
                <a:gd name="T70" fmla="*/ 60 w 75"/>
                <a:gd name="T71" fmla="*/ 97 h 97"/>
                <a:gd name="T72" fmla="*/ 23 w 75"/>
                <a:gd name="T73" fmla="*/ 95 h 97"/>
                <a:gd name="T74" fmla="*/ 4 w 75"/>
                <a:gd name="T75" fmla="*/ 96 h 97"/>
                <a:gd name="T76" fmla="*/ 2 w 75"/>
                <a:gd name="T77" fmla="*/ 95 h 97"/>
                <a:gd name="T78" fmla="*/ 7 w 75"/>
                <a:gd name="T79" fmla="*/ 91 h 97"/>
                <a:gd name="T80" fmla="*/ 13 w 75"/>
                <a:gd name="T81" fmla="*/ 65 h 97"/>
                <a:gd name="T82" fmla="*/ 13 w 75"/>
                <a:gd name="T83" fmla="*/ 48 h 97"/>
                <a:gd name="T84" fmla="*/ 13 w 75"/>
                <a:gd name="T85" fmla="*/ 25 h 97"/>
                <a:gd name="T86" fmla="*/ 13 w 75"/>
                <a:gd name="T87" fmla="*/ 13 h 97"/>
                <a:gd name="T88" fmla="*/ 2 w 75"/>
                <a:gd name="T89" fmla="*/ 4 h 97"/>
                <a:gd name="T90" fmla="*/ 0 w 75"/>
                <a:gd name="T91" fmla="*/ 2 h 97"/>
                <a:gd name="T92" fmla="*/ 3 w 75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5" h="97">
                  <a:moveTo>
                    <a:pt x="3" y="0"/>
                  </a:moveTo>
                  <a:cubicBezTo>
                    <a:pt x="4" y="0"/>
                    <a:pt x="6" y="0"/>
                    <a:pt x="7" y="0"/>
                  </a:cubicBezTo>
                  <a:cubicBezTo>
                    <a:pt x="10" y="0"/>
                    <a:pt x="27" y="1"/>
                    <a:pt x="40" y="1"/>
                  </a:cubicBezTo>
                  <a:cubicBezTo>
                    <a:pt x="45" y="1"/>
                    <a:pt x="63" y="0"/>
                    <a:pt x="67" y="0"/>
                  </a:cubicBezTo>
                  <a:cubicBezTo>
                    <a:pt x="68" y="0"/>
                    <a:pt x="69" y="1"/>
                    <a:pt x="69" y="4"/>
                  </a:cubicBezTo>
                  <a:cubicBezTo>
                    <a:pt x="69" y="6"/>
                    <a:pt x="68" y="11"/>
                    <a:pt x="68" y="17"/>
                  </a:cubicBezTo>
                  <a:cubicBezTo>
                    <a:pt x="68" y="19"/>
                    <a:pt x="67" y="20"/>
                    <a:pt x="66" y="20"/>
                  </a:cubicBezTo>
                  <a:cubicBezTo>
                    <a:pt x="64" y="20"/>
                    <a:pt x="63" y="19"/>
                    <a:pt x="63" y="17"/>
                  </a:cubicBezTo>
                  <a:cubicBezTo>
                    <a:pt x="63" y="13"/>
                    <a:pt x="60" y="8"/>
                    <a:pt x="56" y="8"/>
                  </a:cubicBezTo>
                  <a:cubicBezTo>
                    <a:pt x="47" y="7"/>
                    <a:pt x="44" y="7"/>
                    <a:pt x="37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4" y="7"/>
                    <a:pt x="24" y="7"/>
                    <a:pt x="24" y="15"/>
                  </a:cubicBezTo>
                  <a:cubicBezTo>
                    <a:pt x="24" y="20"/>
                    <a:pt x="23" y="31"/>
                    <a:pt x="23" y="37"/>
                  </a:cubicBezTo>
                  <a:cubicBezTo>
                    <a:pt x="23" y="40"/>
                    <a:pt x="24" y="44"/>
                    <a:pt x="26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51" y="44"/>
                    <a:pt x="52" y="43"/>
                    <a:pt x="55" y="42"/>
                  </a:cubicBezTo>
                  <a:cubicBezTo>
                    <a:pt x="57" y="40"/>
                    <a:pt x="58" y="38"/>
                    <a:pt x="58" y="37"/>
                  </a:cubicBezTo>
                  <a:cubicBezTo>
                    <a:pt x="58" y="35"/>
                    <a:pt x="58" y="34"/>
                    <a:pt x="60" y="34"/>
                  </a:cubicBezTo>
                  <a:cubicBezTo>
                    <a:pt x="61" y="34"/>
                    <a:pt x="61" y="35"/>
                    <a:pt x="61" y="37"/>
                  </a:cubicBezTo>
                  <a:cubicBezTo>
                    <a:pt x="61" y="39"/>
                    <a:pt x="60" y="46"/>
                    <a:pt x="60" y="51"/>
                  </a:cubicBezTo>
                  <a:cubicBezTo>
                    <a:pt x="60" y="55"/>
                    <a:pt x="61" y="56"/>
                    <a:pt x="61" y="59"/>
                  </a:cubicBezTo>
                  <a:cubicBezTo>
                    <a:pt x="61" y="62"/>
                    <a:pt x="60" y="62"/>
                    <a:pt x="60" y="62"/>
                  </a:cubicBezTo>
                  <a:cubicBezTo>
                    <a:pt x="58" y="62"/>
                    <a:pt x="57" y="61"/>
                    <a:pt x="57" y="59"/>
                  </a:cubicBezTo>
                  <a:cubicBezTo>
                    <a:pt x="56" y="57"/>
                    <a:pt x="56" y="54"/>
                    <a:pt x="54" y="52"/>
                  </a:cubicBezTo>
                  <a:cubicBezTo>
                    <a:pt x="51" y="51"/>
                    <a:pt x="41" y="51"/>
                    <a:pt x="41" y="51"/>
                  </a:cubicBezTo>
                  <a:cubicBezTo>
                    <a:pt x="29" y="51"/>
                    <a:pt x="30" y="50"/>
                    <a:pt x="29" y="50"/>
                  </a:cubicBezTo>
                  <a:cubicBezTo>
                    <a:pt x="26" y="50"/>
                    <a:pt x="23" y="51"/>
                    <a:pt x="23" y="53"/>
                  </a:cubicBezTo>
                  <a:cubicBezTo>
                    <a:pt x="23" y="61"/>
                    <a:pt x="23" y="65"/>
                    <a:pt x="23" y="72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2"/>
                    <a:pt x="24" y="88"/>
                    <a:pt x="26" y="88"/>
                  </a:cubicBezTo>
                  <a:cubicBezTo>
                    <a:pt x="29" y="89"/>
                    <a:pt x="30" y="89"/>
                    <a:pt x="32" y="89"/>
                  </a:cubicBezTo>
                  <a:cubicBezTo>
                    <a:pt x="75" y="89"/>
                    <a:pt x="70" y="77"/>
                    <a:pt x="74" y="77"/>
                  </a:cubicBezTo>
                  <a:cubicBezTo>
                    <a:pt x="75" y="77"/>
                    <a:pt x="75" y="77"/>
                    <a:pt x="75" y="79"/>
                  </a:cubicBezTo>
                  <a:cubicBezTo>
                    <a:pt x="75" y="87"/>
                    <a:pt x="65" y="97"/>
                    <a:pt x="60" y="97"/>
                  </a:cubicBezTo>
                  <a:cubicBezTo>
                    <a:pt x="42" y="97"/>
                    <a:pt x="31" y="95"/>
                    <a:pt x="23" y="95"/>
                  </a:cubicBezTo>
                  <a:cubicBezTo>
                    <a:pt x="15" y="95"/>
                    <a:pt x="11" y="96"/>
                    <a:pt x="4" y="96"/>
                  </a:cubicBezTo>
                  <a:cubicBezTo>
                    <a:pt x="3" y="96"/>
                    <a:pt x="2" y="97"/>
                    <a:pt x="2" y="95"/>
                  </a:cubicBezTo>
                  <a:cubicBezTo>
                    <a:pt x="2" y="91"/>
                    <a:pt x="2" y="94"/>
                    <a:pt x="7" y="91"/>
                  </a:cubicBezTo>
                  <a:cubicBezTo>
                    <a:pt x="11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3" y="33"/>
                    <a:pt x="13" y="25"/>
                  </a:cubicBezTo>
                  <a:cubicBezTo>
                    <a:pt x="13" y="21"/>
                    <a:pt x="13" y="17"/>
                    <a:pt x="13" y="13"/>
                  </a:cubicBezTo>
                  <a:cubicBezTo>
                    <a:pt x="12" y="7"/>
                    <a:pt x="7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9135149C-E56E-486E-BAC8-E7AEA2376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65963" y="5478463"/>
              <a:ext cx="117475" cy="123825"/>
            </a:xfrm>
            <a:custGeom>
              <a:avLst/>
              <a:gdLst>
                <a:gd name="T0" fmla="*/ 51 w 93"/>
                <a:gd name="T1" fmla="*/ 0 h 99"/>
                <a:gd name="T2" fmla="*/ 86 w 93"/>
                <a:gd name="T3" fmla="*/ 10 h 99"/>
                <a:gd name="T4" fmla="*/ 89 w 93"/>
                <a:gd name="T5" fmla="*/ 8 h 99"/>
                <a:gd name="T6" fmla="*/ 91 w 93"/>
                <a:gd name="T7" fmla="*/ 11 h 99"/>
                <a:gd name="T8" fmla="*/ 92 w 93"/>
                <a:gd name="T9" fmla="*/ 29 h 99"/>
                <a:gd name="T10" fmla="*/ 91 w 93"/>
                <a:gd name="T11" fmla="*/ 32 h 99"/>
                <a:gd name="T12" fmla="*/ 89 w 93"/>
                <a:gd name="T13" fmla="*/ 30 h 99"/>
                <a:gd name="T14" fmla="*/ 51 w 93"/>
                <a:gd name="T15" fmla="*/ 5 h 99"/>
                <a:gd name="T16" fmla="*/ 13 w 93"/>
                <a:gd name="T17" fmla="*/ 44 h 99"/>
                <a:gd name="T18" fmla="*/ 57 w 93"/>
                <a:gd name="T19" fmla="*/ 92 h 99"/>
                <a:gd name="T20" fmla="*/ 90 w 93"/>
                <a:gd name="T21" fmla="*/ 72 h 99"/>
                <a:gd name="T22" fmla="*/ 92 w 93"/>
                <a:gd name="T23" fmla="*/ 71 h 99"/>
                <a:gd name="T24" fmla="*/ 93 w 93"/>
                <a:gd name="T25" fmla="*/ 73 h 99"/>
                <a:gd name="T26" fmla="*/ 91 w 93"/>
                <a:gd name="T27" fmla="*/ 86 h 99"/>
                <a:gd name="T28" fmla="*/ 88 w 93"/>
                <a:gd name="T29" fmla="*/ 89 h 99"/>
                <a:gd name="T30" fmla="*/ 54 w 93"/>
                <a:gd name="T31" fmla="*/ 99 h 99"/>
                <a:gd name="T32" fmla="*/ 0 w 93"/>
                <a:gd name="T33" fmla="*/ 52 h 99"/>
                <a:gd name="T34" fmla="*/ 51 w 93"/>
                <a:gd name="T3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99">
                  <a:moveTo>
                    <a:pt x="51" y="0"/>
                  </a:moveTo>
                  <a:cubicBezTo>
                    <a:pt x="69" y="0"/>
                    <a:pt x="85" y="10"/>
                    <a:pt x="86" y="10"/>
                  </a:cubicBezTo>
                  <a:cubicBezTo>
                    <a:pt x="87" y="10"/>
                    <a:pt x="87" y="8"/>
                    <a:pt x="89" y="8"/>
                  </a:cubicBezTo>
                  <a:cubicBezTo>
                    <a:pt x="89" y="8"/>
                    <a:pt x="91" y="9"/>
                    <a:pt x="91" y="11"/>
                  </a:cubicBezTo>
                  <a:cubicBezTo>
                    <a:pt x="91" y="19"/>
                    <a:pt x="92" y="28"/>
                    <a:pt x="92" y="29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0" y="32"/>
                    <a:pt x="89" y="31"/>
                    <a:pt x="89" y="30"/>
                  </a:cubicBezTo>
                  <a:cubicBezTo>
                    <a:pt x="81" y="15"/>
                    <a:pt x="68" y="5"/>
                    <a:pt x="51" y="5"/>
                  </a:cubicBezTo>
                  <a:cubicBezTo>
                    <a:pt x="29" y="5"/>
                    <a:pt x="13" y="21"/>
                    <a:pt x="13" y="44"/>
                  </a:cubicBezTo>
                  <a:cubicBezTo>
                    <a:pt x="13" y="69"/>
                    <a:pt x="25" y="92"/>
                    <a:pt x="57" y="92"/>
                  </a:cubicBezTo>
                  <a:cubicBezTo>
                    <a:pt x="74" y="92"/>
                    <a:pt x="84" y="80"/>
                    <a:pt x="90" y="72"/>
                  </a:cubicBezTo>
                  <a:cubicBezTo>
                    <a:pt x="90" y="71"/>
                    <a:pt x="91" y="71"/>
                    <a:pt x="92" y="71"/>
                  </a:cubicBezTo>
                  <a:cubicBezTo>
                    <a:pt x="93" y="71"/>
                    <a:pt x="93" y="72"/>
                    <a:pt x="93" y="73"/>
                  </a:cubicBezTo>
                  <a:cubicBezTo>
                    <a:pt x="93" y="76"/>
                    <a:pt x="91" y="84"/>
                    <a:pt x="91" y="86"/>
                  </a:cubicBezTo>
                  <a:cubicBezTo>
                    <a:pt x="90" y="88"/>
                    <a:pt x="90" y="88"/>
                    <a:pt x="88" y="89"/>
                  </a:cubicBezTo>
                  <a:cubicBezTo>
                    <a:pt x="77" y="94"/>
                    <a:pt x="68" y="99"/>
                    <a:pt x="54" y="99"/>
                  </a:cubicBezTo>
                  <a:cubicBezTo>
                    <a:pt x="13" y="99"/>
                    <a:pt x="0" y="73"/>
                    <a:pt x="0" y="52"/>
                  </a:cubicBezTo>
                  <a:cubicBezTo>
                    <a:pt x="0" y="24"/>
                    <a:pt x="18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6E041EB8-0480-4FD9-85BF-D50047FB4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9275" y="5476875"/>
              <a:ext cx="130175" cy="125412"/>
            </a:xfrm>
            <a:custGeom>
              <a:avLst/>
              <a:gdLst>
                <a:gd name="T0" fmla="*/ 3 w 104"/>
                <a:gd name="T1" fmla="*/ 1 h 99"/>
                <a:gd name="T2" fmla="*/ 18 w 104"/>
                <a:gd name="T3" fmla="*/ 2 h 99"/>
                <a:gd name="T4" fmla="*/ 31 w 104"/>
                <a:gd name="T5" fmla="*/ 2 h 99"/>
                <a:gd name="T6" fmla="*/ 34 w 104"/>
                <a:gd name="T7" fmla="*/ 4 h 99"/>
                <a:gd name="T8" fmla="*/ 24 w 104"/>
                <a:gd name="T9" fmla="*/ 19 h 99"/>
                <a:gd name="T10" fmla="*/ 24 w 104"/>
                <a:gd name="T11" fmla="*/ 23 h 99"/>
                <a:gd name="T12" fmla="*/ 24 w 104"/>
                <a:gd name="T13" fmla="*/ 52 h 99"/>
                <a:gd name="T14" fmla="*/ 56 w 104"/>
                <a:gd name="T15" fmla="*/ 93 h 99"/>
                <a:gd name="T16" fmla="*/ 90 w 104"/>
                <a:gd name="T17" fmla="*/ 53 h 99"/>
                <a:gd name="T18" fmla="*/ 90 w 104"/>
                <a:gd name="T19" fmla="*/ 25 h 99"/>
                <a:gd name="T20" fmla="*/ 85 w 104"/>
                <a:gd name="T21" fmla="*/ 7 h 99"/>
                <a:gd name="T22" fmla="*/ 77 w 104"/>
                <a:gd name="T23" fmla="*/ 4 h 99"/>
                <a:gd name="T24" fmla="*/ 80 w 104"/>
                <a:gd name="T25" fmla="*/ 2 h 99"/>
                <a:gd name="T26" fmla="*/ 90 w 104"/>
                <a:gd name="T27" fmla="*/ 2 h 99"/>
                <a:gd name="T28" fmla="*/ 102 w 104"/>
                <a:gd name="T29" fmla="*/ 2 h 99"/>
                <a:gd name="T30" fmla="*/ 104 w 104"/>
                <a:gd name="T31" fmla="*/ 3 h 99"/>
                <a:gd name="T32" fmla="*/ 98 w 104"/>
                <a:gd name="T33" fmla="*/ 9 h 99"/>
                <a:gd name="T34" fmla="*/ 96 w 104"/>
                <a:gd name="T35" fmla="*/ 18 h 99"/>
                <a:gd name="T36" fmla="*/ 97 w 104"/>
                <a:gd name="T37" fmla="*/ 27 h 99"/>
                <a:gd name="T38" fmla="*/ 75 w 104"/>
                <a:gd name="T39" fmla="*/ 97 h 99"/>
                <a:gd name="T40" fmla="*/ 56 w 104"/>
                <a:gd name="T41" fmla="*/ 99 h 99"/>
                <a:gd name="T42" fmla="*/ 24 w 104"/>
                <a:gd name="T43" fmla="*/ 91 h 99"/>
                <a:gd name="T44" fmla="*/ 13 w 104"/>
                <a:gd name="T45" fmla="*/ 41 h 99"/>
                <a:gd name="T46" fmla="*/ 13 w 104"/>
                <a:gd name="T47" fmla="*/ 39 h 99"/>
                <a:gd name="T48" fmla="*/ 13 w 104"/>
                <a:gd name="T49" fmla="*/ 20 h 99"/>
                <a:gd name="T50" fmla="*/ 3 w 104"/>
                <a:gd name="T51" fmla="*/ 6 h 99"/>
                <a:gd name="T52" fmla="*/ 0 w 104"/>
                <a:gd name="T53" fmla="*/ 3 h 99"/>
                <a:gd name="T54" fmla="*/ 3 w 104"/>
                <a:gd name="T55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4" h="99">
                  <a:moveTo>
                    <a:pt x="3" y="1"/>
                  </a:moveTo>
                  <a:cubicBezTo>
                    <a:pt x="7" y="1"/>
                    <a:pt x="11" y="2"/>
                    <a:pt x="18" y="2"/>
                  </a:cubicBezTo>
                  <a:cubicBezTo>
                    <a:pt x="25" y="2"/>
                    <a:pt x="21" y="2"/>
                    <a:pt x="31" y="2"/>
                  </a:cubicBezTo>
                  <a:cubicBezTo>
                    <a:pt x="32" y="2"/>
                    <a:pt x="34" y="2"/>
                    <a:pt x="34" y="4"/>
                  </a:cubicBezTo>
                  <a:cubicBezTo>
                    <a:pt x="34" y="8"/>
                    <a:pt x="24" y="0"/>
                    <a:pt x="24" y="19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34"/>
                    <a:pt x="24" y="44"/>
                    <a:pt x="24" y="52"/>
                  </a:cubicBezTo>
                  <a:cubicBezTo>
                    <a:pt x="24" y="70"/>
                    <a:pt x="24" y="93"/>
                    <a:pt x="56" y="93"/>
                  </a:cubicBezTo>
                  <a:cubicBezTo>
                    <a:pt x="71" y="93"/>
                    <a:pt x="90" y="93"/>
                    <a:pt x="90" y="53"/>
                  </a:cubicBezTo>
                  <a:cubicBezTo>
                    <a:pt x="90" y="31"/>
                    <a:pt x="90" y="31"/>
                    <a:pt x="90" y="25"/>
                  </a:cubicBezTo>
                  <a:cubicBezTo>
                    <a:pt x="90" y="18"/>
                    <a:pt x="90" y="10"/>
                    <a:pt x="85" y="7"/>
                  </a:cubicBezTo>
                  <a:cubicBezTo>
                    <a:pt x="82" y="5"/>
                    <a:pt x="77" y="6"/>
                    <a:pt x="77" y="4"/>
                  </a:cubicBezTo>
                  <a:cubicBezTo>
                    <a:pt x="77" y="3"/>
                    <a:pt x="78" y="2"/>
                    <a:pt x="80" y="2"/>
                  </a:cubicBezTo>
                  <a:cubicBezTo>
                    <a:pt x="81" y="2"/>
                    <a:pt x="89" y="2"/>
                    <a:pt x="90" y="2"/>
                  </a:cubicBezTo>
                  <a:cubicBezTo>
                    <a:pt x="96" y="2"/>
                    <a:pt x="99" y="2"/>
                    <a:pt x="102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5"/>
                    <a:pt x="99" y="6"/>
                    <a:pt x="98" y="9"/>
                  </a:cubicBezTo>
                  <a:cubicBezTo>
                    <a:pt x="97" y="11"/>
                    <a:pt x="96" y="13"/>
                    <a:pt x="96" y="18"/>
                  </a:cubicBezTo>
                  <a:cubicBezTo>
                    <a:pt x="96" y="20"/>
                    <a:pt x="97" y="23"/>
                    <a:pt x="97" y="27"/>
                  </a:cubicBezTo>
                  <a:cubicBezTo>
                    <a:pt x="97" y="78"/>
                    <a:pt x="91" y="90"/>
                    <a:pt x="75" y="97"/>
                  </a:cubicBezTo>
                  <a:cubicBezTo>
                    <a:pt x="70" y="99"/>
                    <a:pt x="60" y="99"/>
                    <a:pt x="56" y="99"/>
                  </a:cubicBezTo>
                  <a:cubicBezTo>
                    <a:pt x="39" y="99"/>
                    <a:pt x="30" y="97"/>
                    <a:pt x="24" y="91"/>
                  </a:cubicBezTo>
                  <a:cubicBezTo>
                    <a:pt x="13" y="81"/>
                    <a:pt x="13" y="69"/>
                    <a:pt x="13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0"/>
                    <a:pt x="13" y="24"/>
                    <a:pt x="13" y="20"/>
                  </a:cubicBezTo>
                  <a:cubicBezTo>
                    <a:pt x="13" y="10"/>
                    <a:pt x="12" y="7"/>
                    <a:pt x="3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2BDEC090-03E9-4298-B62A-43E1066D35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26238" y="5478463"/>
              <a:ext cx="115888" cy="122237"/>
            </a:xfrm>
            <a:custGeom>
              <a:avLst/>
              <a:gdLst>
                <a:gd name="T0" fmla="*/ 4 w 93"/>
                <a:gd name="T1" fmla="*/ 0 h 97"/>
                <a:gd name="T2" fmla="*/ 26 w 93"/>
                <a:gd name="T3" fmla="*/ 0 h 97"/>
                <a:gd name="T4" fmla="*/ 39 w 93"/>
                <a:gd name="T5" fmla="*/ 0 h 97"/>
                <a:gd name="T6" fmla="*/ 69 w 93"/>
                <a:gd name="T7" fmla="*/ 22 h 97"/>
                <a:gd name="T8" fmla="*/ 52 w 93"/>
                <a:gd name="T9" fmla="*/ 48 h 97"/>
                <a:gd name="T10" fmla="*/ 79 w 93"/>
                <a:gd name="T11" fmla="*/ 86 h 97"/>
                <a:gd name="T12" fmla="*/ 91 w 93"/>
                <a:gd name="T13" fmla="*/ 92 h 97"/>
                <a:gd name="T14" fmla="*/ 93 w 93"/>
                <a:gd name="T15" fmla="*/ 94 h 97"/>
                <a:gd name="T16" fmla="*/ 83 w 93"/>
                <a:gd name="T17" fmla="*/ 97 h 97"/>
                <a:gd name="T18" fmla="*/ 71 w 93"/>
                <a:gd name="T19" fmla="*/ 94 h 97"/>
                <a:gd name="T20" fmla="*/ 47 w 93"/>
                <a:gd name="T21" fmla="*/ 62 h 97"/>
                <a:gd name="T22" fmla="*/ 37 w 93"/>
                <a:gd name="T23" fmla="*/ 51 h 97"/>
                <a:gd name="T24" fmla="*/ 34 w 93"/>
                <a:gd name="T25" fmla="*/ 51 h 97"/>
                <a:gd name="T26" fmla="*/ 26 w 93"/>
                <a:gd name="T27" fmla="*/ 51 h 97"/>
                <a:gd name="T28" fmla="*/ 24 w 93"/>
                <a:gd name="T29" fmla="*/ 61 h 97"/>
                <a:gd name="T30" fmla="*/ 24 w 93"/>
                <a:gd name="T31" fmla="*/ 80 h 97"/>
                <a:gd name="T32" fmla="*/ 41 w 93"/>
                <a:gd name="T33" fmla="*/ 95 h 97"/>
                <a:gd name="T34" fmla="*/ 38 w 93"/>
                <a:gd name="T35" fmla="*/ 97 h 97"/>
                <a:gd name="T36" fmla="*/ 19 w 93"/>
                <a:gd name="T37" fmla="*/ 96 h 97"/>
                <a:gd name="T38" fmla="*/ 4 w 93"/>
                <a:gd name="T39" fmla="*/ 96 h 97"/>
                <a:gd name="T40" fmla="*/ 1 w 93"/>
                <a:gd name="T41" fmla="*/ 94 h 97"/>
                <a:gd name="T42" fmla="*/ 13 w 93"/>
                <a:gd name="T43" fmla="*/ 81 h 97"/>
                <a:gd name="T44" fmla="*/ 13 w 93"/>
                <a:gd name="T45" fmla="*/ 38 h 97"/>
                <a:gd name="T46" fmla="*/ 13 w 93"/>
                <a:gd name="T47" fmla="*/ 16 h 97"/>
                <a:gd name="T48" fmla="*/ 0 w 93"/>
                <a:gd name="T49" fmla="*/ 2 h 97"/>
                <a:gd name="T50" fmla="*/ 4 w 93"/>
                <a:gd name="T51" fmla="*/ 0 h 97"/>
                <a:gd name="T52" fmla="*/ 25 w 93"/>
                <a:gd name="T53" fmla="*/ 45 h 97"/>
                <a:gd name="T54" fmla="*/ 31 w 93"/>
                <a:gd name="T55" fmla="*/ 46 h 97"/>
                <a:gd name="T56" fmla="*/ 32 w 93"/>
                <a:gd name="T57" fmla="*/ 46 h 97"/>
                <a:gd name="T58" fmla="*/ 36 w 93"/>
                <a:gd name="T59" fmla="*/ 46 h 97"/>
                <a:gd name="T60" fmla="*/ 57 w 93"/>
                <a:gd name="T61" fmla="*/ 27 h 97"/>
                <a:gd name="T62" fmla="*/ 31 w 93"/>
                <a:gd name="T63" fmla="*/ 5 h 97"/>
                <a:gd name="T64" fmla="*/ 24 w 93"/>
                <a:gd name="T65" fmla="*/ 20 h 97"/>
                <a:gd name="T66" fmla="*/ 24 w 93"/>
                <a:gd name="T67" fmla="*/ 24 h 97"/>
                <a:gd name="T68" fmla="*/ 25 w 93"/>
                <a:gd name="T69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" h="97">
                  <a:moveTo>
                    <a:pt x="4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32" y="0"/>
                    <a:pt x="35" y="0"/>
                    <a:pt x="39" y="0"/>
                  </a:cubicBezTo>
                  <a:cubicBezTo>
                    <a:pt x="55" y="0"/>
                    <a:pt x="69" y="8"/>
                    <a:pt x="69" y="22"/>
                  </a:cubicBezTo>
                  <a:cubicBezTo>
                    <a:pt x="69" y="42"/>
                    <a:pt x="52" y="46"/>
                    <a:pt x="52" y="48"/>
                  </a:cubicBezTo>
                  <a:cubicBezTo>
                    <a:pt x="52" y="50"/>
                    <a:pt x="73" y="80"/>
                    <a:pt x="79" y="86"/>
                  </a:cubicBezTo>
                  <a:cubicBezTo>
                    <a:pt x="79" y="86"/>
                    <a:pt x="84" y="92"/>
                    <a:pt x="91" y="92"/>
                  </a:cubicBezTo>
                  <a:cubicBezTo>
                    <a:pt x="92" y="92"/>
                    <a:pt x="93" y="93"/>
                    <a:pt x="93" y="94"/>
                  </a:cubicBezTo>
                  <a:cubicBezTo>
                    <a:pt x="93" y="96"/>
                    <a:pt x="93" y="97"/>
                    <a:pt x="83" y="97"/>
                  </a:cubicBezTo>
                  <a:cubicBezTo>
                    <a:pt x="82" y="97"/>
                    <a:pt x="76" y="97"/>
                    <a:pt x="71" y="94"/>
                  </a:cubicBezTo>
                  <a:cubicBezTo>
                    <a:pt x="64" y="90"/>
                    <a:pt x="54" y="73"/>
                    <a:pt x="47" y="62"/>
                  </a:cubicBezTo>
                  <a:cubicBezTo>
                    <a:pt x="42" y="52"/>
                    <a:pt x="39" y="51"/>
                    <a:pt x="37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4" y="51"/>
                    <a:pt x="24" y="51"/>
                    <a:pt x="24" y="61"/>
                  </a:cubicBezTo>
                  <a:cubicBezTo>
                    <a:pt x="24" y="80"/>
                    <a:pt x="24" y="78"/>
                    <a:pt x="24" y="80"/>
                  </a:cubicBezTo>
                  <a:cubicBezTo>
                    <a:pt x="24" y="96"/>
                    <a:pt x="41" y="90"/>
                    <a:pt x="41" y="95"/>
                  </a:cubicBezTo>
                  <a:cubicBezTo>
                    <a:pt x="41" y="96"/>
                    <a:pt x="40" y="97"/>
                    <a:pt x="38" y="97"/>
                  </a:cubicBezTo>
                  <a:cubicBezTo>
                    <a:pt x="38" y="97"/>
                    <a:pt x="20" y="96"/>
                    <a:pt x="19" y="96"/>
                  </a:cubicBezTo>
                  <a:cubicBezTo>
                    <a:pt x="13" y="96"/>
                    <a:pt x="6" y="96"/>
                    <a:pt x="4" y="96"/>
                  </a:cubicBezTo>
                  <a:cubicBezTo>
                    <a:pt x="3" y="96"/>
                    <a:pt x="1" y="96"/>
                    <a:pt x="1" y="94"/>
                  </a:cubicBezTo>
                  <a:cubicBezTo>
                    <a:pt x="1" y="90"/>
                    <a:pt x="13" y="96"/>
                    <a:pt x="13" y="81"/>
                  </a:cubicBezTo>
                  <a:cubicBezTo>
                    <a:pt x="13" y="72"/>
                    <a:pt x="13" y="53"/>
                    <a:pt x="13" y="38"/>
                  </a:cubicBezTo>
                  <a:cubicBezTo>
                    <a:pt x="13" y="24"/>
                    <a:pt x="13" y="19"/>
                    <a:pt x="13" y="16"/>
                  </a:cubicBezTo>
                  <a:cubicBezTo>
                    <a:pt x="13" y="1"/>
                    <a:pt x="0" y="7"/>
                    <a:pt x="0" y="2"/>
                  </a:cubicBezTo>
                  <a:cubicBezTo>
                    <a:pt x="0" y="1"/>
                    <a:pt x="1" y="0"/>
                    <a:pt x="4" y="0"/>
                  </a:cubicBezTo>
                  <a:close/>
                  <a:moveTo>
                    <a:pt x="25" y="45"/>
                  </a:moveTo>
                  <a:cubicBezTo>
                    <a:pt x="27" y="46"/>
                    <a:pt x="28" y="46"/>
                    <a:pt x="31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52" y="46"/>
                    <a:pt x="57" y="37"/>
                    <a:pt x="57" y="27"/>
                  </a:cubicBezTo>
                  <a:cubicBezTo>
                    <a:pt x="57" y="18"/>
                    <a:pt x="50" y="5"/>
                    <a:pt x="31" y="5"/>
                  </a:cubicBezTo>
                  <a:cubicBezTo>
                    <a:pt x="24" y="5"/>
                    <a:pt x="24" y="8"/>
                    <a:pt x="24" y="2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41"/>
                    <a:pt x="24" y="44"/>
                    <a:pt x="25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8FC51291-ADF5-40F6-8F51-19BD8E911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2250" y="5478463"/>
              <a:ext cx="49213" cy="120650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4 w 39"/>
                <a:gd name="T7" fmla="*/ 3 h 96"/>
                <a:gd name="T8" fmla="*/ 28 w 39"/>
                <a:gd name="T9" fmla="*/ 6 h 96"/>
                <a:gd name="T10" fmla="*/ 24 w 39"/>
                <a:gd name="T11" fmla="*/ 22 h 96"/>
                <a:gd name="T12" fmla="*/ 24 w 39"/>
                <a:gd name="T13" fmla="*/ 71 h 96"/>
                <a:gd name="T14" fmla="*/ 27 w 39"/>
                <a:gd name="T15" fmla="*/ 88 h 96"/>
                <a:gd name="T16" fmla="*/ 33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6 w 39"/>
                <a:gd name="T23" fmla="*/ 96 h 96"/>
                <a:gd name="T24" fmla="*/ 23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3 w 39"/>
                <a:gd name="T33" fmla="*/ 50 h 96"/>
                <a:gd name="T34" fmla="*/ 13 w 39"/>
                <a:gd name="T35" fmla="*/ 42 h 96"/>
                <a:gd name="T36" fmla="*/ 13 w 39"/>
                <a:gd name="T37" fmla="*/ 27 h 96"/>
                <a:gd name="T38" fmla="*/ 13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8" y="0"/>
                    <a:pt x="11" y="1"/>
                    <a:pt x="19" y="1"/>
                  </a:cubicBezTo>
                  <a:cubicBezTo>
                    <a:pt x="25" y="1"/>
                    <a:pt x="22" y="1"/>
                    <a:pt x="31" y="1"/>
                  </a:cubicBezTo>
                  <a:cubicBezTo>
                    <a:pt x="32" y="1"/>
                    <a:pt x="34" y="1"/>
                    <a:pt x="34" y="3"/>
                  </a:cubicBezTo>
                  <a:cubicBezTo>
                    <a:pt x="34" y="4"/>
                    <a:pt x="32" y="5"/>
                    <a:pt x="28" y="6"/>
                  </a:cubicBezTo>
                  <a:cubicBezTo>
                    <a:pt x="25" y="8"/>
                    <a:pt x="24" y="16"/>
                    <a:pt x="24" y="22"/>
                  </a:cubicBezTo>
                  <a:cubicBezTo>
                    <a:pt x="24" y="53"/>
                    <a:pt x="24" y="59"/>
                    <a:pt x="24" y="71"/>
                  </a:cubicBezTo>
                  <a:cubicBezTo>
                    <a:pt x="24" y="80"/>
                    <a:pt x="24" y="84"/>
                    <a:pt x="27" y="88"/>
                  </a:cubicBezTo>
                  <a:cubicBezTo>
                    <a:pt x="30" y="92"/>
                    <a:pt x="32" y="92"/>
                    <a:pt x="33" y="92"/>
                  </a:cubicBezTo>
                  <a:cubicBezTo>
                    <a:pt x="34" y="92"/>
                    <a:pt x="36" y="92"/>
                    <a:pt x="36" y="92"/>
                  </a:cubicBezTo>
                  <a:cubicBezTo>
                    <a:pt x="37" y="92"/>
                    <a:pt x="39" y="93"/>
                    <a:pt x="39" y="94"/>
                  </a:cubicBezTo>
                  <a:cubicBezTo>
                    <a:pt x="39" y="96"/>
                    <a:pt x="38" y="96"/>
                    <a:pt x="36" y="96"/>
                  </a:cubicBezTo>
                  <a:cubicBezTo>
                    <a:pt x="28" y="96"/>
                    <a:pt x="27" y="95"/>
                    <a:pt x="23" y="95"/>
                  </a:cubicBezTo>
                  <a:cubicBezTo>
                    <a:pt x="16" y="95"/>
                    <a:pt x="13" y="96"/>
                    <a:pt x="8" y="96"/>
                  </a:cubicBezTo>
                  <a:cubicBezTo>
                    <a:pt x="2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2" y="84"/>
                    <a:pt x="13" y="59"/>
                    <a:pt x="13" y="50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38"/>
                    <a:pt x="13" y="33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8"/>
                    <a:pt x="13" y="14"/>
                    <a:pt x="13" y="11"/>
                  </a:cubicBezTo>
                  <a:cubicBezTo>
                    <a:pt x="12" y="7"/>
                    <a:pt x="7" y="5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AEC702F9-DEC7-45C2-8A89-66B44E59C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83350" y="5476875"/>
              <a:ext cx="112713" cy="122237"/>
            </a:xfrm>
            <a:custGeom>
              <a:avLst/>
              <a:gdLst>
                <a:gd name="T0" fmla="*/ 1 w 89"/>
                <a:gd name="T1" fmla="*/ 5 h 97"/>
                <a:gd name="T2" fmla="*/ 6 w 89"/>
                <a:gd name="T3" fmla="*/ 0 h 97"/>
                <a:gd name="T4" fmla="*/ 43 w 89"/>
                <a:gd name="T5" fmla="*/ 1 h 97"/>
                <a:gd name="T6" fmla="*/ 85 w 89"/>
                <a:gd name="T7" fmla="*/ 1 h 97"/>
                <a:gd name="T8" fmla="*/ 86 w 89"/>
                <a:gd name="T9" fmla="*/ 1 h 97"/>
                <a:gd name="T10" fmla="*/ 88 w 89"/>
                <a:gd name="T11" fmla="*/ 3 h 97"/>
                <a:gd name="T12" fmla="*/ 89 w 89"/>
                <a:gd name="T13" fmla="*/ 14 h 97"/>
                <a:gd name="T14" fmla="*/ 87 w 89"/>
                <a:gd name="T15" fmla="*/ 19 h 97"/>
                <a:gd name="T16" fmla="*/ 86 w 89"/>
                <a:gd name="T17" fmla="*/ 17 h 97"/>
                <a:gd name="T18" fmla="*/ 72 w 89"/>
                <a:gd name="T19" fmla="*/ 8 h 97"/>
                <a:gd name="T20" fmla="*/ 54 w 89"/>
                <a:gd name="T21" fmla="*/ 8 h 97"/>
                <a:gd name="T22" fmla="*/ 50 w 89"/>
                <a:gd name="T23" fmla="*/ 17 h 97"/>
                <a:gd name="T24" fmla="*/ 50 w 89"/>
                <a:gd name="T25" fmla="*/ 24 h 97"/>
                <a:gd name="T26" fmla="*/ 49 w 89"/>
                <a:gd name="T27" fmla="*/ 73 h 97"/>
                <a:gd name="T28" fmla="*/ 49 w 89"/>
                <a:gd name="T29" fmla="*/ 82 h 97"/>
                <a:gd name="T30" fmla="*/ 51 w 89"/>
                <a:gd name="T31" fmla="*/ 89 h 97"/>
                <a:gd name="T32" fmla="*/ 62 w 89"/>
                <a:gd name="T33" fmla="*/ 95 h 97"/>
                <a:gd name="T34" fmla="*/ 59 w 89"/>
                <a:gd name="T35" fmla="*/ 97 h 97"/>
                <a:gd name="T36" fmla="*/ 44 w 89"/>
                <a:gd name="T37" fmla="*/ 96 h 97"/>
                <a:gd name="T38" fmla="*/ 31 w 89"/>
                <a:gd name="T39" fmla="*/ 97 h 97"/>
                <a:gd name="T40" fmla="*/ 26 w 89"/>
                <a:gd name="T41" fmla="*/ 95 h 97"/>
                <a:gd name="T42" fmla="*/ 33 w 89"/>
                <a:gd name="T43" fmla="*/ 92 h 97"/>
                <a:gd name="T44" fmla="*/ 38 w 89"/>
                <a:gd name="T45" fmla="*/ 87 h 97"/>
                <a:gd name="T46" fmla="*/ 39 w 89"/>
                <a:gd name="T47" fmla="*/ 36 h 97"/>
                <a:gd name="T48" fmla="*/ 39 w 89"/>
                <a:gd name="T49" fmla="*/ 12 h 97"/>
                <a:gd name="T50" fmla="*/ 29 w 89"/>
                <a:gd name="T51" fmla="*/ 8 h 97"/>
                <a:gd name="T52" fmla="*/ 7 w 89"/>
                <a:gd name="T53" fmla="*/ 11 h 97"/>
                <a:gd name="T54" fmla="*/ 2 w 89"/>
                <a:gd name="T55" fmla="*/ 21 h 97"/>
                <a:gd name="T56" fmla="*/ 0 w 89"/>
                <a:gd name="T57" fmla="*/ 19 h 97"/>
                <a:gd name="T58" fmla="*/ 1 w 89"/>
                <a:gd name="T59" fmla="*/ 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97">
                  <a:moveTo>
                    <a:pt x="1" y="5"/>
                  </a:moveTo>
                  <a:cubicBezTo>
                    <a:pt x="2" y="2"/>
                    <a:pt x="2" y="0"/>
                    <a:pt x="6" y="0"/>
                  </a:cubicBezTo>
                  <a:cubicBezTo>
                    <a:pt x="15" y="0"/>
                    <a:pt x="14" y="1"/>
                    <a:pt x="43" y="1"/>
                  </a:cubicBezTo>
                  <a:cubicBezTo>
                    <a:pt x="63" y="1"/>
                    <a:pt x="78" y="1"/>
                    <a:pt x="85" y="1"/>
                  </a:cubicBezTo>
                  <a:cubicBezTo>
                    <a:pt x="85" y="1"/>
                    <a:pt x="86" y="1"/>
                    <a:pt x="86" y="1"/>
                  </a:cubicBezTo>
                  <a:cubicBezTo>
                    <a:pt x="88" y="1"/>
                    <a:pt x="88" y="3"/>
                    <a:pt x="88" y="3"/>
                  </a:cubicBezTo>
                  <a:cubicBezTo>
                    <a:pt x="88" y="5"/>
                    <a:pt x="89" y="13"/>
                    <a:pt x="89" y="14"/>
                  </a:cubicBezTo>
                  <a:cubicBezTo>
                    <a:pt x="89" y="19"/>
                    <a:pt x="89" y="19"/>
                    <a:pt x="87" y="19"/>
                  </a:cubicBezTo>
                  <a:cubicBezTo>
                    <a:pt x="87" y="19"/>
                    <a:pt x="86" y="19"/>
                    <a:pt x="86" y="17"/>
                  </a:cubicBezTo>
                  <a:cubicBezTo>
                    <a:pt x="84" y="11"/>
                    <a:pt x="83" y="8"/>
                    <a:pt x="72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0" y="8"/>
                    <a:pt x="50" y="9"/>
                    <a:pt x="50" y="17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55"/>
                    <a:pt x="49" y="61"/>
                    <a:pt x="49" y="73"/>
                  </a:cubicBezTo>
                  <a:cubicBezTo>
                    <a:pt x="49" y="76"/>
                    <a:pt x="49" y="79"/>
                    <a:pt x="49" y="82"/>
                  </a:cubicBezTo>
                  <a:cubicBezTo>
                    <a:pt x="49" y="85"/>
                    <a:pt x="50" y="88"/>
                    <a:pt x="51" y="89"/>
                  </a:cubicBezTo>
                  <a:cubicBezTo>
                    <a:pt x="56" y="94"/>
                    <a:pt x="62" y="92"/>
                    <a:pt x="62" y="95"/>
                  </a:cubicBezTo>
                  <a:cubicBezTo>
                    <a:pt x="62" y="97"/>
                    <a:pt x="61" y="97"/>
                    <a:pt x="59" y="97"/>
                  </a:cubicBezTo>
                  <a:cubicBezTo>
                    <a:pt x="56" y="97"/>
                    <a:pt x="49" y="96"/>
                    <a:pt x="44" y="96"/>
                  </a:cubicBezTo>
                  <a:cubicBezTo>
                    <a:pt x="41" y="96"/>
                    <a:pt x="35" y="97"/>
                    <a:pt x="31" y="97"/>
                  </a:cubicBezTo>
                  <a:cubicBezTo>
                    <a:pt x="28" y="97"/>
                    <a:pt x="26" y="97"/>
                    <a:pt x="26" y="95"/>
                  </a:cubicBezTo>
                  <a:cubicBezTo>
                    <a:pt x="26" y="92"/>
                    <a:pt x="29" y="93"/>
                    <a:pt x="33" y="92"/>
                  </a:cubicBezTo>
                  <a:cubicBezTo>
                    <a:pt x="35" y="92"/>
                    <a:pt x="37" y="90"/>
                    <a:pt x="38" y="87"/>
                  </a:cubicBezTo>
                  <a:cubicBezTo>
                    <a:pt x="39" y="77"/>
                    <a:pt x="39" y="42"/>
                    <a:pt x="39" y="36"/>
                  </a:cubicBezTo>
                  <a:cubicBezTo>
                    <a:pt x="39" y="22"/>
                    <a:pt x="39" y="12"/>
                    <a:pt x="39" y="12"/>
                  </a:cubicBezTo>
                  <a:cubicBezTo>
                    <a:pt x="39" y="8"/>
                    <a:pt x="38" y="8"/>
                    <a:pt x="29" y="8"/>
                  </a:cubicBezTo>
                  <a:cubicBezTo>
                    <a:pt x="9" y="8"/>
                    <a:pt x="9" y="10"/>
                    <a:pt x="7" y="11"/>
                  </a:cubicBezTo>
                  <a:cubicBezTo>
                    <a:pt x="3" y="16"/>
                    <a:pt x="5" y="21"/>
                    <a:pt x="2" y="21"/>
                  </a:cubicBezTo>
                  <a:cubicBezTo>
                    <a:pt x="1" y="21"/>
                    <a:pt x="0" y="21"/>
                    <a:pt x="0" y="19"/>
                  </a:cubicBezTo>
                  <a:cubicBezTo>
                    <a:pt x="0" y="15"/>
                    <a:pt x="1" y="8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35C43A8-0CFC-462C-9B1A-8836A7589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30950" y="5478463"/>
              <a:ext cx="49213" cy="120650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5 w 39"/>
                <a:gd name="T7" fmla="*/ 3 h 96"/>
                <a:gd name="T8" fmla="*/ 29 w 39"/>
                <a:gd name="T9" fmla="*/ 6 h 96"/>
                <a:gd name="T10" fmla="*/ 24 w 39"/>
                <a:gd name="T11" fmla="*/ 22 h 96"/>
                <a:gd name="T12" fmla="*/ 24 w 39"/>
                <a:gd name="T13" fmla="*/ 71 h 96"/>
                <a:gd name="T14" fmla="*/ 27 w 39"/>
                <a:gd name="T15" fmla="*/ 88 h 96"/>
                <a:gd name="T16" fmla="*/ 34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6 w 39"/>
                <a:gd name="T23" fmla="*/ 96 h 96"/>
                <a:gd name="T24" fmla="*/ 23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4 w 39"/>
                <a:gd name="T33" fmla="*/ 50 h 96"/>
                <a:gd name="T34" fmla="*/ 14 w 39"/>
                <a:gd name="T35" fmla="*/ 42 h 96"/>
                <a:gd name="T36" fmla="*/ 14 w 39"/>
                <a:gd name="T37" fmla="*/ 27 h 96"/>
                <a:gd name="T38" fmla="*/ 14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8" y="0"/>
                    <a:pt x="12" y="1"/>
                    <a:pt x="19" y="1"/>
                  </a:cubicBezTo>
                  <a:cubicBezTo>
                    <a:pt x="25" y="1"/>
                    <a:pt x="23" y="1"/>
                    <a:pt x="31" y="1"/>
                  </a:cubicBezTo>
                  <a:cubicBezTo>
                    <a:pt x="32" y="1"/>
                    <a:pt x="35" y="1"/>
                    <a:pt x="35" y="3"/>
                  </a:cubicBezTo>
                  <a:cubicBezTo>
                    <a:pt x="35" y="4"/>
                    <a:pt x="33" y="5"/>
                    <a:pt x="29" y="6"/>
                  </a:cubicBezTo>
                  <a:cubicBezTo>
                    <a:pt x="25" y="8"/>
                    <a:pt x="24" y="16"/>
                    <a:pt x="24" y="22"/>
                  </a:cubicBezTo>
                  <a:cubicBezTo>
                    <a:pt x="24" y="53"/>
                    <a:pt x="24" y="59"/>
                    <a:pt x="24" y="71"/>
                  </a:cubicBezTo>
                  <a:cubicBezTo>
                    <a:pt x="24" y="80"/>
                    <a:pt x="25" y="84"/>
                    <a:pt x="27" y="88"/>
                  </a:cubicBezTo>
                  <a:cubicBezTo>
                    <a:pt x="30" y="92"/>
                    <a:pt x="32" y="92"/>
                    <a:pt x="34" y="92"/>
                  </a:cubicBezTo>
                  <a:cubicBezTo>
                    <a:pt x="34" y="92"/>
                    <a:pt x="36" y="92"/>
                    <a:pt x="36" y="92"/>
                  </a:cubicBezTo>
                  <a:cubicBezTo>
                    <a:pt x="38" y="92"/>
                    <a:pt x="39" y="93"/>
                    <a:pt x="39" y="94"/>
                  </a:cubicBezTo>
                  <a:cubicBezTo>
                    <a:pt x="39" y="96"/>
                    <a:pt x="38" y="96"/>
                    <a:pt x="36" y="96"/>
                  </a:cubicBezTo>
                  <a:cubicBezTo>
                    <a:pt x="29" y="96"/>
                    <a:pt x="28" y="95"/>
                    <a:pt x="23" y="95"/>
                  </a:cubicBezTo>
                  <a:cubicBezTo>
                    <a:pt x="16" y="95"/>
                    <a:pt x="13" y="96"/>
                    <a:pt x="8" y="96"/>
                  </a:cubicBezTo>
                  <a:cubicBezTo>
                    <a:pt x="3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3" y="84"/>
                    <a:pt x="14" y="59"/>
                    <a:pt x="14" y="50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38"/>
                    <a:pt x="14" y="33"/>
                    <a:pt x="14" y="2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18"/>
                    <a:pt x="14" y="14"/>
                    <a:pt x="13" y="11"/>
                  </a:cubicBezTo>
                  <a:cubicBezTo>
                    <a:pt x="13" y="7"/>
                    <a:pt x="7" y="5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88794A3-270A-412A-991E-415AF804B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40463" y="5478463"/>
              <a:ext cx="95250" cy="122237"/>
            </a:xfrm>
            <a:custGeom>
              <a:avLst/>
              <a:gdLst>
                <a:gd name="T0" fmla="*/ 4 w 76"/>
                <a:gd name="T1" fmla="*/ 0 h 97"/>
                <a:gd name="T2" fmla="*/ 8 w 76"/>
                <a:gd name="T3" fmla="*/ 0 h 97"/>
                <a:gd name="T4" fmla="*/ 41 w 76"/>
                <a:gd name="T5" fmla="*/ 1 h 97"/>
                <a:gd name="T6" fmla="*/ 68 w 76"/>
                <a:gd name="T7" fmla="*/ 0 h 97"/>
                <a:gd name="T8" fmla="*/ 70 w 76"/>
                <a:gd name="T9" fmla="*/ 4 h 97"/>
                <a:gd name="T10" fmla="*/ 68 w 76"/>
                <a:gd name="T11" fmla="*/ 17 h 97"/>
                <a:gd name="T12" fmla="*/ 66 w 76"/>
                <a:gd name="T13" fmla="*/ 20 h 97"/>
                <a:gd name="T14" fmla="*/ 64 w 76"/>
                <a:gd name="T15" fmla="*/ 17 h 97"/>
                <a:gd name="T16" fmla="*/ 56 w 76"/>
                <a:gd name="T17" fmla="*/ 8 h 97"/>
                <a:gd name="T18" fmla="*/ 38 w 76"/>
                <a:gd name="T19" fmla="*/ 7 h 97"/>
                <a:gd name="T20" fmla="*/ 34 w 76"/>
                <a:gd name="T21" fmla="*/ 7 h 97"/>
                <a:gd name="T22" fmla="*/ 25 w 76"/>
                <a:gd name="T23" fmla="*/ 15 h 97"/>
                <a:gd name="T24" fmla="*/ 24 w 76"/>
                <a:gd name="T25" fmla="*/ 37 h 97"/>
                <a:gd name="T26" fmla="*/ 27 w 76"/>
                <a:gd name="T27" fmla="*/ 44 h 97"/>
                <a:gd name="T28" fmla="*/ 30 w 76"/>
                <a:gd name="T29" fmla="*/ 44 h 97"/>
                <a:gd name="T30" fmla="*/ 36 w 76"/>
                <a:gd name="T31" fmla="*/ 44 h 97"/>
                <a:gd name="T32" fmla="*/ 40 w 76"/>
                <a:gd name="T33" fmla="*/ 44 h 97"/>
                <a:gd name="T34" fmla="*/ 56 w 76"/>
                <a:gd name="T35" fmla="*/ 42 h 97"/>
                <a:gd name="T36" fmla="*/ 59 w 76"/>
                <a:gd name="T37" fmla="*/ 37 h 97"/>
                <a:gd name="T38" fmla="*/ 61 w 76"/>
                <a:gd name="T39" fmla="*/ 34 h 97"/>
                <a:gd name="T40" fmla="*/ 62 w 76"/>
                <a:gd name="T41" fmla="*/ 37 h 97"/>
                <a:gd name="T42" fmla="*/ 61 w 76"/>
                <a:gd name="T43" fmla="*/ 51 h 97"/>
                <a:gd name="T44" fmla="*/ 62 w 76"/>
                <a:gd name="T45" fmla="*/ 59 h 97"/>
                <a:gd name="T46" fmla="*/ 61 w 76"/>
                <a:gd name="T47" fmla="*/ 62 h 97"/>
                <a:gd name="T48" fmla="*/ 58 w 76"/>
                <a:gd name="T49" fmla="*/ 59 h 97"/>
                <a:gd name="T50" fmla="*/ 54 w 76"/>
                <a:gd name="T51" fmla="*/ 52 h 97"/>
                <a:gd name="T52" fmla="*/ 41 w 76"/>
                <a:gd name="T53" fmla="*/ 51 h 97"/>
                <a:gd name="T54" fmla="*/ 30 w 76"/>
                <a:gd name="T55" fmla="*/ 50 h 97"/>
                <a:gd name="T56" fmla="*/ 24 w 76"/>
                <a:gd name="T57" fmla="*/ 53 h 97"/>
                <a:gd name="T58" fmla="*/ 24 w 76"/>
                <a:gd name="T59" fmla="*/ 72 h 97"/>
                <a:gd name="T60" fmla="*/ 24 w 76"/>
                <a:gd name="T61" fmla="*/ 78 h 97"/>
                <a:gd name="T62" fmla="*/ 27 w 76"/>
                <a:gd name="T63" fmla="*/ 88 h 97"/>
                <a:gd name="T64" fmla="*/ 33 w 76"/>
                <a:gd name="T65" fmla="*/ 89 h 97"/>
                <a:gd name="T66" fmla="*/ 75 w 76"/>
                <a:gd name="T67" fmla="*/ 77 h 97"/>
                <a:gd name="T68" fmla="*/ 76 w 76"/>
                <a:gd name="T69" fmla="*/ 79 h 97"/>
                <a:gd name="T70" fmla="*/ 60 w 76"/>
                <a:gd name="T71" fmla="*/ 97 h 97"/>
                <a:gd name="T72" fmla="*/ 23 w 76"/>
                <a:gd name="T73" fmla="*/ 95 h 97"/>
                <a:gd name="T74" fmla="*/ 5 w 76"/>
                <a:gd name="T75" fmla="*/ 96 h 97"/>
                <a:gd name="T76" fmla="*/ 2 w 76"/>
                <a:gd name="T77" fmla="*/ 95 h 97"/>
                <a:gd name="T78" fmla="*/ 8 w 76"/>
                <a:gd name="T79" fmla="*/ 91 h 97"/>
                <a:gd name="T80" fmla="*/ 13 w 76"/>
                <a:gd name="T81" fmla="*/ 65 h 97"/>
                <a:gd name="T82" fmla="*/ 13 w 76"/>
                <a:gd name="T83" fmla="*/ 48 h 97"/>
                <a:gd name="T84" fmla="*/ 14 w 76"/>
                <a:gd name="T85" fmla="*/ 25 h 97"/>
                <a:gd name="T86" fmla="*/ 13 w 76"/>
                <a:gd name="T87" fmla="*/ 13 h 97"/>
                <a:gd name="T88" fmla="*/ 3 w 76"/>
                <a:gd name="T89" fmla="*/ 4 h 97"/>
                <a:gd name="T90" fmla="*/ 0 w 76"/>
                <a:gd name="T91" fmla="*/ 2 h 97"/>
                <a:gd name="T92" fmla="*/ 4 w 7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6" h="97">
                  <a:moveTo>
                    <a:pt x="4" y="0"/>
                  </a:moveTo>
                  <a:cubicBezTo>
                    <a:pt x="5" y="0"/>
                    <a:pt x="6" y="0"/>
                    <a:pt x="8" y="0"/>
                  </a:cubicBezTo>
                  <a:cubicBezTo>
                    <a:pt x="11" y="0"/>
                    <a:pt x="27" y="1"/>
                    <a:pt x="41" y="1"/>
                  </a:cubicBezTo>
                  <a:cubicBezTo>
                    <a:pt x="46" y="1"/>
                    <a:pt x="64" y="0"/>
                    <a:pt x="68" y="0"/>
                  </a:cubicBezTo>
                  <a:cubicBezTo>
                    <a:pt x="68" y="0"/>
                    <a:pt x="70" y="1"/>
                    <a:pt x="70" y="4"/>
                  </a:cubicBezTo>
                  <a:cubicBezTo>
                    <a:pt x="70" y="6"/>
                    <a:pt x="68" y="11"/>
                    <a:pt x="68" y="17"/>
                  </a:cubicBezTo>
                  <a:cubicBezTo>
                    <a:pt x="68" y="19"/>
                    <a:pt x="67" y="20"/>
                    <a:pt x="66" y="20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3"/>
                    <a:pt x="61" y="8"/>
                    <a:pt x="56" y="8"/>
                  </a:cubicBezTo>
                  <a:cubicBezTo>
                    <a:pt x="48" y="7"/>
                    <a:pt x="45" y="7"/>
                    <a:pt x="38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5" y="7"/>
                    <a:pt x="25" y="7"/>
                    <a:pt x="25" y="15"/>
                  </a:cubicBezTo>
                  <a:cubicBezTo>
                    <a:pt x="25" y="20"/>
                    <a:pt x="24" y="31"/>
                    <a:pt x="24" y="37"/>
                  </a:cubicBezTo>
                  <a:cubicBezTo>
                    <a:pt x="24" y="40"/>
                    <a:pt x="24" y="44"/>
                    <a:pt x="27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52" y="44"/>
                    <a:pt x="53" y="43"/>
                    <a:pt x="56" y="42"/>
                  </a:cubicBezTo>
                  <a:cubicBezTo>
                    <a:pt x="58" y="40"/>
                    <a:pt x="58" y="38"/>
                    <a:pt x="59" y="37"/>
                  </a:cubicBezTo>
                  <a:cubicBezTo>
                    <a:pt x="59" y="35"/>
                    <a:pt x="59" y="34"/>
                    <a:pt x="61" y="34"/>
                  </a:cubicBezTo>
                  <a:cubicBezTo>
                    <a:pt x="62" y="34"/>
                    <a:pt x="62" y="35"/>
                    <a:pt x="62" y="37"/>
                  </a:cubicBezTo>
                  <a:cubicBezTo>
                    <a:pt x="62" y="39"/>
                    <a:pt x="61" y="46"/>
                    <a:pt x="61" y="51"/>
                  </a:cubicBezTo>
                  <a:cubicBezTo>
                    <a:pt x="61" y="55"/>
                    <a:pt x="62" y="56"/>
                    <a:pt x="62" y="59"/>
                  </a:cubicBezTo>
                  <a:cubicBezTo>
                    <a:pt x="62" y="62"/>
                    <a:pt x="61" y="62"/>
                    <a:pt x="61" y="62"/>
                  </a:cubicBezTo>
                  <a:cubicBezTo>
                    <a:pt x="59" y="62"/>
                    <a:pt x="58" y="61"/>
                    <a:pt x="58" y="59"/>
                  </a:cubicBezTo>
                  <a:cubicBezTo>
                    <a:pt x="57" y="57"/>
                    <a:pt x="56" y="54"/>
                    <a:pt x="54" y="52"/>
                  </a:cubicBezTo>
                  <a:cubicBezTo>
                    <a:pt x="52" y="51"/>
                    <a:pt x="42" y="51"/>
                    <a:pt x="41" y="51"/>
                  </a:cubicBezTo>
                  <a:cubicBezTo>
                    <a:pt x="30" y="51"/>
                    <a:pt x="31" y="50"/>
                    <a:pt x="30" y="50"/>
                  </a:cubicBezTo>
                  <a:cubicBezTo>
                    <a:pt x="27" y="50"/>
                    <a:pt x="24" y="51"/>
                    <a:pt x="24" y="53"/>
                  </a:cubicBezTo>
                  <a:cubicBezTo>
                    <a:pt x="24" y="61"/>
                    <a:pt x="24" y="65"/>
                    <a:pt x="24" y="7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82"/>
                    <a:pt x="25" y="88"/>
                    <a:pt x="27" y="88"/>
                  </a:cubicBezTo>
                  <a:cubicBezTo>
                    <a:pt x="30" y="89"/>
                    <a:pt x="31" y="89"/>
                    <a:pt x="33" y="89"/>
                  </a:cubicBezTo>
                  <a:cubicBezTo>
                    <a:pt x="76" y="89"/>
                    <a:pt x="71" y="77"/>
                    <a:pt x="75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6" y="97"/>
                    <a:pt x="60" y="97"/>
                  </a:cubicBezTo>
                  <a:cubicBezTo>
                    <a:pt x="43" y="97"/>
                    <a:pt x="32" y="95"/>
                    <a:pt x="23" y="95"/>
                  </a:cubicBezTo>
                  <a:cubicBezTo>
                    <a:pt x="16" y="95"/>
                    <a:pt x="12" y="96"/>
                    <a:pt x="5" y="96"/>
                  </a:cubicBezTo>
                  <a:cubicBezTo>
                    <a:pt x="4" y="96"/>
                    <a:pt x="2" y="97"/>
                    <a:pt x="2" y="95"/>
                  </a:cubicBezTo>
                  <a:cubicBezTo>
                    <a:pt x="2" y="91"/>
                    <a:pt x="2" y="94"/>
                    <a:pt x="8" y="91"/>
                  </a:cubicBezTo>
                  <a:cubicBezTo>
                    <a:pt x="12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4" y="33"/>
                    <a:pt x="14" y="25"/>
                  </a:cubicBezTo>
                  <a:cubicBezTo>
                    <a:pt x="14" y="21"/>
                    <a:pt x="14" y="17"/>
                    <a:pt x="13" y="13"/>
                  </a:cubicBezTo>
                  <a:cubicBezTo>
                    <a:pt x="13" y="7"/>
                    <a:pt x="8" y="4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C9F6307-32BC-4C65-A937-391CA2516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97588" y="5476875"/>
              <a:ext cx="80963" cy="125412"/>
            </a:xfrm>
            <a:custGeom>
              <a:avLst/>
              <a:gdLst>
                <a:gd name="T0" fmla="*/ 2 w 64"/>
                <a:gd name="T1" fmla="*/ 69 h 99"/>
                <a:gd name="T2" fmla="*/ 4 w 64"/>
                <a:gd name="T3" fmla="*/ 70 h 99"/>
                <a:gd name="T4" fmla="*/ 33 w 64"/>
                <a:gd name="T5" fmla="*/ 93 h 99"/>
                <a:gd name="T6" fmla="*/ 56 w 64"/>
                <a:gd name="T7" fmla="*/ 74 h 99"/>
                <a:gd name="T8" fmla="*/ 15 w 64"/>
                <a:gd name="T9" fmla="*/ 46 h 99"/>
                <a:gd name="T10" fmla="*/ 2 w 64"/>
                <a:gd name="T11" fmla="*/ 26 h 99"/>
                <a:gd name="T12" fmla="*/ 34 w 64"/>
                <a:gd name="T13" fmla="*/ 0 h 99"/>
                <a:gd name="T14" fmla="*/ 53 w 64"/>
                <a:gd name="T15" fmla="*/ 4 h 99"/>
                <a:gd name="T16" fmla="*/ 56 w 64"/>
                <a:gd name="T17" fmla="*/ 3 h 99"/>
                <a:gd name="T18" fmla="*/ 58 w 64"/>
                <a:gd name="T19" fmla="*/ 4 h 99"/>
                <a:gd name="T20" fmla="*/ 61 w 64"/>
                <a:gd name="T21" fmla="*/ 23 h 99"/>
                <a:gd name="T22" fmla="*/ 59 w 64"/>
                <a:gd name="T23" fmla="*/ 26 h 99"/>
                <a:gd name="T24" fmla="*/ 57 w 64"/>
                <a:gd name="T25" fmla="*/ 24 h 99"/>
                <a:gd name="T26" fmla="*/ 48 w 64"/>
                <a:gd name="T27" fmla="*/ 12 h 99"/>
                <a:gd name="T28" fmla="*/ 31 w 64"/>
                <a:gd name="T29" fmla="*/ 5 h 99"/>
                <a:gd name="T30" fmla="*/ 11 w 64"/>
                <a:gd name="T31" fmla="*/ 20 h 99"/>
                <a:gd name="T32" fmla="*/ 59 w 64"/>
                <a:gd name="T33" fmla="*/ 54 h 99"/>
                <a:gd name="T34" fmla="*/ 64 w 64"/>
                <a:gd name="T35" fmla="*/ 68 h 99"/>
                <a:gd name="T36" fmla="*/ 33 w 64"/>
                <a:gd name="T37" fmla="*/ 99 h 99"/>
                <a:gd name="T38" fmla="*/ 6 w 64"/>
                <a:gd name="T39" fmla="*/ 94 h 99"/>
                <a:gd name="T40" fmla="*/ 0 w 64"/>
                <a:gd name="T41" fmla="*/ 72 h 99"/>
                <a:gd name="T42" fmla="*/ 2 w 64"/>
                <a:gd name="T43" fmla="*/ 6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99">
                  <a:moveTo>
                    <a:pt x="2" y="69"/>
                  </a:moveTo>
                  <a:cubicBezTo>
                    <a:pt x="2" y="69"/>
                    <a:pt x="4" y="69"/>
                    <a:pt x="4" y="70"/>
                  </a:cubicBezTo>
                  <a:cubicBezTo>
                    <a:pt x="7" y="79"/>
                    <a:pt x="14" y="93"/>
                    <a:pt x="33" y="93"/>
                  </a:cubicBezTo>
                  <a:cubicBezTo>
                    <a:pt x="47" y="93"/>
                    <a:pt x="56" y="85"/>
                    <a:pt x="56" y="74"/>
                  </a:cubicBezTo>
                  <a:cubicBezTo>
                    <a:pt x="56" y="55"/>
                    <a:pt x="32" y="56"/>
                    <a:pt x="15" y="46"/>
                  </a:cubicBezTo>
                  <a:cubicBezTo>
                    <a:pt x="7" y="41"/>
                    <a:pt x="2" y="35"/>
                    <a:pt x="2" y="26"/>
                  </a:cubicBezTo>
                  <a:cubicBezTo>
                    <a:pt x="2" y="10"/>
                    <a:pt x="15" y="0"/>
                    <a:pt x="34" y="0"/>
                  </a:cubicBezTo>
                  <a:cubicBezTo>
                    <a:pt x="42" y="0"/>
                    <a:pt x="51" y="4"/>
                    <a:pt x="53" y="4"/>
                  </a:cubicBezTo>
                  <a:cubicBezTo>
                    <a:pt x="54" y="4"/>
                    <a:pt x="55" y="3"/>
                    <a:pt x="56" y="3"/>
                  </a:cubicBezTo>
                  <a:cubicBezTo>
                    <a:pt x="57" y="3"/>
                    <a:pt x="58" y="4"/>
                    <a:pt x="58" y="4"/>
                  </a:cubicBezTo>
                  <a:cubicBezTo>
                    <a:pt x="59" y="10"/>
                    <a:pt x="61" y="21"/>
                    <a:pt x="61" y="23"/>
                  </a:cubicBezTo>
                  <a:cubicBezTo>
                    <a:pt x="61" y="25"/>
                    <a:pt x="60" y="26"/>
                    <a:pt x="59" y="26"/>
                  </a:cubicBezTo>
                  <a:cubicBezTo>
                    <a:pt x="58" y="26"/>
                    <a:pt x="58" y="26"/>
                    <a:pt x="57" y="24"/>
                  </a:cubicBezTo>
                  <a:cubicBezTo>
                    <a:pt x="54" y="16"/>
                    <a:pt x="52" y="15"/>
                    <a:pt x="48" y="12"/>
                  </a:cubicBezTo>
                  <a:cubicBezTo>
                    <a:pt x="43" y="7"/>
                    <a:pt x="37" y="5"/>
                    <a:pt x="31" y="5"/>
                  </a:cubicBezTo>
                  <a:cubicBezTo>
                    <a:pt x="20" y="5"/>
                    <a:pt x="11" y="11"/>
                    <a:pt x="11" y="20"/>
                  </a:cubicBezTo>
                  <a:cubicBezTo>
                    <a:pt x="11" y="42"/>
                    <a:pt x="42" y="36"/>
                    <a:pt x="59" y="54"/>
                  </a:cubicBezTo>
                  <a:cubicBezTo>
                    <a:pt x="62" y="57"/>
                    <a:pt x="64" y="62"/>
                    <a:pt x="64" y="68"/>
                  </a:cubicBezTo>
                  <a:cubicBezTo>
                    <a:pt x="64" y="87"/>
                    <a:pt x="50" y="99"/>
                    <a:pt x="33" y="99"/>
                  </a:cubicBezTo>
                  <a:cubicBezTo>
                    <a:pt x="21" y="99"/>
                    <a:pt x="15" y="98"/>
                    <a:pt x="6" y="94"/>
                  </a:cubicBezTo>
                  <a:cubicBezTo>
                    <a:pt x="4" y="92"/>
                    <a:pt x="0" y="73"/>
                    <a:pt x="0" y="72"/>
                  </a:cubicBezTo>
                  <a:cubicBezTo>
                    <a:pt x="0" y="70"/>
                    <a:pt x="1" y="69"/>
                    <a:pt x="2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A60FAC10-F454-4D28-A796-F5F0A895B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00738" y="5478463"/>
              <a:ext cx="95250" cy="122237"/>
            </a:xfrm>
            <a:custGeom>
              <a:avLst/>
              <a:gdLst>
                <a:gd name="T0" fmla="*/ 3 w 76"/>
                <a:gd name="T1" fmla="*/ 0 h 97"/>
                <a:gd name="T2" fmla="*/ 7 w 76"/>
                <a:gd name="T3" fmla="*/ 0 h 97"/>
                <a:gd name="T4" fmla="*/ 19 w 76"/>
                <a:gd name="T5" fmla="*/ 1 h 97"/>
                <a:gd name="T6" fmla="*/ 33 w 76"/>
                <a:gd name="T7" fmla="*/ 0 h 97"/>
                <a:gd name="T8" fmla="*/ 35 w 76"/>
                <a:gd name="T9" fmla="*/ 2 h 97"/>
                <a:gd name="T10" fmla="*/ 24 w 76"/>
                <a:gd name="T11" fmla="*/ 16 h 97"/>
                <a:gd name="T12" fmla="*/ 23 w 76"/>
                <a:gd name="T13" fmla="*/ 72 h 97"/>
                <a:gd name="T14" fmla="*/ 23 w 76"/>
                <a:gd name="T15" fmla="*/ 78 h 97"/>
                <a:gd name="T16" fmla="*/ 26 w 76"/>
                <a:gd name="T17" fmla="*/ 88 h 97"/>
                <a:gd name="T18" fmla="*/ 32 w 76"/>
                <a:gd name="T19" fmla="*/ 89 h 97"/>
                <a:gd name="T20" fmla="*/ 74 w 76"/>
                <a:gd name="T21" fmla="*/ 77 h 97"/>
                <a:gd name="T22" fmla="*/ 76 w 76"/>
                <a:gd name="T23" fmla="*/ 79 h 97"/>
                <a:gd name="T24" fmla="*/ 60 w 76"/>
                <a:gd name="T25" fmla="*/ 97 h 97"/>
                <a:gd name="T26" fmla="*/ 23 w 76"/>
                <a:gd name="T27" fmla="*/ 95 h 97"/>
                <a:gd name="T28" fmla="*/ 6 w 76"/>
                <a:gd name="T29" fmla="*/ 96 h 97"/>
                <a:gd name="T30" fmla="*/ 2 w 76"/>
                <a:gd name="T31" fmla="*/ 95 h 97"/>
                <a:gd name="T32" fmla="*/ 4 w 76"/>
                <a:gd name="T33" fmla="*/ 93 h 97"/>
                <a:gd name="T34" fmla="*/ 8 w 76"/>
                <a:gd name="T35" fmla="*/ 91 h 97"/>
                <a:gd name="T36" fmla="*/ 13 w 76"/>
                <a:gd name="T37" fmla="*/ 65 h 97"/>
                <a:gd name="T38" fmla="*/ 13 w 76"/>
                <a:gd name="T39" fmla="*/ 48 h 97"/>
                <a:gd name="T40" fmla="*/ 13 w 76"/>
                <a:gd name="T41" fmla="*/ 25 h 97"/>
                <a:gd name="T42" fmla="*/ 13 w 76"/>
                <a:gd name="T43" fmla="*/ 13 h 97"/>
                <a:gd name="T44" fmla="*/ 2 w 76"/>
                <a:gd name="T45" fmla="*/ 4 h 97"/>
                <a:gd name="T46" fmla="*/ 0 w 76"/>
                <a:gd name="T47" fmla="*/ 2 h 97"/>
                <a:gd name="T48" fmla="*/ 3 w 76"/>
                <a:gd name="T4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" h="97">
                  <a:moveTo>
                    <a:pt x="3" y="0"/>
                  </a:moveTo>
                  <a:cubicBezTo>
                    <a:pt x="5" y="0"/>
                    <a:pt x="6" y="0"/>
                    <a:pt x="7" y="0"/>
                  </a:cubicBezTo>
                  <a:cubicBezTo>
                    <a:pt x="10" y="0"/>
                    <a:pt x="13" y="1"/>
                    <a:pt x="19" y="1"/>
                  </a:cubicBezTo>
                  <a:cubicBezTo>
                    <a:pt x="26" y="1"/>
                    <a:pt x="31" y="0"/>
                    <a:pt x="33" y="0"/>
                  </a:cubicBezTo>
                  <a:cubicBezTo>
                    <a:pt x="35" y="0"/>
                    <a:pt x="35" y="1"/>
                    <a:pt x="35" y="2"/>
                  </a:cubicBezTo>
                  <a:cubicBezTo>
                    <a:pt x="35" y="7"/>
                    <a:pt x="25" y="0"/>
                    <a:pt x="24" y="16"/>
                  </a:cubicBezTo>
                  <a:cubicBezTo>
                    <a:pt x="24" y="25"/>
                    <a:pt x="23" y="71"/>
                    <a:pt x="23" y="72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2"/>
                    <a:pt x="24" y="88"/>
                    <a:pt x="26" y="88"/>
                  </a:cubicBezTo>
                  <a:cubicBezTo>
                    <a:pt x="29" y="89"/>
                    <a:pt x="30" y="89"/>
                    <a:pt x="32" y="89"/>
                  </a:cubicBezTo>
                  <a:cubicBezTo>
                    <a:pt x="75" y="89"/>
                    <a:pt x="70" y="77"/>
                    <a:pt x="74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5" y="97"/>
                    <a:pt x="60" y="97"/>
                  </a:cubicBezTo>
                  <a:cubicBezTo>
                    <a:pt x="42" y="97"/>
                    <a:pt x="31" y="95"/>
                    <a:pt x="23" y="95"/>
                  </a:cubicBezTo>
                  <a:cubicBezTo>
                    <a:pt x="15" y="95"/>
                    <a:pt x="12" y="96"/>
                    <a:pt x="6" y="96"/>
                  </a:cubicBezTo>
                  <a:cubicBezTo>
                    <a:pt x="3" y="96"/>
                    <a:pt x="2" y="96"/>
                    <a:pt x="2" y="95"/>
                  </a:cubicBezTo>
                  <a:cubicBezTo>
                    <a:pt x="2" y="93"/>
                    <a:pt x="3" y="93"/>
                    <a:pt x="4" y="93"/>
                  </a:cubicBezTo>
                  <a:cubicBezTo>
                    <a:pt x="5" y="93"/>
                    <a:pt x="6" y="93"/>
                    <a:pt x="8" y="91"/>
                  </a:cubicBezTo>
                  <a:cubicBezTo>
                    <a:pt x="11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3" y="33"/>
                    <a:pt x="13" y="25"/>
                  </a:cubicBezTo>
                  <a:cubicBezTo>
                    <a:pt x="13" y="21"/>
                    <a:pt x="13" y="17"/>
                    <a:pt x="13" y="13"/>
                  </a:cubicBezTo>
                  <a:cubicBezTo>
                    <a:pt x="12" y="7"/>
                    <a:pt x="7" y="4"/>
                    <a:pt x="2" y="4"/>
                  </a:cubicBezTo>
                  <a:cubicBezTo>
                    <a:pt x="0" y="4"/>
                    <a:pt x="0" y="4"/>
                    <a:pt x="0" y="2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3">
              <a:extLst>
                <a:ext uri="{FF2B5EF4-FFF2-40B4-BE49-F238E27FC236}">
                  <a16:creationId xmlns:a16="http://schemas.microsoft.com/office/drawing/2014/main" id="{1300B71B-0A88-41DF-B7FC-0B87488A1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4213" y="5478463"/>
              <a:ext cx="49213" cy="120650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4 w 39"/>
                <a:gd name="T7" fmla="*/ 3 h 96"/>
                <a:gd name="T8" fmla="*/ 28 w 39"/>
                <a:gd name="T9" fmla="*/ 6 h 96"/>
                <a:gd name="T10" fmla="*/ 24 w 39"/>
                <a:gd name="T11" fmla="*/ 22 h 96"/>
                <a:gd name="T12" fmla="*/ 23 w 39"/>
                <a:gd name="T13" fmla="*/ 71 h 96"/>
                <a:gd name="T14" fmla="*/ 27 w 39"/>
                <a:gd name="T15" fmla="*/ 88 h 96"/>
                <a:gd name="T16" fmla="*/ 33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5 w 39"/>
                <a:gd name="T23" fmla="*/ 96 h 96"/>
                <a:gd name="T24" fmla="*/ 23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3 w 39"/>
                <a:gd name="T33" fmla="*/ 50 h 96"/>
                <a:gd name="T34" fmla="*/ 13 w 39"/>
                <a:gd name="T35" fmla="*/ 42 h 96"/>
                <a:gd name="T36" fmla="*/ 13 w 39"/>
                <a:gd name="T37" fmla="*/ 27 h 96"/>
                <a:gd name="T38" fmla="*/ 13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7" y="0"/>
                    <a:pt x="11" y="1"/>
                    <a:pt x="19" y="1"/>
                  </a:cubicBezTo>
                  <a:cubicBezTo>
                    <a:pt x="25" y="1"/>
                    <a:pt x="22" y="1"/>
                    <a:pt x="31" y="1"/>
                  </a:cubicBezTo>
                  <a:cubicBezTo>
                    <a:pt x="32" y="1"/>
                    <a:pt x="34" y="1"/>
                    <a:pt x="34" y="3"/>
                  </a:cubicBezTo>
                  <a:cubicBezTo>
                    <a:pt x="34" y="4"/>
                    <a:pt x="32" y="5"/>
                    <a:pt x="28" y="6"/>
                  </a:cubicBezTo>
                  <a:cubicBezTo>
                    <a:pt x="24" y="8"/>
                    <a:pt x="24" y="16"/>
                    <a:pt x="24" y="22"/>
                  </a:cubicBezTo>
                  <a:cubicBezTo>
                    <a:pt x="24" y="53"/>
                    <a:pt x="23" y="59"/>
                    <a:pt x="23" y="71"/>
                  </a:cubicBezTo>
                  <a:cubicBezTo>
                    <a:pt x="23" y="80"/>
                    <a:pt x="24" y="84"/>
                    <a:pt x="27" y="88"/>
                  </a:cubicBezTo>
                  <a:cubicBezTo>
                    <a:pt x="30" y="92"/>
                    <a:pt x="32" y="92"/>
                    <a:pt x="33" y="92"/>
                  </a:cubicBezTo>
                  <a:cubicBezTo>
                    <a:pt x="34" y="92"/>
                    <a:pt x="35" y="92"/>
                    <a:pt x="36" y="92"/>
                  </a:cubicBezTo>
                  <a:cubicBezTo>
                    <a:pt x="37" y="92"/>
                    <a:pt x="39" y="93"/>
                    <a:pt x="39" y="94"/>
                  </a:cubicBezTo>
                  <a:cubicBezTo>
                    <a:pt x="39" y="96"/>
                    <a:pt x="38" y="96"/>
                    <a:pt x="35" y="96"/>
                  </a:cubicBezTo>
                  <a:cubicBezTo>
                    <a:pt x="28" y="96"/>
                    <a:pt x="27" y="95"/>
                    <a:pt x="23" y="95"/>
                  </a:cubicBezTo>
                  <a:cubicBezTo>
                    <a:pt x="16" y="95"/>
                    <a:pt x="13" y="96"/>
                    <a:pt x="8" y="96"/>
                  </a:cubicBezTo>
                  <a:cubicBezTo>
                    <a:pt x="2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2" y="84"/>
                    <a:pt x="13" y="59"/>
                    <a:pt x="13" y="50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38"/>
                    <a:pt x="13" y="33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8"/>
                    <a:pt x="13" y="14"/>
                    <a:pt x="13" y="11"/>
                  </a:cubicBezTo>
                  <a:cubicBezTo>
                    <a:pt x="12" y="7"/>
                    <a:pt x="6" y="5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4">
              <a:extLst>
                <a:ext uri="{FF2B5EF4-FFF2-40B4-BE49-F238E27FC236}">
                  <a16:creationId xmlns:a16="http://schemas.microsoft.com/office/drawing/2014/main" id="{7081C926-C3A5-4EFD-B0EC-F006A39F2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75313" y="5478463"/>
              <a:ext cx="149225" cy="120650"/>
            </a:xfrm>
            <a:custGeom>
              <a:avLst/>
              <a:gdLst>
                <a:gd name="T0" fmla="*/ 2 w 118"/>
                <a:gd name="T1" fmla="*/ 0 h 96"/>
                <a:gd name="T2" fmla="*/ 9 w 118"/>
                <a:gd name="T3" fmla="*/ 1 h 96"/>
                <a:gd name="T4" fmla="*/ 19 w 118"/>
                <a:gd name="T5" fmla="*/ 1 h 96"/>
                <a:gd name="T6" fmla="*/ 23 w 118"/>
                <a:gd name="T7" fmla="*/ 3 h 96"/>
                <a:gd name="T8" fmla="*/ 59 w 118"/>
                <a:gd name="T9" fmla="*/ 78 h 96"/>
                <a:gd name="T10" fmla="*/ 63 w 118"/>
                <a:gd name="T11" fmla="*/ 70 h 96"/>
                <a:gd name="T12" fmla="*/ 80 w 118"/>
                <a:gd name="T13" fmla="*/ 34 h 96"/>
                <a:gd name="T14" fmla="*/ 94 w 118"/>
                <a:gd name="T15" fmla="*/ 4 h 96"/>
                <a:gd name="T16" fmla="*/ 99 w 118"/>
                <a:gd name="T17" fmla="*/ 0 h 96"/>
                <a:gd name="T18" fmla="*/ 111 w 118"/>
                <a:gd name="T19" fmla="*/ 1 h 96"/>
                <a:gd name="T20" fmla="*/ 113 w 118"/>
                <a:gd name="T21" fmla="*/ 2 h 96"/>
                <a:gd name="T22" fmla="*/ 109 w 118"/>
                <a:gd name="T23" fmla="*/ 5 h 96"/>
                <a:gd name="T24" fmla="*/ 103 w 118"/>
                <a:gd name="T25" fmla="*/ 20 h 96"/>
                <a:gd name="T26" fmla="*/ 104 w 118"/>
                <a:gd name="T27" fmla="*/ 71 h 96"/>
                <a:gd name="T28" fmla="*/ 116 w 118"/>
                <a:gd name="T29" fmla="*/ 92 h 96"/>
                <a:gd name="T30" fmla="*/ 118 w 118"/>
                <a:gd name="T31" fmla="*/ 94 h 96"/>
                <a:gd name="T32" fmla="*/ 115 w 118"/>
                <a:gd name="T33" fmla="*/ 96 h 96"/>
                <a:gd name="T34" fmla="*/ 101 w 118"/>
                <a:gd name="T35" fmla="*/ 96 h 96"/>
                <a:gd name="T36" fmla="*/ 87 w 118"/>
                <a:gd name="T37" fmla="*/ 96 h 96"/>
                <a:gd name="T38" fmla="*/ 85 w 118"/>
                <a:gd name="T39" fmla="*/ 95 h 96"/>
                <a:gd name="T40" fmla="*/ 94 w 118"/>
                <a:gd name="T41" fmla="*/ 86 h 96"/>
                <a:gd name="T42" fmla="*/ 94 w 118"/>
                <a:gd name="T43" fmla="*/ 77 h 96"/>
                <a:gd name="T44" fmla="*/ 92 w 118"/>
                <a:gd name="T45" fmla="*/ 33 h 96"/>
                <a:gd name="T46" fmla="*/ 91 w 118"/>
                <a:gd name="T47" fmla="*/ 27 h 96"/>
                <a:gd name="T48" fmla="*/ 86 w 118"/>
                <a:gd name="T49" fmla="*/ 36 h 96"/>
                <a:gd name="T50" fmla="*/ 67 w 118"/>
                <a:gd name="T51" fmla="*/ 73 h 96"/>
                <a:gd name="T52" fmla="*/ 56 w 118"/>
                <a:gd name="T53" fmla="*/ 94 h 96"/>
                <a:gd name="T54" fmla="*/ 49 w 118"/>
                <a:gd name="T55" fmla="*/ 82 h 96"/>
                <a:gd name="T56" fmla="*/ 23 w 118"/>
                <a:gd name="T57" fmla="*/ 30 h 96"/>
                <a:gd name="T58" fmla="*/ 22 w 118"/>
                <a:gd name="T59" fmla="*/ 36 h 96"/>
                <a:gd name="T60" fmla="*/ 20 w 118"/>
                <a:gd name="T61" fmla="*/ 71 h 96"/>
                <a:gd name="T62" fmla="*/ 20 w 118"/>
                <a:gd name="T63" fmla="*/ 77 h 96"/>
                <a:gd name="T64" fmla="*/ 31 w 118"/>
                <a:gd name="T65" fmla="*/ 92 h 96"/>
                <a:gd name="T66" fmla="*/ 33 w 118"/>
                <a:gd name="T67" fmla="*/ 94 h 96"/>
                <a:gd name="T68" fmla="*/ 31 w 118"/>
                <a:gd name="T69" fmla="*/ 96 h 96"/>
                <a:gd name="T70" fmla="*/ 17 w 118"/>
                <a:gd name="T71" fmla="*/ 96 h 96"/>
                <a:gd name="T72" fmla="*/ 6 w 118"/>
                <a:gd name="T73" fmla="*/ 96 h 96"/>
                <a:gd name="T74" fmla="*/ 3 w 118"/>
                <a:gd name="T75" fmla="*/ 94 h 96"/>
                <a:gd name="T76" fmla="*/ 13 w 118"/>
                <a:gd name="T77" fmla="*/ 84 h 96"/>
                <a:gd name="T78" fmla="*/ 16 w 118"/>
                <a:gd name="T79" fmla="*/ 30 h 96"/>
                <a:gd name="T80" fmla="*/ 2 w 118"/>
                <a:gd name="T81" fmla="*/ 4 h 96"/>
                <a:gd name="T82" fmla="*/ 0 w 118"/>
                <a:gd name="T83" fmla="*/ 2 h 96"/>
                <a:gd name="T84" fmla="*/ 2 w 118"/>
                <a:gd name="T8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8" h="96">
                  <a:moveTo>
                    <a:pt x="2" y="0"/>
                  </a:moveTo>
                  <a:cubicBezTo>
                    <a:pt x="4" y="0"/>
                    <a:pt x="8" y="1"/>
                    <a:pt x="9" y="1"/>
                  </a:cubicBezTo>
                  <a:cubicBezTo>
                    <a:pt x="13" y="1"/>
                    <a:pt x="17" y="1"/>
                    <a:pt x="19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35" y="30"/>
                    <a:pt x="57" y="78"/>
                    <a:pt x="59" y="78"/>
                  </a:cubicBezTo>
                  <a:cubicBezTo>
                    <a:pt x="60" y="78"/>
                    <a:pt x="62" y="73"/>
                    <a:pt x="63" y="70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95" y="5"/>
                    <a:pt x="94" y="6"/>
                    <a:pt x="94" y="4"/>
                  </a:cubicBezTo>
                  <a:cubicBezTo>
                    <a:pt x="95" y="2"/>
                    <a:pt x="95" y="0"/>
                    <a:pt x="99" y="0"/>
                  </a:cubicBezTo>
                  <a:cubicBezTo>
                    <a:pt x="105" y="0"/>
                    <a:pt x="103" y="1"/>
                    <a:pt x="111" y="1"/>
                  </a:cubicBezTo>
                  <a:cubicBezTo>
                    <a:pt x="112" y="1"/>
                    <a:pt x="113" y="1"/>
                    <a:pt x="113" y="2"/>
                  </a:cubicBezTo>
                  <a:cubicBezTo>
                    <a:pt x="113" y="4"/>
                    <a:pt x="113" y="5"/>
                    <a:pt x="109" y="5"/>
                  </a:cubicBezTo>
                  <a:cubicBezTo>
                    <a:pt x="105" y="6"/>
                    <a:pt x="103" y="8"/>
                    <a:pt x="103" y="20"/>
                  </a:cubicBezTo>
                  <a:cubicBezTo>
                    <a:pt x="103" y="52"/>
                    <a:pt x="104" y="59"/>
                    <a:pt x="104" y="71"/>
                  </a:cubicBezTo>
                  <a:cubicBezTo>
                    <a:pt x="104" y="90"/>
                    <a:pt x="107" y="92"/>
                    <a:pt x="116" y="92"/>
                  </a:cubicBezTo>
                  <a:cubicBezTo>
                    <a:pt x="117" y="92"/>
                    <a:pt x="118" y="94"/>
                    <a:pt x="118" y="94"/>
                  </a:cubicBezTo>
                  <a:cubicBezTo>
                    <a:pt x="118" y="96"/>
                    <a:pt x="117" y="96"/>
                    <a:pt x="115" y="96"/>
                  </a:cubicBezTo>
                  <a:cubicBezTo>
                    <a:pt x="108" y="96"/>
                    <a:pt x="106" y="96"/>
                    <a:pt x="101" y="96"/>
                  </a:cubicBezTo>
                  <a:cubicBezTo>
                    <a:pt x="94" y="96"/>
                    <a:pt x="92" y="96"/>
                    <a:pt x="87" y="96"/>
                  </a:cubicBezTo>
                  <a:cubicBezTo>
                    <a:pt x="85" y="96"/>
                    <a:pt x="85" y="95"/>
                    <a:pt x="85" y="95"/>
                  </a:cubicBezTo>
                  <a:cubicBezTo>
                    <a:pt x="85" y="91"/>
                    <a:pt x="92" y="95"/>
                    <a:pt x="94" y="86"/>
                  </a:cubicBezTo>
                  <a:cubicBezTo>
                    <a:pt x="94" y="84"/>
                    <a:pt x="94" y="81"/>
                    <a:pt x="94" y="77"/>
                  </a:cubicBezTo>
                  <a:cubicBezTo>
                    <a:pt x="94" y="62"/>
                    <a:pt x="92" y="33"/>
                    <a:pt x="92" y="33"/>
                  </a:cubicBezTo>
                  <a:cubicBezTo>
                    <a:pt x="92" y="29"/>
                    <a:pt x="92" y="27"/>
                    <a:pt x="91" y="27"/>
                  </a:cubicBezTo>
                  <a:cubicBezTo>
                    <a:pt x="90" y="27"/>
                    <a:pt x="88" y="31"/>
                    <a:pt x="86" y="36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57" y="94"/>
                    <a:pt x="58" y="94"/>
                    <a:pt x="56" y="94"/>
                  </a:cubicBezTo>
                  <a:cubicBezTo>
                    <a:pt x="53" y="94"/>
                    <a:pt x="53" y="90"/>
                    <a:pt x="49" y="82"/>
                  </a:cubicBezTo>
                  <a:cubicBezTo>
                    <a:pt x="23" y="30"/>
                    <a:pt x="24" y="30"/>
                    <a:pt x="23" y="30"/>
                  </a:cubicBezTo>
                  <a:cubicBezTo>
                    <a:pt x="22" y="30"/>
                    <a:pt x="22" y="32"/>
                    <a:pt x="22" y="36"/>
                  </a:cubicBezTo>
                  <a:cubicBezTo>
                    <a:pt x="21" y="55"/>
                    <a:pt x="20" y="61"/>
                    <a:pt x="20" y="71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4"/>
                    <a:pt x="21" y="91"/>
                    <a:pt x="31" y="92"/>
                  </a:cubicBezTo>
                  <a:cubicBezTo>
                    <a:pt x="32" y="92"/>
                    <a:pt x="33" y="93"/>
                    <a:pt x="33" y="94"/>
                  </a:cubicBezTo>
                  <a:cubicBezTo>
                    <a:pt x="33" y="96"/>
                    <a:pt x="32" y="96"/>
                    <a:pt x="31" y="96"/>
                  </a:cubicBezTo>
                  <a:cubicBezTo>
                    <a:pt x="26" y="96"/>
                    <a:pt x="19" y="96"/>
                    <a:pt x="17" y="96"/>
                  </a:cubicBezTo>
                  <a:cubicBezTo>
                    <a:pt x="15" y="96"/>
                    <a:pt x="12" y="96"/>
                    <a:pt x="6" y="96"/>
                  </a:cubicBezTo>
                  <a:cubicBezTo>
                    <a:pt x="4" y="96"/>
                    <a:pt x="3" y="96"/>
                    <a:pt x="3" y="94"/>
                  </a:cubicBezTo>
                  <a:cubicBezTo>
                    <a:pt x="3" y="90"/>
                    <a:pt x="10" y="96"/>
                    <a:pt x="13" y="84"/>
                  </a:cubicBezTo>
                  <a:cubicBezTo>
                    <a:pt x="14" y="80"/>
                    <a:pt x="16" y="43"/>
                    <a:pt x="16" y="30"/>
                  </a:cubicBezTo>
                  <a:cubicBezTo>
                    <a:pt x="16" y="13"/>
                    <a:pt x="14" y="7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5">
              <a:extLst>
                <a:ext uri="{FF2B5EF4-FFF2-40B4-BE49-F238E27FC236}">
                  <a16:creationId xmlns:a16="http://schemas.microsoft.com/office/drawing/2014/main" id="{033CA790-EB99-4178-B100-8525B208E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86400" y="5478463"/>
              <a:ext cx="49213" cy="120650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5 w 39"/>
                <a:gd name="T7" fmla="*/ 3 h 96"/>
                <a:gd name="T8" fmla="*/ 29 w 39"/>
                <a:gd name="T9" fmla="*/ 6 h 96"/>
                <a:gd name="T10" fmla="*/ 24 w 39"/>
                <a:gd name="T11" fmla="*/ 22 h 96"/>
                <a:gd name="T12" fmla="*/ 24 w 39"/>
                <a:gd name="T13" fmla="*/ 71 h 96"/>
                <a:gd name="T14" fmla="*/ 27 w 39"/>
                <a:gd name="T15" fmla="*/ 88 h 96"/>
                <a:gd name="T16" fmla="*/ 34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6 w 39"/>
                <a:gd name="T23" fmla="*/ 96 h 96"/>
                <a:gd name="T24" fmla="*/ 23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4 w 39"/>
                <a:gd name="T33" fmla="*/ 50 h 96"/>
                <a:gd name="T34" fmla="*/ 14 w 39"/>
                <a:gd name="T35" fmla="*/ 42 h 96"/>
                <a:gd name="T36" fmla="*/ 14 w 39"/>
                <a:gd name="T37" fmla="*/ 27 h 96"/>
                <a:gd name="T38" fmla="*/ 14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8" y="0"/>
                    <a:pt x="12" y="1"/>
                    <a:pt x="19" y="1"/>
                  </a:cubicBezTo>
                  <a:cubicBezTo>
                    <a:pt x="25" y="1"/>
                    <a:pt x="23" y="1"/>
                    <a:pt x="31" y="1"/>
                  </a:cubicBezTo>
                  <a:cubicBezTo>
                    <a:pt x="32" y="1"/>
                    <a:pt x="35" y="1"/>
                    <a:pt x="35" y="3"/>
                  </a:cubicBezTo>
                  <a:cubicBezTo>
                    <a:pt x="35" y="4"/>
                    <a:pt x="32" y="5"/>
                    <a:pt x="29" y="6"/>
                  </a:cubicBezTo>
                  <a:cubicBezTo>
                    <a:pt x="25" y="8"/>
                    <a:pt x="24" y="16"/>
                    <a:pt x="24" y="22"/>
                  </a:cubicBezTo>
                  <a:cubicBezTo>
                    <a:pt x="24" y="53"/>
                    <a:pt x="24" y="59"/>
                    <a:pt x="24" y="71"/>
                  </a:cubicBezTo>
                  <a:cubicBezTo>
                    <a:pt x="24" y="80"/>
                    <a:pt x="25" y="84"/>
                    <a:pt x="27" y="88"/>
                  </a:cubicBezTo>
                  <a:cubicBezTo>
                    <a:pt x="30" y="92"/>
                    <a:pt x="32" y="92"/>
                    <a:pt x="34" y="92"/>
                  </a:cubicBezTo>
                  <a:cubicBezTo>
                    <a:pt x="34" y="92"/>
                    <a:pt x="36" y="92"/>
                    <a:pt x="36" y="92"/>
                  </a:cubicBezTo>
                  <a:cubicBezTo>
                    <a:pt x="38" y="92"/>
                    <a:pt x="39" y="93"/>
                    <a:pt x="39" y="94"/>
                  </a:cubicBezTo>
                  <a:cubicBezTo>
                    <a:pt x="39" y="96"/>
                    <a:pt x="38" y="96"/>
                    <a:pt x="36" y="96"/>
                  </a:cubicBezTo>
                  <a:cubicBezTo>
                    <a:pt x="29" y="96"/>
                    <a:pt x="27" y="95"/>
                    <a:pt x="23" y="95"/>
                  </a:cubicBezTo>
                  <a:cubicBezTo>
                    <a:pt x="16" y="95"/>
                    <a:pt x="13" y="96"/>
                    <a:pt x="8" y="96"/>
                  </a:cubicBezTo>
                  <a:cubicBezTo>
                    <a:pt x="3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2" y="84"/>
                    <a:pt x="14" y="59"/>
                    <a:pt x="14" y="50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38"/>
                    <a:pt x="14" y="33"/>
                    <a:pt x="14" y="2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18"/>
                    <a:pt x="14" y="14"/>
                    <a:pt x="13" y="11"/>
                  </a:cubicBezTo>
                  <a:cubicBezTo>
                    <a:pt x="13" y="7"/>
                    <a:pt x="7" y="5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6">
              <a:extLst>
                <a:ext uri="{FF2B5EF4-FFF2-40B4-BE49-F238E27FC236}">
                  <a16:creationId xmlns:a16="http://schemas.microsoft.com/office/drawing/2014/main" id="{EED5FC5B-00C3-4590-86B4-32EEC8769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97500" y="5476875"/>
              <a:ext cx="112713" cy="122237"/>
            </a:xfrm>
            <a:custGeom>
              <a:avLst/>
              <a:gdLst>
                <a:gd name="T0" fmla="*/ 2 w 89"/>
                <a:gd name="T1" fmla="*/ 5 h 97"/>
                <a:gd name="T2" fmla="*/ 6 w 89"/>
                <a:gd name="T3" fmla="*/ 0 h 97"/>
                <a:gd name="T4" fmla="*/ 44 w 89"/>
                <a:gd name="T5" fmla="*/ 1 h 97"/>
                <a:gd name="T6" fmla="*/ 85 w 89"/>
                <a:gd name="T7" fmla="*/ 1 h 97"/>
                <a:gd name="T8" fmla="*/ 86 w 89"/>
                <a:gd name="T9" fmla="*/ 1 h 97"/>
                <a:gd name="T10" fmla="*/ 89 w 89"/>
                <a:gd name="T11" fmla="*/ 3 h 97"/>
                <a:gd name="T12" fmla="*/ 89 w 89"/>
                <a:gd name="T13" fmla="*/ 14 h 97"/>
                <a:gd name="T14" fmla="*/ 87 w 89"/>
                <a:gd name="T15" fmla="*/ 19 h 97"/>
                <a:gd name="T16" fmla="*/ 86 w 89"/>
                <a:gd name="T17" fmla="*/ 17 h 97"/>
                <a:gd name="T18" fmla="*/ 72 w 89"/>
                <a:gd name="T19" fmla="*/ 8 h 97"/>
                <a:gd name="T20" fmla="*/ 55 w 89"/>
                <a:gd name="T21" fmla="*/ 8 h 97"/>
                <a:gd name="T22" fmla="*/ 50 w 89"/>
                <a:gd name="T23" fmla="*/ 17 h 97"/>
                <a:gd name="T24" fmla="*/ 50 w 89"/>
                <a:gd name="T25" fmla="*/ 24 h 97"/>
                <a:gd name="T26" fmla="*/ 50 w 89"/>
                <a:gd name="T27" fmla="*/ 73 h 97"/>
                <a:gd name="T28" fmla="*/ 49 w 89"/>
                <a:gd name="T29" fmla="*/ 82 h 97"/>
                <a:gd name="T30" fmla="*/ 51 w 89"/>
                <a:gd name="T31" fmla="*/ 89 h 97"/>
                <a:gd name="T32" fmla="*/ 63 w 89"/>
                <a:gd name="T33" fmla="*/ 95 h 97"/>
                <a:gd name="T34" fmla="*/ 59 w 89"/>
                <a:gd name="T35" fmla="*/ 97 h 97"/>
                <a:gd name="T36" fmla="*/ 45 w 89"/>
                <a:gd name="T37" fmla="*/ 96 h 97"/>
                <a:gd name="T38" fmla="*/ 31 w 89"/>
                <a:gd name="T39" fmla="*/ 97 h 97"/>
                <a:gd name="T40" fmla="*/ 26 w 89"/>
                <a:gd name="T41" fmla="*/ 95 h 97"/>
                <a:gd name="T42" fmla="*/ 33 w 89"/>
                <a:gd name="T43" fmla="*/ 92 h 97"/>
                <a:gd name="T44" fmla="*/ 38 w 89"/>
                <a:gd name="T45" fmla="*/ 87 h 97"/>
                <a:gd name="T46" fmla="*/ 39 w 89"/>
                <a:gd name="T47" fmla="*/ 36 h 97"/>
                <a:gd name="T48" fmla="*/ 39 w 89"/>
                <a:gd name="T49" fmla="*/ 12 h 97"/>
                <a:gd name="T50" fmla="*/ 29 w 89"/>
                <a:gd name="T51" fmla="*/ 8 h 97"/>
                <a:gd name="T52" fmla="*/ 7 w 89"/>
                <a:gd name="T53" fmla="*/ 11 h 97"/>
                <a:gd name="T54" fmla="*/ 2 w 89"/>
                <a:gd name="T55" fmla="*/ 21 h 97"/>
                <a:gd name="T56" fmla="*/ 0 w 89"/>
                <a:gd name="T57" fmla="*/ 19 h 97"/>
                <a:gd name="T58" fmla="*/ 2 w 89"/>
                <a:gd name="T59" fmla="*/ 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97">
                  <a:moveTo>
                    <a:pt x="2" y="5"/>
                  </a:moveTo>
                  <a:cubicBezTo>
                    <a:pt x="2" y="2"/>
                    <a:pt x="2" y="0"/>
                    <a:pt x="6" y="0"/>
                  </a:cubicBezTo>
                  <a:cubicBezTo>
                    <a:pt x="15" y="0"/>
                    <a:pt x="14" y="1"/>
                    <a:pt x="44" y="1"/>
                  </a:cubicBezTo>
                  <a:cubicBezTo>
                    <a:pt x="64" y="1"/>
                    <a:pt x="78" y="1"/>
                    <a:pt x="85" y="1"/>
                  </a:cubicBezTo>
                  <a:cubicBezTo>
                    <a:pt x="85" y="1"/>
                    <a:pt x="86" y="1"/>
                    <a:pt x="86" y="1"/>
                  </a:cubicBezTo>
                  <a:cubicBezTo>
                    <a:pt x="88" y="1"/>
                    <a:pt x="89" y="3"/>
                    <a:pt x="89" y="3"/>
                  </a:cubicBezTo>
                  <a:cubicBezTo>
                    <a:pt x="89" y="5"/>
                    <a:pt x="89" y="13"/>
                    <a:pt x="89" y="14"/>
                  </a:cubicBezTo>
                  <a:cubicBezTo>
                    <a:pt x="89" y="19"/>
                    <a:pt x="89" y="19"/>
                    <a:pt x="87" y="19"/>
                  </a:cubicBezTo>
                  <a:cubicBezTo>
                    <a:pt x="87" y="19"/>
                    <a:pt x="86" y="19"/>
                    <a:pt x="86" y="17"/>
                  </a:cubicBezTo>
                  <a:cubicBezTo>
                    <a:pt x="84" y="11"/>
                    <a:pt x="83" y="8"/>
                    <a:pt x="72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0" y="8"/>
                    <a:pt x="50" y="9"/>
                    <a:pt x="50" y="17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55"/>
                    <a:pt x="50" y="61"/>
                    <a:pt x="50" y="73"/>
                  </a:cubicBezTo>
                  <a:cubicBezTo>
                    <a:pt x="50" y="76"/>
                    <a:pt x="49" y="79"/>
                    <a:pt x="49" y="82"/>
                  </a:cubicBezTo>
                  <a:cubicBezTo>
                    <a:pt x="49" y="85"/>
                    <a:pt x="50" y="88"/>
                    <a:pt x="51" y="89"/>
                  </a:cubicBezTo>
                  <a:cubicBezTo>
                    <a:pt x="56" y="94"/>
                    <a:pt x="63" y="92"/>
                    <a:pt x="63" y="95"/>
                  </a:cubicBezTo>
                  <a:cubicBezTo>
                    <a:pt x="63" y="97"/>
                    <a:pt x="62" y="97"/>
                    <a:pt x="59" y="97"/>
                  </a:cubicBezTo>
                  <a:cubicBezTo>
                    <a:pt x="56" y="97"/>
                    <a:pt x="49" y="96"/>
                    <a:pt x="45" y="96"/>
                  </a:cubicBezTo>
                  <a:cubicBezTo>
                    <a:pt x="41" y="96"/>
                    <a:pt x="35" y="97"/>
                    <a:pt x="31" y="97"/>
                  </a:cubicBezTo>
                  <a:cubicBezTo>
                    <a:pt x="28" y="97"/>
                    <a:pt x="26" y="97"/>
                    <a:pt x="26" y="95"/>
                  </a:cubicBezTo>
                  <a:cubicBezTo>
                    <a:pt x="26" y="92"/>
                    <a:pt x="29" y="93"/>
                    <a:pt x="33" y="92"/>
                  </a:cubicBezTo>
                  <a:cubicBezTo>
                    <a:pt x="35" y="92"/>
                    <a:pt x="38" y="90"/>
                    <a:pt x="38" y="87"/>
                  </a:cubicBezTo>
                  <a:cubicBezTo>
                    <a:pt x="39" y="77"/>
                    <a:pt x="39" y="42"/>
                    <a:pt x="39" y="36"/>
                  </a:cubicBezTo>
                  <a:cubicBezTo>
                    <a:pt x="39" y="22"/>
                    <a:pt x="39" y="12"/>
                    <a:pt x="39" y="12"/>
                  </a:cubicBezTo>
                  <a:cubicBezTo>
                    <a:pt x="39" y="8"/>
                    <a:pt x="39" y="8"/>
                    <a:pt x="29" y="8"/>
                  </a:cubicBezTo>
                  <a:cubicBezTo>
                    <a:pt x="9" y="8"/>
                    <a:pt x="9" y="10"/>
                    <a:pt x="7" y="11"/>
                  </a:cubicBezTo>
                  <a:cubicBezTo>
                    <a:pt x="4" y="16"/>
                    <a:pt x="5" y="21"/>
                    <a:pt x="2" y="21"/>
                  </a:cubicBezTo>
                  <a:cubicBezTo>
                    <a:pt x="1" y="21"/>
                    <a:pt x="0" y="21"/>
                    <a:pt x="0" y="19"/>
                  </a:cubicBezTo>
                  <a:cubicBezTo>
                    <a:pt x="0" y="15"/>
                    <a:pt x="1" y="8"/>
                    <a:pt x="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7">
              <a:extLst>
                <a:ext uri="{FF2B5EF4-FFF2-40B4-BE49-F238E27FC236}">
                  <a16:creationId xmlns:a16="http://schemas.microsoft.com/office/drawing/2014/main" id="{31134F5F-2250-4643-BFBB-521DAFA76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43513" y="5478463"/>
              <a:ext cx="95250" cy="122237"/>
            </a:xfrm>
            <a:custGeom>
              <a:avLst/>
              <a:gdLst>
                <a:gd name="T0" fmla="*/ 3 w 76"/>
                <a:gd name="T1" fmla="*/ 0 h 97"/>
                <a:gd name="T2" fmla="*/ 7 w 76"/>
                <a:gd name="T3" fmla="*/ 0 h 97"/>
                <a:gd name="T4" fmla="*/ 40 w 76"/>
                <a:gd name="T5" fmla="*/ 1 h 97"/>
                <a:gd name="T6" fmla="*/ 67 w 76"/>
                <a:gd name="T7" fmla="*/ 0 h 97"/>
                <a:gd name="T8" fmla="*/ 69 w 76"/>
                <a:gd name="T9" fmla="*/ 4 h 97"/>
                <a:gd name="T10" fmla="*/ 68 w 76"/>
                <a:gd name="T11" fmla="*/ 17 h 97"/>
                <a:gd name="T12" fmla="*/ 66 w 76"/>
                <a:gd name="T13" fmla="*/ 20 h 97"/>
                <a:gd name="T14" fmla="*/ 64 w 76"/>
                <a:gd name="T15" fmla="*/ 17 h 97"/>
                <a:gd name="T16" fmla="*/ 56 w 76"/>
                <a:gd name="T17" fmla="*/ 8 h 97"/>
                <a:gd name="T18" fmla="*/ 37 w 76"/>
                <a:gd name="T19" fmla="*/ 7 h 97"/>
                <a:gd name="T20" fmla="*/ 34 w 76"/>
                <a:gd name="T21" fmla="*/ 7 h 97"/>
                <a:gd name="T22" fmla="*/ 24 w 76"/>
                <a:gd name="T23" fmla="*/ 15 h 97"/>
                <a:gd name="T24" fmla="*/ 23 w 76"/>
                <a:gd name="T25" fmla="*/ 37 h 97"/>
                <a:gd name="T26" fmla="*/ 26 w 76"/>
                <a:gd name="T27" fmla="*/ 44 h 97"/>
                <a:gd name="T28" fmla="*/ 29 w 76"/>
                <a:gd name="T29" fmla="*/ 44 h 97"/>
                <a:gd name="T30" fmla="*/ 35 w 76"/>
                <a:gd name="T31" fmla="*/ 44 h 97"/>
                <a:gd name="T32" fmla="*/ 39 w 76"/>
                <a:gd name="T33" fmla="*/ 44 h 97"/>
                <a:gd name="T34" fmla="*/ 55 w 76"/>
                <a:gd name="T35" fmla="*/ 42 h 97"/>
                <a:gd name="T36" fmla="*/ 58 w 76"/>
                <a:gd name="T37" fmla="*/ 37 h 97"/>
                <a:gd name="T38" fmla="*/ 60 w 76"/>
                <a:gd name="T39" fmla="*/ 34 h 97"/>
                <a:gd name="T40" fmla="*/ 62 w 76"/>
                <a:gd name="T41" fmla="*/ 37 h 97"/>
                <a:gd name="T42" fmla="*/ 60 w 76"/>
                <a:gd name="T43" fmla="*/ 51 h 97"/>
                <a:gd name="T44" fmla="*/ 61 w 76"/>
                <a:gd name="T45" fmla="*/ 59 h 97"/>
                <a:gd name="T46" fmla="*/ 60 w 76"/>
                <a:gd name="T47" fmla="*/ 62 h 97"/>
                <a:gd name="T48" fmla="*/ 57 w 76"/>
                <a:gd name="T49" fmla="*/ 59 h 97"/>
                <a:gd name="T50" fmla="*/ 54 w 76"/>
                <a:gd name="T51" fmla="*/ 52 h 97"/>
                <a:gd name="T52" fmla="*/ 41 w 76"/>
                <a:gd name="T53" fmla="*/ 51 h 97"/>
                <a:gd name="T54" fmla="*/ 29 w 76"/>
                <a:gd name="T55" fmla="*/ 50 h 97"/>
                <a:gd name="T56" fmla="*/ 23 w 76"/>
                <a:gd name="T57" fmla="*/ 53 h 97"/>
                <a:gd name="T58" fmla="*/ 23 w 76"/>
                <a:gd name="T59" fmla="*/ 72 h 97"/>
                <a:gd name="T60" fmla="*/ 23 w 76"/>
                <a:gd name="T61" fmla="*/ 78 h 97"/>
                <a:gd name="T62" fmla="*/ 26 w 76"/>
                <a:gd name="T63" fmla="*/ 88 h 97"/>
                <a:gd name="T64" fmla="*/ 32 w 76"/>
                <a:gd name="T65" fmla="*/ 89 h 97"/>
                <a:gd name="T66" fmla="*/ 74 w 76"/>
                <a:gd name="T67" fmla="*/ 77 h 97"/>
                <a:gd name="T68" fmla="*/ 76 w 76"/>
                <a:gd name="T69" fmla="*/ 79 h 97"/>
                <a:gd name="T70" fmla="*/ 60 w 76"/>
                <a:gd name="T71" fmla="*/ 97 h 97"/>
                <a:gd name="T72" fmla="*/ 23 w 76"/>
                <a:gd name="T73" fmla="*/ 95 h 97"/>
                <a:gd name="T74" fmla="*/ 4 w 76"/>
                <a:gd name="T75" fmla="*/ 96 h 97"/>
                <a:gd name="T76" fmla="*/ 2 w 76"/>
                <a:gd name="T77" fmla="*/ 95 h 97"/>
                <a:gd name="T78" fmla="*/ 7 w 76"/>
                <a:gd name="T79" fmla="*/ 91 h 97"/>
                <a:gd name="T80" fmla="*/ 13 w 76"/>
                <a:gd name="T81" fmla="*/ 65 h 97"/>
                <a:gd name="T82" fmla="*/ 13 w 76"/>
                <a:gd name="T83" fmla="*/ 48 h 97"/>
                <a:gd name="T84" fmla="*/ 13 w 76"/>
                <a:gd name="T85" fmla="*/ 25 h 97"/>
                <a:gd name="T86" fmla="*/ 13 w 76"/>
                <a:gd name="T87" fmla="*/ 13 h 97"/>
                <a:gd name="T88" fmla="*/ 2 w 76"/>
                <a:gd name="T89" fmla="*/ 4 h 97"/>
                <a:gd name="T90" fmla="*/ 0 w 76"/>
                <a:gd name="T91" fmla="*/ 2 h 97"/>
                <a:gd name="T92" fmla="*/ 3 w 7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6" h="97">
                  <a:moveTo>
                    <a:pt x="3" y="0"/>
                  </a:moveTo>
                  <a:cubicBezTo>
                    <a:pt x="5" y="0"/>
                    <a:pt x="6" y="0"/>
                    <a:pt x="7" y="0"/>
                  </a:cubicBezTo>
                  <a:cubicBezTo>
                    <a:pt x="10" y="0"/>
                    <a:pt x="27" y="1"/>
                    <a:pt x="40" y="1"/>
                  </a:cubicBezTo>
                  <a:cubicBezTo>
                    <a:pt x="45" y="1"/>
                    <a:pt x="63" y="0"/>
                    <a:pt x="67" y="0"/>
                  </a:cubicBezTo>
                  <a:cubicBezTo>
                    <a:pt x="68" y="0"/>
                    <a:pt x="69" y="1"/>
                    <a:pt x="69" y="4"/>
                  </a:cubicBezTo>
                  <a:cubicBezTo>
                    <a:pt x="69" y="6"/>
                    <a:pt x="68" y="11"/>
                    <a:pt x="68" y="17"/>
                  </a:cubicBezTo>
                  <a:cubicBezTo>
                    <a:pt x="68" y="19"/>
                    <a:pt x="67" y="20"/>
                    <a:pt x="66" y="20"/>
                  </a:cubicBezTo>
                  <a:cubicBezTo>
                    <a:pt x="64" y="20"/>
                    <a:pt x="64" y="19"/>
                    <a:pt x="64" y="17"/>
                  </a:cubicBezTo>
                  <a:cubicBezTo>
                    <a:pt x="64" y="13"/>
                    <a:pt x="60" y="8"/>
                    <a:pt x="56" y="8"/>
                  </a:cubicBezTo>
                  <a:cubicBezTo>
                    <a:pt x="47" y="7"/>
                    <a:pt x="44" y="7"/>
                    <a:pt x="37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4" y="7"/>
                    <a:pt x="24" y="7"/>
                    <a:pt x="24" y="15"/>
                  </a:cubicBezTo>
                  <a:cubicBezTo>
                    <a:pt x="24" y="20"/>
                    <a:pt x="23" y="31"/>
                    <a:pt x="23" y="37"/>
                  </a:cubicBezTo>
                  <a:cubicBezTo>
                    <a:pt x="23" y="40"/>
                    <a:pt x="24" y="44"/>
                    <a:pt x="26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51" y="44"/>
                    <a:pt x="52" y="43"/>
                    <a:pt x="55" y="42"/>
                  </a:cubicBezTo>
                  <a:cubicBezTo>
                    <a:pt x="57" y="40"/>
                    <a:pt x="58" y="38"/>
                    <a:pt x="58" y="37"/>
                  </a:cubicBezTo>
                  <a:cubicBezTo>
                    <a:pt x="58" y="35"/>
                    <a:pt x="58" y="34"/>
                    <a:pt x="60" y="34"/>
                  </a:cubicBezTo>
                  <a:cubicBezTo>
                    <a:pt x="61" y="34"/>
                    <a:pt x="62" y="35"/>
                    <a:pt x="62" y="37"/>
                  </a:cubicBezTo>
                  <a:cubicBezTo>
                    <a:pt x="62" y="39"/>
                    <a:pt x="60" y="46"/>
                    <a:pt x="60" y="51"/>
                  </a:cubicBezTo>
                  <a:cubicBezTo>
                    <a:pt x="60" y="55"/>
                    <a:pt x="61" y="56"/>
                    <a:pt x="61" y="59"/>
                  </a:cubicBezTo>
                  <a:cubicBezTo>
                    <a:pt x="61" y="62"/>
                    <a:pt x="60" y="62"/>
                    <a:pt x="60" y="62"/>
                  </a:cubicBezTo>
                  <a:cubicBezTo>
                    <a:pt x="58" y="62"/>
                    <a:pt x="58" y="61"/>
                    <a:pt x="57" y="59"/>
                  </a:cubicBezTo>
                  <a:cubicBezTo>
                    <a:pt x="56" y="57"/>
                    <a:pt x="56" y="54"/>
                    <a:pt x="54" y="52"/>
                  </a:cubicBezTo>
                  <a:cubicBezTo>
                    <a:pt x="51" y="51"/>
                    <a:pt x="41" y="51"/>
                    <a:pt x="41" y="51"/>
                  </a:cubicBezTo>
                  <a:cubicBezTo>
                    <a:pt x="29" y="51"/>
                    <a:pt x="30" y="50"/>
                    <a:pt x="29" y="50"/>
                  </a:cubicBezTo>
                  <a:cubicBezTo>
                    <a:pt x="26" y="50"/>
                    <a:pt x="23" y="51"/>
                    <a:pt x="23" y="53"/>
                  </a:cubicBezTo>
                  <a:cubicBezTo>
                    <a:pt x="23" y="61"/>
                    <a:pt x="23" y="65"/>
                    <a:pt x="23" y="72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2"/>
                    <a:pt x="24" y="88"/>
                    <a:pt x="26" y="88"/>
                  </a:cubicBezTo>
                  <a:cubicBezTo>
                    <a:pt x="29" y="89"/>
                    <a:pt x="30" y="89"/>
                    <a:pt x="32" y="89"/>
                  </a:cubicBezTo>
                  <a:cubicBezTo>
                    <a:pt x="75" y="89"/>
                    <a:pt x="70" y="77"/>
                    <a:pt x="74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5" y="97"/>
                    <a:pt x="60" y="97"/>
                  </a:cubicBezTo>
                  <a:cubicBezTo>
                    <a:pt x="42" y="97"/>
                    <a:pt x="31" y="95"/>
                    <a:pt x="23" y="95"/>
                  </a:cubicBezTo>
                  <a:cubicBezTo>
                    <a:pt x="15" y="95"/>
                    <a:pt x="11" y="96"/>
                    <a:pt x="4" y="96"/>
                  </a:cubicBezTo>
                  <a:cubicBezTo>
                    <a:pt x="3" y="96"/>
                    <a:pt x="2" y="97"/>
                    <a:pt x="2" y="95"/>
                  </a:cubicBezTo>
                  <a:cubicBezTo>
                    <a:pt x="2" y="91"/>
                    <a:pt x="2" y="94"/>
                    <a:pt x="7" y="91"/>
                  </a:cubicBezTo>
                  <a:cubicBezTo>
                    <a:pt x="12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3" y="33"/>
                    <a:pt x="13" y="25"/>
                  </a:cubicBezTo>
                  <a:cubicBezTo>
                    <a:pt x="13" y="21"/>
                    <a:pt x="13" y="17"/>
                    <a:pt x="13" y="13"/>
                  </a:cubicBezTo>
                  <a:cubicBezTo>
                    <a:pt x="12" y="7"/>
                    <a:pt x="7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id="{33B91FEF-96C7-433D-BE67-27E36C79C7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108575" y="5478463"/>
              <a:ext cx="123825" cy="120650"/>
            </a:xfrm>
            <a:custGeom>
              <a:avLst/>
              <a:gdLst>
                <a:gd name="T0" fmla="*/ 7 w 98"/>
                <a:gd name="T1" fmla="*/ 0 h 96"/>
                <a:gd name="T2" fmla="*/ 18 w 98"/>
                <a:gd name="T3" fmla="*/ 0 h 96"/>
                <a:gd name="T4" fmla="*/ 45 w 98"/>
                <a:gd name="T5" fmla="*/ 0 h 96"/>
                <a:gd name="T6" fmla="*/ 98 w 98"/>
                <a:gd name="T7" fmla="*/ 43 h 96"/>
                <a:gd name="T8" fmla="*/ 78 w 98"/>
                <a:gd name="T9" fmla="*/ 87 h 96"/>
                <a:gd name="T10" fmla="*/ 51 w 98"/>
                <a:gd name="T11" fmla="*/ 96 h 96"/>
                <a:gd name="T12" fmla="*/ 18 w 98"/>
                <a:gd name="T13" fmla="*/ 96 h 96"/>
                <a:gd name="T14" fmla="*/ 5 w 98"/>
                <a:gd name="T15" fmla="*/ 96 h 96"/>
                <a:gd name="T16" fmla="*/ 2 w 98"/>
                <a:gd name="T17" fmla="*/ 95 h 96"/>
                <a:gd name="T18" fmla="*/ 7 w 98"/>
                <a:gd name="T19" fmla="*/ 91 h 96"/>
                <a:gd name="T20" fmla="*/ 12 w 98"/>
                <a:gd name="T21" fmla="*/ 83 h 96"/>
                <a:gd name="T22" fmla="*/ 12 w 98"/>
                <a:gd name="T23" fmla="*/ 46 h 96"/>
                <a:gd name="T24" fmla="*/ 12 w 98"/>
                <a:gd name="T25" fmla="*/ 12 h 96"/>
                <a:gd name="T26" fmla="*/ 5 w 98"/>
                <a:gd name="T27" fmla="*/ 5 h 96"/>
                <a:gd name="T28" fmla="*/ 0 w 98"/>
                <a:gd name="T29" fmla="*/ 2 h 96"/>
                <a:gd name="T30" fmla="*/ 7 w 98"/>
                <a:gd name="T31" fmla="*/ 0 h 96"/>
                <a:gd name="T32" fmla="*/ 36 w 98"/>
                <a:gd name="T33" fmla="*/ 90 h 96"/>
                <a:gd name="T34" fmla="*/ 46 w 98"/>
                <a:gd name="T35" fmla="*/ 91 h 96"/>
                <a:gd name="T36" fmla="*/ 48 w 98"/>
                <a:gd name="T37" fmla="*/ 91 h 96"/>
                <a:gd name="T38" fmla="*/ 76 w 98"/>
                <a:gd name="T39" fmla="*/ 80 h 96"/>
                <a:gd name="T40" fmla="*/ 86 w 98"/>
                <a:gd name="T41" fmla="*/ 50 h 96"/>
                <a:gd name="T42" fmla="*/ 40 w 98"/>
                <a:gd name="T43" fmla="*/ 5 h 96"/>
                <a:gd name="T44" fmla="*/ 24 w 98"/>
                <a:gd name="T45" fmla="*/ 23 h 96"/>
                <a:gd name="T46" fmla="*/ 24 w 98"/>
                <a:gd name="T47" fmla="*/ 48 h 96"/>
                <a:gd name="T48" fmla="*/ 24 w 98"/>
                <a:gd name="T49" fmla="*/ 77 h 96"/>
                <a:gd name="T50" fmla="*/ 36 w 98"/>
                <a:gd name="T51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96">
                  <a:moveTo>
                    <a:pt x="7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5" y="0"/>
                    <a:pt x="35" y="0"/>
                    <a:pt x="45" y="0"/>
                  </a:cubicBezTo>
                  <a:cubicBezTo>
                    <a:pt x="69" y="0"/>
                    <a:pt x="98" y="14"/>
                    <a:pt x="98" y="43"/>
                  </a:cubicBezTo>
                  <a:cubicBezTo>
                    <a:pt x="98" y="70"/>
                    <a:pt x="90" y="78"/>
                    <a:pt x="78" y="87"/>
                  </a:cubicBezTo>
                  <a:cubicBezTo>
                    <a:pt x="74" y="91"/>
                    <a:pt x="63" y="96"/>
                    <a:pt x="51" y="96"/>
                  </a:cubicBezTo>
                  <a:cubicBezTo>
                    <a:pt x="48" y="96"/>
                    <a:pt x="28" y="96"/>
                    <a:pt x="18" y="96"/>
                  </a:cubicBezTo>
                  <a:cubicBezTo>
                    <a:pt x="10" y="96"/>
                    <a:pt x="8" y="96"/>
                    <a:pt x="5" y="96"/>
                  </a:cubicBezTo>
                  <a:cubicBezTo>
                    <a:pt x="2" y="96"/>
                    <a:pt x="2" y="96"/>
                    <a:pt x="2" y="95"/>
                  </a:cubicBezTo>
                  <a:cubicBezTo>
                    <a:pt x="2" y="92"/>
                    <a:pt x="4" y="93"/>
                    <a:pt x="7" y="91"/>
                  </a:cubicBezTo>
                  <a:cubicBezTo>
                    <a:pt x="9" y="90"/>
                    <a:pt x="12" y="86"/>
                    <a:pt x="12" y="83"/>
                  </a:cubicBezTo>
                  <a:cubicBezTo>
                    <a:pt x="12" y="68"/>
                    <a:pt x="12" y="58"/>
                    <a:pt x="12" y="46"/>
                  </a:cubicBezTo>
                  <a:cubicBezTo>
                    <a:pt x="12" y="35"/>
                    <a:pt x="12" y="28"/>
                    <a:pt x="12" y="12"/>
                  </a:cubicBezTo>
                  <a:cubicBezTo>
                    <a:pt x="12" y="9"/>
                    <a:pt x="9" y="5"/>
                    <a:pt x="5" y="5"/>
                  </a:cubicBezTo>
                  <a:cubicBezTo>
                    <a:pt x="2" y="5"/>
                    <a:pt x="0" y="5"/>
                    <a:pt x="0" y="2"/>
                  </a:cubicBezTo>
                  <a:cubicBezTo>
                    <a:pt x="0" y="0"/>
                    <a:pt x="1" y="0"/>
                    <a:pt x="7" y="0"/>
                  </a:cubicBezTo>
                  <a:close/>
                  <a:moveTo>
                    <a:pt x="36" y="90"/>
                  </a:moveTo>
                  <a:cubicBezTo>
                    <a:pt x="39" y="91"/>
                    <a:pt x="42" y="91"/>
                    <a:pt x="46" y="91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61" y="91"/>
                    <a:pt x="69" y="88"/>
                    <a:pt x="76" y="80"/>
                  </a:cubicBezTo>
                  <a:cubicBezTo>
                    <a:pt x="84" y="73"/>
                    <a:pt x="86" y="60"/>
                    <a:pt x="86" y="50"/>
                  </a:cubicBezTo>
                  <a:cubicBezTo>
                    <a:pt x="86" y="19"/>
                    <a:pt x="61" y="5"/>
                    <a:pt x="40" y="5"/>
                  </a:cubicBezTo>
                  <a:cubicBezTo>
                    <a:pt x="24" y="5"/>
                    <a:pt x="24" y="6"/>
                    <a:pt x="24" y="23"/>
                  </a:cubicBezTo>
                  <a:cubicBezTo>
                    <a:pt x="24" y="28"/>
                    <a:pt x="24" y="46"/>
                    <a:pt x="24" y="48"/>
                  </a:cubicBezTo>
                  <a:cubicBezTo>
                    <a:pt x="24" y="62"/>
                    <a:pt x="24" y="71"/>
                    <a:pt x="24" y="77"/>
                  </a:cubicBezTo>
                  <a:cubicBezTo>
                    <a:pt x="24" y="89"/>
                    <a:pt x="25" y="87"/>
                    <a:pt x="36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id="{E4D167C6-8CEA-4DC8-9238-2F357DA49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78650" y="3079750"/>
              <a:ext cx="1485900" cy="1052512"/>
            </a:xfrm>
            <a:custGeom>
              <a:avLst/>
              <a:gdLst>
                <a:gd name="T0" fmla="*/ 30 w 1181"/>
                <a:gd name="T1" fmla="*/ 23 h 838"/>
                <a:gd name="T2" fmla="*/ 151 w 1181"/>
                <a:gd name="T3" fmla="*/ 26 h 838"/>
                <a:gd name="T4" fmla="*/ 246 w 1181"/>
                <a:gd name="T5" fmla="*/ 23 h 838"/>
                <a:gd name="T6" fmla="*/ 261 w 1181"/>
                <a:gd name="T7" fmla="*/ 36 h 838"/>
                <a:gd name="T8" fmla="*/ 214 w 1181"/>
                <a:gd name="T9" fmla="*/ 88 h 838"/>
                <a:gd name="T10" fmla="*/ 371 w 1181"/>
                <a:gd name="T11" fmla="*/ 461 h 838"/>
                <a:gd name="T12" fmla="*/ 466 w 1181"/>
                <a:gd name="T13" fmla="*/ 666 h 838"/>
                <a:gd name="T14" fmla="*/ 557 w 1181"/>
                <a:gd name="T15" fmla="*/ 469 h 838"/>
                <a:gd name="T16" fmla="*/ 579 w 1181"/>
                <a:gd name="T17" fmla="*/ 409 h 838"/>
                <a:gd name="T18" fmla="*/ 428 w 1181"/>
                <a:gd name="T19" fmla="*/ 78 h 838"/>
                <a:gd name="T20" fmla="*/ 378 w 1181"/>
                <a:gd name="T21" fmla="*/ 55 h 838"/>
                <a:gd name="T22" fmla="*/ 334 w 1181"/>
                <a:gd name="T23" fmla="*/ 37 h 838"/>
                <a:gd name="T24" fmla="*/ 366 w 1181"/>
                <a:gd name="T25" fmla="*/ 22 h 838"/>
                <a:gd name="T26" fmla="*/ 487 w 1181"/>
                <a:gd name="T27" fmla="*/ 26 h 838"/>
                <a:gd name="T28" fmla="*/ 560 w 1181"/>
                <a:gd name="T29" fmla="*/ 22 h 838"/>
                <a:gd name="T30" fmla="*/ 593 w 1181"/>
                <a:gd name="T31" fmla="*/ 31 h 838"/>
                <a:gd name="T32" fmla="*/ 546 w 1181"/>
                <a:gd name="T33" fmla="*/ 87 h 838"/>
                <a:gd name="T34" fmla="*/ 580 w 1181"/>
                <a:gd name="T35" fmla="*/ 185 h 838"/>
                <a:gd name="T36" fmla="*/ 632 w 1181"/>
                <a:gd name="T37" fmla="*/ 297 h 838"/>
                <a:gd name="T38" fmla="*/ 711 w 1181"/>
                <a:gd name="T39" fmla="*/ 86 h 838"/>
                <a:gd name="T40" fmla="*/ 645 w 1181"/>
                <a:gd name="T41" fmla="*/ 33 h 838"/>
                <a:gd name="T42" fmla="*/ 669 w 1181"/>
                <a:gd name="T43" fmla="*/ 21 h 838"/>
                <a:gd name="T44" fmla="*/ 740 w 1181"/>
                <a:gd name="T45" fmla="*/ 23 h 838"/>
                <a:gd name="T46" fmla="*/ 759 w 1181"/>
                <a:gd name="T47" fmla="*/ 23 h 838"/>
                <a:gd name="T48" fmla="*/ 817 w 1181"/>
                <a:gd name="T49" fmla="*/ 20 h 838"/>
                <a:gd name="T50" fmla="*/ 827 w 1181"/>
                <a:gd name="T51" fmla="*/ 20 h 838"/>
                <a:gd name="T52" fmla="*/ 841 w 1181"/>
                <a:gd name="T53" fmla="*/ 31 h 838"/>
                <a:gd name="T54" fmla="*/ 792 w 1181"/>
                <a:gd name="T55" fmla="*/ 63 h 838"/>
                <a:gd name="T56" fmla="*/ 761 w 1181"/>
                <a:gd name="T57" fmla="*/ 114 h 838"/>
                <a:gd name="T58" fmla="*/ 662 w 1181"/>
                <a:gd name="T59" fmla="*/ 365 h 838"/>
                <a:gd name="T60" fmla="*/ 808 w 1181"/>
                <a:gd name="T61" fmla="*/ 674 h 838"/>
                <a:gd name="T62" fmla="*/ 1052 w 1181"/>
                <a:gd name="T63" fmla="*/ 89 h 838"/>
                <a:gd name="T64" fmla="*/ 971 w 1181"/>
                <a:gd name="T65" fmla="*/ 33 h 838"/>
                <a:gd name="T66" fmla="*/ 991 w 1181"/>
                <a:gd name="T67" fmla="*/ 22 h 838"/>
                <a:gd name="T68" fmla="*/ 1061 w 1181"/>
                <a:gd name="T69" fmla="*/ 23 h 838"/>
                <a:gd name="T70" fmla="*/ 1159 w 1181"/>
                <a:gd name="T71" fmla="*/ 21 h 838"/>
                <a:gd name="T72" fmla="*/ 1181 w 1181"/>
                <a:gd name="T73" fmla="*/ 36 h 838"/>
                <a:gd name="T74" fmla="*/ 1136 w 1181"/>
                <a:gd name="T75" fmla="*/ 75 h 838"/>
                <a:gd name="T76" fmla="*/ 1093 w 1181"/>
                <a:gd name="T77" fmla="*/ 154 h 838"/>
                <a:gd name="T78" fmla="*/ 780 w 1181"/>
                <a:gd name="T79" fmla="*/ 835 h 838"/>
                <a:gd name="T80" fmla="*/ 729 w 1181"/>
                <a:gd name="T81" fmla="*/ 737 h 838"/>
                <a:gd name="T82" fmla="*/ 609 w 1181"/>
                <a:gd name="T83" fmla="*/ 473 h 838"/>
                <a:gd name="T84" fmla="*/ 466 w 1181"/>
                <a:gd name="T85" fmla="*/ 795 h 838"/>
                <a:gd name="T86" fmla="*/ 443 w 1181"/>
                <a:gd name="T87" fmla="*/ 838 h 838"/>
                <a:gd name="T88" fmla="*/ 291 w 1181"/>
                <a:gd name="T89" fmla="*/ 506 h 838"/>
                <a:gd name="T90" fmla="*/ 155 w 1181"/>
                <a:gd name="T91" fmla="*/ 190 h 838"/>
                <a:gd name="T92" fmla="*/ 0 w 1181"/>
                <a:gd name="T93" fmla="*/ 39 h 838"/>
                <a:gd name="T94" fmla="*/ 30 w 1181"/>
                <a:gd name="T95" fmla="*/ 23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81" h="838">
                  <a:moveTo>
                    <a:pt x="30" y="23"/>
                  </a:moveTo>
                  <a:cubicBezTo>
                    <a:pt x="54" y="23"/>
                    <a:pt x="78" y="26"/>
                    <a:pt x="151" y="26"/>
                  </a:cubicBezTo>
                  <a:cubicBezTo>
                    <a:pt x="204" y="26"/>
                    <a:pt x="232" y="23"/>
                    <a:pt x="246" y="23"/>
                  </a:cubicBezTo>
                  <a:cubicBezTo>
                    <a:pt x="259" y="23"/>
                    <a:pt x="261" y="26"/>
                    <a:pt x="261" y="36"/>
                  </a:cubicBezTo>
                  <a:cubicBezTo>
                    <a:pt x="261" y="54"/>
                    <a:pt x="214" y="52"/>
                    <a:pt x="214" y="88"/>
                  </a:cubicBezTo>
                  <a:cubicBezTo>
                    <a:pt x="214" y="122"/>
                    <a:pt x="253" y="191"/>
                    <a:pt x="371" y="461"/>
                  </a:cubicBezTo>
                  <a:cubicBezTo>
                    <a:pt x="407" y="545"/>
                    <a:pt x="455" y="666"/>
                    <a:pt x="466" y="666"/>
                  </a:cubicBezTo>
                  <a:cubicBezTo>
                    <a:pt x="473" y="666"/>
                    <a:pt x="527" y="545"/>
                    <a:pt x="557" y="469"/>
                  </a:cubicBezTo>
                  <a:cubicBezTo>
                    <a:pt x="568" y="440"/>
                    <a:pt x="579" y="430"/>
                    <a:pt x="579" y="409"/>
                  </a:cubicBezTo>
                  <a:cubicBezTo>
                    <a:pt x="579" y="395"/>
                    <a:pt x="455" y="109"/>
                    <a:pt x="428" y="78"/>
                  </a:cubicBezTo>
                  <a:cubicBezTo>
                    <a:pt x="406" y="54"/>
                    <a:pt x="394" y="56"/>
                    <a:pt x="378" y="55"/>
                  </a:cubicBezTo>
                  <a:cubicBezTo>
                    <a:pt x="334" y="51"/>
                    <a:pt x="334" y="47"/>
                    <a:pt x="334" y="37"/>
                  </a:cubicBezTo>
                  <a:cubicBezTo>
                    <a:pt x="334" y="23"/>
                    <a:pt x="354" y="22"/>
                    <a:pt x="366" y="22"/>
                  </a:cubicBezTo>
                  <a:cubicBezTo>
                    <a:pt x="390" y="22"/>
                    <a:pt x="415" y="26"/>
                    <a:pt x="487" y="26"/>
                  </a:cubicBezTo>
                  <a:cubicBezTo>
                    <a:pt x="497" y="26"/>
                    <a:pt x="533" y="22"/>
                    <a:pt x="560" y="22"/>
                  </a:cubicBezTo>
                  <a:cubicBezTo>
                    <a:pt x="579" y="22"/>
                    <a:pt x="593" y="24"/>
                    <a:pt x="593" y="31"/>
                  </a:cubicBezTo>
                  <a:cubicBezTo>
                    <a:pt x="593" y="47"/>
                    <a:pt x="546" y="51"/>
                    <a:pt x="546" y="87"/>
                  </a:cubicBezTo>
                  <a:cubicBezTo>
                    <a:pt x="546" y="111"/>
                    <a:pt x="559" y="138"/>
                    <a:pt x="580" y="185"/>
                  </a:cubicBezTo>
                  <a:cubicBezTo>
                    <a:pt x="590" y="207"/>
                    <a:pt x="622" y="297"/>
                    <a:pt x="632" y="297"/>
                  </a:cubicBezTo>
                  <a:cubicBezTo>
                    <a:pt x="644" y="297"/>
                    <a:pt x="711" y="108"/>
                    <a:pt x="711" y="86"/>
                  </a:cubicBezTo>
                  <a:cubicBezTo>
                    <a:pt x="711" y="40"/>
                    <a:pt x="645" y="56"/>
                    <a:pt x="645" y="33"/>
                  </a:cubicBezTo>
                  <a:cubicBezTo>
                    <a:pt x="645" y="23"/>
                    <a:pt x="654" y="21"/>
                    <a:pt x="669" y="21"/>
                  </a:cubicBezTo>
                  <a:cubicBezTo>
                    <a:pt x="685" y="21"/>
                    <a:pt x="719" y="23"/>
                    <a:pt x="740" y="23"/>
                  </a:cubicBezTo>
                  <a:cubicBezTo>
                    <a:pt x="759" y="23"/>
                    <a:pt x="759" y="23"/>
                    <a:pt x="759" y="23"/>
                  </a:cubicBezTo>
                  <a:cubicBezTo>
                    <a:pt x="773" y="23"/>
                    <a:pt x="789" y="22"/>
                    <a:pt x="817" y="20"/>
                  </a:cubicBezTo>
                  <a:cubicBezTo>
                    <a:pt x="827" y="20"/>
                    <a:pt x="827" y="20"/>
                    <a:pt x="827" y="20"/>
                  </a:cubicBezTo>
                  <a:cubicBezTo>
                    <a:pt x="835" y="20"/>
                    <a:pt x="841" y="22"/>
                    <a:pt x="841" y="31"/>
                  </a:cubicBezTo>
                  <a:cubicBezTo>
                    <a:pt x="841" y="51"/>
                    <a:pt x="810" y="44"/>
                    <a:pt x="792" y="63"/>
                  </a:cubicBezTo>
                  <a:cubicBezTo>
                    <a:pt x="782" y="73"/>
                    <a:pt x="771" y="89"/>
                    <a:pt x="761" y="114"/>
                  </a:cubicBezTo>
                  <a:cubicBezTo>
                    <a:pt x="663" y="347"/>
                    <a:pt x="662" y="343"/>
                    <a:pt x="662" y="365"/>
                  </a:cubicBezTo>
                  <a:cubicBezTo>
                    <a:pt x="662" y="371"/>
                    <a:pt x="790" y="674"/>
                    <a:pt x="808" y="674"/>
                  </a:cubicBezTo>
                  <a:cubicBezTo>
                    <a:pt x="826" y="674"/>
                    <a:pt x="1052" y="126"/>
                    <a:pt x="1052" y="89"/>
                  </a:cubicBezTo>
                  <a:cubicBezTo>
                    <a:pt x="1052" y="37"/>
                    <a:pt x="971" y="60"/>
                    <a:pt x="971" y="33"/>
                  </a:cubicBezTo>
                  <a:cubicBezTo>
                    <a:pt x="971" y="23"/>
                    <a:pt x="972" y="22"/>
                    <a:pt x="991" y="22"/>
                  </a:cubicBezTo>
                  <a:cubicBezTo>
                    <a:pt x="1005" y="22"/>
                    <a:pt x="1022" y="23"/>
                    <a:pt x="1061" y="23"/>
                  </a:cubicBezTo>
                  <a:cubicBezTo>
                    <a:pt x="1103" y="23"/>
                    <a:pt x="1105" y="21"/>
                    <a:pt x="1159" y="21"/>
                  </a:cubicBezTo>
                  <a:cubicBezTo>
                    <a:pt x="1171" y="21"/>
                    <a:pt x="1181" y="23"/>
                    <a:pt x="1181" y="36"/>
                  </a:cubicBezTo>
                  <a:cubicBezTo>
                    <a:pt x="1181" y="54"/>
                    <a:pt x="1159" y="52"/>
                    <a:pt x="1136" y="75"/>
                  </a:cubicBezTo>
                  <a:cubicBezTo>
                    <a:pt x="1117" y="94"/>
                    <a:pt x="1112" y="112"/>
                    <a:pt x="1093" y="154"/>
                  </a:cubicBezTo>
                  <a:cubicBezTo>
                    <a:pt x="790" y="834"/>
                    <a:pt x="795" y="835"/>
                    <a:pt x="780" y="835"/>
                  </a:cubicBezTo>
                  <a:cubicBezTo>
                    <a:pt x="768" y="835"/>
                    <a:pt x="746" y="773"/>
                    <a:pt x="729" y="737"/>
                  </a:cubicBezTo>
                  <a:cubicBezTo>
                    <a:pt x="683" y="630"/>
                    <a:pt x="620" y="473"/>
                    <a:pt x="609" y="473"/>
                  </a:cubicBezTo>
                  <a:cubicBezTo>
                    <a:pt x="592" y="473"/>
                    <a:pt x="469" y="786"/>
                    <a:pt x="466" y="795"/>
                  </a:cubicBezTo>
                  <a:cubicBezTo>
                    <a:pt x="455" y="827"/>
                    <a:pt x="454" y="838"/>
                    <a:pt x="443" y="838"/>
                  </a:cubicBezTo>
                  <a:cubicBezTo>
                    <a:pt x="420" y="838"/>
                    <a:pt x="391" y="725"/>
                    <a:pt x="291" y="506"/>
                  </a:cubicBezTo>
                  <a:cubicBezTo>
                    <a:pt x="211" y="331"/>
                    <a:pt x="176" y="242"/>
                    <a:pt x="155" y="190"/>
                  </a:cubicBezTo>
                  <a:cubicBezTo>
                    <a:pt x="79" y="0"/>
                    <a:pt x="0" y="89"/>
                    <a:pt x="0" y="39"/>
                  </a:cubicBezTo>
                  <a:cubicBezTo>
                    <a:pt x="0" y="24"/>
                    <a:pt x="18" y="23"/>
                    <a:pt x="3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E8C1C3FB-02D7-4512-8F2C-0E6BE4693C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412038" y="1989138"/>
              <a:ext cx="2381250" cy="2708275"/>
            </a:xfrm>
            <a:custGeom>
              <a:avLst/>
              <a:gdLst>
                <a:gd name="T0" fmla="*/ 946 w 1893"/>
                <a:gd name="T1" fmla="*/ 2159 h 2159"/>
                <a:gd name="T2" fmla="*/ 932 w 1893"/>
                <a:gd name="T3" fmla="*/ 2151 h 2159"/>
                <a:gd name="T4" fmla="*/ 1 w 1893"/>
                <a:gd name="T5" fmla="*/ 637 h 2159"/>
                <a:gd name="T6" fmla="*/ 0 w 1893"/>
                <a:gd name="T7" fmla="*/ 625 h 2159"/>
                <a:gd name="T8" fmla="*/ 7 w 1893"/>
                <a:gd name="T9" fmla="*/ 615 h 2159"/>
                <a:gd name="T10" fmla="*/ 937 w 1893"/>
                <a:gd name="T11" fmla="*/ 3 h 2159"/>
                <a:gd name="T12" fmla="*/ 946 w 1893"/>
                <a:gd name="T13" fmla="*/ 0 h 2159"/>
                <a:gd name="T14" fmla="*/ 956 w 1893"/>
                <a:gd name="T15" fmla="*/ 3 h 2159"/>
                <a:gd name="T16" fmla="*/ 1885 w 1893"/>
                <a:gd name="T17" fmla="*/ 615 h 2159"/>
                <a:gd name="T18" fmla="*/ 1893 w 1893"/>
                <a:gd name="T19" fmla="*/ 625 h 2159"/>
                <a:gd name="T20" fmla="*/ 1892 w 1893"/>
                <a:gd name="T21" fmla="*/ 637 h 2159"/>
                <a:gd name="T22" fmla="*/ 961 w 1893"/>
                <a:gd name="T23" fmla="*/ 2151 h 2159"/>
                <a:gd name="T24" fmla="*/ 946 w 1893"/>
                <a:gd name="T25" fmla="*/ 2159 h 2159"/>
                <a:gd name="T26" fmla="*/ 65 w 1893"/>
                <a:gd name="T27" fmla="*/ 645 h 2159"/>
                <a:gd name="T28" fmla="*/ 946 w 1893"/>
                <a:gd name="T29" fmla="*/ 2087 h 2159"/>
                <a:gd name="T30" fmla="*/ 1828 w 1893"/>
                <a:gd name="T31" fmla="*/ 645 h 2159"/>
                <a:gd name="T32" fmla="*/ 946 w 1893"/>
                <a:gd name="T33" fmla="*/ 66 h 2159"/>
                <a:gd name="T34" fmla="*/ 65 w 1893"/>
                <a:gd name="T35" fmla="*/ 645 h 2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93" h="2159">
                  <a:moveTo>
                    <a:pt x="946" y="2159"/>
                  </a:moveTo>
                  <a:cubicBezTo>
                    <a:pt x="932" y="2151"/>
                    <a:pt x="932" y="2151"/>
                    <a:pt x="932" y="2151"/>
                  </a:cubicBezTo>
                  <a:cubicBezTo>
                    <a:pt x="399" y="1878"/>
                    <a:pt x="51" y="1311"/>
                    <a:pt x="1" y="637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7" y="615"/>
                    <a:pt x="7" y="615"/>
                    <a:pt x="7" y="615"/>
                  </a:cubicBezTo>
                  <a:cubicBezTo>
                    <a:pt x="188" y="380"/>
                    <a:pt x="605" y="105"/>
                    <a:pt x="937" y="3"/>
                  </a:cubicBezTo>
                  <a:cubicBezTo>
                    <a:pt x="946" y="0"/>
                    <a:pt x="946" y="0"/>
                    <a:pt x="946" y="0"/>
                  </a:cubicBezTo>
                  <a:cubicBezTo>
                    <a:pt x="956" y="3"/>
                    <a:pt x="956" y="3"/>
                    <a:pt x="956" y="3"/>
                  </a:cubicBezTo>
                  <a:cubicBezTo>
                    <a:pt x="1287" y="105"/>
                    <a:pt x="1704" y="380"/>
                    <a:pt x="1885" y="615"/>
                  </a:cubicBezTo>
                  <a:cubicBezTo>
                    <a:pt x="1893" y="625"/>
                    <a:pt x="1893" y="625"/>
                    <a:pt x="1893" y="625"/>
                  </a:cubicBezTo>
                  <a:cubicBezTo>
                    <a:pt x="1892" y="637"/>
                    <a:pt x="1892" y="637"/>
                    <a:pt x="1892" y="637"/>
                  </a:cubicBezTo>
                  <a:cubicBezTo>
                    <a:pt x="1842" y="1312"/>
                    <a:pt x="1494" y="1878"/>
                    <a:pt x="961" y="2151"/>
                  </a:cubicBezTo>
                  <a:lnTo>
                    <a:pt x="946" y="2159"/>
                  </a:lnTo>
                  <a:close/>
                  <a:moveTo>
                    <a:pt x="65" y="645"/>
                  </a:moveTo>
                  <a:cubicBezTo>
                    <a:pt x="116" y="1285"/>
                    <a:pt x="444" y="1823"/>
                    <a:pt x="946" y="2087"/>
                  </a:cubicBezTo>
                  <a:cubicBezTo>
                    <a:pt x="1448" y="1823"/>
                    <a:pt x="1776" y="1285"/>
                    <a:pt x="1828" y="645"/>
                  </a:cubicBezTo>
                  <a:cubicBezTo>
                    <a:pt x="1654" y="426"/>
                    <a:pt x="1256" y="165"/>
                    <a:pt x="946" y="66"/>
                  </a:cubicBezTo>
                  <a:cubicBezTo>
                    <a:pt x="637" y="165"/>
                    <a:pt x="239" y="426"/>
                    <a:pt x="65" y="6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808C7D4E-7480-4C28-87E0-91BDAC11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35800" y="1820863"/>
              <a:ext cx="1627188" cy="982662"/>
            </a:xfrm>
            <a:custGeom>
              <a:avLst/>
              <a:gdLst>
                <a:gd name="T0" fmla="*/ 1284 w 1294"/>
                <a:gd name="T1" fmla="*/ 3 h 784"/>
                <a:gd name="T2" fmla="*/ 1117 w 1294"/>
                <a:gd name="T3" fmla="*/ 84 h 784"/>
                <a:gd name="T4" fmla="*/ 653 w 1294"/>
                <a:gd name="T5" fmla="*/ 676 h 784"/>
                <a:gd name="T6" fmla="*/ 647 w 1294"/>
                <a:gd name="T7" fmla="*/ 676 h 784"/>
                <a:gd name="T8" fmla="*/ 641 w 1294"/>
                <a:gd name="T9" fmla="*/ 676 h 784"/>
                <a:gd name="T10" fmla="*/ 177 w 1294"/>
                <a:gd name="T11" fmla="*/ 84 h 784"/>
                <a:gd name="T12" fmla="*/ 10 w 1294"/>
                <a:gd name="T13" fmla="*/ 3 h 784"/>
                <a:gd name="T14" fmla="*/ 3 w 1294"/>
                <a:gd name="T15" fmla="*/ 10 h 784"/>
                <a:gd name="T16" fmla="*/ 60 w 1294"/>
                <a:gd name="T17" fmla="*/ 186 h 784"/>
                <a:gd name="T18" fmla="*/ 586 w 1294"/>
                <a:gd name="T19" fmla="*/ 725 h 784"/>
                <a:gd name="T20" fmla="*/ 584 w 1294"/>
                <a:gd name="T21" fmla="*/ 748 h 784"/>
                <a:gd name="T22" fmla="*/ 553 w 1294"/>
                <a:gd name="T23" fmla="*/ 784 h 784"/>
                <a:gd name="T24" fmla="*/ 742 w 1294"/>
                <a:gd name="T25" fmla="*/ 784 h 784"/>
                <a:gd name="T26" fmla="*/ 710 w 1294"/>
                <a:gd name="T27" fmla="*/ 748 h 784"/>
                <a:gd name="T28" fmla="*/ 709 w 1294"/>
                <a:gd name="T29" fmla="*/ 725 h 784"/>
                <a:gd name="T30" fmla="*/ 1234 w 1294"/>
                <a:gd name="T31" fmla="*/ 186 h 784"/>
                <a:gd name="T32" fmla="*/ 1292 w 1294"/>
                <a:gd name="T33" fmla="*/ 10 h 784"/>
                <a:gd name="T34" fmla="*/ 1284 w 1294"/>
                <a:gd name="T35" fmla="*/ 3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94" h="784">
                  <a:moveTo>
                    <a:pt x="1284" y="3"/>
                  </a:moveTo>
                  <a:cubicBezTo>
                    <a:pt x="1284" y="3"/>
                    <a:pt x="1135" y="74"/>
                    <a:pt x="1117" y="84"/>
                  </a:cubicBezTo>
                  <a:cubicBezTo>
                    <a:pt x="1100" y="94"/>
                    <a:pt x="653" y="676"/>
                    <a:pt x="653" y="676"/>
                  </a:cubicBezTo>
                  <a:cubicBezTo>
                    <a:pt x="653" y="676"/>
                    <a:pt x="651" y="676"/>
                    <a:pt x="647" y="676"/>
                  </a:cubicBezTo>
                  <a:cubicBezTo>
                    <a:pt x="644" y="676"/>
                    <a:pt x="641" y="676"/>
                    <a:pt x="641" y="676"/>
                  </a:cubicBezTo>
                  <a:cubicBezTo>
                    <a:pt x="641" y="676"/>
                    <a:pt x="195" y="94"/>
                    <a:pt x="177" y="84"/>
                  </a:cubicBezTo>
                  <a:cubicBezTo>
                    <a:pt x="160" y="74"/>
                    <a:pt x="10" y="3"/>
                    <a:pt x="10" y="3"/>
                  </a:cubicBezTo>
                  <a:cubicBezTo>
                    <a:pt x="3" y="0"/>
                    <a:pt x="0" y="2"/>
                    <a:pt x="3" y="10"/>
                  </a:cubicBezTo>
                  <a:cubicBezTo>
                    <a:pt x="3" y="10"/>
                    <a:pt x="53" y="167"/>
                    <a:pt x="60" y="186"/>
                  </a:cubicBezTo>
                  <a:cubicBezTo>
                    <a:pt x="68" y="205"/>
                    <a:pt x="586" y="725"/>
                    <a:pt x="586" y="725"/>
                  </a:cubicBezTo>
                  <a:cubicBezTo>
                    <a:pt x="586" y="725"/>
                    <a:pt x="585" y="735"/>
                    <a:pt x="584" y="748"/>
                  </a:cubicBezTo>
                  <a:cubicBezTo>
                    <a:pt x="553" y="784"/>
                    <a:pt x="553" y="784"/>
                    <a:pt x="553" y="784"/>
                  </a:cubicBezTo>
                  <a:cubicBezTo>
                    <a:pt x="742" y="784"/>
                    <a:pt x="742" y="784"/>
                    <a:pt x="742" y="784"/>
                  </a:cubicBezTo>
                  <a:cubicBezTo>
                    <a:pt x="710" y="748"/>
                    <a:pt x="710" y="748"/>
                    <a:pt x="710" y="748"/>
                  </a:cubicBezTo>
                  <a:cubicBezTo>
                    <a:pt x="710" y="735"/>
                    <a:pt x="709" y="725"/>
                    <a:pt x="709" y="725"/>
                  </a:cubicBezTo>
                  <a:cubicBezTo>
                    <a:pt x="709" y="725"/>
                    <a:pt x="1226" y="205"/>
                    <a:pt x="1234" y="186"/>
                  </a:cubicBezTo>
                  <a:cubicBezTo>
                    <a:pt x="1242" y="167"/>
                    <a:pt x="1292" y="10"/>
                    <a:pt x="1292" y="10"/>
                  </a:cubicBezTo>
                  <a:cubicBezTo>
                    <a:pt x="1294" y="2"/>
                    <a:pt x="1292" y="0"/>
                    <a:pt x="1284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B219C4DA-F1C7-4410-9061-817C95F46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99288" y="2763838"/>
              <a:ext cx="1549400" cy="84137"/>
            </a:xfrm>
            <a:custGeom>
              <a:avLst/>
              <a:gdLst>
                <a:gd name="T0" fmla="*/ 918 w 1231"/>
                <a:gd name="T1" fmla="*/ 60 h 67"/>
                <a:gd name="T2" fmla="*/ 1214 w 1231"/>
                <a:gd name="T3" fmla="*/ 22 h 67"/>
                <a:gd name="T4" fmla="*/ 907 w 1231"/>
                <a:gd name="T5" fmla="*/ 0 h 67"/>
                <a:gd name="T6" fmla="*/ 324 w 1231"/>
                <a:gd name="T7" fmla="*/ 0 h 67"/>
                <a:gd name="T8" fmla="*/ 17 w 1231"/>
                <a:gd name="T9" fmla="*/ 22 h 67"/>
                <a:gd name="T10" fmla="*/ 313 w 1231"/>
                <a:gd name="T11" fmla="*/ 60 h 67"/>
                <a:gd name="T12" fmla="*/ 918 w 1231"/>
                <a:gd name="T13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7">
                  <a:moveTo>
                    <a:pt x="918" y="60"/>
                  </a:moveTo>
                  <a:cubicBezTo>
                    <a:pt x="1133" y="67"/>
                    <a:pt x="1231" y="26"/>
                    <a:pt x="1214" y="22"/>
                  </a:cubicBezTo>
                  <a:cubicBezTo>
                    <a:pt x="1151" y="4"/>
                    <a:pt x="1055" y="0"/>
                    <a:pt x="90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176" y="0"/>
                    <a:pt x="81" y="4"/>
                    <a:pt x="17" y="22"/>
                  </a:cubicBezTo>
                  <a:cubicBezTo>
                    <a:pt x="0" y="26"/>
                    <a:pt x="98" y="67"/>
                    <a:pt x="313" y="60"/>
                  </a:cubicBezTo>
                  <a:lnTo>
                    <a:pt x="918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46D950AD-2AB8-4EE5-84A8-2449BB2BE044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38" b="20538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BA78EF-7DB4-4420-9370-9BE153788936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1A4D6A99-553D-4955-8E1E-055A956AC004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8" r="16038"/>
          <a:stretch>
            <a:fillRect/>
          </a:stretch>
        </p:blipFill>
        <p:spPr/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70282160-6C95-4554-BC5C-6FADCFDDE1E1}"/>
              </a:ext>
            </a:extLst>
          </p:cNvPr>
          <p:cNvPicPr>
            <a:picLocks noGrp="1" noChangeAspect="1"/>
          </p:cNvPicPr>
          <p:nvPr>
            <p:ph type="pic" sz="quarter" idx="1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6" b="31332"/>
          <a:stretch/>
        </p:blipFill>
        <p:spPr>
          <a:xfrm>
            <a:off x="6446238" y="4064005"/>
            <a:ext cx="4468379" cy="1595309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2232A2-7A4D-46F0-A635-0BC692BFF214}"/>
              </a:ext>
            </a:extLst>
          </p:cNvPr>
          <p:cNvGrpSpPr/>
          <p:nvPr/>
        </p:nvGrpSpPr>
        <p:grpSpPr>
          <a:xfrm>
            <a:off x="6312887" y="1198687"/>
            <a:ext cx="4601729" cy="2549276"/>
            <a:chOff x="6602905" y="1807822"/>
            <a:chExt cx="4601729" cy="254927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2078E1-B443-43D4-9D05-E4581539E1EB}"/>
                </a:ext>
              </a:extLst>
            </p:cNvPr>
            <p:cNvSpPr/>
            <p:nvPr/>
          </p:nvSpPr>
          <p:spPr>
            <a:xfrm>
              <a:off x="6602905" y="1807822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>
                <a:lnSpc>
                  <a:spcPts val="5000"/>
                </a:lnSpc>
              </a:pPr>
              <a:r>
                <a:rPr lang="en-US" sz="60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0C71A5-AF7A-48DB-A8BE-A14AAE032756}"/>
                </a:ext>
              </a:extLst>
            </p:cNvPr>
            <p:cNvSpPr/>
            <p:nvPr/>
          </p:nvSpPr>
          <p:spPr>
            <a:xfrm>
              <a:off x="6602906" y="3238843"/>
              <a:ext cx="4601728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9AAC1AC-A571-492B-87B8-242FD01C67FE}"/>
              </a:ext>
            </a:extLst>
          </p:cNvPr>
          <p:cNvSpPr/>
          <p:nvPr/>
        </p:nvSpPr>
        <p:spPr>
          <a:xfrm>
            <a:off x="1277384" y="4541058"/>
            <a:ext cx="460172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ADE197-F2ED-494B-B805-0ACDB5879FF6}"/>
              </a:ext>
            </a:extLst>
          </p:cNvPr>
          <p:cNvSpPr txBox="1"/>
          <p:nvPr/>
        </p:nvSpPr>
        <p:spPr>
          <a:xfrm>
            <a:off x="3885600" y="4064004"/>
            <a:ext cx="199351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F138D9A9-E8C4-48AE-9003-C87E00AEF9CA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2" r="14152"/>
          <a:stretch>
            <a:fillRect/>
          </a:stretch>
        </p:blipFill>
        <p:spPr/>
      </p:pic>
      <p:sp>
        <p:nvSpPr>
          <p:cNvPr id="51" name="Rectangle 3">
            <a:extLst>
              <a:ext uri="{FF2B5EF4-FFF2-40B4-BE49-F238E27FC236}">
                <a16:creationId xmlns:a16="http://schemas.microsoft.com/office/drawing/2014/main" id="{C7648890-F20A-4F60-B762-0909BCF9C435}"/>
              </a:ext>
            </a:extLst>
          </p:cNvPr>
          <p:cNvSpPr>
            <a:spLocks/>
          </p:cNvSpPr>
          <p:nvPr/>
        </p:nvSpPr>
        <p:spPr bwMode="auto">
          <a:xfrm>
            <a:off x="-17776" y="-30412"/>
            <a:ext cx="5665863" cy="5279123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42AF94AB-E614-4F9A-9CFA-A0EB0D1C7DBF}"/>
              </a:ext>
            </a:extLst>
          </p:cNvPr>
          <p:cNvPicPr>
            <a:picLocks noGrp="1" noChangeAspect="1"/>
          </p:cNvPicPr>
          <p:nvPr>
            <p:ph type="pic" sz="quarter" idx="1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7" r="14127"/>
          <a:stretch>
            <a:fillRect/>
          </a:stretch>
        </p:blipFill>
        <p:spPr/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3" name="Rectangle 3">
            <a:extLst>
              <a:ext uri="{FF2B5EF4-FFF2-40B4-BE49-F238E27FC236}">
                <a16:creationId xmlns:a16="http://schemas.microsoft.com/office/drawing/2014/main" id="{25D6ACCF-D644-48E2-9346-41BF3E9DB716}"/>
              </a:ext>
            </a:extLst>
          </p:cNvPr>
          <p:cNvSpPr>
            <a:spLocks/>
          </p:cNvSpPr>
          <p:nvPr/>
        </p:nvSpPr>
        <p:spPr bwMode="auto">
          <a:xfrm flipH="1">
            <a:off x="9279970" y="5513123"/>
            <a:ext cx="2912030" cy="1344877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4D8939B-50D0-4113-B4B7-3001C43AA886}"/>
              </a:ext>
            </a:extLst>
          </p:cNvPr>
          <p:cNvGrpSpPr/>
          <p:nvPr/>
        </p:nvGrpSpPr>
        <p:grpSpPr>
          <a:xfrm>
            <a:off x="2853373" y="2757310"/>
            <a:ext cx="2012919" cy="1808449"/>
            <a:chOff x="-2929980" y="7381039"/>
            <a:chExt cx="2012919" cy="1808449"/>
          </a:xfrm>
        </p:grpSpPr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F784F5F9-5476-42B1-BF36-53E63E8BE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29980" y="8798975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EBB37E1-B917-4027-8A22-401A0C34FC59}"/>
                </a:ext>
              </a:extLst>
            </p:cNvPr>
            <p:cNvSpPr txBox="1"/>
            <p:nvPr/>
          </p:nvSpPr>
          <p:spPr>
            <a:xfrm>
              <a:off x="-2856382" y="8063829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4DC2FA2-1A08-4B61-BA8F-3A52E1F2F7D1}"/>
                </a:ext>
              </a:extLst>
            </p:cNvPr>
            <p:cNvCxnSpPr>
              <a:cxnSpLocks/>
            </p:cNvCxnSpPr>
            <p:nvPr/>
          </p:nvCxnSpPr>
          <p:spPr>
            <a:xfrm>
              <a:off x="-2628230" y="8697755"/>
              <a:ext cx="140941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F20233E-B2ED-4927-A78A-B305EC10C9CA}"/>
                </a:ext>
              </a:extLst>
            </p:cNvPr>
            <p:cNvGrpSpPr/>
            <p:nvPr/>
          </p:nvGrpSpPr>
          <p:grpSpPr>
            <a:xfrm>
              <a:off x="-2092366" y="7381039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27" name="Freeform 5">
                <a:extLst>
                  <a:ext uri="{FF2B5EF4-FFF2-40B4-BE49-F238E27FC236}">
                    <a16:creationId xmlns:a16="http://schemas.microsoft.com/office/drawing/2014/main" id="{881524F5-500E-40F7-9067-EB6EDD4018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65724012-3E56-4F7B-A330-2E0A5ED274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AEA6E3B9-DD44-4575-8691-779B82D1D7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75F7934-4B56-49F6-B460-DB0F19724075}"/>
              </a:ext>
            </a:extLst>
          </p:cNvPr>
          <p:cNvGrpSpPr/>
          <p:nvPr/>
        </p:nvGrpSpPr>
        <p:grpSpPr>
          <a:xfrm>
            <a:off x="414391" y="610307"/>
            <a:ext cx="4240890" cy="1575223"/>
            <a:chOff x="627219" y="591845"/>
            <a:chExt cx="4240890" cy="1575223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5A63F9A-422B-4D55-8B7D-CF41EE371A80}"/>
                </a:ext>
              </a:extLst>
            </p:cNvPr>
            <p:cNvSpPr/>
            <p:nvPr/>
          </p:nvSpPr>
          <p:spPr>
            <a:xfrm>
              <a:off x="627219" y="1336648"/>
              <a:ext cx="4240890" cy="830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type specimen book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A90C7-8E65-4F20-A9B5-7250E34CA8E1}"/>
                </a:ext>
              </a:extLst>
            </p:cNvPr>
            <p:cNvSpPr/>
            <p:nvPr/>
          </p:nvSpPr>
          <p:spPr>
            <a:xfrm>
              <a:off x="627219" y="591845"/>
              <a:ext cx="224773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580CC9D-496A-45E1-B7A1-7CEE077DC94E}"/>
              </a:ext>
            </a:extLst>
          </p:cNvPr>
          <p:cNvGrpSpPr/>
          <p:nvPr/>
        </p:nvGrpSpPr>
        <p:grpSpPr>
          <a:xfrm>
            <a:off x="414391" y="2757310"/>
            <a:ext cx="2012919" cy="1808449"/>
            <a:chOff x="9620479" y="4244907"/>
            <a:chExt cx="2012919" cy="1808449"/>
          </a:xfrm>
        </p:grpSpPr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id="{FF1D3906-6B4B-40D2-B265-1DAC2A7FF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479" y="566284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B9DEC1D-6FED-40E7-AC50-B268EEDF27F1}"/>
                </a:ext>
              </a:extLst>
            </p:cNvPr>
            <p:cNvSpPr txBox="1"/>
            <p:nvPr/>
          </p:nvSpPr>
          <p:spPr>
            <a:xfrm>
              <a:off x="9694077" y="492769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Nahila</a:t>
              </a: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nateya</a:t>
              </a:r>
              <a:endPara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EAFEF58-F41F-448B-8105-9169DF4E0A53}"/>
                </a:ext>
              </a:extLst>
            </p:cNvPr>
            <p:cNvCxnSpPr>
              <a:cxnSpLocks/>
            </p:cNvCxnSpPr>
            <p:nvPr/>
          </p:nvCxnSpPr>
          <p:spPr>
            <a:xfrm>
              <a:off x="9922229" y="5561623"/>
              <a:ext cx="140941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E686853B-AB77-409B-96D6-67030A3C6E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15521" y="4244907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A4690E11-83B6-4E53-92EE-84FA77AF5E07}"/>
              </a:ext>
            </a:extLst>
          </p:cNvPr>
          <p:cNvSpPr/>
          <p:nvPr/>
        </p:nvSpPr>
        <p:spPr>
          <a:xfrm>
            <a:off x="414391" y="5589733"/>
            <a:ext cx="46017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of type and scrambled it to make a type specimen book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C3BFCB6-9ABD-47BF-B5B8-2149A55849D2}"/>
              </a:ext>
            </a:extLst>
          </p:cNvPr>
          <p:cNvGrpSpPr/>
          <p:nvPr/>
        </p:nvGrpSpPr>
        <p:grpSpPr>
          <a:xfrm>
            <a:off x="6398459" y="610307"/>
            <a:ext cx="3049088" cy="469642"/>
            <a:chOff x="1634490" y="2802821"/>
            <a:chExt cx="3049088" cy="469642"/>
          </a:xfrm>
        </p:grpSpPr>
        <p:sp>
          <p:nvSpPr>
            <p:cNvPr id="81" name="Rectangle 21">
              <a:extLst>
                <a:ext uri="{FF2B5EF4-FFF2-40B4-BE49-F238E27FC236}">
                  <a16:creationId xmlns:a16="http://schemas.microsoft.com/office/drawing/2014/main" id="{4A9E9403-3B87-4BB2-BC47-B8F20FBB1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264" y="2850238"/>
              <a:ext cx="2423314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50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945ABFC-B13F-4EDC-9B09-79BAFAC53E99}"/>
                </a:ext>
              </a:extLst>
            </p:cNvPr>
            <p:cNvGrpSpPr/>
            <p:nvPr/>
          </p:nvGrpSpPr>
          <p:grpSpPr>
            <a:xfrm>
              <a:off x="1634490" y="2802821"/>
              <a:ext cx="469642" cy="469642"/>
              <a:chOff x="1634490" y="2802821"/>
              <a:chExt cx="469642" cy="46964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0DA93779-43C1-4960-B73D-E049E2FED2EF}"/>
                  </a:ext>
                </a:extLst>
              </p:cNvPr>
              <p:cNvSpPr/>
              <p:nvPr/>
            </p:nvSpPr>
            <p:spPr bwMode="auto">
              <a:xfrm>
                <a:off x="1634490" y="2802821"/>
                <a:ext cx="469642" cy="469642"/>
              </a:xfrm>
              <a:prstGeom prst="ellipse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85" name="Rectangle 21">
                <a:extLst>
                  <a:ext uri="{FF2B5EF4-FFF2-40B4-BE49-F238E27FC236}">
                    <a16:creationId xmlns:a16="http://schemas.microsoft.com/office/drawing/2014/main" id="{2927CF27-974A-49C0-9407-81C87A086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151" y="2883694"/>
                <a:ext cx="274320" cy="307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dirty="0">
                    <a:solidFill>
                      <a:schemeClr val="bg1"/>
                    </a:solidFill>
                    <a:latin typeface="Montserrat" panose="00000500000000000000" pitchFamily="50" charset="0"/>
                    <a:ea typeface="Lato Light" charset="0"/>
                    <a:cs typeface="Lato Light" charset="0"/>
                    <a:sym typeface="Montserrat-Regular" charset="0"/>
                  </a:rPr>
                  <a:t>1</a:t>
                </a:r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7C68B75-D385-455A-BEC8-219832A1E8F7}"/>
              </a:ext>
            </a:extLst>
          </p:cNvPr>
          <p:cNvGrpSpPr/>
          <p:nvPr/>
        </p:nvGrpSpPr>
        <p:grpSpPr>
          <a:xfrm>
            <a:off x="6398459" y="1476572"/>
            <a:ext cx="3049088" cy="469642"/>
            <a:chOff x="1634490" y="2802821"/>
            <a:chExt cx="3049088" cy="469642"/>
          </a:xfrm>
        </p:grpSpPr>
        <p:sp>
          <p:nvSpPr>
            <p:cNvPr id="87" name="Rectangle 21">
              <a:extLst>
                <a:ext uri="{FF2B5EF4-FFF2-40B4-BE49-F238E27FC236}">
                  <a16:creationId xmlns:a16="http://schemas.microsoft.com/office/drawing/2014/main" id="{80F5DD30-3500-4E1D-9BCB-D52C4C2E6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264" y="2850238"/>
              <a:ext cx="2423314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50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7F50514-4EB9-46C0-B244-AA6D3B1F7A40}"/>
                </a:ext>
              </a:extLst>
            </p:cNvPr>
            <p:cNvGrpSpPr/>
            <p:nvPr/>
          </p:nvGrpSpPr>
          <p:grpSpPr>
            <a:xfrm>
              <a:off x="1634490" y="2802821"/>
              <a:ext cx="469642" cy="469642"/>
              <a:chOff x="1634490" y="2802821"/>
              <a:chExt cx="469642" cy="469642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18225F05-6914-4FF9-A033-2784EE48FBB3}"/>
                  </a:ext>
                </a:extLst>
              </p:cNvPr>
              <p:cNvSpPr/>
              <p:nvPr/>
            </p:nvSpPr>
            <p:spPr bwMode="auto">
              <a:xfrm>
                <a:off x="1634490" y="2802821"/>
                <a:ext cx="469642" cy="469642"/>
              </a:xfrm>
              <a:prstGeom prst="ellipse">
                <a:avLst/>
              </a:prstGeom>
              <a:solidFill>
                <a:schemeClr val="accent4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90" name="Rectangle 21">
                <a:extLst>
                  <a:ext uri="{FF2B5EF4-FFF2-40B4-BE49-F238E27FC236}">
                    <a16:creationId xmlns:a16="http://schemas.microsoft.com/office/drawing/2014/main" id="{2B829C37-E03C-4238-8565-382523A6D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151" y="2883694"/>
                <a:ext cx="274320" cy="307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dirty="0">
                    <a:solidFill>
                      <a:schemeClr val="bg1"/>
                    </a:solidFill>
                    <a:latin typeface="Montserrat" panose="00000500000000000000" pitchFamily="50" charset="0"/>
                    <a:ea typeface="Lato Light" charset="0"/>
                    <a:cs typeface="Lato Light" charset="0"/>
                    <a:sym typeface="Montserrat-Regular" charset="0"/>
                  </a:rPr>
                  <a:t>2</a:t>
                </a:r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786A1C4-70AC-494E-9C06-319143C67E9C}"/>
              </a:ext>
            </a:extLst>
          </p:cNvPr>
          <p:cNvGrpSpPr/>
          <p:nvPr/>
        </p:nvGrpSpPr>
        <p:grpSpPr>
          <a:xfrm>
            <a:off x="6398459" y="2342838"/>
            <a:ext cx="3049088" cy="469642"/>
            <a:chOff x="1634490" y="2802821"/>
            <a:chExt cx="3049088" cy="469642"/>
          </a:xfrm>
        </p:grpSpPr>
        <p:sp>
          <p:nvSpPr>
            <p:cNvPr id="92" name="Rectangle 21">
              <a:extLst>
                <a:ext uri="{FF2B5EF4-FFF2-40B4-BE49-F238E27FC236}">
                  <a16:creationId xmlns:a16="http://schemas.microsoft.com/office/drawing/2014/main" id="{5A626DCD-74D9-47CC-8B21-0B3A0BB5E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264" y="2850238"/>
              <a:ext cx="2423314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50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128FB340-2A3C-4A3F-B8AD-932BD4E41D86}"/>
                </a:ext>
              </a:extLst>
            </p:cNvPr>
            <p:cNvGrpSpPr/>
            <p:nvPr/>
          </p:nvGrpSpPr>
          <p:grpSpPr>
            <a:xfrm>
              <a:off x="1634490" y="2802821"/>
              <a:ext cx="469642" cy="469642"/>
              <a:chOff x="1634490" y="2802821"/>
              <a:chExt cx="469642" cy="469642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F79EC4D-3A57-410B-BBE3-3C72DB582AC1}"/>
                  </a:ext>
                </a:extLst>
              </p:cNvPr>
              <p:cNvSpPr/>
              <p:nvPr/>
            </p:nvSpPr>
            <p:spPr bwMode="auto">
              <a:xfrm>
                <a:off x="1634490" y="2802821"/>
                <a:ext cx="469642" cy="469642"/>
              </a:xfrm>
              <a:prstGeom prst="ellipse">
                <a:avLst/>
              </a:prstGeom>
              <a:solidFill>
                <a:schemeClr val="accent5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95" name="Rectangle 21">
                <a:extLst>
                  <a:ext uri="{FF2B5EF4-FFF2-40B4-BE49-F238E27FC236}">
                    <a16:creationId xmlns:a16="http://schemas.microsoft.com/office/drawing/2014/main" id="{51D68F1A-6309-4FE4-B6FE-D6FA95C2D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151" y="2883694"/>
                <a:ext cx="274320" cy="307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dirty="0">
                    <a:solidFill>
                      <a:schemeClr val="bg1"/>
                    </a:solidFill>
                    <a:latin typeface="Montserrat" panose="00000500000000000000" pitchFamily="50" charset="0"/>
                    <a:ea typeface="Lato Light" charset="0"/>
                    <a:cs typeface="Lato Light" charset="0"/>
                    <a:sym typeface="Montserrat-Regular" charset="0"/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>
            <a:extLst>
              <a:ext uri="{FF2B5EF4-FFF2-40B4-BE49-F238E27FC236}">
                <a16:creationId xmlns:a16="http://schemas.microsoft.com/office/drawing/2014/main" id="{26958158-880C-42C5-9858-23D11D81C84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3186" y="1069975"/>
            <a:ext cx="2925763" cy="679450"/>
          </a:xfrm>
        </p:spPr>
        <p:txBody>
          <a:bodyPr/>
          <a:lstStyle/>
          <a:p>
            <a:pPr algn="l"/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83D482F-BE7E-41B4-9089-782F44016BC7}"/>
              </a:ext>
            </a:extLst>
          </p:cNvPr>
          <p:cNvSpPr/>
          <p:nvPr/>
        </p:nvSpPr>
        <p:spPr>
          <a:xfrm>
            <a:off x="633186" y="1748922"/>
            <a:ext cx="533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printer took a galley of type and scrambled it to make a type specimen book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A8CBD3F-F3D2-4C9D-8F57-120FEEA37C6E}"/>
              </a:ext>
            </a:extLst>
          </p:cNvPr>
          <p:cNvGrpSpPr/>
          <p:nvPr/>
        </p:nvGrpSpPr>
        <p:grpSpPr>
          <a:xfrm>
            <a:off x="7015858" y="1147293"/>
            <a:ext cx="582768" cy="531704"/>
            <a:chOff x="7320658" y="1132009"/>
            <a:chExt cx="582768" cy="531704"/>
          </a:xfrm>
          <a:solidFill>
            <a:schemeClr val="accent3"/>
          </a:solidFill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1C94E92-3DBD-460D-BDBF-2F0FEDF3CD43}"/>
                </a:ext>
              </a:extLst>
            </p:cNvPr>
            <p:cNvSpPr/>
            <p:nvPr/>
          </p:nvSpPr>
          <p:spPr>
            <a:xfrm>
              <a:off x="7320658" y="1132009"/>
              <a:ext cx="582768" cy="5317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9F21DED-3C17-4636-B2DB-82E32506C7F1}"/>
                </a:ext>
              </a:extLst>
            </p:cNvPr>
            <p:cNvSpPr txBox="1"/>
            <p:nvPr/>
          </p:nvSpPr>
          <p:spPr>
            <a:xfrm>
              <a:off x="7384033" y="1197806"/>
              <a:ext cx="456019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1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A6345150-DF2F-4132-AD53-6D2FFB0E9293}"/>
              </a:ext>
            </a:extLst>
          </p:cNvPr>
          <p:cNvSpPr txBox="1"/>
          <p:nvPr/>
        </p:nvSpPr>
        <p:spPr>
          <a:xfrm>
            <a:off x="7765984" y="1069472"/>
            <a:ext cx="1803158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4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Business</a:t>
            </a:r>
          </a:p>
          <a:p>
            <a:pPr>
              <a:lnSpc>
                <a:spcPts val="2200"/>
              </a:lnSpc>
            </a:pPr>
            <a:r>
              <a:rPr lang="en-US" sz="24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Goal</a:t>
            </a:r>
          </a:p>
        </p:txBody>
      </p:sp>
      <p:sp>
        <p:nvSpPr>
          <p:cNvPr id="56" name="Rectangle 9">
            <a:extLst>
              <a:ext uri="{FF2B5EF4-FFF2-40B4-BE49-F238E27FC236}">
                <a16:creationId xmlns:a16="http://schemas.microsoft.com/office/drawing/2014/main" id="{8975A191-429C-441C-8CC5-B0CD0F17636F}"/>
              </a:ext>
            </a:extLst>
          </p:cNvPr>
          <p:cNvSpPr>
            <a:spLocks/>
          </p:cNvSpPr>
          <p:nvPr/>
        </p:nvSpPr>
        <p:spPr bwMode="auto">
          <a:xfrm>
            <a:off x="7020476" y="1835066"/>
            <a:ext cx="3865238" cy="54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for  using simple alignments we have created a very of the layout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ADB30A-FD4C-4375-B2B6-12D0677D3F36}"/>
              </a:ext>
            </a:extLst>
          </p:cNvPr>
          <p:cNvSpPr txBox="1"/>
          <p:nvPr/>
        </p:nvSpPr>
        <p:spPr>
          <a:xfrm>
            <a:off x="7765984" y="2745640"/>
            <a:ext cx="200213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4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Services</a:t>
            </a:r>
          </a:p>
          <a:p>
            <a:pPr>
              <a:lnSpc>
                <a:spcPts val="2200"/>
              </a:lnSpc>
            </a:pPr>
            <a:r>
              <a:rPr lang="en-US" sz="2400" dirty="0" err="1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Powerplan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9102699-569C-4977-B3B0-AB90000FAED0}"/>
              </a:ext>
            </a:extLst>
          </p:cNvPr>
          <p:cNvGrpSpPr/>
          <p:nvPr/>
        </p:nvGrpSpPr>
        <p:grpSpPr>
          <a:xfrm>
            <a:off x="7015858" y="2808083"/>
            <a:ext cx="582768" cy="531704"/>
            <a:chOff x="7320658" y="2755926"/>
            <a:chExt cx="582768" cy="531704"/>
          </a:xfrm>
          <a:solidFill>
            <a:schemeClr val="accent4"/>
          </a:solidFill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1CC16CF8-28D0-4302-8CCF-6C3A14CE1D53}"/>
                </a:ext>
              </a:extLst>
            </p:cNvPr>
            <p:cNvSpPr/>
            <p:nvPr/>
          </p:nvSpPr>
          <p:spPr>
            <a:xfrm>
              <a:off x="7320658" y="2755926"/>
              <a:ext cx="582768" cy="5317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66CDF25-C5A2-49EE-B89F-86993F2CB2F9}"/>
                </a:ext>
              </a:extLst>
            </p:cNvPr>
            <p:cNvSpPr txBox="1"/>
            <p:nvPr/>
          </p:nvSpPr>
          <p:spPr>
            <a:xfrm>
              <a:off x="7384033" y="2821723"/>
              <a:ext cx="456019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2</a:t>
              </a:r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6BEC0A96-9B17-428D-AE27-3493A05B05C7}"/>
              </a:ext>
            </a:extLst>
          </p:cNvPr>
          <p:cNvSpPr txBox="1"/>
          <p:nvPr/>
        </p:nvSpPr>
        <p:spPr>
          <a:xfrm>
            <a:off x="7765984" y="4517763"/>
            <a:ext cx="1803158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400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Business</a:t>
            </a:r>
          </a:p>
          <a:p>
            <a:pPr>
              <a:lnSpc>
                <a:spcPts val="2200"/>
              </a:lnSpc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Field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B8F47320-E0BD-43B4-A030-DAB1AE4F9B5A}"/>
              </a:ext>
            </a:extLst>
          </p:cNvPr>
          <p:cNvGrpSpPr/>
          <p:nvPr/>
        </p:nvGrpSpPr>
        <p:grpSpPr>
          <a:xfrm>
            <a:off x="7015858" y="4586329"/>
            <a:ext cx="582768" cy="531704"/>
            <a:chOff x="7325276" y="4432599"/>
            <a:chExt cx="582768" cy="531704"/>
          </a:xfrm>
          <a:solidFill>
            <a:schemeClr val="accent5"/>
          </a:solidFill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EA19DB8-1977-4E1E-9977-652FC5C11125}"/>
                </a:ext>
              </a:extLst>
            </p:cNvPr>
            <p:cNvSpPr/>
            <p:nvPr/>
          </p:nvSpPr>
          <p:spPr>
            <a:xfrm>
              <a:off x="7325276" y="4432599"/>
              <a:ext cx="582768" cy="5317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FBA113D-2753-4460-91F7-A27E6BBBD395}"/>
                </a:ext>
              </a:extLst>
            </p:cNvPr>
            <p:cNvSpPr txBox="1"/>
            <p:nvPr/>
          </p:nvSpPr>
          <p:spPr>
            <a:xfrm>
              <a:off x="7388651" y="4498396"/>
              <a:ext cx="456019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3</a:t>
              </a:r>
            </a:p>
          </p:txBody>
        </p: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7CF1A8C4-37E3-4CD3-A8B7-1217E57F57FF}"/>
              </a:ext>
            </a:extLst>
          </p:cNvPr>
          <p:cNvSpPr/>
          <p:nvPr/>
        </p:nvSpPr>
        <p:spPr>
          <a:xfrm>
            <a:off x="7015858" y="6275997"/>
            <a:ext cx="5176142" cy="5820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9">
            <a:extLst>
              <a:ext uri="{FF2B5EF4-FFF2-40B4-BE49-F238E27FC236}">
                <a16:creationId xmlns:a16="http://schemas.microsoft.com/office/drawing/2014/main" id="{428AD4A5-9020-4E2B-BF29-392E8DB31341}"/>
              </a:ext>
            </a:extLst>
          </p:cNvPr>
          <p:cNvSpPr>
            <a:spLocks/>
          </p:cNvSpPr>
          <p:nvPr/>
        </p:nvSpPr>
        <p:spPr bwMode="auto">
          <a:xfrm>
            <a:off x="7015858" y="3607188"/>
            <a:ext cx="3865238" cy="54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for  using simple alignments we have created a very of the layout</a:t>
            </a:r>
          </a:p>
        </p:txBody>
      </p:sp>
      <p:sp>
        <p:nvSpPr>
          <p:cNvPr id="102" name="Rectangle 9">
            <a:extLst>
              <a:ext uri="{FF2B5EF4-FFF2-40B4-BE49-F238E27FC236}">
                <a16:creationId xmlns:a16="http://schemas.microsoft.com/office/drawing/2014/main" id="{E9A8700F-6F33-4104-97AA-472BD0175372}"/>
              </a:ext>
            </a:extLst>
          </p:cNvPr>
          <p:cNvSpPr>
            <a:spLocks/>
          </p:cNvSpPr>
          <p:nvPr/>
        </p:nvSpPr>
        <p:spPr bwMode="auto">
          <a:xfrm>
            <a:off x="7020476" y="5379861"/>
            <a:ext cx="3865238" cy="54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for  using simple alignments we have created a very of the layout</a:t>
            </a: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561AD737-78FC-468D-A50F-16140B4AC9AC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3" b="18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A59C06B8-2947-463B-B49C-87995BEEB252}"/>
              </a:ext>
            </a:extLst>
          </p:cNvPr>
          <p:cNvPicPr>
            <a:picLocks noGrp="1" noChangeAspect="1"/>
          </p:cNvPicPr>
          <p:nvPr>
            <p:ph type="pic" sz="quarter" idx="1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9" r="16579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BD069AF1-C01D-47F7-8082-C208DE9E599B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3" r="10373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D52636F-0D87-42A7-83EE-18AEBA3600E4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1" r="1366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29B7E4AF-CAF8-47A7-9218-71003E18D1A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EBF4D89-5965-4B78-A65B-0D7F95C9F8A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4"/>
                </a:solidFill>
              </a:rPr>
              <a:t>Our</a:t>
            </a:r>
            <a:r>
              <a:rPr lang="en-US" sz="4000" b="1" dirty="0"/>
              <a:t> Team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038D264-456B-405E-951E-4AB36AF7849C}"/>
              </a:ext>
            </a:extLst>
          </p:cNvPr>
          <p:cNvSpPr/>
          <p:nvPr/>
        </p:nvSpPr>
        <p:spPr>
          <a:xfrm>
            <a:off x="1117113" y="1838761"/>
            <a:ext cx="2220687" cy="2220687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id="{1A24A4DF-FC63-4A1B-A2A1-D42B97B9D9A2}"/>
              </a:ext>
            </a:extLst>
          </p:cNvPr>
          <p:cNvSpPr>
            <a:spLocks/>
          </p:cNvSpPr>
          <p:nvPr/>
        </p:nvSpPr>
        <p:spPr bwMode="auto">
          <a:xfrm>
            <a:off x="1220997" y="5146105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B3FEC2D-0078-4869-89EB-9EA2F1F0A0D2}"/>
              </a:ext>
            </a:extLst>
          </p:cNvPr>
          <p:cNvSpPr txBox="1"/>
          <p:nvPr/>
        </p:nvSpPr>
        <p:spPr>
          <a:xfrm>
            <a:off x="1294595" y="4254472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33DB4A8-4D6A-435D-8158-8A98D582AA4D}"/>
              </a:ext>
            </a:extLst>
          </p:cNvPr>
          <p:cNvCxnSpPr>
            <a:cxnSpLocks/>
          </p:cNvCxnSpPr>
          <p:nvPr/>
        </p:nvCxnSpPr>
        <p:spPr>
          <a:xfrm>
            <a:off x="1522747" y="4904730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6BACF44-8D96-4196-9C9E-1C9FC41036B4}"/>
              </a:ext>
            </a:extLst>
          </p:cNvPr>
          <p:cNvGrpSpPr/>
          <p:nvPr/>
        </p:nvGrpSpPr>
        <p:grpSpPr>
          <a:xfrm>
            <a:off x="1824497" y="5778164"/>
            <a:ext cx="805918" cy="257084"/>
            <a:chOff x="4052943" y="5412792"/>
            <a:chExt cx="958829" cy="305862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0539F51-4758-474B-B337-11C7B6057E6F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4953D27-BF04-4E66-9D8D-EBA27139CAFF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AutoShape 1">
                <a:extLst>
                  <a:ext uri="{FF2B5EF4-FFF2-40B4-BE49-F238E27FC236}">
                    <a16:creationId xmlns:a16="http://schemas.microsoft.com/office/drawing/2014/main" id="{8D27386F-ADB1-4511-9420-3F0AAB54F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09959F4-F40F-4D42-A998-75A8FF2DD581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4E38A9C3-6805-436C-A896-C2EBD0DB1123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AutoShape 21">
                <a:extLst>
                  <a:ext uri="{FF2B5EF4-FFF2-40B4-BE49-F238E27FC236}">
                    <a16:creationId xmlns:a16="http://schemas.microsoft.com/office/drawing/2014/main" id="{6D6FE4F3-EED8-462D-ACF7-1181EE43E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D69E7AB-00DB-404A-866E-A8D8DA9120B5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4138195-66FD-44C0-BAC7-F4A5B70C3B30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AutoShape 18">
                <a:extLst>
                  <a:ext uri="{FF2B5EF4-FFF2-40B4-BE49-F238E27FC236}">
                    <a16:creationId xmlns:a16="http://schemas.microsoft.com/office/drawing/2014/main" id="{29EBECCF-1A6B-471B-AD4A-A44A314AB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12" name="Oval 111">
            <a:extLst>
              <a:ext uri="{FF2B5EF4-FFF2-40B4-BE49-F238E27FC236}">
                <a16:creationId xmlns:a16="http://schemas.microsoft.com/office/drawing/2014/main" id="{7D116D7C-5F1D-41F1-9F7A-DCBF26820794}"/>
              </a:ext>
            </a:extLst>
          </p:cNvPr>
          <p:cNvSpPr/>
          <p:nvPr/>
        </p:nvSpPr>
        <p:spPr>
          <a:xfrm>
            <a:off x="2708101" y="1952899"/>
            <a:ext cx="730228" cy="7302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0CBDCFF-A8AC-48AD-900C-481AFAB58FC6}"/>
              </a:ext>
            </a:extLst>
          </p:cNvPr>
          <p:cNvSpPr/>
          <p:nvPr/>
        </p:nvSpPr>
        <p:spPr>
          <a:xfrm>
            <a:off x="4861201" y="1838761"/>
            <a:ext cx="2220687" cy="2220687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 9">
            <a:extLst>
              <a:ext uri="{FF2B5EF4-FFF2-40B4-BE49-F238E27FC236}">
                <a16:creationId xmlns:a16="http://schemas.microsoft.com/office/drawing/2014/main" id="{92503798-012A-4FEB-93A3-455F1630FD88}"/>
              </a:ext>
            </a:extLst>
          </p:cNvPr>
          <p:cNvSpPr>
            <a:spLocks/>
          </p:cNvSpPr>
          <p:nvPr/>
        </p:nvSpPr>
        <p:spPr bwMode="auto">
          <a:xfrm>
            <a:off x="4965085" y="5146105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7933ED2-DCE1-4D79-8F69-5F50A81BD559}"/>
              </a:ext>
            </a:extLst>
          </p:cNvPr>
          <p:cNvSpPr txBox="1"/>
          <p:nvPr/>
        </p:nvSpPr>
        <p:spPr>
          <a:xfrm>
            <a:off x="5038683" y="4254472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Nahila</a:t>
            </a:r>
            <a:r>
              <a:rPr lang="en-US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nateya</a:t>
            </a:r>
            <a:endParaRPr lang="en-US" b="1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E210DBB-7D26-47A3-945D-1E6ECA346F26}"/>
              </a:ext>
            </a:extLst>
          </p:cNvPr>
          <p:cNvCxnSpPr>
            <a:cxnSpLocks/>
          </p:cNvCxnSpPr>
          <p:nvPr/>
        </p:nvCxnSpPr>
        <p:spPr>
          <a:xfrm>
            <a:off x="5266835" y="4904730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F5A8B94-BB20-4999-9033-E5634383FF78}"/>
              </a:ext>
            </a:extLst>
          </p:cNvPr>
          <p:cNvGrpSpPr/>
          <p:nvPr/>
        </p:nvGrpSpPr>
        <p:grpSpPr>
          <a:xfrm>
            <a:off x="5568585" y="5778164"/>
            <a:ext cx="805918" cy="257084"/>
            <a:chOff x="4052943" y="5412792"/>
            <a:chExt cx="958829" cy="305862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31847D1-D89E-464B-A51C-65867BC4F5D0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65DA68B-7116-49F3-AF53-78B7ACBF4964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AutoShape 1">
                <a:extLst>
                  <a:ext uri="{FF2B5EF4-FFF2-40B4-BE49-F238E27FC236}">
                    <a16:creationId xmlns:a16="http://schemas.microsoft.com/office/drawing/2014/main" id="{AE3DDBCF-915B-4F5D-8903-79C56A577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7C83DBD8-4559-4D16-B36A-7011013A6D85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1104D2EB-5399-4E66-A30D-96F935E90329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AutoShape 21">
                <a:extLst>
                  <a:ext uri="{FF2B5EF4-FFF2-40B4-BE49-F238E27FC236}">
                    <a16:creationId xmlns:a16="http://schemas.microsoft.com/office/drawing/2014/main" id="{147DE4CF-33BB-47AA-A271-19FB271A6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3FFD2FF-C4CC-43F2-B7AD-A79DB0B9D121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BE6BC231-45D8-4A96-8022-AEB87D95C0E5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1" name="AutoShape 18">
                <a:extLst>
                  <a:ext uri="{FF2B5EF4-FFF2-40B4-BE49-F238E27FC236}">
                    <a16:creationId xmlns:a16="http://schemas.microsoft.com/office/drawing/2014/main" id="{1513B235-41E9-4C1B-8A66-CD7ADBC06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14" name="Oval 113">
            <a:extLst>
              <a:ext uri="{FF2B5EF4-FFF2-40B4-BE49-F238E27FC236}">
                <a16:creationId xmlns:a16="http://schemas.microsoft.com/office/drawing/2014/main" id="{D9CD384C-C1E4-405E-AA8B-D6FD080BA11E}"/>
              </a:ext>
            </a:extLst>
          </p:cNvPr>
          <p:cNvSpPr/>
          <p:nvPr/>
        </p:nvSpPr>
        <p:spPr>
          <a:xfrm>
            <a:off x="6500043" y="1952899"/>
            <a:ext cx="730228" cy="7302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91BD5EB-A3FC-4918-AC6C-112C6EC6840A}"/>
              </a:ext>
            </a:extLst>
          </p:cNvPr>
          <p:cNvSpPr/>
          <p:nvPr/>
        </p:nvSpPr>
        <p:spPr>
          <a:xfrm>
            <a:off x="8653144" y="1838761"/>
            <a:ext cx="2220687" cy="2220687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">
            <a:extLst>
              <a:ext uri="{FF2B5EF4-FFF2-40B4-BE49-F238E27FC236}">
                <a16:creationId xmlns:a16="http://schemas.microsoft.com/office/drawing/2014/main" id="{FF2937C3-A83C-4814-B1EF-78A2CECCEB94}"/>
              </a:ext>
            </a:extLst>
          </p:cNvPr>
          <p:cNvSpPr>
            <a:spLocks/>
          </p:cNvSpPr>
          <p:nvPr/>
        </p:nvSpPr>
        <p:spPr bwMode="auto">
          <a:xfrm>
            <a:off x="8757028" y="5130972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0C717A4-E3A3-4FF5-A2F0-177F4D8BF38D}"/>
              </a:ext>
            </a:extLst>
          </p:cNvPr>
          <p:cNvSpPr txBox="1"/>
          <p:nvPr/>
        </p:nvSpPr>
        <p:spPr>
          <a:xfrm>
            <a:off x="8830626" y="4254472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Manilo</a:t>
            </a:r>
            <a:r>
              <a:rPr lang="en-US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Darwy</a:t>
            </a:r>
            <a:endParaRPr lang="en-US" b="1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71536F00-A750-4DF8-B5D0-BBEC79178630}"/>
              </a:ext>
            </a:extLst>
          </p:cNvPr>
          <p:cNvCxnSpPr>
            <a:cxnSpLocks/>
          </p:cNvCxnSpPr>
          <p:nvPr/>
        </p:nvCxnSpPr>
        <p:spPr>
          <a:xfrm>
            <a:off x="9058778" y="4889597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325A003-F8C8-4E05-A021-739D8404EB3F}"/>
              </a:ext>
            </a:extLst>
          </p:cNvPr>
          <p:cNvGrpSpPr/>
          <p:nvPr/>
        </p:nvGrpSpPr>
        <p:grpSpPr>
          <a:xfrm>
            <a:off x="9360528" y="5763031"/>
            <a:ext cx="805918" cy="257084"/>
            <a:chOff x="4052943" y="5412792"/>
            <a:chExt cx="958829" cy="305862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A7289A69-A9DF-4F4D-99B6-08BD1A11B166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71026A80-E32A-42AE-A9DE-E2B7EC1E3388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AutoShape 1">
                <a:extLst>
                  <a:ext uri="{FF2B5EF4-FFF2-40B4-BE49-F238E27FC236}">
                    <a16:creationId xmlns:a16="http://schemas.microsoft.com/office/drawing/2014/main" id="{6FDE4D1C-0D75-4654-B617-9476D1AE3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074D3DF-5977-4C35-98E2-41CF957C32C1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EBB5CEF9-C54E-47B7-BE90-571650AE24EB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AutoShape 21">
                <a:extLst>
                  <a:ext uri="{FF2B5EF4-FFF2-40B4-BE49-F238E27FC236}">
                    <a16:creationId xmlns:a16="http://schemas.microsoft.com/office/drawing/2014/main" id="{817213D5-00FC-4524-B2F1-ADA77A649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97B1A655-7BAB-4F99-8ACE-43F8CA9128A7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681A9198-0BB3-42CE-B1FA-01FFDE3B662F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AutoShape 18">
                <a:extLst>
                  <a:ext uri="{FF2B5EF4-FFF2-40B4-BE49-F238E27FC236}">
                    <a16:creationId xmlns:a16="http://schemas.microsoft.com/office/drawing/2014/main" id="{B3DE33E4-2898-4961-BAFA-93B2289BB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15" name="Oval 114">
            <a:extLst>
              <a:ext uri="{FF2B5EF4-FFF2-40B4-BE49-F238E27FC236}">
                <a16:creationId xmlns:a16="http://schemas.microsoft.com/office/drawing/2014/main" id="{0CC1EB0E-2773-4EF7-9D12-6D7813C30BA8}"/>
              </a:ext>
            </a:extLst>
          </p:cNvPr>
          <p:cNvSpPr/>
          <p:nvPr/>
        </p:nvSpPr>
        <p:spPr>
          <a:xfrm>
            <a:off x="10344660" y="1952899"/>
            <a:ext cx="730228" cy="7302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ACE5E4EC-A3B9-412C-832E-6ED2734C1C0A}"/>
              </a:ext>
            </a:extLst>
          </p:cNvPr>
          <p:cNvGrpSpPr/>
          <p:nvPr/>
        </p:nvGrpSpPr>
        <p:grpSpPr>
          <a:xfrm>
            <a:off x="2912242" y="2111637"/>
            <a:ext cx="321947" cy="412752"/>
            <a:chOff x="2455196" y="2678405"/>
            <a:chExt cx="321947" cy="412752"/>
          </a:xfrm>
        </p:grpSpPr>
        <p:sp>
          <p:nvSpPr>
            <p:cNvPr id="133" name="Freeform 5">
              <a:extLst>
                <a:ext uri="{FF2B5EF4-FFF2-40B4-BE49-F238E27FC236}">
                  <a16:creationId xmlns:a16="http://schemas.microsoft.com/office/drawing/2014/main" id="{07FA8B01-A08E-4A02-813E-751A2F633C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33619" y="2678405"/>
              <a:ext cx="166477" cy="206376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">
              <a:extLst>
                <a:ext uri="{FF2B5EF4-FFF2-40B4-BE49-F238E27FC236}">
                  <a16:creationId xmlns:a16="http://schemas.microsoft.com/office/drawing/2014/main" id="{E6F1E20E-A44C-46A0-A1ED-70256D273F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5196" y="2802231"/>
              <a:ext cx="321947" cy="288926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7">
              <a:extLst>
                <a:ext uri="{FF2B5EF4-FFF2-40B4-BE49-F238E27FC236}">
                  <a16:creationId xmlns:a16="http://schemas.microsoft.com/office/drawing/2014/main" id="{4B51B787-A674-459B-A9DC-7D2E4AFA05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2512" y="2938439"/>
              <a:ext cx="108692" cy="111443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Freeform 9">
            <a:extLst>
              <a:ext uri="{FF2B5EF4-FFF2-40B4-BE49-F238E27FC236}">
                <a16:creationId xmlns:a16="http://schemas.microsoft.com/office/drawing/2014/main" id="{49C03479-FCEB-4CDF-A3D3-3924E6B86CA5}"/>
              </a:ext>
            </a:extLst>
          </p:cNvPr>
          <p:cNvSpPr>
            <a:spLocks noEditPoints="1"/>
          </p:cNvSpPr>
          <p:nvPr/>
        </p:nvSpPr>
        <p:spPr bwMode="auto">
          <a:xfrm>
            <a:off x="6663595" y="2111637"/>
            <a:ext cx="403124" cy="412752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0">
            <a:extLst>
              <a:ext uri="{FF2B5EF4-FFF2-40B4-BE49-F238E27FC236}">
                <a16:creationId xmlns:a16="http://schemas.microsoft.com/office/drawing/2014/main" id="{C0695F04-C9F9-43E4-A090-BEAC0E62210C}"/>
              </a:ext>
            </a:extLst>
          </p:cNvPr>
          <p:cNvSpPr>
            <a:spLocks noEditPoints="1"/>
          </p:cNvSpPr>
          <p:nvPr/>
        </p:nvSpPr>
        <p:spPr bwMode="auto">
          <a:xfrm>
            <a:off x="10510965" y="2111637"/>
            <a:ext cx="397619" cy="412752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F6256E92-82E1-4BF2-AD23-CB49D3C3480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83129D64-F594-4F00-8B71-6993D58CF7A7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7" r="18047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FA7A1C51-34E4-4AC8-9AB4-F92FBF721EC6}"/>
              </a:ext>
            </a:extLst>
          </p:cNvPr>
          <p:cNvPicPr>
            <a:picLocks noGrp="1" noChangeAspect="1"/>
          </p:cNvPicPr>
          <p:nvPr>
            <p:ph type="pic" sz="quarter" idx="1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9" r="12799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4E9DF9F0-D1CE-47EA-BC1B-28869634B412}"/>
              </a:ext>
            </a:extLst>
          </p:cNvPr>
          <p:cNvPicPr>
            <a:picLocks noGrp="1" noChangeAspect="1"/>
          </p:cNvPicPr>
          <p:nvPr>
            <p:ph type="pic" sz="quarter" idx="1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9" r="12799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A9919983-BE10-4D4E-B93B-493C43B101A8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1" r="8491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842B7DEB-D451-403C-A8C3-A48907248E7A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4" b="3904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40FD224B-E94A-42EB-9AC6-969B360139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 Port folio</a:t>
            </a:r>
            <a:endParaRPr lang="en-US" dirty="0"/>
          </a:p>
        </p:txBody>
      </p:sp>
      <p:sp>
        <p:nvSpPr>
          <p:cNvPr id="18" name="Subtitle 17">
            <a:extLst>
              <a:ext uri="{FF2B5EF4-FFF2-40B4-BE49-F238E27FC236}">
                <a16:creationId xmlns:a16="http://schemas.microsoft.com/office/drawing/2014/main" id="{F13F8982-57E2-4BE9-857C-8C23F0A1CE0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F543D6C-4E94-4844-8A51-8A8CBFF35288}"/>
              </a:ext>
            </a:extLst>
          </p:cNvPr>
          <p:cNvSpPr/>
          <p:nvPr/>
        </p:nvSpPr>
        <p:spPr>
          <a:xfrm>
            <a:off x="2019418" y="5472484"/>
            <a:ext cx="81531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4077C47-95D7-4512-A833-B4F6C19B2BD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CF990CD5-C298-4222-9D39-DC17540A4F1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A12B019-03EF-402D-A710-A6C3F24D2AD5}"/>
              </a:ext>
            </a:extLst>
          </p:cNvPr>
          <p:cNvCxnSpPr>
            <a:cxnSpLocks/>
            <a:endCxn id="49" idx="6"/>
          </p:cNvCxnSpPr>
          <p:nvPr/>
        </p:nvCxnSpPr>
        <p:spPr>
          <a:xfrm>
            <a:off x="1272371" y="4036378"/>
            <a:ext cx="984970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0C53C7E7-0FCE-4AC3-8F9E-69658BDA28FF}"/>
              </a:ext>
            </a:extLst>
          </p:cNvPr>
          <p:cNvSpPr/>
          <p:nvPr/>
        </p:nvSpPr>
        <p:spPr>
          <a:xfrm>
            <a:off x="1069927" y="3935156"/>
            <a:ext cx="202444" cy="20244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33A78AD-556A-4ACB-AABF-D4B76EFDC79E}"/>
              </a:ext>
            </a:extLst>
          </p:cNvPr>
          <p:cNvCxnSpPr/>
          <p:nvPr/>
        </p:nvCxnSpPr>
        <p:spPr>
          <a:xfrm>
            <a:off x="1171149" y="2669131"/>
            <a:ext cx="0" cy="124822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42F9189-05B9-4C7F-BFC5-66B2C3755AEE}"/>
              </a:ext>
            </a:extLst>
          </p:cNvPr>
          <p:cNvGrpSpPr/>
          <p:nvPr/>
        </p:nvGrpSpPr>
        <p:grpSpPr>
          <a:xfrm>
            <a:off x="808916" y="2176888"/>
            <a:ext cx="724467" cy="724467"/>
            <a:chOff x="838200" y="1855110"/>
            <a:chExt cx="724467" cy="72446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6856773-A349-4067-85CC-2DE7950E8CEB}"/>
                </a:ext>
              </a:extLst>
            </p:cNvPr>
            <p:cNvSpPr/>
            <p:nvPr/>
          </p:nvSpPr>
          <p:spPr>
            <a:xfrm>
              <a:off x="838200" y="1855110"/>
              <a:ext cx="724467" cy="7244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96E01C05-7F92-41B1-B61D-109925EBC3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422" y="2052637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A8D65C7F-354F-4161-A560-15C2225F4AD4}"/>
              </a:ext>
            </a:extLst>
          </p:cNvPr>
          <p:cNvSpPr/>
          <p:nvPr/>
        </p:nvSpPr>
        <p:spPr>
          <a:xfrm>
            <a:off x="10919628" y="3935156"/>
            <a:ext cx="202444" cy="20244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CD666B9-D72D-4A18-A5CD-3F116E1D2AE4}"/>
              </a:ext>
            </a:extLst>
          </p:cNvPr>
          <p:cNvCxnSpPr>
            <a:cxnSpLocks/>
            <a:stCxn id="56" idx="4"/>
          </p:cNvCxnSpPr>
          <p:nvPr/>
        </p:nvCxnSpPr>
        <p:spPr>
          <a:xfrm>
            <a:off x="11020851" y="2901355"/>
            <a:ext cx="0" cy="101600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8E9D7D9-A16B-47AE-BEC3-BF5CD225EC70}"/>
              </a:ext>
            </a:extLst>
          </p:cNvPr>
          <p:cNvGrpSpPr/>
          <p:nvPr/>
        </p:nvGrpSpPr>
        <p:grpSpPr>
          <a:xfrm>
            <a:off x="10658617" y="2176888"/>
            <a:ext cx="724467" cy="724467"/>
            <a:chOff x="10687901" y="1855110"/>
            <a:chExt cx="724467" cy="724467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1A7CE45-A0A9-465F-BAD5-D8B53CD9159C}"/>
                </a:ext>
              </a:extLst>
            </p:cNvPr>
            <p:cNvSpPr/>
            <p:nvPr/>
          </p:nvSpPr>
          <p:spPr>
            <a:xfrm>
              <a:off x="10687901" y="1855110"/>
              <a:ext cx="724467" cy="7244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AutoShape 9">
              <a:extLst>
                <a:ext uri="{FF2B5EF4-FFF2-40B4-BE49-F238E27FC236}">
                  <a16:creationId xmlns:a16="http://schemas.microsoft.com/office/drawing/2014/main" id="{34D01646-2A59-4D53-9EB3-3BEBEDDD4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2419" y="2052996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586B480-083C-4DE0-83AA-B7171070FE0C}"/>
              </a:ext>
            </a:extLst>
          </p:cNvPr>
          <p:cNvGrpSpPr/>
          <p:nvPr/>
        </p:nvGrpSpPr>
        <p:grpSpPr>
          <a:xfrm>
            <a:off x="1748725" y="2127917"/>
            <a:ext cx="2044389" cy="972063"/>
            <a:chOff x="1748725" y="1922244"/>
            <a:chExt cx="2044389" cy="972063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65FCA3B-CE00-4DCD-AF47-F8E76223DCB9}"/>
                </a:ext>
              </a:extLst>
            </p:cNvPr>
            <p:cNvGrpSpPr/>
            <p:nvPr/>
          </p:nvGrpSpPr>
          <p:grpSpPr>
            <a:xfrm>
              <a:off x="1748725" y="1922244"/>
              <a:ext cx="2044389" cy="590199"/>
              <a:chOff x="1912310" y="1922243"/>
              <a:chExt cx="2044389" cy="590199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C30B258-6C93-474B-B69D-8C3595B00D5A}"/>
                  </a:ext>
                </a:extLst>
              </p:cNvPr>
              <p:cNvSpPr txBox="1"/>
              <p:nvPr/>
            </p:nvSpPr>
            <p:spPr>
              <a:xfrm>
                <a:off x="1912310" y="1922243"/>
                <a:ext cx="2044389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259E739-336C-42B5-91D5-36AE439B54A8}"/>
                  </a:ext>
                </a:extLst>
              </p:cNvPr>
              <p:cNvSpPr txBox="1"/>
              <p:nvPr/>
            </p:nvSpPr>
            <p:spPr>
              <a:xfrm>
                <a:off x="1912310" y="2235443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Some text</a:t>
                </a:r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8AD64F6-02EC-4873-BC18-A42157EF70BA}"/>
                </a:ext>
              </a:extLst>
            </p:cNvPr>
            <p:cNvSpPr txBox="1"/>
            <p:nvPr/>
          </p:nvSpPr>
          <p:spPr>
            <a:xfrm>
              <a:off x="1748725" y="2571142"/>
              <a:ext cx="10474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512DDC2-A6F2-48D5-85C4-FB1226CAFBB4}"/>
              </a:ext>
            </a:extLst>
          </p:cNvPr>
          <p:cNvGrpSpPr/>
          <p:nvPr/>
        </p:nvGrpSpPr>
        <p:grpSpPr>
          <a:xfrm>
            <a:off x="8398885" y="2127917"/>
            <a:ext cx="2044389" cy="972063"/>
            <a:chOff x="8398885" y="1922244"/>
            <a:chExt cx="2044389" cy="972063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C0DF658-9FA8-48F2-8361-BF46D2F6E117}"/>
                </a:ext>
              </a:extLst>
            </p:cNvPr>
            <p:cNvSpPr txBox="1"/>
            <p:nvPr/>
          </p:nvSpPr>
          <p:spPr>
            <a:xfrm>
              <a:off x="8398885" y="1922244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Creative Template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A792B2A-46B4-48F8-B8F9-533492E13CF7}"/>
                </a:ext>
              </a:extLst>
            </p:cNvPr>
            <p:cNvSpPr txBox="1"/>
            <p:nvPr/>
          </p:nvSpPr>
          <p:spPr>
            <a:xfrm>
              <a:off x="9173869" y="2235444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Some text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2EB56AC-4DCE-40BF-9174-E87CD1623B7F}"/>
                </a:ext>
              </a:extLst>
            </p:cNvPr>
            <p:cNvSpPr txBox="1"/>
            <p:nvPr/>
          </p:nvSpPr>
          <p:spPr>
            <a:xfrm>
              <a:off x="9533929" y="2571142"/>
              <a:ext cx="89483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BEE388A-1C1E-4D7F-9227-944B430C1C64}"/>
              </a:ext>
            </a:extLst>
          </p:cNvPr>
          <p:cNvCxnSpPr>
            <a:cxnSpLocks/>
          </p:cNvCxnSpPr>
          <p:nvPr/>
        </p:nvCxnSpPr>
        <p:spPr>
          <a:xfrm>
            <a:off x="7371343" y="4036378"/>
            <a:ext cx="354828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75E77C7E-19AA-494B-A443-6DBFD0F60101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2" r="24172"/>
          <a:stretch>
            <a:fillRect/>
          </a:stretch>
        </p:blipFill>
        <p:spPr/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2D092CCF-182C-48F6-85B7-0BF253E81E71}"/>
              </a:ext>
            </a:extLst>
          </p:cNvPr>
          <p:cNvGrpSpPr/>
          <p:nvPr/>
        </p:nvGrpSpPr>
        <p:grpSpPr>
          <a:xfrm>
            <a:off x="9338695" y="4934050"/>
            <a:ext cx="2044389" cy="963971"/>
            <a:chOff x="9395784" y="4989636"/>
            <a:chExt cx="2044389" cy="963971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E44FEE80-5DD5-43B2-8180-0A88EF2AA330}"/>
                </a:ext>
              </a:extLst>
            </p:cNvPr>
            <p:cNvGrpSpPr/>
            <p:nvPr/>
          </p:nvGrpSpPr>
          <p:grpSpPr>
            <a:xfrm>
              <a:off x="9395784" y="5363408"/>
              <a:ext cx="2044389" cy="590199"/>
              <a:chOff x="1912310" y="1922243"/>
              <a:chExt cx="2044389" cy="590199"/>
            </a:xfrm>
          </p:grpSpPr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E285205D-D08E-43D7-B903-0F2A4B602284}"/>
                  </a:ext>
                </a:extLst>
              </p:cNvPr>
              <p:cNvSpPr txBox="1"/>
              <p:nvPr/>
            </p:nvSpPr>
            <p:spPr>
              <a:xfrm>
                <a:off x="1912310" y="1922243"/>
                <a:ext cx="2044389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67AADFCD-3620-4EB0-BCCC-485668CED2E9}"/>
                  </a:ext>
                </a:extLst>
              </p:cNvPr>
              <p:cNvSpPr txBox="1"/>
              <p:nvPr/>
            </p:nvSpPr>
            <p:spPr>
              <a:xfrm>
                <a:off x="1912310" y="2235443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2017</a:t>
                </a: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63CC821-497F-45FA-8CD5-05A8DB268A03}"/>
                </a:ext>
              </a:extLst>
            </p:cNvPr>
            <p:cNvSpPr txBox="1"/>
            <p:nvPr/>
          </p:nvSpPr>
          <p:spPr>
            <a:xfrm>
              <a:off x="9412343" y="4989636"/>
              <a:ext cx="95932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October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EF9504E-7FA8-4480-A0B2-DF556BF55327}"/>
              </a:ext>
            </a:extLst>
          </p:cNvPr>
          <p:cNvGrpSpPr/>
          <p:nvPr/>
        </p:nvGrpSpPr>
        <p:grpSpPr>
          <a:xfrm>
            <a:off x="808916" y="4934050"/>
            <a:ext cx="2047790" cy="963971"/>
            <a:chOff x="1100783" y="4989636"/>
            <a:chExt cx="2047790" cy="963971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AFC65C0-9674-48CB-A552-291A16F2C6DD}"/>
                </a:ext>
              </a:extLst>
            </p:cNvPr>
            <p:cNvGrpSpPr/>
            <p:nvPr/>
          </p:nvGrpSpPr>
          <p:grpSpPr>
            <a:xfrm>
              <a:off x="1100783" y="5363408"/>
              <a:ext cx="2044389" cy="590199"/>
              <a:chOff x="1912310" y="5363408"/>
              <a:chExt cx="2044389" cy="590199"/>
            </a:xfrm>
          </p:grpSpPr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2072DB10-7606-4E62-8558-8756FB942A99}"/>
                  </a:ext>
                </a:extLst>
              </p:cNvPr>
              <p:cNvSpPr txBox="1"/>
              <p:nvPr/>
            </p:nvSpPr>
            <p:spPr>
              <a:xfrm>
                <a:off x="1912310" y="5363408"/>
                <a:ext cx="2044389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E4CA5F1C-4085-40DD-99C3-BDDE365306D3}"/>
                  </a:ext>
                </a:extLst>
              </p:cNvPr>
              <p:cNvSpPr txBox="1"/>
              <p:nvPr/>
            </p:nvSpPr>
            <p:spPr>
              <a:xfrm>
                <a:off x="2687294" y="5676608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2016</a:t>
                </a:r>
              </a:p>
            </p:txBody>
          </p: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9B78C87-FA04-4E33-BD4C-AF5F13238B5B}"/>
                </a:ext>
              </a:extLst>
            </p:cNvPr>
            <p:cNvSpPr txBox="1"/>
            <p:nvPr/>
          </p:nvSpPr>
          <p:spPr>
            <a:xfrm>
              <a:off x="2189244" y="4989636"/>
              <a:ext cx="95932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August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8A07DD64-294F-4C27-A258-561D6428C697}"/>
              </a:ext>
            </a:extLst>
          </p:cNvPr>
          <p:cNvGrpSpPr/>
          <p:nvPr/>
        </p:nvGrpSpPr>
        <p:grpSpPr>
          <a:xfrm>
            <a:off x="8196191" y="3935156"/>
            <a:ext cx="724467" cy="1946179"/>
            <a:chOff x="8429604" y="3845602"/>
            <a:chExt cx="724467" cy="1946179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AABFE955-F457-48D9-8F9D-B0A7B9E564B6}"/>
                </a:ext>
              </a:extLst>
            </p:cNvPr>
            <p:cNvSpPr/>
            <p:nvPr/>
          </p:nvSpPr>
          <p:spPr>
            <a:xfrm>
              <a:off x="8690615" y="3845602"/>
              <a:ext cx="202444" cy="2024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1F4FE153-EF12-4A5C-9B12-876FBA7C9A20}"/>
                </a:ext>
              </a:extLst>
            </p:cNvPr>
            <p:cNvGrpSpPr/>
            <p:nvPr/>
          </p:nvGrpSpPr>
          <p:grpSpPr>
            <a:xfrm>
              <a:off x="8429604" y="5067314"/>
              <a:ext cx="724467" cy="724467"/>
              <a:chOff x="8429604" y="5296274"/>
              <a:chExt cx="724467" cy="724467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793C3B0C-1775-49EE-8B4F-7831046EF6D8}"/>
                  </a:ext>
                </a:extLst>
              </p:cNvPr>
              <p:cNvSpPr/>
              <p:nvPr/>
            </p:nvSpPr>
            <p:spPr>
              <a:xfrm rot="10800000">
                <a:off x="8429604" y="5296274"/>
                <a:ext cx="724467" cy="72446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Freeform 11">
                <a:extLst>
                  <a:ext uri="{FF2B5EF4-FFF2-40B4-BE49-F238E27FC236}">
                    <a16:creationId xmlns:a16="http://schemas.microsoft.com/office/drawing/2014/main" id="{F7817C4D-FE0C-4253-BEF0-8694025889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4227" y="5512615"/>
                <a:ext cx="355221" cy="291786"/>
              </a:xfrm>
              <a:custGeom>
                <a:avLst/>
                <a:gdLst>
                  <a:gd name="connsiteX0" fmla="*/ 63500 w 2667000"/>
                  <a:gd name="connsiteY0" fmla="*/ 1381350 h 2190750"/>
                  <a:gd name="connsiteX1" fmla="*/ 222018 w 2667000"/>
                  <a:gd name="connsiteY1" fmla="*/ 1417577 h 2190750"/>
                  <a:gd name="connsiteX2" fmla="*/ 1122426 w 2667000"/>
                  <a:gd name="connsiteY2" fmla="*/ 1417577 h 2190750"/>
                  <a:gd name="connsiteX3" fmla="*/ 1343024 w 2667000"/>
                  <a:gd name="connsiteY3" fmla="*/ 1581987 h 2190750"/>
                  <a:gd name="connsiteX4" fmla="*/ 1563506 w 2667000"/>
                  <a:gd name="connsiteY4" fmla="*/ 1417577 h 2190750"/>
                  <a:gd name="connsiteX5" fmla="*/ 2463912 w 2667000"/>
                  <a:gd name="connsiteY5" fmla="*/ 1417577 h 2190750"/>
                  <a:gd name="connsiteX6" fmla="*/ 2622550 w 2667000"/>
                  <a:gd name="connsiteY6" fmla="*/ 1381542 h 2190750"/>
                  <a:gd name="connsiteX7" fmla="*/ 2622550 w 2667000"/>
                  <a:gd name="connsiteY7" fmla="*/ 1978661 h 2190750"/>
                  <a:gd name="connsiteX8" fmla="*/ 2410244 w 2667000"/>
                  <a:gd name="connsiteY8" fmla="*/ 2190750 h 2190750"/>
                  <a:gd name="connsiteX9" fmla="*/ 275688 w 2667000"/>
                  <a:gd name="connsiteY9" fmla="*/ 2190750 h 2190750"/>
                  <a:gd name="connsiteX10" fmla="*/ 63500 w 2667000"/>
                  <a:gd name="connsiteY10" fmla="*/ 1978661 h 2190750"/>
                  <a:gd name="connsiteX11" fmla="*/ 1343024 w 2667000"/>
                  <a:gd name="connsiteY11" fmla="*/ 1155700 h 2190750"/>
                  <a:gd name="connsiteX12" fmla="*/ 1473820 w 2667000"/>
                  <a:gd name="connsiteY12" fmla="*/ 1286088 h 2190750"/>
                  <a:gd name="connsiteX13" fmla="*/ 1473820 w 2667000"/>
                  <a:gd name="connsiteY13" fmla="*/ 1345363 h 2190750"/>
                  <a:gd name="connsiteX14" fmla="*/ 1343024 w 2667000"/>
                  <a:gd name="connsiteY14" fmla="*/ 1475895 h 2190750"/>
                  <a:gd name="connsiteX15" fmla="*/ 1212466 w 2667000"/>
                  <a:gd name="connsiteY15" fmla="*/ 1345363 h 2190750"/>
                  <a:gd name="connsiteX16" fmla="*/ 1212466 w 2667000"/>
                  <a:gd name="connsiteY16" fmla="*/ 1286088 h 2190750"/>
                  <a:gd name="connsiteX17" fmla="*/ 1343024 w 2667000"/>
                  <a:gd name="connsiteY17" fmla="*/ 1155700 h 2190750"/>
                  <a:gd name="connsiteX18" fmla="*/ 1133626 w 2667000"/>
                  <a:gd name="connsiteY18" fmla="*/ 203200 h 2190750"/>
                  <a:gd name="connsiteX19" fmla="*/ 939800 w 2667000"/>
                  <a:gd name="connsiteY19" fmla="*/ 342900 h 2190750"/>
                  <a:gd name="connsiteX20" fmla="*/ 1735138 w 2667000"/>
                  <a:gd name="connsiteY20" fmla="*/ 342900 h 2190750"/>
                  <a:gd name="connsiteX21" fmla="*/ 1541348 w 2667000"/>
                  <a:gd name="connsiteY21" fmla="*/ 203200 h 2190750"/>
                  <a:gd name="connsiteX22" fmla="*/ 1129276 w 2667000"/>
                  <a:gd name="connsiteY22" fmla="*/ 0 h 2190750"/>
                  <a:gd name="connsiteX23" fmla="*/ 1537724 w 2667000"/>
                  <a:gd name="connsiteY23" fmla="*/ 0 h 2190750"/>
                  <a:gd name="connsiteX24" fmla="*/ 1936044 w 2667000"/>
                  <a:gd name="connsiteY24" fmla="*/ 339833 h 2190750"/>
                  <a:gd name="connsiteX25" fmla="*/ 2445862 w 2667000"/>
                  <a:gd name="connsiteY25" fmla="*/ 339833 h 2190750"/>
                  <a:gd name="connsiteX26" fmla="*/ 2667000 w 2667000"/>
                  <a:gd name="connsiteY26" fmla="*/ 552163 h 2190750"/>
                  <a:gd name="connsiteX27" fmla="*/ 2667000 w 2667000"/>
                  <a:gd name="connsiteY27" fmla="*/ 1041969 h 2190750"/>
                  <a:gd name="connsiteX28" fmla="*/ 2454752 w 2667000"/>
                  <a:gd name="connsiteY28" fmla="*/ 1254125 h 2190750"/>
                  <a:gd name="connsiteX29" fmla="*/ 1563900 w 2667000"/>
                  <a:gd name="connsiteY29" fmla="*/ 1254125 h 2190750"/>
                  <a:gd name="connsiteX30" fmla="*/ 1493150 w 2667000"/>
                  <a:gd name="connsiteY30" fmla="*/ 1098462 h 2190750"/>
                  <a:gd name="connsiteX31" fmla="*/ 1488952 w 2667000"/>
                  <a:gd name="connsiteY31" fmla="*/ 1095095 h 2190750"/>
                  <a:gd name="connsiteX32" fmla="*/ 1459936 w 2667000"/>
                  <a:gd name="connsiteY32" fmla="*/ 1071696 h 2190750"/>
                  <a:gd name="connsiteX33" fmla="*/ 1447958 w 2667000"/>
                  <a:gd name="connsiteY33" fmla="*/ 1065368 h 2190750"/>
                  <a:gd name="connsiteX34" fmla="*/ 1421660 w 2667000"/>
                  <a:gd name="connsiteY34" fmla="*/ 1051607 h 2190750"/>
                  <a:gd name="connsiteX35" fmla="*/ 1399064 w 2667000"/>
                  <a:gd name="connsiteY35" fmla="*/ 1044582 h 2190750"/>
                  <a:gd name="connsiteX36" fmla="*/ 1379432 w 2667000"/>
                  <a:gd name="connsiteY36" fmla="*/ 1038601 h 2190750"/>
                  <a:gd name="connsiteX37" fmla="*/ 1333500 w 2667000"/>
                  <a:gd name="connsiteY37" fmla="*/ 1033956 h 2190750"/>
                  <a:gd name="connsiteX38" fmla="*/ 1287568 w 2667000"/>
                  <a:gd name="connsiteY38" fmla="*/ 1038601 h 2190750"/>
                  <a:gd name="connsiteX39" fmla="*/ 1267812 w 2667000"/>
                  <a:gd name="connsiteY39" fmla="*/ 1044582 h 2190750"/>
                  <a:gd name="connsiteX40" fmla="*/ 1245094 w 2667000"/>
                  <a:gd name="connsiteY40" fmla="*/ 1051607 h 2190750"/>
                  <a:gd name="connsiteX41" fmla="*/ 1218918 w 2667000"/>
                  <a:gd name="connsiteY41" fmla="*/ 1065368 h 2190750"/>
                  <a:gd name="connsiteX42" fmla="*/ 1206940 w 2667000"/>
                  <a:gd name="connsiteY42" fmla="*/ 1071696 h 2190750"/>
                  <a:gd name="connsiteX43" fmla="*/ 1177678 w 2667000"/>
                  <a:gd name="connsiteY43" fmla="*/ 1095095 h 2190750"/>
                  <a:gd name="connsiteX44" fmla="*/ 1173728 w 2667000"/>
                  <a:gd name="connsiteY44" fmla="*/ 1098462 h 2190750"/>
                  <a:gd name="connsiteX45" fmla="*/ 1102978 w 2667000"/>
                  <a:gd name="connsiteY45" fmla="*/ 1254125 h 2190750"/>
                  <a:gd name="connsiteX46" fmla="*/ 212248 w 2667000"/>
                  <a:gd name="connsiteY46" fmla="*/ 1254125 h 2190750"/>
                  <a:gd name="connsiteX47" fmla="*/ 0 w 2667000"/>
                  <a:gd name="connsiteY47" fmla="*/ 1041737 h 2190750"/>
                  <a:gd name="connsiteX48" fmla="*/ 0 w 2667000"/>
                  <a:gd name="connsiteY48" fmla="*/ 552163 h 2190750"/>
                  <a:gd name="connsiteX49" fmla="*/ 221138 w 2667000"/>
                  <a:gd name="connsiteY49" fmla="*/ 339833 h 2190750"/>
                  <a:gd name="connsiteX50" fmla="*/ 730586 w 2667000"/>
                  <a:gd name="connsiteY50" fmla="*/ 339833 h 2190750"/>
                  <a:gd name="connsiteX51" fmla="*/ 1129276 w 2667000"/>
                  <a:gd name="connsiteY51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667000" h="2190750">
                    <a:moveTo>
                      <a:pt x="63500" y="1381350"/>
                    </a:moveTo>
                    <a:cubicBezTo>
                      <a:pt x="111720" y="1404352"/>
                      <a:pt x="165270" y="1417577"/>
                      <a:pt x="222018" y="1417577"/>
                    </a:cubicBezTo>
                    <a:lnTo>
                      <a:pt x="1122426" y="1417577"/>
                    </a:lnTo>
                    <a:cubicBezTo>
                      <a:pt x="1151570" y="1512265"/>
                      <a:pt x="1238768" y="1581987"/>
                      <a:pt x="1343024" y="1581987"/>
                    </a:cubicBezTo>
                    <a:cubicBezTo>
                      <a:pt x="1447164" y="1581987"/>
                      <a:pt x="1534480" y="1512265"/>
                      <a:pt x="1563506" y="1417577"/>
                    </a:cubicBezTo>
                    <a:cubicBezTo>
                      <a:pt x="1563506" y="1417577"/>
                      <a:pt x="2463912" y="1417577"/>
                      <a:pt x="2463912" y="1417577"/>
                    </a:cubicBezTo>
                    <a:cubicBezTo>
                      <a:pt x="2520780" y="1417577"/>
                      <a:pt x="2574330" y="1404352"/>
                      <a:pt x="2622550" y="1381542"/>
                    </a:cubicBezTo>
                    <a:lnTo>
                      <a:pt x="2622550" y="1978661"/>
                    </a:lnTo>
                    <a:cubicBezTo>
                      <a:pt x="2622550" y="2095248"/>
                      <a:pt x="2527178" y="2190750"/>
                      <a:pt x="2410244" y="2190750"/>
                    </a:cubicBezTo>
                    <a:lnTo>
                      <a:pt x="275688" y="2190750"/>
                    </a:lnTo>
                    <a:cubicBezTo>
                      <a:pt x="158754" y="2190750"/>
                      <a:pt x="63500" y="2095248"/>
                      <a:pt x="63500" y="1978661"/>
                    </a:cubicBezTo>
                    <a:close/>
                    <a:moveTo>
                      <a:pt x="1343024" y="1155700"/>
                    </a:moveTo>
                    <a:cubicBezTo>
                      <a:pt x="1415294" y="1155700"/>
                      <a:pt x="1473820" y="1213826"/>
                      <a:pt x="1473820" y="1286088"/>
                    </a:cubicBezTo>
                    <a:lnTo>
                      <a:pt x="1473820" y="1345363"/>
                    </a:lnTo>
                    <a:cubicBezTo>
                      <a:pt x="1473820" y="1417290"/>
                      <a:pt x="1415294" y="1475895"/>
                      <a:pt x="1343024" y="1475895"/>
                    </a:cubicBezTo>
                    <a:cubicBezTo>
                      <a:pt x="1270636" y="1475895"/>
                      <a:pt x="1212466" y="1417290"/>
                      <a:pt x="1212466" y="1345363"/>
                    </a:cubicBezTo>
                    <a:lnTo>
                      <a:pt x="1212466" y="1286088"/>
                    </a:lnTo>
                    <a:cubicBezTo>
                      <a:pt x="1212466" y="1213826"/>
                      <a:pt x="1270636" y="1155700"/>
                      <a:pt x="1343024" y="1155700"/>
                    </a:cubicBezTo>
                    <a:close/>
                    <a:moveTo>
                      <a:pt x="1133626" y="203200"/>
                    </a:moveTo>
                    <a:cubicBezTo>
                      <a:pt x="1042974" y="203200"/>
                      <a:pt x="966900" y="262204"/>
                      <a:pt x="939800" y="342900"/>
                    </a:cubicBezTo>
                    <a:cubicBezTo>
                      <a:pt x="939800" y="342900"/>
                      <a:pt x="1735138" y="342900"/>
                      <a:pt x="1735138" y="342900"/>
                    </a:cubicBezTo>
                    <a:cubicBezTo>
                      <a:pt x="1708038" y="262204"/>
                      <a:pt x="1631928" y="203200"/>
                      <a:pt x="1541348" y="203200"/>
                    </a:cubicBezTo>
                    <a:close/>
                    <a:moveTo>
                      <a:pt x="1129276" y="0"/>
                    </a:moveTo>
                    <a:lnTo>
                      <a:pt x="1537724" y="0"/>
                    </a:lnTo>
                    <a:cubicBezTo>
                      <a:pt x="1738612" y="0"/>
                      <a:pt x="1905546" y="147650"/>
                      <a:pt x="1936044" y="339833"/>
                    </a:cubicBezTo>
                    <a:lnTo>
                      <a:pt x="2445862" y="339833"/>
                    </a:lnTo>
                    <a:cubicBezTo>
                      <a:pt x="2567482" y="339833"/>
                      <a:pt x="2667000" y="435402"/>
                      <a:pt x="2667000" y="552163"/>
                    </a:cubicBezTo>
                    <a:lnTo>
                      <a:pt x="2667000" y="1041969"/>
                    </a:lnTo>
                    <a:cubicBezTo>
                      <a:pt x="2667000" y="1159079"/>
                      <a:pt x="2571804" y="1254125"/>
                      <a:pt x="2454752" y="1254125"/>
                    </a:cubicBezTo>
                    <a:lnTo>
                      <a:pt x="1563900" y="1254125"/>
                    </a:lnTo>
                    <a:cubicBezTo>
                      <a:pt x="1560812" y="1192928"/>
                      <a:pt x="1534636" y="1138293"/>
                      <a:pt x="1493150" y="1098462"/>
                    </a:cubicBezTo>
                    <a:cubicBezTo>
                      <a:pt x="1491792" y="1097127"/>
                      <a:pt x="1490310" y="1096314"/>
                      <a:pt x="1488952" y="1095095"/>
                    </a:cubicBezTo>
                    <a:cubicBezTo>
                      <a:pt x="1479938" y="1086734"/>
                      <a:pt x="1470308" y="1078722"/>
                      <a:pt x="1459936" y="1071696"/>
                    </a:cubicBezTo>
                    <a:cubicBezTo>
                      <a:pt x="1455984" y="1069374"/>
                      <a:pt x="1451910" y="1067632"/>
                      <a:pt x="1447958" y="1065368"/>
                    </a:cubicBezTo>
                    <a:cubicBezTo>
                      <a:pt x="1439440" y="1060374"/>
                      <a:pt x="1430920" y="1055439"/>
                      <a:pt x="1421660" y="1051607"/>
                    </a:cubicBezTo>
                    <a:cubicBezTo>
                      <a:pt x="1414250" y="1048472"/>
                      <a:pt x="1406596" y="1046614"/>
                      <a:pt x="1399064" y="1044582"/>
                    </a:cubicBezTo>
                    <a:cubicBezTo>
                      <a:pt x="1392272" y="1042491"/>
                      <a:pt x="1386100" y="1039937"/>
                      <a:pt x="1379432" y="1038601"/>
                    </a:cubicBezTo>
                    <a:cubicBezTo>
                      <a:pt x="1364616" y="1035466"/>
                      <a:pt x="1349304" y="1033956"/>
                      <a:pt x="1333500" y="1033956"/>
                    </a:cubicBezTo>
                    <a:cubicBezTo>
                      <a:pt x="1317820" y="1033956"/>
                      <a:pt x="1302384" y="1035466"/>
                      <a:pt x="1287568" y="1038601"/>
                    </a:cubicBezTo>
                    <a:cubicBezTo>
                      <a:pt x="1280900" y="1039937"/>
                      <a:pt x="1274604" y="1042491"/>
                      <a:pt x="1267812" y="1044582"/>
                    </a:cubicBezTo>
                    <a:cubicBezTo>
                      <a:pt x="1260404" y="1046614"/>
                      <a:pt x="1252378" y="1048472"/>
                      <a:pt x="1245094" y="1051607"/>
                    </a:cubicBezTo>
                    <a:cubicBezTo>
                      <a:pt x="1236080" y="1055207"/>
                      <a:pt x="1227438" y="1060374"/>
                      <a:pt x="1218918" y="1065368"/>
                    </a:cubicBezTo>
                    <a:cubicBezTo>
                      <a:pt x="1214966" y="1067632"/>
                      <a:pt x="1210646" y="1069374"/>
                      <a:pt x="1206940" y="1071696"/>
                    </a:cubicBezTo>
                    <a:cubicBezTo>
                      <a:pt x="1196570" y="1078722"/>
                      <a:pt x="1187062" y="1086734"/>
                      <a:pt x="1177678" y="1095095"/>
                    </a:cubicBezTo>
                    <a:cubicBezTo>
                      <a:pt x="1176320" y="1096314"/>
                      <a:pt x="1174838" y="1097127"/>
                      <a:pt x="1173728" y="1098462"/>
                    </a:cubicBezTo>
                    <a:cubicBezTo>
                      <a:pt x="1132364" y="1137944"/>
                      <a:pt x="1105940" y="1192928"/>
                      <a:pt x="1102978" y="1254125"/>
                    </a:cubicBezTo>
                    <a:lnTo>
                      <a:pt x="212248" y="1254125"/>
                    </a:lnTo>
                    <a:cubicBezTo>
                      <a:pt x="95198" y="1254125"/>
                      <a:pt x="0" y="1159079"/>
                      <a:pt x="0" y="1041737"/>
                    </a:cubicBezTo>
                    <a:lnTo>
                      <a:pt x="0" y="552163"/>
                    </a:lnTo>
                    <a:cubicBezTo>
                      <a:pt x="0" y="435402"/>
                      <a:pt x="99518" y="339833"/>
                      <a:pt x="221138" y="339833"/>
                    </a:cubicBezTo>
                    <a:lnTo>
                      <a:pt x="730586" y="339833"/>
                    </a:lnTo>
                    <a:cubicBezTo>
                      <a:pt x="761454" y="147650"/>
                      <a:pt x="928388" y="0"/>
                      <a:pt x="11292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0" tIns="0" rIns="0" bIns="0">
                <a:noAutofit/>
              </a:bodyPr>
              <a:lstStyle/>
              <a:p>
                <a:endParaRPr lang="en-US"/>
              </a:p>
            </p:txBody>
          </p:sp>
        </p:grp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0084D080-CFD3-422D-A933-FABA0889B0B8}"/>
                </a:ext>
              </a:extLst>
            </p:cNvPr>
            <p:cNvCxnSpPr>
              <a:cxnSpLocks/>
            </p:cNvCxnSpPr>
            <p:nvPr/>
          </p:nvCxnSpPr>
          <p:spPr>
            <a:xfrm>
              <a:off x="8791837" y="4048046"/>
              <a:ext cx="0" cy="101600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89C4074-989A-40D6-BC1F-0D78EF5E4E12}"/>
              </a:ext>
            </a:extLst>
          </p:cNvPr>
          <p:cNvGrpSpPr/>
          <p:nvPr/>
        </p:nvGrpSpPr>
        <p:grpSpPr>
          <a:xfrm>
            <a:off x="3271341" y="3935156"/>
            <a:ext cx="724467" cy="1947449"/>
            <a:chOff x="3046858" y="3845602"/>
            <a:chExt cx="724467" cy="1947449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ABD7C348-446E-4C38-9FB7-16566EFB0DEE}"/>
                </a:ext>
              </a:extLst>
            </p:cNvPr>
            <p:cNvSpPr/>
            <p:nvPr/>
          </p:nvSpPr>
          <p:spPr>
            <a:xfrm>
              <a:off x="3307869" y="3845602"/>
              <a:ext cx="202444" cy="2024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42BE75-C1E7-4394-8480-637567C1312B}"/>
                </a:ext>
              </a:extLst>
            </p:cNvPr>
            <p:cNvGrpSpPr/>
            <p:nvPr/>
          </p:nvGrpSpPr>
          <p:grpSpPr>
            <a:xfrm>
              <a:off x="3046858" y="5068584"/>
              <a:ext cx="724467" cy="724467"/>
              <a:chOff x="3416168" y="5296274"/>
              <a:chExt cx="724467" cy="724467"/>
            </a:xfrm>
          </p:grpSpPr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679D27A6-662B-4B8D-981A-C037A01D56FC}"/>
                  </a:ext>
                </a:extLst>
              </p:cNvPr>
              <p:cNvSpPr/>
              <p:nvPr/>
            </p:nvSpPr>
            <p:spPr>
              <a:xfrm rot="10800000">
                <a:off x="3416168" y="5296274"/>
                <a:ext cx="724467" cy="72446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9" name="Freeform 5">
                <a:extLst>
                  <a:ext uri="{FF2B5EF4-FFF2-40B4-BE49-F238E27FC236}">
                    <a16:creationId xmlns:a16="http://schemas.microsoft.com/office/drawing/2014/main" id="{A805AB5E-D9BA-473F-80EB-0B3F1E84AE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15199" y="5494161"/>
                <a:ext cx="326404" cy="328695"/>
              </a:xfrm>
              <a:custGeom>
                <a:avLst/>
                <a:gdLst>
                  <a:gd name="T0" fmla="*/ 187 w 187"/>
                  <a:gd name="T1" fmla="*/ 9 h 187"/>
                  <a:gd name="T2" fmla="*/ 185 w 187"/>
                  <a:gd name="T3" fmla="*/ 2 h 187"/>
                  <a:gd name="T4" fmla="*/ 178 w 187"/>
                  <a:gd name="T5" fmla="*/ 0 h 187"/>
                  <a:gd name="T6" fmla="*/ 121 w 187"/>
                  <a:gd name="T7" fmla="*/ 39 h 187"/>
                  <a:gd name="T8" fmla="*/ 93 w 187"/>
                  <a:gd name="T9" fmla="*/ 39 h 187"/>
                  <a:gd name="T10" fmla="*/ 94 w 187"/>
                  <a:gd name="T11" fmla="*/ 35 h 187"/>
                  <a:gd name="T12" fmla="*/ 89 w 187"/>
                  <a:gd name="T13" fmla="*/ 28 h 187"/>
                  <a:gd name="T14" fmla="*/ 82 w 187"/>
                  <a:gd name="T15" fmla="*/ 28 h 187"/>
                  <a:gd name="T16" fmla="*/ 73 w 187"/>
                  <a:gd name="T17" fmla="*/ 33 h 187"/>
                  <a:gd name="T18" fmla="*/ 72 w 187"/>
                  <a:gd name="T19" fmla="*/ 26 h 187"/>
                  <a:gd name="T20" fmla="*/ 65 w 187"/>
                  <a:gd name="T21" fmla="*/ 21 h 187"/>
                  <a:gd name="T22" fmla="*/ 56 w 187"/>
                  <a:gd name="T23" fmla="*/ 28 h 187"/>
                  <a:gd name="T24" fmla="*/ 31 w 187"/>
                  <a:gd name="T25" fmla="*/ 21 h 187"/>
                  <a:gd name="T26" fmla="*/ 19 w 187"/>
                  <a:gd name="T27" fmla="*/ 31 h 187"/>
                  <a:gd name="T28" fmla="*/ 20 w 187"/>
                  <a:gd name="T29" fmla="*/ 38 h 187"/>
                  <a:gd name="T30" fmla="*/ 69 w 187"/>
                  <a:gd name="T31" fmla="*/ 65 h 187"/>
                  <a:gd name="T32" fmla="*/ 50 w 187"/>
                  <a:gd name="T33" fmla="*/ 117 h 187"/>
                  <a:gd name="T34" fmla="*/ 10 w 187"/>
                  <a:gd name="T35" fmla="*/ 117 h 187"/>
                  <a:gd name="T36" fmla="*/ 5 w 187"/>
                  <a:gd name="T37" fmla="*/ 118 h 187"/>
                  <a:gd name="T38" fmla="*/ 0 w 187"/>
                  <a:gd name="T39" fmla="*/ 125 h 187"/>
                  <a:gd name="T40" fmla="*/ 29 w 187"/>
                  <a:gd name="T41" fmla="*/ 142 h 187"/>
                  <a:gd name="T42" fmla="*/ 32 w 187"/>
                  <a:gd name="T43" fmla="*/ 145 h 187"/>
                  <a:gd name="T44" fmla="*/ 33 w 187"/>
                  <a:gd name="T45" fmla="*/ 155 h 187"/>
                  <a:gd name="T46" fmla="*/ 33 w 187"/>
                  <a:gd name="T47" fmla="*/ 155 h 187"/>
                  <a:gd name="T48" fmla="*/ 42 w 187"/>
                  <a:gd name="T49" fmla="*/ 155 h 187"/>
                  <a:gd name="T50" fmla="*/ 45 w 187"/>
                  <a:gd name="T51" fmla="*/ 159 h 187"/>
                  <a:gd name="T52" fmla="*/ 62 w 187"/>
                  <a:gd name="T53" fmla="*/ 187 h 187"/>
                  <a:gd name="T54" fmla="*/ 65 w 187"/>
                  <a:gd name="T55" fmla="*/ 186 h 187"/>
                  <a:gd name="T56" fmla="*/ 71 w 187"/>
                  <a:gd name="T57" fmla="*/ 177 h 187"/>
                  <a:gd name="T58" fmla="*/ 67 w 187"/>
                  <a:gd name="T59" fmla="*/ 140 h 187"/>
                  <a:gd name="T60" fmla="*/ 108 w 187"/>
                  <a:gd name="T61" fmla="*/ 105 h 187"/>
                  <a:gd name="T62" fmla="*/ 123 w 187"/>
                  <a:gd name="T63" fmla="*/ 119 h 187"/>
                  <a:gd name="T64" fmla="*/ 153 w 187"/>
                  <a:gd name="T65" fmla="*/ 170 h 187"/>
                  <a:gd name="T66" fmla="*/ 165 w 187"/>
                  <a:gd name="T67" fmla="*/ 160 h 187"/>
                  <a:gd name="T68" fmla="*/ 166 w 187"/>
                  <a:gd name="T69" fmla="*/ 154 h 187"/>
                  <a:gd name="T70" fmla="*/ 165 w 187"/>
                  <a:gd name="T71" fmla="*/ 126 h 187"/>
                  <a:gd name="T72" fmla="*/ 165 w 187"/>
                  <a:gd name="T73" fmla="*/ 119 h 187"/>
                  <a:gd name="T74" fmla="*/ 157 w 187"/>
                  <a:gd name="T75" fmla="*/ 114 h 187"/>
                  <a:gd name="T76" fmla="*/ 153 w 187"/>
                  <a:gd name="T77" fmla="*/ 111 h 187"/>
                  <a:gd name="T78" fmla="*/ 161 w 187"/>
                  <a:gd name="T79" fmla="*/ 102 h 187"/>
                  <a:gd name="T80" fmla="*/ 155 w 187"/>
                  <a:gd name="T81" fmla="*/ 94 h 187"/>
                  <a:gd name="T82" fmla="*/ 148 w 187"/>
                  <a:gd name="T83" fmla="*/ 94 h 187"/>
                  <a:gd name="T84" fmla="*/ 141 w 187"/>
                  <a:gd name="T85" fmla="*/ 72 h 187"/>
                  <a:gd name="T86" fmla="*/ 175 w 187"/>
                  <a:gd name="T87" fmla="*/ 38 h 187"/>
                  <a:gd name="T88" fmla="*/ 175 w 187"/>
                  <a:gd name="T89" fmla="*/ 3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7" h="187">
                    <a:moveTo>
                      <a:pt x="175" y="38"/>
                    </a:moveTo>
                    <a:cubicBezTo>
                      <a:pt x="183" y="27"/>
                      <a:pt x="187" y="17"/>
                      <a:pt x="187" y="9"/>
                    </a:cubicBezTo>
                    <a:cubicBezTo>
                      <a:pt x="187" y="7"/>
                      <a:pt x="187" y="5"/>
                      <a:pt x="186" y="3"/>
                    </a:cubicBezTo>
                    <a:cubicBezTo>
                      <a:pt x="186" y="3"/>
                      <a:pt x="186" y="2"/>
                      <a:pt x="185" y="2"/>
                    </a:cubicBezTo>
                    <a:cubicBezTo>
                      <a:pt x="185" y="2"/>
                      <a:pt x="184" y="1"/>
                      <a:pt x="184" y="1"/>
                    </a:cubicBezTo>
                    <a:cubicBezTo>
                      <a:pt x="183" y="0"/>
                      <a:pt x="181" y="0"/>
                      <a:pt x="178" y="0"/>
                    </a:cubicBezTo>
                    <a:cubicBezTo>
                      <a:pt x="171" y="0"/>
                      <a:pt x="160" y="4"/>
                      <a:pt x="150" y="12"/>
                    </a:cubicBezTo>
                    <a:cubicBezTo>
                      <a:pt x="141" y="18"/>
                      <a:pt x="133" y="27"/>
                      <a:pt x="121" y="39"/>
                    </a:cubicBezTo>
                    <a:cubicBezTo>
                      <a:pt x="119" y="41"/>
                      <a:pt x="117" y="43"/>
                      <a:pt x="115" y="46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4" y="38"/>
                      <a:pt x="94" y="37"/>
                      <a:pt x="94" y="35"/>
                    </a:cubicBezTo>
                    <a:cubicBezTo>
                      <a:pt x="94" y="34"/>
                      <a:pt x="94" y="33"/>
                      <a:pt x="93" y="32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8" y="27"/>
                      <a:pt x="87" y="26"/>
                      <a:pt x="85" y="26"/>
                    </a:cubicBezTo>
                    <a:cubicBezTo>
                      <a:pt x="84" y="26"/>
                      <a:pt x="83" y="27"/>
                      <a:pt x="82" y="28"/>
                    </a:cubicBezTo>
                    <a:cubicBezTo>
                      <a:pt x="76" y="34"/>
                      <a:pt x="76" y="34"/>
                      <a:pt x="76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2"/>
                      <a:pt x="74" y="31"/>
                      <a:pt x="74" y="30"/>
                    </a:cubicBezTo>
                    <a:cubicBezTo>
                      <a:pt x="74" y="29"/>
                      <a:pt x="73" y="27"/>
                      <a:pt x="72" y="26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67" y="21"/>
                      <a:pt x="66" y="21"/>
                      <a:pt x="65" y="21"/>
                    </a:cubicBezTo>
                    <a:cubicBezTo>
                      <a:pt x="63" y="21"/>
                      <a:pt x="62" y="21"/>
                      <a:pt x="61" y="22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1" y="21"/>
                    </a:cubicBezTo>
                    <a:cubicBezTo>
                      <a:pt x="30" y="21"/>
                      <a:pt x="28" y="21"/>
                      <a:pt x="27" y="23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8" y="31"/>
                      <a:pt x="18" y="33"/>
                      <a:pt x="18" y="34"/>
                    </a:cubicBezTo>
                    <a:cubicBezTo>
                      <a:pt x="18" y="36"/>
                      <a:pt x="19" y="37"/>
                      <a:pt x="20" y="38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9" y="65"/>
                      <a:pt x="69" y="65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70" y="92"/>
                      <a:pt x="59" y="105"/>
                      <a:pt x="50" y="117"/>
                    </a:cubicBezTo>
                    <a:cubicBezTo>
                      <a:pt x="49" y="118"/>
                      <a:pt x="48" y="119"/>
                      <a:pt x="47" y="120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10" y="116"/>
                      <a:pt x="10" y="116"/>
                      <a:pt x="10" y="116"/>
                    </a:cubicBezTo>
                    <a:cubicBezTo>
                      <a:pt x="8" y="117"/>
                      <a:pt x="6" y="117"/>
                      <a:pt x="5" y="118"/>
                    </a:cubicBezTo>
                    <a:cubicBezTo>
                      <a:pt x="1" y="122"/>
                      <a:pt x="1" y="122"/>
                      <a:pt x="1" y="122"/>
                    </a:cubicBezTo>
                    <a:cubicBezTo>
                      <a:pt x="1" y="123"/>
                      <a:pt x="0" y="124"/>
                      <a:pt x="0" y="125"/>
                    </a:cubicBezTo>
                    <a:cubicBezTo>
                      <a:pt x="0" y="127"/>
                      <a:pt x="1" y="129"/>
                      <a:pt x="3" y="130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29" y="142"/>
                      <a:pt x="30" y="143"/>
                    </a:cubicBezTo>
                    <a:cubicBezTo>
                      <a:pt x="32" y="145"/>
                      <a:pt x="32" y="145"/>
                      <a:pt x="32" y="145"/>
                    </a:cubicBezTo>
                    <a:cubicBezTo>
                      <a:pt x="31" y="147"/>
                      <a:pt x="31" y="148"/>
                      <a:pt x="31" y="150"/>
                    </a:cubicBezTo>
                    <a:cubicBezTo>
                      <a:pt x="31" y="152"/>
                      <a:pt x="31" y="153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4" y="156"/>
                      <a:pt x="36" y="156"/>
                      <a:pt x="37" y="156"/>
                    </a:cubicBezTo>
                    <a:cubicBezTo>
                      <a:pt x="39" y="156"/>
                      <a:pt x="41" y="156"/>
                      <a:pt x="42" y="155"/>
                    </a:cubicBezTo>
                    <a:cubicBezTo>
                      <a:pt x="45" y="158"/>
                      <a:pt x="45" y="158"/>
                      <a:pt x="45" y="158"/>
                    </a:cubicBezTo>
                    <a:cubicBezTo>
                      <a:pt x="45" y="158"/>
                      <a:pt x="45" y="158"/>
                      <a:pt x="45" y="159"/>
                    </a:cubicBezTo>
                    <a:cubicBezTo>
                      <a:pt x="58" y="184"/>
                      <a:pt x="58" y="184"/>
                      <a:pt x="58" y="184"/>
                    </a:cubicBezTo>
                    <a:cubicBezTo>
                      <a:pt x="58" y="186"/>
                      <a:pt x="60" y="187"/>
                      <a:pt x="62" y="187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3" y="187"/>
                      <a:pt x="64" y="187"/>
                      <a:pt x="65" y="186"/>
                    </a:cubicBezTo>
                    <a:cubicBezTo>
                      <a:pt x="69" y="182"/>
                      <a:pt x="69" y="182"/>
                      <a:pt x="69" y="182"/>
                    </a:cubicBezTo>
                    <a:cubicBezTo>
                      <a:pt x="70" y="181"/>
                      <a:pt x="71" y="179"/>
                      <a:pt x="71" y="177"/>
                    </a:cubicBezTo>
                    <a:cubicBezTo>
                      <a:pt x="71" y="177"/>
                      <a:pt x="71" y="177"/>
                      <a:pt x="71" y="177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8" y="139"/>
                      <a:pt x="69" y="138"/>
                      <a:pt x="70" y="138"/>
                    </a:cubicBezTo>
                    <a:cubicBezTo>
                      <a:pt x="82" y="129"/>
                      <a:pt x="95" y="117"/>
                      <a:pt x="108" y="105"/>
                    </a:cubicBezTo>
                    <a:cubicBezTo>
                      <a:pt x="122" y="118"/>
                      <a:pt x="122" y="118"/>
                      <a:pt x="122" y="118"/>
                    </a:cubicBezTo>
                    <a:cubicBezTo>
                      <a:pt x="122" y="118"/>
                      <a:pt x="122" y="119"/>
                      <a:pt x="123" y="119"/>
                    </a:cubicBezTo>
                    <a:cubicBezTo>
                      <a:pt x="149" y="167"/>
                      <a:pt x="149" y="167"/>
                      <a:pt x="149" y="167"/>
                    </a:cubicBezTo>
                    <a:cubicBezTo>
                      <a:pt x="150" y="169"/>
                      <a:pt x="152" y="170"/>
                      <a:pt x="153" y="170"/>
                    </a:cubicBezTo>
                    <a:cubicBezTo>
                      <a:pt x="155" y="170"/>
                      <a:pt x="156" y="169"/>
                      <a:pt x="157" y="168"/>
                    </a:cubicBezTo>
                    <a:cubicBezTo>
                      <a:pt x="165" y="160"/>
                      <a:pt x="165" y="160"/>
                      <a:pt x="165" y="160"/>
                    </a:cubicBezTo>
                    <a:cubicBezTo>
                      <a:pt x="166" y="159"/>
                      <a:pt x="166" y="158"/>
                      <a:pt x="166" y="156"/>
                    </a:cubicBezTo>
                    <a:cubicBezTo>
                      <a:pt x="166" y="155"/>
                      <a:pt x="166" y="155"/>
                      <a:pt x="166" y="154"/>
                    </a:cubicBezTo>
                    <a:cubicBezTo>
                      <a:pt x="159" y="132"/>
                      <a:pt x="159" y="132"/>
                      <a:pt x="159" y="132"/>
                    </a:cubicBezTo>
                    <a:cubicBezTo>
                      <a:pt x="165" y="126"/>
                      <a:pt x="165" y="126"/>
                      <a:pt x="165" y="126"/>
                    </a:cubicBezTo>
                    <a:cubicBezTo>
                      <a:pt x="166" y="125"/>
                      <a:pt x="166" y="124"/>
                      <a:pt x="166" y="123"/>
                    </a:cubicBezTo>
                    <a:cubicBezTo>
                      <a:pt x="166" y="121"/>
                      <a:pt x="166" y="120"/>
                      <a:pt x="165" y="119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160" y="114"/>
                      <a:pt x="159" y="114"/>
                      <a:pt x="157" y="114"/>
                    </a:cubicBezTo>
                    <a:cubicBezTo>
                      <a:pt x="156" y="114"/>
                      <a:pt x="155" y="114"/>
                      <a:pt x="154" y="115"/>
                    </a:cubicBezTo>
                    <a:cubicBezTo>
                      <a:pt x="153" y="111"/>
                      <a:pt x="153" y="111"/>
                      <a:pt x="153" y="111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60" y="104"/>
                      <a:pt x="161" y="103"/>
                      <a:pt x="161" y="102"/>
                    </a:cubicBezTo>
                    <a:cubicBezTo>
                      <a:pt x="161" y="100"/>
                      <a:pt x="160" y="99"/>
                      <a:pt x="159" y="98"/>
                    </a:cubicBezTo>
                    <a:cubicBezTo>
                      <a:pt x="155" y="94"/>
                      <a:pt x="155" y="94"/>
                      <a:pt x="155" y="94"/>
                    </a:cubicBezTo>
                    <a:cubicBezTo>
                      <a:pt x="154" y="93"/>
                      <a:pt x="153" y="93"/>
                      <a:pt x="152" y="93"/>
                    </a:cubicBezTo>
                    <a:cubicBezTo>
                      <a:pt x="150" y="93"/>
                      <a:pt x="149" y="93"/>
                      <a:pt x="148" y="94"/>
                    </a:cubicBezTo>
                    <a:cubicBezTo>
                      <a:pt x="148" y="94"/>
                      <a:pt x="148" y="94"/>
                      <a:pt x="148" y="94"/>
                    </a:cubicBezTo>
                    <a:cubicBezTo>
                      <a:pt x="141" y="72"/>
                      <a:pt x="141" y="72"/>
                      <a:pt x="141" y="72"/>
                    </a:cubicBezTo>
                    <a:cubicBezTo>
                      <a:pt x="144" y="70"/>
                      <a:pt x="146" y="68"/>
                      <a:pt x="148" y="66"/>
                    </a:cubicBezTo>
                    <a:cubicBezTo>
                      <a:pt x="160" y="54"/>
                      <a:pt x="169" y="46"/>
                      <a:pt x="175" y="38"/>
                    </a:cubicBezTo>
                    <a:close/>
                    <a:moveTo>
                      <a:pt x="175" y="38"/>
                    </a:moveTo>
                    <a:cubicBezTo>
                      <a:pt x="175" y="38"/>
                      <a:pt x="175" y="38"/>
                      <a:pt x="175" y="3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E7FB119C-A2D5-46CB-A968-E37F2FC27D64}"/>
                </a:ext>
              </a:extLst>
            </p:cNvPr>
            <p:cNvCxnSpPr>
              <a:cxnSpLocks/>
            </p:cNvCxnSpPr>
            <p:nvPr/>
          </p:nvCxnSpPr>
          <p:spPr>
            <a:xfrm>
              <a:off x="3409091" y="4051310"/>
              <a:ext cx="0" cy="101600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DB83B16-70A9-46D2-BDD6-72803A38548C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7" r="11997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B62BC6D-791F-416E-858A-08988AAFBC3E}"/>
              </a:ext>
            </a:extLst>
          </p:cNvPr>
          <p:cNvPicPr>
            <a:picLocks noGrp="1" noChangeAspect="1"/>
          </p:cNvPicPr>
          <p:nvPr>
            <p:ph type="pic" sz="quarter" idx="1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3" r="11043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40A67EF0-2DF4-45D4-9948-A7D1D8D3D6C8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4" r="17984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9A491FE-6D18-4867-AB07-5EA07BA70C48}"/>
              </a:ext>
            </a:extLst>
          </p:cNvPr>
          <p:cNvSpPr/>
          <p:nvPr/>
        </p:nvSpPr>
        <p:spPr>
          <a:xfrm>
            <a:off x="1567544" y="2191656"/>
            <a:ext cx="2723513" cy="239485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8C8556E-446C-43D4-84E3-EF177578D057}"/>
              </a:ext>
            </a:extLst>
          </p:cNvPr>
          <p:cNvSpPr/>
          <p:nvPr/>
        </p:nvSpPr>
        <p:spPr>
          <a:xfrm>
            <a:off x="4690702" y="2191656"/>
            <a:ext cx="2723513" cy="2394858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9224998-7F7D-41ED-BFEC-D6A9EFEC31EF}"/>
              </a:ext>
            </a:extLst>
          </p:cNvPr>
          <p:cNvSpPr/>
          <p:nvPr/>
        </p:nvSpPr>
        <p:spPr>
          <a:xfrm>
            <a:off x="7813859" y="2191656"/>
            <a:ext cx="2723513" cy="2394858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24705B9-B198-416B-AF41-08A576E71FE4}"/>
              </a:ext>
            </a:extLst>
          </p:cNvPr>
          <p:cNvGrpSpPr/>
          <p:nvPr/>
        </p:nvGrpSpPr>
        <p:grpSpPr>
          <a:xfrm>
            <a:off x="1922841" y="2748012"/>
            <a:ext cx="2012919" cy="1282146"/>
            <a:chOff x="1888654" y="2774015"/>
            <a:chExt cx="2012919" cy="1282146"/>
          </a:xfrm>
        </p:grpSpPr>
        <p:sp>
          <p:nvSpPr>
            <p:cNvPr id="33" name="Rectangle 9">
              <a:extLst>
                <a:ext uri="{FF2B5EF4-FFF2-40B4-BE49-F238E27FC236}">
                  <a16:creationId xmlns:a16="http://schemas.microsoft.com/office/drawing/2014/main" id="{954993AB-586B-4F45-8E3D-67F3E268C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654" y="3665648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5572785-26CA-4F2B-8329-766CC340C91F}"/>
                </a:ext>
              </a:extLst>
            </p:cNvPr>
            <p:cNvSpPr txBox="1"/>
            <p:nvPr/>
          </p:nvSpPr>
          <p:spPr>
            <a:xfrm>
              <a:off x="1962252" y="2774015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9F9BF59-729F-40D0-982A-3444403C8743}"/>
                </a:ext>
              </a:extLst>
            </p:cNvPr>
            <p:cNvCxnSpPr>
              <a:cxnSpLocks/>
            </p:cNvCxnSpPr>
            <p:nvPr/>
          </p:nvCxnSpPr>
          <p:spPr>
            <a:xfrm>
              <a:off x="2190404" y="3424273"/>
              <a:ext cx="1409419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F8BA901-0CFA-4851-86FE-EAA42016FA9F}"/>
              </a:ext>
            </a:extLst>
          </p:cNvPr>
          <p:cNvGrpSpPr/>
          <p:nvPr/>
        </p:nvGrpSpPr>
        <p:grpSpPr>
          <a:xfrm>
            <a:off x="5045999" y="2748012"/>
            <a:ext cx="2012919" cy="1282146"/>
            <a:chOff x="1888654" y="2774015"/>
            <a:chExt cx="2012919" cy="1282146"/>
          </a:xfrm>
        </p:grpSpPr>
        <p:sp>
          <p:nvSpPr>
            <p:cNvPr id="38" name="Rectangle 9">
              <a:extLst>
                <a:ext uri="{FF2B5EF4-FFF2-40B4-BE49-F238E27FC236}">
                  <a16:creationId xmlns:a16="http://schemas.microsoft.com/office/drawing/2014/main" id="{2FB8AFEE-C47D-47B8-8257-95F8DCBF6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654" y="3665648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DAA9325-88E3-4C2D-97ED-44A70F847EB3}"/>
                </a:ext>
              </a:extLst>
            </p:cNvPr>
            <p:cNvSpPr txBox="1"/>
            <p:nvPr/>
          </p:nvSpPr>
          <p:spPr>
            <a:xfrm>
              <a:off x="1962252" y="2774015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6ABC2C2-3C30-4C61-87A2-B01E981D7EF9}"/>
                </a:ext>
              </a:extLst>
            </p:cNvPr>
            <p:cNvCxnSpPr>
              <a:cxnSpLocks/>
            </p:cNvCxnSpPr>
            <p:nvPr/>
          </p:nvCxnSpPr>
          <p:spPr>
            <a:xfrm>
              <a:off x="2190404" y="3424273"/>
              <a:ext cx="1409419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06A5EBF-3D0C-433D-BB3F-24D8EBEE5080}"/>
              </a:ext>
            </a:extLst>
          </p:cNvPr>
          <p:cNvGrpSpPr/>
          <p:nvPr/>
        </p:nvGrpSpPr>
        <p:grpSpPr>
          <a:xfrm>
            <a:off x="8169156" y="2748012"/>
            <a:ext cx="2012919" cy="1282146"/>
            <a:chOff x="1888654" y="2774015"/>
            <a:chExt cx="2012919" cy="1282146"/>
          </a:xfrm>
        </p:grpSpPr>
        <p:sp>
          <p:nvSpPr>
            <p:cNvPr id="43" name="Rectangle 9">
              <a:extLst>
                <a:ext uri="{FF2B5EF4-FFF2-40B4-BE49-F238E27FC236}">
                  <a16:creationId xmlns:a16="http://schemas.microsoft.com/office/drawing/2014/main" id="{5617D160-95B5-488F-9E2A-D7B9A25DD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654" y="3665648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D0C3008-A3DF-4154-9105-DD08084C3078}"/>
                </a:ext>
              </a:extLst>
            </p:cNvPr>
            <p:cNvSpPr txBox="1"/>
            <p:nvPr/>
          </p:nvSpPr>
          <p:spPr>
            <a:xfrm>
              <a:off x="1962252" y="2774015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07634D2-70C0-4058-8064-3FA49FBAC3A8}"/>
                </a:ext>
              </a:extLst>
            </p:cNvPr>
            <p:cNvCxnSpPr>
              <a:cxnSpLocks/>
            </p:cNvCxnSpPr>
            <p:nvPr/>
          </p:nvCxnSpPr>
          <p:spPr>
            <a:xfrm>
              <a:off x="2190404" y="3424273"/>
              <a:ext cx="1409419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BAD655-75C2-4494-82FD-B1C8739F6F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1325"/>
            <a:ext cx="10515600" cy="679450"/>
          </a:xfrm>
        </p:spPr>
        <p:txBody>
          <a:bodyPr/>
          <a:lstStyle/>
          <a:p>
            <a:r>
              <a:rPr lang="en-US" b="1" dirty="0"/>
              <a:t>Map Infographic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C2AF5B1-5D14-430A-A546-BA386BEEC2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E883EB4-183F-40C9-89C0-FEBE61A0C818}"/>
              </a:ext>
            </a:extLst>
          </p:cNvPr>
          <p:cNvSpPr/>
          <p:nvPr/>
        </p:nvSpPr>
        <p:spPr>
          <a:xfrm>
            <a:off x="2355178" y="5159265"/>
            <a:ext cx="748164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F89EA3C1-43C3-410C-BAB0-057F7363913E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72" b="35072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AE1AD75-F2C5-4305-9712-656E0D54F0DC}"/>
              </a:ext>
            </a:extLst>
          </p:cNvPr>
          <p:cNvSpPr/>
          <p:nvPr/>
        </p:nvSpPr>
        <p:spPr>
          <a:xfrm rot="2700000">
            <a:off x="5867400" y="4724400"/>
            <a:ext cx="457200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89482D-C00E-4EA1-9C9A-EF23B9F7A62C}"/>
              </a:ext>
            </a:extLst>
          </p:cNvPr>
          <p:cNvSpPr/>
          <p:nvPr/>
        </p:nvSpPr>
        <p:spPr>
          <a:xfrm>
            <a:off x="0" y="4953000"/>
            <a:ext cx="12192000" cy="1905000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F19D4D24-498C-4236-98BC-1A11E74849BB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8" b="992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C52768-640D-498F-92BB-587D7ABCF96A}"/>
              </a:ext>
            </a:extLst>
          </p:cNvPr>
          <p:cNvSpPr/>
          <p:nvPr/>
        </p:nvSpPr>
        <p:spPr>
          <a:xfrm>
            <a:off x="1103214" y="1272379"/>
            <a:ext cx="3113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</a:t>
            </a:r>
          </a:p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Location</a:t>
            </a:r>
            <a:endParaRPr lang="en-US" sz="4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27682F7-F2E2-423D-9DEF-F580D0A380D3}"/>
              </a:ext>
            </a:extLst>
          </p:cNvPr>
          <p:cNvSpPr/>
          <p:nvPr/>
        </p:nvSpPr>
        <p:spPr>
          <a:xfrm>
            <a:off x="1103214" y="2788802"/>
            <a:ext cx="419450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printer took a galley of type and scrambled it to make a type specimen book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A6A6198-B07C-4CAF-82FA-28C7B8305DED}"/>
              </a:ext>
            </a:extLst>
          </p:cNvPr>
          <p:cNvSpPr/>
          <p:nvPr/>
        </p:nvSpPr>
        <p:spPr>
          <a:xfrm>
            <a:off x="2355178" y="5474613"/>
            <a:ext cx="748164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13628</TotalTime>
  <Words>408</Words>
  <Application>Microsoft Office PowerPoint</Application>
  <PresentationFormat>Widescreen</PresentationFormat>
  <Paragraphs>98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Gill Sans</vt:lpstr>
      <vt:lpstr>Lato</vt:lpstr>
      <vt:lpstr>Lato Light</vt:lpstr>
      <vt:lpstr>Montserrat</vt:lpstr>
      <vt:lpstr>Montserrat-Regular</vt:lpstr>
      <vt:lpstr>Open Sans Condensed</vt:lpstr>
      <vt:lpstr>Roboto</vt:lpstr>
      <vt:lpstr>ヒラギノ角ゴ ProN W3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Our Port folio</vt:lpstr>
      <vt:lpstr>Our Timeline</vt:lpstr>
      <vt:lpstr>Map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2034</cp:revision>
  <dcterms:created xsi:type="dcterms:W3CDTF">2017-07-18T09:08:44Z</dcterms:created>
  <dcterms:modified xsi:type="dcterms:W3CDTF">2017-10-07T16:28:13Z</dcterms:modified>
</cp:coreProperties>
</file>