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9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4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1BB7A1-F76A-4473-81DD-FD1802C40C1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0" y="4350288"/>
            <a:ext cx="12192000" cy="2507712"/>
          </a:xfrm>
          <a:custGeom>
            <a:avLst/>
            <a:gdLst>
              <a:gd name="connsiteX0" fmla="*/ 0 w 12192000"/>
              <a:gd name="connsiteY0" fmla="*/ 0 h 2507712"/>
              <a:gd name="connsiteX1" fmla="*/ 12192000 w 12192000"/>
              <a:gd name="connsiteY1" fmla="*/ 0 h 2507712"/>
              <a:gd name="connsiteX2" fmla="*/ 12192000 w 12192000"/>
              <a:gd name="connsiteY2" fmla="*/ 2507712 h 2507712"/>
              <a:gd name="connsiteX3" fmla="*/ 0 w 12192000"/>
              <a:gd name="connsiteY3" fmla="*/ 2507712 h 250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07712">
                <a:moveTo>
                  <a:pt x="0" y="0"/>
                </a:moveTo>
                <a:lnTo>
                  <a:pt x="12192000" y="0"/>
                </a:lnTo>
                <a:lnTo>
                  <a:pt x="12192000" y="2507712"/>
                </a:lnTo>
                <a:lnTo>
                  <a:pt x="0" y="2507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36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735D11A-B7F8-40F6-8395-C9B1FB93A1D3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203927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E8606E-B181-4052-B13E-5EC97769104F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693781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3A47A56-5B08-4E5A-AA88-A8D5135C52CE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714073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1933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7BFAA94-41CB-4590-A6C8-7BD266D1A701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103975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9C80D6-AFDD-430F-83E2-9EEBC8014FEC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207949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62F9BE0-39A2-4DA9-8251-4E2BDB7BC49F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1814513"/>
            <a:ext cx="12192000" cy="2264001"/>
          </a:xfrm>
          <a:custGeom>
            <a:avLst/>
            <a:gdLst>
              <a:gd name="connsiteX0" fmla="*/ 0 w 12192000"/>
              <a:gd name="connsiteY0" fmla="*/ 0 h 2264001"/>
              <a:gd name="connsiteX1" fmla="*/ 12192000 w 12192000"/>
              <a:gd name="connsiteY1" fmla="*/ 0 h 2264001"/>
              <a:gd name="connsiteX2" fmla="*/ 12192000 w 12192000"/>
              <a:gd name="connsiteY2" fmla="*/ 2264001 h 2264001"/>
              <a:gd name="connsiteX3" fmla="*/ 0 w 12192000"/>
              <a:gd name="connsiteY3" fmla="*/ 2264001 h 226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64001">
                <a:moveTo>
                  <a:pt x="0" y="0"/>
                </a:moveTo>
                <a:lnTo>
                  <a:pt x="12192000" y="0"/>
                </a:lnTo>
                <a:lnTo>
                  <a:pt x="12192000" y="2264001"/>
                </a:lnTo>
                <a:lnTo>
                  <a:pt x="0" y="2264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95A393-2495-4CCE-98C7-BA4950C51EDB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09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5C01E1-EE1C-45B1-9B03-50BF3489AC18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2380342"/>
            <a:ext cx="12192000" cy="3120572"/>
          </a:xfrm>
          <a:custGeom>
            <a:avLst/>
            <a:gdLst>
              <a:gd name="connsiteX0" fmla="*/ 0 w 12192000"/>
              <a:gd name="connsiteY0" fmla="*/ 0 h 3120572"/>
              <a:gd name="connsiteX1" fmla="*/ 12192000 w 12192000"/>
              <a:gd name="connsiteY1" fmla="*/ 0 h 3120572"/>
              <a:gd name="connsiteX2" fmla="*/ 12192000 w 12192000"/>
              <a:gd name="connsiteY2" fmla="*/ 3120572 h 3120572"/>
              <a:gd name="connsiteX3" fmla="*/ 0 w 12192000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20572">
                <a:moveTo>
                  <a:pt x="0" y="0"/>
                </a:moveTo>
                <a:lnTo>
                  <a:pt x="12192000" y="0"/>
                </a:lnTo>
                <a:lnTo>
                  <a:pt x="12192000" y="3120572"/>
                </a:lnTo>
                <a:lnTo>
                  <a:pt x="0" y="31205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60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56785A-8DE3-449A-A810-5ED6C315EB1B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2130336" y="2951916"/>
            <a:ext cx="2554512" cy="2554512"/>
          </a:xfrm>
          <a:custGeom>
            <a:avLst/>
            <a:gdLst>
              <a:gd name="connsiteX0" fmla="*/ 1277256 w 2554512"/>
              <a:gd name="connsiteY0" fmla="*/ 0 h 2554512"/>
              <a:gd name="connsiteX1" fmla="*/ 2554512 w 2554512"/>
              <a:gd name="connsiteY1" fmla="*/ 0 h 2554512"/>
              <a:gd name="connsiteX2" fmla="*/ 2554512 w 2554512"/>
              <a:gd name="connsiteY2" fmla="*/ 1277256 h 2554512"/>
              <a:gd name="connsiteX3" fmla="*/ 1277256 w 2554512"/>
              <a:gd name="connsiteY3" fmla="*/ 2554512 h 2554512"/>
              <a:gd name="connsiteX4" fmla="*/ 0 w 2554512"/>
              <a:gd name="connsiteY4" fmla="*/ 1277256 h 2554512"/>
              <a:gd name="connsiteX5" fmla="*/ 1277256 w 2554512"/>
              <a:gd name="connsiteY5" fmla="*/ 0 h 255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4512" h="2554512">
                <a:moveTo>
                  <a:pt x="1277256" y="0"/>
                </a:moveTo>
                <a:lnTo>
                  <a:pt x="2554512" y="0"/>
                </a:lnTo>
                <a:lnTo>
                  <a:pt x="2554512" y="1277256"/>
                </a:lnTo>
                <a:cubicBezTo>
                  <a:pt x="2554512" y="1982665"/>
                  <a:pt x="1982665" y="2554512"/>
                  <a:pt x="1277256" y="2554512"/>
                </a:cubicBezTo>
                <a:cubicBezTo>
                  <a:pt x="571847" y="2554512"/>
                  <a:pt x="0" y="1982665"/>
                  <a:pt x="0" y="1277256"/>
                </a:cubicBezTo>
                <a:cubicBezTo>
                  <a:pt x="0" y="571847"/>
                  <a:pt x="571847" y="0"/>
                  <a:pt x="12772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34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38EDF7-2FF4-41DF-BAB1-AD914F019A88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4704246"/>
            <a:ext cx="12192000" cy="2153755"/>
          </a:xfrm>
          <a:custGeom>
            <a:avLst/>
            <a:gdLst>
              <a:gd name="connsiteX0" fmla="*/ 0 w 12192000"/>
              <a:gd name="connsiteY0" fmla="*/ 0 h 2153755"/>
              <a:gd name="connsiteX1" fmla="*/ 12192000 w 12192000"/>
              <a:gd name="connsiteY1" fmla="*/ 0 h 2153755"/>
              <a:gd name="connsiteX2" fmla="*/ 12192000 w 12192000"/>
              <a:gd name="connsiteY2" fmla="*/ 2153755 h 2153755"/>
              <a:gd name="connsiteX3" fmla="*/ 0 w 12192000"/>
              <a:gd name="connsiteY3" fmla="*/ 2153755 h 2153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53755">
                <a:moveTo>
                  <a:pt x="0" y="0"/>
                </a:moveTo>
                <a:lnTo>
                  <a:pt x="12192000" y="0"/>
                </a:lnTo>
                <a:lnTo>
                  <a:pt x="12192000" y="2153755"/>
                </a:lnTo>
                <a:lnTo>
                  <a:pt x="0" y="2153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73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4FAE307-D965-4464-BE08-5326C667DAB9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4889665" y="2689961"/>
            <a:ext cx="1975593" cy="1843700"/>
          </a:xfrm>
          <a:custGeom>
            <a:avLst/>
            <a:gdLst>
              <a:gd name="connsiteX0" fmla="*/ 0 w 1975593"/>
              <a:gd name="connsiteY0" fmla="*/ 0 h 1843700"/>
              <a:gd name="connsiteX1" fmla="*/ 1975593 w 1975593"/>
              <a:gd name="connsiteY1" fmla="*/ 0 h 1843700"/>
              <a:gd name="connsiteX2" fmla="*/ 1975593 w 1975593"/>
              <a:gd name="connsiteY2" fmla="*/ 1843700 h 1843700"/>
              <a:gd name="connsiteX3" fmla="*/ 0 w 1975593"/>
              <a:gd name="connsiteY3" fmla="*/ 1843700 h 184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593" h="1843700">
                <a:moveTo>
                  <a:pt x="0" y="0"/>
                </a:moveTo>
                <a:lnTo>
                  <a:pt x="1975593" y="0"/>
                </a:lnTo>
                <a:lnTo>
                  <a:pt x="1975593" y="1843700"/>
                </a:lnTo>
                <a:lnTo>
                  <a:pt x="0" y="184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8C974B7-36FF-4CF4-9F1D-DACF508DD88A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7109306" y="2689961"/>
            <a:ext cx="1975593" cy="1843700"/>
          </a:xfrm>
          <a:custGeom>
            <a:avLst/>
            <a:gdLst>
              <a:gd name="connsiteX0" fmla="*/ 0 w 1975593"/>
              <a:gd name="connsiteY0" fmla="*/ 0 h 1843700"/>
              <a:gd name="connsiteX1" fmla="*/ 1975593 w 1975593"/>
              <a:gd name="connsiteY1" fmla="*/ 0 h 1843700"/>
              <a:gd name="connsiteX2" fmla="*/ 1975593 w 1975593"/>
              <a:gd name="connsiteY2" fmla="*/ 1843700 h 1843700"/>
              <a:gd name="connsiteX3" fmla="*/ 0 w 1975593"/>
              <a:gd name="connsiteY3" fmla="*/ 1843700 h 184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593" h="1843700">
                <a:moveTo>
                  <a:pt x="0" y="0"/>
                </a:moveTo>
                <a:lnTo>
                  <a:pt x="1975593" y="0"/>
                </a:lnTo>
                <a:lnTo>
                  <a:pt x="1975593" y="1843700"/>
                </a:lnTo>
                <a:lnTo>
                  <a:pt x="0" y="184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5BA5CBE-9F1B-4597-AC8A-A20F44642FD5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9328949" y="2689961"/>
            <a:ext cx="1975593" cy="1843700"/>
          </a:xfrm>
          <a:custGeom>
            <a:avLst/>
            <a:gdLst>
              <a:gd name="connsiteX0" fmla="*/ 0 w 1975593"/>
              <a:gd name="connsiteY0" fmla="*/ 0 h 1843700"/>
              <a:gd name="connsiteX1" fmla="*/ 1975593 w 1975593"/>
              <a:gd name="connsiteY1" fmla="*/ 0 h 1843700"/>
              <a:gd name="connsiteX2" fmla="*/ 1975593 w 1975593"/>
              <a:gd name="connsiteY2" fmla="*/ 1843700 h 1843700"/>
              <a:gd name="connsiteX3" fmla="*/ 0 w 1975593"/>
              <a:gd name="connsiteY3" fmla="*/ 1843700 h 184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593" h="1843700">
                <a:moveTo>
                  <a:pt x="0" y="0"/>
                </a:moveTo>
                <a:lnTo>
                  <a:pt x="1975593" y="0"/>
                </a:lnTo>
                <a:lnTo>
                  <a:pt x="1975593" y="1843700"/>
                </a:lnTo>
                <a:lnTo>
                  <a:pt x="0" y="184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B307514-1DF7-46AA-A9FF-B97BC5B5DFC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1739900"/>
            <a:ext cx="4572000" cy="4254499"/>
          </a:xfrm>
          <a:custGeom>
            <a:avLst/>
            <a:gdLst>
              <a:gd name="connsiteX0" fmla="*/ 0 w 4572000"/>
              <a:gd name="connsiteY0" fmla="*/ 0 h 4254499"/>
              <a:gd name="connsiteX1" fmla="*/ 4572000 w 4572000"/>
              <a:gd name="connsiteY1" fmla="*/ 0 h 4254499"/>
              <a:gd name="connsiteX2" fmla="*/ 4572000 w 4572000"/>
              <a:gd name="connsiteY2" fmla="*/ 4254499 h 4254499"/>
              <a:gd name="connsiteX3" fmla="*/ 0 w 4572000"/>
              <a:gd name="connsiteY3" fmla="*/ 4254499 h 425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4254499">
                <a:moveTo>
                  <a:pt x="0" y="0"/>
                </a:moveTo>
                <a:lnTo>
                  <a:pt x="4572000" y="0"/>
                </a:lnTo>
                <a:lnTo>
                  <a:pt x="4572000" y="4254499"/>
                </a:lnTo>
                <a:lnTo>
                  <a:pt x="0" y="42544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22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07AA134-F394-4507-9351-356A30DE4C1E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3644345" y="2050627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8857063-8106-4695-B9AB-D6C1A2D44898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6149617" y="2050626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B90B013-70DE-4DB5-953F-3BE1E50381BB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8654888" y="2050626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ECE5664-EC76-4E4D-90D8-E8ADF6BE7D0E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139073" y="2050626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25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F0E594-9528-4818-8E48-63F68E7F937E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3566025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C282E3-395D-42C3-8B47-5D5FEA24224C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6364513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B9EE2C7-8138-4559-A82C-04007DA4B970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9163001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B3A1D62-4E97-4C19-A895-A94F0184B885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767537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18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82410E-094F-4FCE-ABF6-57940C3D67E7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2989041" y="2499307"/>
            <a:ext cx="1561346" cy="1490864"/>
          </a:xfrm>
          <a:custGeom>
            <a:avLst/>
            <a:gdLst>
              <a:gd name="connsiteX0" fmla="*/ 780673 w 1561346"/>
              <a:gd name="connsiteY0" fmla="*/ 0 h 1490864"/>
              <a:gd name="connsiteX1" fmla="*/ 1561346 w 1561346"/>
              <a:gd name="connsiteY1" fmla="*/ 745432 h 1490864"/>
              <a:gd name="connsiteX2" fmla="*/ 780673 w 1561346"/>
              <a:gd name="connsiteY2" fmla="*/ 1490864 h 1490864"/>
              <a:gd name="connsiteX3" fmla="*/ 0 w 1561346"/>
              <a:gd name="connsiteY3" fmla="*/ 745432 h 1490864"/>
              <a:gd name="connsiteX4" fmla="*/ 780673 w 1561346"/>
              <a:gd name="connsiteY4" fmla="*/ 0 h 14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346" h="1490864">
                <a:moveTo>
                  <a:pt x="780673" y="0"/>
                </a:moveTo>
                <a:cubicBezTo>
                  <a:pt x="1211827" y="0"/>
                  <a:pt x="1561346" y="333741"/>
                  <a:pt x="1561346" y="745432"/>
                </a:cubicBezTo>
                <a:cubicBezTo>
                  <a:pt x="1561346" y="1157123"/>
                  <a:pt x="1211827" y="1490864"/>
                  <a:pt x="780673" y="1490864"/>
                </a:cubicBezTo>
                <a:cubicBezTo>
                  <a:pt x="349519" y="1490864"/>
                  <a:pt x="0" y="1157123"/>
                  <a:pt x="0" y="745432"/>
                </a:cubicBezTo>
                <a:cubicBezTo>
                  <a:pt x="0" y="333741"/>
                  <a:pt x="349519" y="0"/>
                  <a:pt x="7806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3272D5C-AAC7-4000-ACC1-4C9916AB1B4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7641614" y="2499306"/>
            <a:ext cx="1561346" cy="1490864"/>
          </a:xfrm>
          <a:custGeom>
            <a:avLst/>
            <a:gdLst>
              <a:gd name="connsiteX0" fmla="*/ 780673 w 1561346"/>
              <a:gd name="connsiteY0" fmla="*/ 0 h 1490864"/>
              <a:gd name="connsiteX1" fmla="*/ 1561346 w 1561346"/>
              <a:gd name="connsiteY1" fmla="*/ 745432 h 1490864"/>
              <a:gd name="connsiteX2" fmla="*/ 780673 w 1561346"/>
              <a:gd name="connsiteY2" fmla="*/ 1490864 h 1490864"/>
              <a:gd name="connsiteX3" fmla="*/ 0 w 1561346"/>
              <a:gd name="connsiteY3" fmla="*/ 745432 h 1490864"/>
              <a:gd name="connsiteX4" fmla="*/ 780673 w 1561346"/>
              <a:gd name="connsiteY4" fmla="*/ 0 h 14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346" h="1490864">
                <a:moveTo>
                  <a:pt x="780673" y="0"/>
                </a:moveTo>
                <a:cubicBezTo>
                  <a:pt x="1211827" y="0"/>
                  <a:pt x="1561346" y="333741"/>
                  <a:pt x="1561346" y="745432"/>
                </a:cubicBezTo>
                <a:cubicBezTo>
                  <a:pt x="1561346" y="1157123"/>
                  <a:pt x="1211827" y="1490864"/>
                  <a:pt x="780673" y="1490864"/>
                </a:cubicBezTo>
                <a:cubicBezTo>
                  <a:pt x="349519" y="1490864"/>
                  <a:pt x="0" y="1157123"/>
                  <a:pt x="0" y="745432"/>
                </a:cubicBezTo>
                <a:cubicBezTo>
                  <a:pt x="0" y="333741"/>
                  <a:pt x="349519" y="0"/>
                  <a:pt x="7806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2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BB37FBE-8740-4158-A064-1EAF24BA44BD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683973" y="2404639"/>
            <a:ext cx="3405810" cy="3405810"/>
          </a:xfrm>
          <a:custGeom>
            <a:avLst/>
            <a:gdLst>
              <a:gd name="connsiteX0" fmla="*/ 1702905 w 3405810"/>
              <a:gd name="connsiteY0" fmla="*/ 0 h 3405810"/>
              <a:gd name="connsiteX1" fmla="*/ 3405810 w 3405810"/>
              <a:gd name="connsiteY1" fmla="*/ 1702905 h 3405810"/>
              <a:gd name="connsiteX2" fmla="*/ 1702905 w 3405810"/>
              <a:gd name="connsiteY2" fmla="*/ 3405810 h 3405810"/>
              <a:gd name="connsiteX3" fmla="*/ 0 w 3405810"/>
              <a:gd name="connsiteY3" fmla="*/ 1702905 h 3405810"/>
              <a:gd name="connsiteX4" fmla="*/ 1702905 w 3405810"/>
              <a:gd name="connsiteY4" fmla="*/ 0 h 340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5810" h="3405810">
                <a:moveTo>
                  <a:pt x="1702905" y="0"/>
                </a:moveTo>
                <a:cubicBezTo>
                  <a:pt x="2643393" y="0"/>
                  <a:pt x="3405810" y="762417"/>
                  <a:pt x="3405810" y="1702905"/>
                </a:cubicBezTo>
                <a:cubicBezTo>
                  <a:pt x="3405810" y="2643393"/>
                  <a:pt x="2643393" y="3405810"/>
                  <a:pt x="1702905" y="3405810"/>
                </a:cubicBezTo>
                <a:cubicBezTo>
                  <a:pt x="762417" y="3405810"/>
                  <a:pt x="0" y="2643393"/>
                  <a:pt x="0" y="1702905"/>
                </a:cubicBezTo>
                <a:cubicBezTo>
                  <a:pt x="0" y="762417"/>
                  <a:pt x="762417" y="0"/>
                  <a:pt x="17029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584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6171B9-4BCA-49C0-AA43-CE39FA4C43B1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5138081" y="1789714"/>
            <a:ext cx="1915838" cy="1915838"/>
          </a:xfrm>
          <a:custGeom>
            <a:avLst/>
            <a:gdLst>
              <a:gd name="connsiteX0" fmla="*/ 957919 w 1915838"/>
              <a:gd name="connsiteY0" fmla="*/ 0 h 1915838"/>
              <a:gd name="connsiteX1" fmla="*/ 1915838 w 1915838"/>
              <a:gd name="connsiteY1" fmla="*/ 957919 h 1915838"/>
              <a:gd name="connsiteX2" fmla="*/ 957919 w 1915838"/>
              <a:gd name="connsiteY2" fmla="*/ 1915838 h 1915838"/>
              <a:gd name="connsiteX3" fmla="*/ 0 w 1915838"/>
              <a:gd name="connsiteY3" fmla="*/ 957919 h 1915838"/>
              <a:gd name="connsiteX4" fmla="*/ 957919 w 1915838"/>
              <a:gd name="connsiteY4" fmla="*/ 0 h 191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838" h="1915838">
                <a:moveTo>
                  <a:pt x="957919" y="0"/>
                </a:moveTo>
                <a:cubicBezTo>
                  <a:pt x="1486963" y="0"/>
                  <a:pt x="1915838" y="428875"/>
                  <a:pt x="1915838" y="957919"/>
                </a:cubicBezTo>
                <a:cubicBezTo>
                  <a:pt x="1915838" y="1486963"/>
                  <a:pt x="1486963" y="1915838"/>
                  <a:pt x="957919" y="1915838"/>
                </a:cubicBezTo>
                <a:cubicBezTo>
                  <a:pt x="428875" y="1915838"/>
                  <a:pt x="0" y="1486963"/>
                  <a:pt x="0" y="957919"/>
                </a:cubicBezTo>
                <a:cubicBezTo>
                  <a:pt x="0" y="428875"/>
                  <a:pt x="428875" y="0"/>
                  <a:pt x="95791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7395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7CA869-D823-47A1-9401-18715869F7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5216493" y="1814514"/>
            <a:ext cx="3081287" cy="2464337"/>
          </a:xfrm>
          <a:custGeom>
            <a:avLst/>
            <a:gdLst>
              <a:gd name="connsiteX0" fmla="*/ 0 w 3081287"/>
              <a:gd name="connsiteY0" fmla="*/ 0 h 2464337"/>
              <a:gd name="connsiteX1" fmla="*/ 3081287 w 3081287"/>
              <a:gd name="connsiteY1" fmla="*/ 0 h 2464337"/>
              <a:gd name="connsiteX2" fmla="*/ 3081287 w 3081287"/>
              <a:gd name="connsiteY2" fmla="*/ 2464337 h 2464337"/>
              <a:gd name="connsiteX3" fmla="*/ 0 w 3081287"/>
              <a:gd name="connsiteY3" fmla="*/ 2464337 h 246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1287" h="2464337">
                <a:moveTo>
                  <a:pt x="0" y="0"/>
                </a:moveTo>
                <a:lnTo>
                  <a:pt x="3081287" y="0"/>
                </a:lnTo>
                <a:lnTo>
                  <a:pt x="3081287" y="2464337"/>
                </a:lnTo>
                <a:lnTo>
                  <a:pt x="0" y="24643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DF07DF-0132-44F4-9284-F84456785D2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8680079" y="1814514"/>
            <a:ext cx="3081287" cy="2464337"/>
          </a:xfrm>
          <a:custGeom>
            <a:avLst/>
            <a:gdLst>
              <a:gd name="connsiteX0" fmla="*/ 0 w 3081287"/>
              <a:gd name="connsiteY0" fmla="*/ 0 h 2464337"/>
              <a:gd name="connsiteX1" fmla="*/ 3081287 w 3081287"/>
              <a:gd name="connsiteY1" fmla="*/ 0 h 2464337"/>
              <a:gd name="connsiteX2" fmla="*/ 3081287 w 3081287"/>
              <a:gd name="connsiteY2" fmla="*/ 2464337 h 2464337"/>
              <a:gd name="connsiteX3" fmla="*/ 0 w 3081287"/>
              <a:gd name="connsiteY3" fmla="*/ 2464337 h 246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1287" h="2464337">
                <a:moveTo>
                  <a:pt x="0" y="0"/>
                </a:moveTo>
                <a:lnTo>
                  <a:pt x="3081287" y="0"/>
                </a:lnTo>
                <a:lnTo>
                  <a:pt x="3081287" y="2464337"/>
                </a:lnTo>
                <a:lnTo>
                  <a:pt x="0" y="24643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81C9FE-E647-4EAD-9A47-E7D76C332EF0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430635" y="1814513"/>
            <a:ext cx="4403558" cy="4409866"/>
          </a:xfrm>
          <a:custGeom>
            <a:avLst/>
            <a:gdLst>
              <a:gd name="connsiteX0" fmla="*/ 0 w 4403558"/>
              <a:gd name="connsiteY0" fmla="*/ 0 h 4409866"/>
              <a:gd name="connsiteX1" fmla="*/ 4403558 w 4403558"/>
              <a:gd name="connsiteY1" fmla="*/ 0 h 4409866"/>
              <a:gd name="connsiteX2" fmla="*/ 4403558 w 4403558"/>
              <a:gd name="connsiteY2" fmla="*/ 4409866 h 4409866"/>
              <a:gd name="connsiteX3" fmla="*/ 0 w 4403558"/>
              <a:gd name="connsiteY3" fmla="*/ 4409866 h 4409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3558" h="4409866">
                <a:moveTo>
                  <a:pt x="0" y="0"/>
                </a:moveTo>
                <a:lnTo>
                  <a:pt x="4403558" y="0"/>
                </a:lnTo>
                <a:lnTo>
                  <a:pt x="4403558" y="4409866"/>
                </a:lnTo>
                <a:lnTo>
                  <a:pt x="0" y="44098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228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CBBBE3-2E05-4DC0-AA67-ACC5A150373C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724054" y="2603702"/>
            <a:ext cx="3932930" cy="2212381"/>
          </a:xfrm>
          <a:custGeom>
            <a:avLst/>
            <a:gdLst>
              <a:gd name="connsiteX0" fmla="*/ 0 w 3932930"/>
              <a:gd name="connsiteY0" fmla="*/ 0 h 2212381"/>
              <a:gd name="connsiteX1" fmla="*/ 3932930 w 3932930"/>
              <a:gd name="connsiteY1" fmla="*/ 0 h 2212381"/>
              <a:gd name="connsiteX2" fmla="*/ 3932930 w 3932930"/>
              <a:gd name="connsiteY2" fmla="*/ 2212381 h 2212381"/>
              <a:gd name="connsiteX3" fmla="*/ 0 w 3932930"/>
              <a:gd name="connsiteY3" fmla="*/ 2212381 h 221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2930" h="2212381">
                <a:moveTo>
                  <a:pt x="0" y="0"/>
                </a:moveTo>
                <a:lnTo>
                  <a:pt x="3932930" y="0"/>
                </a:lnTo>
                <a:lnTo>
                  <a:pt x="3932930" y="2212381"/>
                </a:lnTo>
                <a:lnTo>
                  <a:pt x="0" y="22123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68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04B0B8D-E46F-499B-BEDD-B57BF7CFA09F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4683862" y="1743075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8B9D3DD-8A27-4FFC-9E6C-B6487E4B1CC3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7919450" y="1743075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080C701-57B7-4881-A451-BDAD5F223ECD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448275" y="1743075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9834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907EE16-89E1-4A6B-9B65-37728AB7F31D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2803958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27C5C86-54E3-4C99-BB3D-433768B5A15C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5039158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951AC41-BC93-42F7-A951-BDC2A0430C52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568758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15263A7-DC4D-41A5-8780-9F270639D469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9509557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DA9DFBB-CE6D-4E90-B73A-6B82FA58ABC5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7274357" y="1837076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19EF6DF-571F-4018-8C7B-E18DD29399F3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6330928" y="3490341"/>
            <a:ext cx="5292316" cy="2954002"/>
          </a:xfrm>
          <a:custGeom>
            <a:avLst/>
            <a:gdLst>
              <a:gd name="connsiteX0" fmla="*/ 0 w 5292316"/>
              <a:gd name="connsiteY0" fmla="*/ 0 h 2954002"/>
              <a:gd name="connsiteX1" fmla="*/ 5292316 w 5292316"/>
              <a:gd name="connsiteY1" fmla="*/ 0 h 2954002"/>
              <a:gd name="connsiteX2" fmla="*/ 5292316 w 5292316"/>
              <a:gd name="connsiteY2" fmla="*/ 2954002 h 2954002"/>
              <a:gd name="connsiteX3" fmla="*/ 0 w 5292316"/>
              <a:gd name="connsiteY3" fmla="*/ 2954002 h 295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2316" h="2954002">
                <a:moveTo>
                  <a:pt x="0" y="0"/>
                </a:moveTo>
                <a:lnTo>
                  <a:pt x="5292316" y="0"/>
                </a:lnTo>
                <a:lnTo>
                  <a:pt x="5292316" y="2954002"/>
                </a:lnTo>
                <a:lnTo>
                  <a:pt x="0" y="29540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423DBD6-6512-4FF3-B988-73C2AE4DE48B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568757" y="3490341"/>
            <a:ext cx="5641384" cy="2954002"/>
          </a:xfrm>
          <a:custGeom>
            <a:avLst/>
            <a:gdLst>
              <a:gd name="connsiteX0" fmla="*/ 0 w 5641384"/>
              <a:gd name="connsiteY0" fmla="*/ 0 h 2954002"/>
              <a:gd name="connsiteX1" fmla="*/ 5641384 w 5641384"/>
              <a:gd name="connsiteY1" fmla="*/ 0 h 2954002"/>
              <a:gd name="connsiteX2" fmla="*/ 5641384 w 5641384"/>
              <a:gd name="connsiteY2" fmla="*/ 2954002 h 2954002"/>
              <a:gd name="connsiteX3" fmla="*/ 0 w 5641384"/>
              <a:gd name="connsiteY3" fmla="*/ 2954002 h 295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1384" h="2954002">
                <a:moveTo>
                  <a:pt x="0" y="0"/>
                </a:moveTo>
                <a:lnTo>
                  <a:pt x="5641384" y="0"/>
                </a:lnTo>
                <a:lnTo>
                  <a:pt x="5641384" y="2954002"/>
                </a:lnTo>
                <a:lnTo>
                  <a:pt x="0" y="29540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953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D1FAB89-169E-4BE4-A512-63BB27E776B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465047" y="2404639"/>
            <a:ext cx="3405810" cy="3405810"/>
          </a:xfrm>
          <a:custGeom>
            <a:avLst/>
            <a:gdLst>
              <a:gd name="connsiteX0" fmla="*/ 1702905 w 3405810"/>
              <a:gd name="connsiteY0" fmla="*/ 0 h 3405810"/>
              <a:gd name="connsiteX1" fmla="*/ 3405810 w 3405810"/>
              <a:gd name="connsiteY1" fmla="*/ 1702905 h 3405810"/>
              <a:gd name="connsiteX2" fmla="*/ 1702905 w 3405810"/>
              <a:gd name="connsiteY2" fmla="*/ 3405810 h 3405810"/>
              <a:gd name="connsiteX3" fmla="*/ 0 w 3405810"/>
              <a:gd name="connsiteY3" fmla="*/ 1702905 h 3405810"/>
              <a:gd name="connsiteX4" fmla="*/ 1702905 w 3405810"/>
              <a:gd name="connsiteY4" fmla="*/ 0 h 340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5810" h="3405810">
                <a:moveTo>
                  <a:pt x="1702905" y="0"/>
                </a:moveTo>
                <a:cubicBezTo>
                  <a:pt x="2643393" y="0"/>
                  <a:pt x="3405810" y="762417"/>
                  <a:pt x="3405810" y="1702905"/>
                </a:cubicBezTo>
                <a:cubicBezTo>
                  <a:pt x="3405810" y="2643393"/>
                  <a:pt x="2643393" y="3405810"/>
                  <a:pt x="1702905" y="3405810"/>
                </a:cubicBezTo>
                <a:cubicBezTo>
                  <a:pt x="762417" y="3405810"/>
                  <a:pt x="0" y="2643393"/>
                  <a:pt x="0" y="1702905"/>
                </a:cubicBezTo>
                <a:cubicBezTo>
                  <a:pt x="0" y="762417"/>
                  <a:pt x="762417" y="0"/>
                  <a:pt x="17029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62BBC02-71AD-4384-9AC3-770AD057FED1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154958" y="2404639"/>
            <a:ext cx="4426858" cy="3664226"/>
          </a:xfrm>
          <a:custGeom>
            <a:avLst/>
            <a:gdLst>
              <a:gd name="connsiteX0" fmla="*/ 0 w 4426858"/>
              <a:gd name="connsiteY0" fmla="*/ 0 h 3664226"/>
              <a:gd name="connsiteX1" fmla="*/ 4426858 w 4426858"/>
              <a:gd name="connsiteY1" fmla="*/ 0 h 3664226"/>
              <a:gd name="connsiteX2" fmla="*/ 4426858 w 4426858"/>
              <a:gd name="connsiteY2" fmla="*/ 3664226 h 3664226"/>
              <a:gd name="connsiteX3" fmla="*/ 0 w 4426858"/>
              <a:gd name="connsiteY3" fmla="*/ 3664226 h 366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6858" h="3664226">
                <a:moveTo>
                  <a:pt x="0" y="0"/>
                </a:moveTo>
                <a:lnTo>
                  <a:pt x="4426858" y="0"/>
                </a:lnTo>
                <a:lnTo>
                  <a:pt x="4426858" y="3664226"/>
                </a:lnTo>
                <a:lnTo>
                  <a:pt x="0" y="3664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24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B902351-8BC7-483B-B428-A8D636AFE4DA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883888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1F595E6-9AED-4877-9C81-B7634B3A7D27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032209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9FFDAD-5B4E-4F65-B562-80C940F3265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735566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8660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EB7992-FA02-4DF7-9F31-BD56E16B1513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810251" y="2"/>
            <a:ext cx="6381750" cy="5974225"/>
          </a:xfrm>
          <a:custGeom>
            <a:avLst/>
            <a:gdLst>
              <a:gd name="connsiteX0" fmla="*/ 193315 w 6381750"/>
              <a:gd name="connsiteY0" fmla="*/ 0 h 5974225"/>
              <a:gd name="connsiteX1" fmla="*/ 6381750 w 6381750"/>
              <a:gd name="connsiteY1" fmla="*/ 0 h 5974225"/>
              <a:gd name="connsiteX2" fmla="*/ 6381750 w 6381750"/>
              <a:gd name="connsiteY2" fmla="*/ 5866116 h 5974225"/>
              <a:gd name="connsiteX3" fmla="*/ 5269011 w 6381750"/>
              <a:gd name="connsiteY3" fmla="*/ 5974225 h 5974225"/>
              <a:gd name="connsiteX4" fmla="*/ 749685 w 6381750"/>
              <a:gd name="connsiteY4" fmla="*/ 3647521 h 5974225"/>
              <a:gd name="connsiteX5" fmla="*/ 0 w 6381750"/>
              <a:gd name="connsiteY5" fmla="*/ 1320816 h 5974225"/>
              <a:gd name="connsiteX6" fmla="*/ 193315 w 6381750"/>
              <a:gd name="connsiteY6" fmla="*/ 0 h 597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1750" h="5974225">
                <a:moveTo>
                  <a:pt x="193315" y="0"/>
                </a:moveTo>
                <a:lnTo>
                  <a:pt x="6381750" y="0"/>
                </a:lnTo>
                <a:cubicBezTo>
                  <a:pt x="6381750" y="0"/>
                  <a:pt x="6381750" y="0"/>
                  <a:pt x="6381750" y="5866116"/>
                </a:cubicBezTo>
                <a:cubicBezTo>
                  <a:pt x="6023410" y="5936622"/>
                  <a:pt x="5650925" y="5974225"/>
                  <a:pt x="5269011" y="5974225"/>
                </a:cubicBezTo>
                <a:cubicBezTo>
                  <a:pt x="3352364" y="5974225"/>
                  <a:pt x="1673825" y="5041193"/>
                  <a:pt x="749685" y="3647521"/>
                </a:cubicBezTo>
                <a:cubicBezTo>
                  <a:pt x="299403" y="2963611"/>
                  <a:pt x="28290" y="2171591"/>
                  <a:pt x="0" y="1320816"/>
                </a:cubicBezTo>
                <a:cubicBezTo>
                  <a:pt x="14145" y="864876"/>
                  <a:pt x="80155" y="423037"/>
                  <a:pt x="19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317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61F61A-78F8-4347-8D30-B072E4037A21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216400" y="1967711"/>
            <a:ext cx="3759200" cy="2552926"/>
          </a:xfrm>
          <a:custGeom>
            <a:avLst/>
            <a:gdLst>
              <a:gd name="connsiteX0" fmla="*/ 0 w 3759200"/>
              <a:gd name="connsiteY0" fmla="*/ 0 h 2552926"/>
              <a:gd name="connsiteX1" fmla="*/ 3759200 w 3759200"/>
              <a:gd name="connsiteY1" fmla="*/ 0 h 2552926"/>
              <a:gd name="connsiteX2" fmla="*/ 3759200 w 3759200"/>
              <a:gd name="connsiteY2" fmla="*/ 2552926 h 2552926"/>
              <a:gd name="connsiteX3" fmla="*/ 0 w 3759200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9200" h="2552926">
                <a:moveTo>
                  <a:pt x="0" y="0"/>
                </a:moveTo>
                <a:lnTo>
                  <a:pt x="3759200" y="0"/>
                </a:lnTo>
                <a:lnTo>
                  <a:pt x="3759200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62DF0CC-B1E7-418B-84FC-496A7C4E5732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57030" y="1967711"/>
            <a:ext cx="4034971" cy="2552926"/>
          </a:xfrm>
          <a:custGeom>
            <a:avLst/>
            <a:gdLst>
              <a:gd name="connsiteX0" fmla="*/ 0 w 4034971"/>
              <a:gd name="connsiteY0" fmla="*/ 0 h 2552926"/>
              <a:gd name="connsiteX1" fmla="*/ 4034971 w 4034971"/>
              <a:gd name="connsiteY1" fmla="*/ 0 h 2552926"/>
              <a:gd name="connsiteX2" fmla="*/ 4034971 w 4034971"/>
              <a:gd name="connsiteY2" fmla="*/ 2552926 h 2552926"/>
              <a:gd name="connsiteX3" fmla="*/ 0 w 4034971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71" h="2552926">
                <a:moveTo>
                  <a:pt x="0" y="0"/>
                </a:moveTo>
                <a:lnTo>
                  <a:pt x="4034971" y="0"/>
                </a:lnTo>
                <a:lnTo>
                  <a:pt x="4034971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DAC8EF0-DBA5-4585-BC36-9FDEF08375D7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" y="1967711"/>
            <a:ext cx="4034971" cy="2552926"/>
          </a:xfrm>
          <a:custGeom>
            <a:avLst/>
            <a:gdLst>
              <a:gd name="connsiteX0" fmla="*/ 0 w 4034971"/>
              <a:gd name="connsiteY0" fmla="*/ 0 h 2552926"/>
              <a:gd name="connsiteX1" fmla="*/ 4034971 w 4034971"/>
              <a:gd name="connsiteY1" fmla="*/ 0 h 2552926"/>
              <a:gd name="connsiteX2" fmla="*/ 4034971 w 4034971"/>
              <a:gd name="connsiteY2" fmla="*/ 2552926 h 2552926"/>
              <a:gd name="connsiteX3" fmla="*/ 0 w 4034971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71" h="2552926">
                <a:moveTo>
                  <a:pt x="0" y="0"/>
                </a:moveTo>
                <a:lnTo>
                  <a:pt x="4034971" y="0"/>
                </a:lnTo>
                <a:lnTo>
                  <a:pt x="4034971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8669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76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  <p:sldLayoutId id="2147483994" r:id="rId18"/>
    <p:sldLayoutId id="2147483995" r:id="rId19"/>
    <p:sldLayoutId id="2147483996" r:id="rId20"/>
    <p:sldLayoutId id="2147483997" r:id="rId21"/>
    <p:sldLayoutId id="2147483998" r:id="rId22"/>
    <p:sldLayoutId id="2147483999" r:id="rId23"/>
    <p:sldLayoutId id="2147484000" r:id="rId24"/>
    <p:sldLayoutId id="2147484001" r:id="rId25"/>
    <p:sldLayoutId id="2147484002" r:id="rId2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1C3C96-0E6E-4DA4-A976-AAC849C3147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F8ABA9B-155F-4BEA-A2F8-5288DFB35F12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BD30C0-F827-4F95-9568-33D9900E4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209" y="92766"/>
            <a:ext cx="48515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F4062CE-821F-4917-A916-6555128EE44E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3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F3C80AD-894F-488A-82C6-2E4BD9E422F4}"/>
              </a:ext>
            </a:extLst>
          </p:cNvPr>
          <p:cNvSpPr>
            <a:spLocks/>
          </p:cNvSpPr>
          <p:nvPr/>
        </p:nvSpPr>
        <p:spPr bwMode="auto">
          <a:xfrm>
            <a:off x="4152810" y="1913888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FD8D605-8A50-4BAB-AA16-52DBAFE9E37F}"/>
              </a:ext>
            </a:extLst>
          </p:cNvPr>
          <p:cNvSpPr>
            <a:spLocks/>
          </p:cNvSpPr>
          <p:nvPr/>
        </p:nvSpPr>
        <p:spPr bwMode="auto">
          <a:xfrm>
            <a:off x="4576852" y="2264725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23A212B-B00D-4B7F-AD4E-4CA66B38A1D7}"/>
              </a:ext>
            </a:extLst>
          </p:cNvPr>
          <p:cNvSpPr>
            <a:spLocks/>
          </p:cNvSpPr>
          <p:nvPr/>
        </p:nvSpPr>
        <p:spPr bwMode="auto">
          <a:xfrm>
            <a:off x="4152810" y="1913888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4A3600-7406-42A1-BAC8-B1DD6F3A4851}"/>
              </a:ext>
            </a:extLst>
          </p:cNvPr>
          <p:cNvSpPr/>
          <p:nvPr/>
        </p:nvSpPr>
        <p:spPr>
          <a:xfrm>
            <a:off x="4353407" y="2581567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5E05E4C-513B-4ABF-BDD3-9381C0648E82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bg2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8830FC4-B661-405B-BDA0-0B51CCE7D3BB}"/>
              </a:ext>
            </a:extLst>
          </p:cNvPr>
          <p:cNvSpPr/>
          <p:nvPr/>
        </p:nvSpPr>
        <p:spPr>
          <a:xfrm>
            <a:off x="4942126" y="1593759"/>
            <a:ext cx="2307748" cy="2307748"/>
          </a:xfrm>
          <a:prstGeom prst="ellipse">
            <a:avLst/>
          </a:prstGeom>
          <a:solidFill>
            <a:schemeClr val="bg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07E1E9-33A2-4F29-BB6D-5D88F66A28C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9B3BEFF-F96E-408A-B746-882C89139D4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2E28EE4-214E-485C-9EA3-847586DDCFDF}"/>
              </a:ext>
            </a:extLst>
          </p:cNvPr>
          <p:cNvGrpSpPr/>
          <p:nvPr/>
        </p:nvGrpSpPr>
        <p:grpSpPr>
          <a:xfrm>
            <a:off x="2199229" y="4245916"/>
            <a:ext cx="7793542" cy="1586501"/>
            <a:chOff x="2199229" y="4188766"/>
            <a:chExt cx="7793542" cy="158650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923CD-166C-4D98-A0DB-C0DD9A9CCC07}"/>
                </a:ext>
              </a:extLst>
            </p:cNvPr>
            <p:cNvSpPr/>
            <p:nvPr/>
          </p:nvSpPr>
          <p:spPr>
            <a:xfrm>
              <a:off x="2199229" y="4913493"/>
              <a:ext cx="7793542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E74ED73-675E-424D-BDDE-044EC636A5D2}"/>
                </a:ext>
              </a:extLst>
            </p:cNvPr>
            <p:cNvSpPr txBox="1"/>
            <p:nvPr/>
          </p:nvSpPr>
          <p:spPr>
            <a:xfrm>
              <a:off x="4928108" y="4188766"/>
              <a:ext cx="2335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</a:t>
              </a:r>
              <a:r>
                <a:rPr lang="en-US" sz="3000" b="1" dirty="0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DEO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E4E596-FF9B-4C8D-A514-2005CBA9BC08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195E0E6-5C22-4403-8B3E-2E4AC963E0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509588"/>
            <a:ext cx="10515600" cy="679450"/>
          </a:xfrm>
        </p:spPr>
        <p:txBody>
          <a:bodyPr>
            <a:noAutofit/>
          </a:bodyPr>
          <a:lstStyle/>
          <a:p>
            <a:r>
              <a:rPr lang="en-US" b="1" dirty="0"/>
              <a:t>About us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1E9B4B0-46D1-43A3-AD44-ADE07BA27781}"/>
              </a:ext>
            </a:extLst>
          </p:cNvPr>
          <p:cNvSpPr/>
          <p:nvPr/>
        </p:nvSpPr>
        <p:spPr>
          <a:xfrm>
            <a:off x="5216492" y="4398166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F270280-063D-498D-B06E-CF913473AC9E}"/>
              </a:ext>
            </a:extLst>
          </p:cNvPr>
          <p:cNvSpPr txBox="1"/>
          <p:nvPr/>
        </p:nvSpPr>
        <p:spPr>
          <a:xfrm>
            <a:off x="5216492" y="4745914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5C502F-B9DE-443D-9CAE-194930EC0AA8}"/>
              </a:ext>
            </a:extLst>
          </p:cNvPr>
          <p:cNvSpPr/>
          <p:nvPr/>
        </p:nvSpPr>
        <p:spPr>
          <a:xfrm>
            <a:off x="5216493" y="5747862"/>
            <a:ext cx="6746908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software like Aldus PageMaker including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Subtitle 22">
            <a:extLst>
              <a:ext uri="{FF2B5EF4-FFF2-40B4-BE49-F238E27FC236}">
                <a16:creationId xmlns:a16="http://schemas.microsoft.com/office/drawing/2014/main" id="{F8DA413B-E1E5-4DC3-BB27-303983B228FA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C722955-AAC9-428A-B8D5-56F0D20BA2E7}"/>
              </a:ext>
            </a:extLst>
          </p:cNvPr>
          <p:cNvSpPr/>
          <p:nvPr/>
        </p:nvSpPr>
        <p:spPr>
          <a:xfrm>
            <a:off x="8680078" y="4409860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00640A-876A-4928-8AB2-A76CD1213B00}"/>
              </a:ext>
            </a:extLst>
          </p:cNvPr>
          <p:cNvSpPr txBox="1"/>
          <p:nvPr/>
        </p:nvSpPr>
        <p:spPr>
          <a:xfrm>
            <a:off x="8680078" y="4757608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4B08C1-846D-4316-814A-A51B28EFB36C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B25781C-C3BD-4B3E-A955-ACA10BC94256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CF33E1A-9B6B-4C6A-A6D7-83363212E312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/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B9225FE-DB5D-45EA-AA99-E8E5F341CB1A}"/>
              </a:ext>
            </a:extLst>
          </p:cNvPr>
          <p:cNvSpPr/>
          <p:nvPr/>
        </p:nvSpPr>
        <p:spPr>
          <a:xfrm>
            <a:off x="724054" y="2603701"/>
            <a:ext cx="3932930" cy="221238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5DC38E7-2CD3-4026-B7EF-C6EABAE43F09}"/>
              </a:ext>
            </a:extLst>
          </p:cNvPr>
          <p:cNvGrpSpPr/>
          <p:nvPr/>
        </p:nvGrpSpPr>
        <p:grpSpPr>
          <a:xfrm>
            <a:off x="588916" y="2450621"/>
            <a:ext cx="4179153" cy="3648431"/>
            <a:chOff x="9715500" y="2806700"/>
            <a:chExt cx="17149750" cy="14971881"/>
          </a:xfrm>
          <a:effectLst>
            <a:reflection blurRad="6350" stA="12000" endPos="13000" dir="5400000" sy="-100000" algn="bl" rotWithShape="0"/>
          </a:effectLst>
        </p:grpSpPr>
        <p:sp>
          <p:nvSpPr>
            <p:cNvPr id="27" name="Shape 6">
              <a:extLst>
                <a:ext uri="{FF2B5EF4-FFF2-40B4-BE49-F238E27FC236}">
                  <a16:creationId xmlns:a16="http://schemas.microsoft.com/office/drawing/2014/main" id="{C8C308B3-05C7-4D0B-B35B-0C3C232B12CF}"/>
                </a:ext>
              </a:extLst>
            </p:cNvPr>
            <p:cNvSpPr/>
            <p:nvPr/>
          </p:nvSpPr>
          <p:spPr>
            <a:xfrm>
              <a:off x="15359688" y="17508255"/>
              <a:ext cx="5845248" cy="27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18" y="7200"/>
                  </a:moveTo>
                  <a:lnTo>
                    <a:pt x="21600" y="0"/>
                  </a:lnTo>
                  <a:cubicBezTo>
                    <a:pt x="21575" y="2780"/>
                    <a:pt x="21355" y="12687"/>
                    <a:pt x="20651" y="13859"/>
                  </a:cubicBezTo>
                  <a:cubicBezTo>
                    <a:pt x="19347" y="16026"/>
                    <a:pt x="17405" y="15717"/>
                    <a:pt x="17405" y="15717"/>
                  </a:cubicBezTo>
                  <a:lnTo>
                    <a:pt x="12405" y="15717"/>
                  </a:lnTo>
                  <a:lnTo>
                    <a:pt x="9195" y="15717"/>
                  </a:lnTo>
                  <a:lnTo>
                    <a:pt x="4195" y="15717"/>
                  </a:lnTo>
                  <a:cubicBezTo>
                    <a:pt x="4195" y="15717"/>
                    <a:pt x="2253" y="16026"/>
                    <a:pt x="949" y="13859"/>
                  </a:cubicBezTo>
                  <a:cubicBezTo>
                    <a:pt x="245" y="12687"/>
                    <a:pt x="25" y="4217"/>
                    <a:pt x="0" y="1437"/>
                  </a:cubicBezTo>
                  <a:lnTo>
                    <a:pt x="82" y="5385"/>
                  </a:lnTo>
                  <a:cubicBezTo>
                    <a:pt x="82" y="5385"/>
                    <a:pt x="124" y="14404"/>
                    <a:pt x="496" y="17423"/>
                  </a:cubicBezTo>
                  <a:cubicBezTo>
                    <a:pt x="868" y="20442"/>
                    <a:pt x="2101" y="21600"/>
                    <a:pt x="2983" y="21600"/>
                  </a:cubicBezTo>
                  <a:cubicBezTo>
                    <a:pt x="3502" y="21600"/>
                    <a:pt x="6673" y="21600"/>
                    <a:pt x="9195" y="21600"/>
                  </a:cubicBezTo>
                  <a:cubicBezTo>
                    <a:pt x="10959" y="21600"/>
                    <a:pt x="12405" y="21600"/>
                    <a:pt x="12405" y="21600"/>
                  </a:cubicBezTo>
                  <a:cubicBezTo>
                    <a:pt x="14927" y="21600"/>
                    <a:pt x="18098" y="21600"/>
                    <a:pt x="18617" y="21600"/>
                  </a:cubicBezTo>
                  <a:cubicBezTo>
                    <a:pt x="19499" y="21600"/>
                    <a:pt x="20732" y="20442"/>
                    <a:pt x="21104" y="17423"/>
                  </a:cubicBezTo>
                  <a:cubicBezTo>
                    <a:pt x="21476" y="14404"/>
                    <a:pt x="21518" y="7200"/>
                    <a:pt x="21518" y="7200"/>
                  </a:cubicBezTo>
                  <a:close/>
                </a:path>
              </a:pathLst>
            </a:custGeom>
            <a:solidFill>
              <a:srgbClr val="32373C">
                <a:alpha val="1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 6">
              <a:extLst>
                <a:ext uri="{FF2B5EF4-FFF2-40B4-BE49-F238E27FC236}">
                  <a16:creationId xmlns:a16="http://schemas.microsoft.com/office/drawing/2014/main" id="{964CA3B9-4D84-4BD0-8610-A26A4FF615C9}"/>
                </a:ext>
              </a:extLst>
            </p:cNvPr>
            <p:cNvSpPr/>
            <p:nvPr/>
          </p:nvSpPr>
          <p:spPr>
            <a:xfrm>
              <a:off x="15328900" y="17437100"/>
              <a:ext cx="5906824" cy="27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18" y="7200"/>
                  </a:moveTo>
                  <a:lnTo>
                    <a:pt x="21600" y="0"/>
                  </a:lnTo>
                  <a:cubicBezTo>
                    <a:pt x="21575" y="2780"/>
                    <a:pt x="21355" y="12687"/>
                    <a:pt x="20651" y="13859"/>
                  </a:cubicBezTo>
                  <a:cubicBezTo>
                    <a:pt x="19347" y="16026"/>
                    <a:pt x="17405" y="15717"/>
                    <a:pt x="17405" y="15717"/>
                  </a:cubicBezTo>
                  <a:lnTo>
                    <a:pt x="12405" y="15717"/>
                  </a:lnTo>
                  <a:lnTo>
                    <a:pt x="9195" y="15717"/>
                  </a:lnTo>
                  <a:lnTo>
                    <a:pt x="4195" y="15717"/>
                  </a:lnTo>
                  <a:cubicBezTo>
                    <a:pt x="4195" y="15717"/>
                    <a:pt x="2253" y="16026"/>
                    <a:pt x="949" y="13859"/>
                  </a:cubicBezTo>
                  <a:cubicBezTo>
                    <a:pt x="245" y="12687"/>
                    <a:pt x="25" y="4217"/>
                    <a:pt x="0" y="1437"/>
                  </a:cubicBezTo>
                  <a:lnTo>
                    <a:pt x="82" y="5385"/>
                  </a:lnTo>
                  <a:cubicBezTo>
                    <a:pt x="82" y="5385"/>
                    <a:pt x="124" y="14404"/>
                    <a:pt x="496" y="17423"/>
                  </a:cubicBezTo>
                  <a:cubicBezTo>
                    <a:pt x="868" y="20442"/>
                    <a:pt x="2101" y="21600"/>
                    <a:pt x="2983" y="21600"/>
                  </a:cubicBezTo>
                  <a:cubicBezTo>
                    <a:pt x="3502" y="21600"/>
                    <a:pt x="6673" y="21600"/>
                    <a:pt x="9195" y="21600"/>
                  </a:cubicBezTo>
                  <a:cubicBezTo>
                    <a:pt x="10959" y="21600"/>
                    <a:pt x="12405" y="21600"/>
                    <a:pt x="12405" y="21600"/>
                  </a:cubicBezTo>
                  <a:cubicBezTo>
                    <a:pt x="14927" y="21600"/>
                    <a:pt x="18098" y="21600"/>
                    <a:pt x="18617" y="21600"/>
                  </a:cubicBezTo>
                  <a:cubicBezTo>
                    <a:pt x="19499" y="21600"/>
                    <a:pt x="20732" y="20442"/>
                    <a:pt x="21104" y="17423"/>
                  </a:cubicBezTo>
                  <a:cubicBezTo>
                    <a:pt x="21476" y="14404"/>
                    <a:pt x="21518" y="7200"/>
                    <a:pt x="21518" y="7200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30000"/>
                  </a:srgbClr>
                </a:gs>
                <a:gs pos="76000">
                  <a:srgbClr val="32373C">
                    <a:alpha val="80000"/>
                  </a:srgbClr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" name="Shape 7">
              <a:extLst>
                <a:ext uri="{FF2B5EF4-FFF2-40B4-BE49-F238E27FC236}">
                  <a16:creationId xmlns:a16="http://schemas.microsoft.com/office/drawing/2014/main" id="{54F30574-BA19-4137-B648-C5E6D279634D}"/>
                </a:ext>
              </a:extLst>
            </p:cNvPr>
            <p:cNvSpPr/>
            <p:nvPr/>
          </p:nvSpPr>
          <p:spPr>
            <a:xfrm>
              <a:off x="9715500" y="13195300"/>
              <a:ext cx="17149658" cy="1938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82"/>
                  </a:moveTo>
                  <a:cubicBezTo>
                    <a:pt x="0" y="18816"/>
                    <a:pt x="315" y="21600"/>
                    <a:pt x="703" y="21600"/>
                  </a:cubicBezTo>
                  <a:lnTo>
                    <a:pt x="20897" y="21600"/>
                  </a:lnTo>
                  <a:cubicBezTo>
                    <a:pt x="21285" y="21600"/>
                    <a:pt x="21600" y="18816"/>
                    <a:pt x="21600" y="15382"/>
                  </a:cubicBez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15382"/>
                    <a:pt x="0" y="15382"/>
                  </a:cubicBezTo>
                  <a:close/>
                </a:path>
              </a:pathLst>
            </a:custGeom>
            <a:gradFill>
              <a:gsLst>
                <a:gs pos="0">
                  <a:srgbClr val="C8CBCF"/>
                </a:gs>
                <a:gs pos="100000">
                  <a:srgbClr val="E7E7E8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0" name="Shape 8">
              <a:extLst>
                <a:ext uri="{FF2B5EF4-FFF2-40B4-BE49-F238E27FC236}">
                  <a16:creationId xmlns:a16="http://schemas.microsoft.com/office/drawing/2014/main" id="{F0E94CAA-6C0B-4835-8D34-D2D7EE4223DC}"/>
                </a:ext>
              </a:extLst>
            </p:cNvPr>
            <p:cNvSpPr/>
            <p:nvPr/>
          </p:nvSpPr>
          <p:spPr>
            <a:xfrm>
              <a:off x="9715500" y="2806700"/>
              <a:ext cx="17149664" cy="10409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5" y="19911"/>
                  </a:moveTo>
                  <a:lnTo>
                    <a:pt x="1025" y="19911"/>
                  </a:lnTo>
                  <a:lnTo>
                    <a:pt x="1025" y="1737"/>
                  </a:lnTo>
                  <a:lnTo>
                    <a:pt x="20575" y="1737"/>
                  </a:lnTo>
                  <a:cubicBezTo>
                    <a:pt x="20575" y="1737"/>
                    <a:pt x="20575" y="19911"/>
                    <a:pt x="20575" y="19911"/>
                  </a:cubicBezTo>
                  <a:close/>
                  <a:moveTo>
                    <a:pt x="20897" y="0"/>
                  </a:moveTo>
                  <a:lnTo>
                    <a:pt x="703" y="0"/>
                  </a:lnTo>
                  <a:cubicBezTo>
                    <a:pt x="315" y="0"/>
                    <a:pt x="0" y="518"/>
                    <a:pt x="0" y="1158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158"/>
                  </a:lnTo>
                  <a:cubicBezTo>
                    <a:pt x="21600" y="518"/>
                    <a:pt x="21285" y="0"/>
                    <a:pt x="20897" y="0"/>
                  </a:cubicBezTo>
                  <a:close/>
                </a:path>
              </a:pathLst>
            </a:custGeom>
            <a:gradFill>
              <a:gsLst>
                <a:gs pos="6000">
                  <a:srgbClr val="32373C"/>
                </a:gs>
                <a:gs pos="62000">
                  <a:srgbClr val="000000"/>
                </a:gs>
              </a:gsLst>
              <a:lin ang="18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" name="Shape 9">
              <a:extLst>
                <a:ext uri="{FF2B5EF4-FFF2-40B4-BE49-F238E27FC236}">
                  <a16:creationId xmlns:a16="http://schemas.microsoft.com/office/drawing/2014/main" id="{C8CA27CB-895A-4166-9323-ADEE5A9B3946}"/>
                </a:ext>
              </a:extLst>
            </p:cNvPr>
            <p:cNvSpPr/>
            <p:nvPr/>
          </p:nvSpPr>
          <p:spPr>
            <a:xfrm>
              <a:off x="15354299" y="17487900"/>
              <a:ext cx="5862725" cy="18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600" extrusionOk="0">
                  <a:moveTo>
                    <a:pt x="21512" y="0"/>
                  </a:moveTo>
                  <a:cubicBezTo>
                    <a:pt x="21499" y="3516"/>
                    <a:pt x="21438" y="9477"/>
                    <a:pt x="21185" y="12548"/>
                  </a:cubicBezTo>
                  <a:cubicBezTo>
                    <a:pt x="20811" y="17077"/>
                    <a:pt x="19488" y="18813"/>
                    <a:pt x="18603" y="18813"/>
                  </a:cubicBezTo>
                  <a:cubicBezTo>
                    <a:pt x="18082" y="18813"/>
                    <a:pt x="14899" y="18813"/>
                    <a:pt x="12368" y="18813"/>
                  </a:cubicBezTo>
                  <a:cubicBezTo>
                    <a:pt x="12368" y="18813"/>
                    <a:pt x="10917" y="18813"/>
                    <a:pt x="9148" y="18813"/>
                  </a:cubicBezTo>
                  <a:cubicBezTo>
                    <a:pt x="6617" y="18813"/>
                    <a:pt x="3434" y="18813"/>
                    <a:pt x="2913" y="18813"/>
                  </a:cubicBezTo>
                  <a:cubicBezTo>
                    <a:pt x="2028" y="18813"/>
                    <a:pt x="705" y="17077"/>
                    <a:pt x="331" y="12548"/>
                  </a:cubicBezTo>
                  <a:cubicBezTo>
                    <a:pt x="78" y="9477"/>
                    <a:pt x="17" y="3516"/>
                    <a:pt x="4" y="0"/>
                  </a:cubicBezTo>
                  <a:lnTo>
                    <a:pt x="2" y="0"/>
                  </a:lnTo>
                  <a:cubicBezTo>
                    <a:pt x="2" y="0"/>
                    <a:pt x="-42" y="10806"/>
                    <a:pt x="331" y="15335"/>
                  </a:cubicBezTo>
                  <a:cubicBezTo>
                    <a:pt x="705" y="19864"/>
                    <a:pt x="2028" y="21600"/>
                    <a:pt x="2913" y="21600"/>
                  </a:cubicBezTo>
                  <a:cubicBezTo>
                    <a:pt x="3434" y="21600"/>
                    <a:pt x="6617" y="21600"/>
                    <a:pt x="9148" y="21600"/>
                  </a:cubicBezTo>
                  <a:cubicBezTo>
                    <a:pt x="10917" y="21600"/>
                    <a:pt x="12368" y="21600"/>
                    <a:pt x="12368" y="21600"/>
                  </a:cubicBezTo>
                  <a:cubicBezTo>
                    <a:pt x="14899" y="21600"/>
                    <a:pt x="18082" y="21600"/>
                    <a:pt x="18603" y="21600"/>
                  </a:cubicBezTo>
                  <a:cubicBezTo>
                    <a:pt x="19488" y="21600"/>
                    <a:pt x="20811" y="19864"/>
                    <a:pt x="21185" y="15335"/>
                  </a:cubicBezTo>
                  <a:cubicBezTo>
                    <a:pt x="21558" y="10806"/>
                    <a:pt x="21514" y="0"/>
                    <a:pt x="21514" y="0"/>
                  </a:cubicBezTo>
                  <a:cubicBezTo>
                    <a:pt x="21514" y="0"/>
                    <a:pt x="21512" y="0"/>
                    <a:pt x="21512" y="0"/>
                  </a:cubicBezTo>
                  <a:close/>
                </a:path>
              </a:pathLst>
            </a:custGeom>
            <a:solidFill>
              <a:srgbClr val="000000">
                <a:alpha val="7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" name="Shape 10">
              <a:extLst>
                <a:ext uri="{FF2B5EF4-FFF2-40B4-BE49-F238E27FC236}">
                  <a16:creationId xmlns:a16="http://schemas.microsoft.com/office/drawing/2014/main" id="{8C9C3DD4-DE96-4F77-AD49-491BF262B16C}"/>
                </a:ext>
              </a:extLst>
            </p:cNvPr>
            <p:cNvSpPr/>
            <p:nvPr/>
          </p:nvSpPr>
          <p:spPr>
            <a:xfrm>
              <a:off x="15328899" y="15125700"/>
              <a:ext cx="5908375" cy="2437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9" h="21568" extrusionOk="0">
                  <a:moveTo>
                    <a:pt x="20738" y="19920"/>
                  </a:moveTo>
                  <a:cubicBezTo>
                    <a:pt x="20559" y="19543"/>
                    <a:pt x="18693" y="15429"/>
                    <a:pt x="18281" y="13714"/>
                  </a:cubicBezTo>
                  <a:cubicBezTo>
                    <a:pt x="17870" y="12000"/>
                    <a:pt x="17568" y="0"/>
                    <a:pt x="17568" y="0"/>
                  </a:cubicBezTo>
                  <a:lnTo>
                    <a:pt x="12013" y="0"/>
                  </a:lnTo>
                  <a:lnTo>
                    <a:pt x="8905" y="0"/>
                  </a:lnTo>
                  <a:lnTo>
                    <a:pt x="3350" y="0"/>
                  </a:lnTo>
                  <a:cubicBezTo>
                    <a:pt x="3350" y="0"/>
                    <a:pt x="3048" y="12000"/>
                    <a:pt x="2637" y="13714"/>
                  </a:cubicBezTo>
                  <a:cubicBezTo>
                    <a:pt x="2225" y="15429"/>
                    <a:pt x="359" y="19543"/>
                    <a:pt x="180" y="19920"/>
                  </a:cubicBezTo>
                  <a:cubicBezTo>
                    <a:pt x="2" y="20297"/>
                    <a:pt x="-341" y="21120"/>
                    <a:pt x="921" y="21360"/>
                  </a:cubicBezTo>
                  <a:cubicBezTo>
                    <a:pt x="2184" y="21600"/>
                    <a:pt x="4064" y="21566"/>
                    <a:pt x="4064" y="21566"/>
                  </a:cubicBezTo>
                  <a:lnTo>
                    <a:pt x="8905" y="21566"/>
                  </a:lnTo>
                  <a:lnTo>
                    <a:pt x="12013" y="21566"/>
                  </a:lnTo>
                  <a:lnTo>
                    <a:pt x="16854" y="21566"/>
                  </a:lnTo>
                  <a:cubicBezTo>
                    <a:pt x="16854" y="21566"/>
                    <a:pt x="18734" y="21600"/>
                    <a:pt x="19997" y="21360"/>
                  </a:cubicBezTo>
                  <a:cubicBezTo>
                    <a:pt x="21259" y="21120"/>
                    <a:pt x="20916" y="20297"/>
                    <a:pt x="20738" y="19920"/>
                  </a:cubicBezTo>
                  <a:close/>
                </a:path>
              </a:pathLst>
            </a:custGeom>
            <a:gradFill>
              <a:gsLst>
                <a:gs pos="66000">
                  <a:srgbClr val="A4A7A8"/>
                </a:gs>
                <a:gs pos="0">
                  <a:srgbClr val="A4A7A8"/>
                </a:gs>
                <a:gs pos="34000">
                  <a:srgbClr val="F5F8FA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 11">
              <a:extLst>
                <a:ext uri="{FF2B5EF4-FFF2-40B4-BE49-F238E27FC236}">
                  <a16:creationId xmlns:a16="http://schemas.microsoft.com/office/drawing/2014/main" id="{9B879489-7BCC-43C1-B7B2-F76BCE31051B}"/>
                </a:ext>
              </a:extLst>
            </p:cNvPr>
            <p:cNvSpPr/>
            <p:nvPr/>
          </p:nvSpPr>
          <p:spPr>
            <a:xfrm>
              <a:off x="15328899" y="15125700"/>
              <a:ext cx="5908375" cy="2437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9" h="21568" extrusionOk="0">
                  <a:moveTo>
                    <a:pt x="20738" y="19920"/>
                  </a:moveTo>
                  <a:cubicBezTo>
                    <a:pt x="20559" y="19543"/>
                    <a:pt x="18693" y="15429"/>
                    <a:pt x="18281" y="13714"/>
                  </a:cubicBezTo>
                  <a:cubicBezTo>
                    <a:pt x="17870" y="12000"/>
                    <a:pt x="17568" y="0"/>
                    <a:pt x="17568" y="0"/>
                  </a:cubicBezTo>
                  <a:lnTo>
                    <a:pt x="12013" y="0"/>
                  </a:lnTo>
                  <a:lnTo>
                    <a:pt x="8905" y="0"/>
                  </a:lnTo>
                  <a:lnTo>
                    <a:pt x="3350" y="0"/>
                  </a:lnTo>
                  <a:cubicBezTo>
                    <a:pt x="3350" y="0"/>
                    <a:pt x="3048" y="12000"/>
                    <a:pt x="2637" y="13714"/>
                  </a:cubicBezTo>
                  <a:cubicBezTo>
                    <a:pt x="2225" y="15429"/>
                    <a:pt x="359" y="19543"/>
                    <a:pt x="180" y="19920"/>
                  </a:cubicBezTo>
                  <a:cubicBezTo>
                    <a:pt x="2" y="20297"/>
                    <a:pt x="-341" y="21120"/>
                    <a:pt x="921" y="21360"/>
                  </a:cubicBezTo>
                  <a:cubicBezTo>
                    <a:pt x="2184" y="21600"/>
                    <a:pt x="4064" y="21566"/>
                    <a:pt x="4064" y="21566"/>
                  </a:cubicBezTo>
                  <a:lnTo>
                    <a:pt x="8905" y="21566"/>
                  </a:lnTo>
                  <a:lnTo>
                    <a:pt x="12013" y="21566"/>
                  </a:lnTo>
                  <a:lnTo>
                    <a:pt x="16854" y="21566"/>
                  </a:lnTo>
                  <a:cubicBezTo>
                    <a:pt x="16854" y="21566"/>
                    <a:pt x="18734" y="21600"/>
                    <a:pt x="19997" y="21360"/>
                  </a:cubicBezTo>
                  <a:cubicBezTo>
                    <a:pt x="21259" y="21120"/>
                    <a:pt x="20916" y="20297"/>
                    <a:pt x="20738" y="19920"/>
                  </a:cubicBezTo>
                  <a:close/>
                </a:path>
              </a:pathLst>
            </a:custGeom>
            <a:gradFill>
              <a:gsLst>
                <a:gs pos="65000">
                  <a:srgbClr val="000000">
                    <a:alpha val="30000"/>
                  </a:srgbClr>
                </a:gs>
                <a:gs pos="36000">
                  <a:srgbClr val="FFFFFF">
                    <a:alpha val="0"/>
                  </a:srgbClr>
                </a:gs>
                <a:gs pos="95000">
                  <a:srgbClr val="FFFFFF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12">
              <a:extLst>
                <a:ext uri="{FF2B5EF4-FFF2-40B4-BE49-F238E27FC236}">
                  <a16:creationId xmlns:a16="http://schemas.microsoft.com/office/drawing/2014/main" id="{2039E950-2BDD-4026-BE77-42A264E39826}"/>
                </a:ext>
              </a:extLst>
            </p:cNvPr>
            <p:cNvSpPr/>
            <p:nvPr/>
          </p:nvSpPr>
          <p:spPr>
            <a:xfrm>
              <a:off x="15328900" y="17462500"/>
              <a:ext cx="5909232" cy="18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600" extrusionOk="0">
                  <a:moveTo>
                    <a:pt x="21515" y="0"/>
                  </a:moveTo>
                  <a:lnTo>
                    <a:pt x="21512" y="0"/>
                  </a:lnTo>
                  <a:cubicBezTo>
                    <a:pt x="21487" y="4170"/>
                    <a:pt x="21268" y="8231"/>
                    <a:pt x="20567" y="9989"/>
                  </a:cubicBezTo>
                  <a:cubicBezTo>
                    <a:pt x="19268" y="13239"/>
                    <a:pt x="17335" y="12776"/>
                    <a:pt x="17335" y="12776"/>
                  </a:cubicBezTo>
                  <a:lnTo>
                    <a:pt x="12356" y="12776"/>
                  </a:lnTo>
                  <a:lnTo>
                    <a:pt x="9160" y="12776"/>
                  </a:lnTo>
                  <a:lnTo>
                    <a:pt x="4181" y="12776"/>
                  </a:lnTo>
                  <a:cubicBezTo>
                    <a:pt x="4181" y="12776"/>
                    <a:pt x="2248" y="13239"/>
                    <a:pt x="949" y="9989"/>
                  </a:cubicBezTo>
                  <a:cubicBezTo>
                    <a:pt x="248" y="8231"/>
                    <a:pt x="29" y="4170"/>
                    <a:pt x="4" y="0"/>
                  </a:cubicBezTo>
                  <a:lnTo>
                    <a:pt x="1" y="0"/>
                  </a:lnTo>
                  <a:cubicBezTo>
                    <a:pt x="1" y="0"/>
                    <a:pt x="-42" y="10806"/>
                    <a:pt x="328" y="15335"/>
                  </a:cubicBezTo>
                  <a:cubicBezTo>
                    <a:pt x="699" y="19864"/>
                    <a:pt x="2096" y="21600"/>
                    <a:pt x="2974" y="21600"/>
                  </a:cubicBezTo>
                  <a:cubicBezTo>
                    <a:pt x="3491" y="21600"/>
                    <a:pt x="6649" y="21600"/>
                    <a:pt x="9160" y="21600"/>
                  </a:cubicBezTo>
                  <a:cubicBezTo>
                    <a:pt x="10916" y="21600"/>
                    <a:pt x="12356" y="21600"/>
                    <a:pt x="12356" y="21600"/>
                  </a:cubicBezTo>
                  <a:cubicBezTo>
                    <a:pt x="14867" y="21600"/>
                    <a:pt x="18025" y="21600"/>
                    <a:pt x="18542" y="21600"/>
                  </a:cubicBezTo>
                  <a:cubicBezTo>
                    <a:pt x="19420" y="21600"/>
                    <a:pt x="20817" y="19864"/>
                    <a:pt x="21188" y="15335"/>
                  </a:cubicBezTo>
                  <a:cubicBezTo>
                    <a:pt x="21558" y="10806"/>
                    <a:pt x="21515" y="0"/>
                    <a:pt x="21515" y="0"/>
                  </a:cubicBezTo>
                  <a:close/>
                </a:path>
              </a:pathLst>
            </a:custGeom>
            <a:gradFill>
              <a:gsLst>
                <a:gs pos="0">
                  <a:srgbClr val="6A6A6A"/>
                </a:gs>
                <a:gs pos="87000">
                  <a:srgbClr val="F5F8FA"/>
                </a:gs>
                <a:gs pos="13000">
                  <a:srgbClr val="F5F8FA"/>
                </a:gs>
                <a:gs pos="100000">
                  <a:srgbClr val="6A6A6A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13">
              <a:extLst>
                <a:ext uri="{FF2B5EF4-FFF2-40B4-BE49-F238E27FC236}">
                  <a16:creationId xmlns:a16="http://schemas.microsoft.com/office/drawing/2014/main" id="{AFCC6E24-83F2-4A96-AF56-3C713E4E6E8A}"/>
                </a:ext>
              </a:extLst>
            </p:cNvPr>
            <p:cNvSpPr/>
            <p:nvPr/>
          </p:nvSpPr>
          <p:spPr>
            <a:xfrm>
              <a:off x="15328900" y="16014700"/>
              <a:ext cx="2250215" cy="1550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4" h="21549" extrusionOk="0">
                  <a:moveTo>
                    <a:pt x="9190" y="0"/>
                  </a:moveTo>
                  <a:cubicBezTo>
                    <a:pt x="8788" y="0"/>
                    <a:pt x="8391" y="32"/>
                    <a:pt x="7999" y="92"/>
                  </a:cubicBezTo>
                  <a:cubicBezTo>
                    <a:pt x="7690" y="4243"/>
                    <a:pt x="7297" y="8100"/>
                    <a:pt x="6856" y="9211"/>
                  </a:cubicBezTo>
                  <a:cubicBezTo>
                    <a:pt x="5786" y="11904"/>
                    <a:pt x="933" y="18368"/>
                    <a:pt x="470" y="18961"/>
                  </a:cubicBezTo>
                  <a:cubicBezTo>
                    <a:pt x="6" y="19553"/>
                    <a:pt x="-886" y="20846"/>
                    <a:pt x="2396" y="21223"/>
                  </a:cubicBezTo>
                  <a:cubicBezTo>
                    <a:pt x="5678" y="21600"/>
                    <a:pt x="10566" y="21546"/>
                    <a:pt x="10566" y="21546"/>
                  </a:cubicBezTo>
                  <a:lnTo>
                    <a:pt x="20377" y="21546"/>
                  </a:lnTo>
                  <a:cubicBezTo>
                    <a:pt x="20596" y="20209"/>
                    <a:pt x="20714" y="18811"/>
                    <a:pt x="20714" y="17372"/>
                  </a:cubicBezTo>
                  <a:cubicBezTo>
                    <a:pt x="20714" y="7778"/>
                    <a:pt x="15555" y="0"/>
                    <a:pt x="9190" y="0"/>
                  </a:cubicBezTo>
                  <a:close/>
                </a:path>
              </a:pathLst>
            </a:custGeom>
            <a:gradFill flip="none" rotWithShape="1">
              <a:gsLst>
                <a:gs pos="94000">
                  <a:srgbClr val="F5F8FA"/>
                </a:gs>
                <a:gs pos="35000">
                  <a:srgbClr val="FFFFFF">
                    <a:alpha val="0"/>
                  </a:srgbClr>
                </a:gs>
              </a:gsLst>
              <a:lin ang="9000000" scaled="0"/>
              <a:tileRect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14">
              <a:extLst>
                <a:ext uri="{FF2B5EF4-FFF2-40B4-BE49-F238E27FC236}">
                  <a16:creationId xmlns:a16="http://schemas.microsoft.com/office/drawing/2014/main" id="{578EB454-7F2E-4A3B-8A1D-693C690123F8}"/>
                </a:ext>
              </a:extLst>
            </p:cNvPr>
            <p:cNvSpPr/>
            <p:nvPr/>
          </p:nvSpPr>
          <p:spPr>
            <a:xfrm>
              <a:off x="18986500" y="16014700"/>
              <a:ext cx="2250216" cy="1550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4" h="21549" extrusionOk="0">
                  <a:moveTo>
                    <a:pt x="11524" y="0"/>
                  </a:moveTo>
                  <a:cubicBezTo>
                    <a:pt x="11926" y="0"/>
                    <a:pt x="12323" y="32"/>
                    <a:pt x="12715" y="92"/>
                  </a:cubicBezTo>
                  <a:cubicBezTo>
                    <a:pt x="13024" y="4243"/>
                    <a:pt x="13417" y="8100"/>
                    <a:pt x="13858" y="9211"/>
                  </a:cubicBezTo>
                  <a:cubicBezTo>
                    <a:pt x="14928" y="11904"/>
                    <a:pt x="19781" y="18368"/>
                    <a:pt x="20244" y="18961"/>
                  </a:cubicBezTo>
                  <a:cubicBezTo>
                    <a:pt x="20708" y="19553"/>
                    <a:pt x="21600" y="20846"/>
                    <a:pt x="18318" y="21223"/>
                  </a:cubicBezTo>
                  <a:cubicBezTo>
                    <a:pt x="15036" y="21600"/>
                    <a:pt x="10148" y="21546"/>
                    <a:pt x="10148" y="21546"/>
                  </a:cubicBezTo>
                  <a:lnTo>
                    <a:pt x="337" y="21546"/>
                  </a:lnTo>
                  <a:cubicBezTo>
                    <a:pt x="118" y="20209"/>
                    <a:pt x="0" y="18811"/>
                    <a:pt x="0" y="17372"/>
                  </a:cubicBezTo>
                  <a:cubicBezTo>
                    <a:pt x="0" y="7778"/>
                    <a:pt x="5159" y="0"/>
                    <a:pt x="11524" y="0"/>
                  </a:cubicBezTo>
                  <a:close/>
                </a:path>
              </a:pathLst>
            </a:custGeom>
            <a:gradFill flip="none" rotWithShape="1">
              <a:gsLst>
                <a:gs pos="78000">
                  <a:srgbClr val="EEEFF1">
                    <a:alpha val="0"/>
                  </a:srgbClr>
                </a:gs>
                <a:gs pos="21000">
                  <a:srgbClr val="F5F8FA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Shape 15">
              <a:extLst>
                <a:ext uri="{FF2B5EF4-FFF2-40B4-BE49-F238E27FC236}">
                  <a16:creationId xmlns:a16="http://schemas.microsoft.com/office/drawing/2014/main" id="{29FD58BB-70B3-4EDE-81A8-E5BA54D013CA}"/>
                </a:ext>
              </a:extLst>
            </p:cNvPr>
            <p:cNvSpPr/>
            <p:nvPr/>
          </p:nvSpPr>
          <p:spPr>
            <a:xfrm>
              <a:off x="17729200" y="2806700"/>
              <a:ext cx="9136050" cy="10409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58"/>
                  </a:moveTo>
                  <a:cubicBezTo>
                    <a:pt x="21600" y="518"/>
                    <a:pt x="21009" y="0"/>
                    <a:pt x="20281" y="0"/>
                  </a:cubicBezTo>
                  <a:lnTo>
                    <a:pt x="13897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1158"/>
                    <a:pt x="21600" y="1158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91000">
                  <a:srgbClr val="FFFFFF">
                    <a:alpha val="15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 16">
              <a:extLst>
                <a:ext uri="{FF2B5EF4-FFF2-40B4-BE49-F238E27FC236}">
                  <a16:creationId xmlns:a16="http://schemas.microsoft.com/office/drawing/2014/main" id="{589C56EF-11E9-42DF-BE5B-B22D24F7819A}"/>
                </a:ext>
              </a:extLst>
            </p:cNvPr>
            <p:cNvSpPr/>
            <p:nvPr/>
          </p:nvSpPr>
          <p:spPr>
            <a:xfrm>
              <a:off x="9715500" y="13220700"/>
              <a:ext cx="17149658" cy="23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E1E1E3">
                    <a:alpha val="0"/>
                  </a:srgbClr>
                </a:gs>
                <a:gs pos="100000">
                  <a:srgbClr val="9EA0A4">
                    <a:alpha val="0"/>
                  </a:srgbClr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4" name="Shape 17">
              <a:extLst>
                <a:ext uri="{FF2B5EF4-FFF2-40B4-BE49-F238E27FC236}">
                  <a16:creationId xmlns:a16="http://schemas.microsoft.com/office/drawing/2014/main" id="{D98F0285-5599-4BAF-9A35-68EC412FD109}"/>
                </a:ext>
              </a:extLst>
            </p:cNvPr>
            <p:cNvSpPr/>
            <p:nvPr/>
          </p:nvSpPr>
          <p:spPr>
            <a:xfrm>
              <a:off x="18173700" y="3009900"/>
              <a:ext cx="222432" cy="222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7" y="2883"/>
                  </a:moveTo>
                  <a:cubicBezTo>
                    <a:pt x="12953" y="-961"/>
                    <a:pt x="6723" y="-961"/>
                    <a:pt x="2882" y="2883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7" y="16797"/>
                  </a:cubicBezTo>
                  <a:cubicBezTo>
                    <a:pt x="20637" y="12953"/>
                    <a:pt x="20639" y="6723"/>
                    <a:pt x="16797" y="2883"/>
                  </a:cubicBezTo>
                  <a:close/>
                </a:path>
              </a:pathLst>
            </a:custGeom>
            <a:gradFill>
              <a:gsLst>
                <a:gs pos="28000">
                  <a:srgbClr val="666666"/>
                </a:gs>
                <a:gs pos="86000">
                  <a:srgbClr val="090909"/>
                </a:gs>
              </a:gsLst>
              <a:lin ang="3558017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 18">
              <a:extLst>
                <a:ext uri="{FF2B5EF4-FFF2-40B4-BE49-F238E27FC236}">
                  <a16:creationId xmlns:a16="http://schemas.microsoft.com/office/drawing/2014/main" id="{2934E5F4-E908-42E2-83A2-0E0C0EE136E0}"/>
                </a:ext>
              </a:extLst>
            </p:cNvPr>
            <p:cNvSpPr/>
            <p:nvPr/>
          </p:nvSpPr>
          <p:spPr>
            <a:xfrm>
              <a:off x="18199100" y="3035300"/>
              <a:ext cx="175264" cy="175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0000">
                  <a:srgbClr val="474747"/>
                </a:gs>
                <a:gs pos="70000">
                  <a:srgbClr val="060606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 19">
              <a:extLst>
                <a:ext uri="{FF2B5EF4-FFF2-40B4-BE49-F238E27FC236}">
                  <a16:creationId xmlns:a16="http://schemas.microsoft.com/office/drawing/2014/main" id="{A70087E9-179B-4142-ABBB-A86EDE1B7E27}"/>
                </a:ext>
              </a:extLst>
            </p:cNvPr>
            <p:cNvSpPr/>
            <p:nvPr/>
          </p:nvSpPr>
          <p:spPr>
            <a:xfrm>
              <a:off x="18262600" y="3098800"/>
              <a:ext cx="43089" cy="43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Autofit/>
          </a:bodyPr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54" name="Subtitle 22">
            <a:extLst>
              <a:ext uri="{FF2B5EF4-FFF2-40B4-BE49-F238E27FC236}">
                <a16:creationId xmlns:a16="http://schemas.microsoft.com/office/drawing/2014/main" id="{A2310F99-EEEF-4181-AB0C-801C5FB8FD6D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9F6B6FC-57EA-478A-AFE5-989E2D760A0B}"/>
              </a:ext>
            </a:extLst>
          </p:cNvPr>
          <p:cNvSpPr/>
          <p:nvPr/>
        </p:nvSpPr>
        <p:spPr>
          <a:xfrm>
            <a:off x="5058210" y="2450621"/>
            <a:ext cx="6544875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a PageMaker including versions of Lorem Ipsum.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24A0B6-F26C-40DA-A4EE-30CE56117BDF}"/>
              </a:ext>
            </a:extLst>
          </p:cNvPr>
          <p:cNvCxnSpPr>
            <a:cxnSpLocks/>
          </p:cNvCxnSpPr>
          <p:nvPr/>
        </p:nvCxnSpPr>
        <p:spPr>
          <a:xfrm>
            <a:off x="5188207" y="3227135"/>
            <a:ext cx="6414878" cy="0"/>
          </a:xfrm>
          <a:prstGeom prst="line">
            <a:avLst/>
          </a:prstGeom>
          <a:ln w="285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AA0A638-B2C7-4BEC-8067-3A8406562FFF}"/>
              </a:ext>
            </a:extLst>
          </p:cNvPr>
          <p:cNvSpPr/>
          <p:nvPr/>
        </p:nvSpPr>
        <p:spPr>
          <a:xfrm>
            <a:off x="5188207" y="3695700"/>
            <a:ext cx="3056480" cy="1775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CA19-C9BA-4CDF-BE09-6ADC92658995}"/>
              </a:ext>
            </a:extLst>
          </p:cNvPr>
          <p:cNvSpPr/>
          <p:nvPr/>
        </p:nvSpPr>
        <p:spPr>
          <a:xfrm>
            <a:off x="8546605" y="3695700"/>
            <a:ext cx="3056480" cy="17759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F9F2F3C-8956-4D51-A98B-A36B939C7683}"/>
              </a:ext>
            </a:extLst>
          </p:cNvPr>
          <p:cNvGrpSpPr/>
          <p:nvPr/>
        </p:nvGrpSpPr>
        <p:grpSpPr>
          <a:xfrm>
            <a:off x="5579879" y="4055849"/>
            <a:ext cx="2273137" cy="1055634"/>
            <a:chOff x="5029899" y="7922749"/>
            <a:chExt cx="2273137" cy="105563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6F9CFB6-5B74-4F22-B6F4-9600E6853B8B}"/>
                </a:ext>
              </a:extLst>
            </p:cNvPr>
            <p:cNvSpPr/>
            <p:nvPr/>
          </p:nvSpPr>
          <p:spPr>
            <a:xfrm>
              <a:off x="5029899" y="7922749"/>
              <a:ext cx="19752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Quality is Value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C943D42-D5F6-4A45-992F-3E4CBFB5BD86}"/>
                </a:ext>
              </a:extLst>
            </p:cNvPr>
            <p:cNvSpPr txBox="1"/>
            <p:nvPr/>
          </p:nvSpPr>
          <p:spPr>
            <a:xfrm>
              <a:off x="5029900" y="8270497"/>
              <a:ext cx="22731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 not simply random text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has roots in a piece of classical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B508023-B26B-4FB9-B8F7-8CD2BEF34A02}"/>
              </a:ext>
            </a:extLst>
          </p:cNvPr>
          <p:cNvGrpSpPr/>
          <p:nvPr/>
        </p:nvGrpSpPr>
        <p:grpSpPr>
          <a:xfrm>
            <a:off x="8938277" y="4055849"/>
            <a:ext cx="2273137" cy="1055634"/>
            <a:chOff x="5029899" y="7922749"/>
            <a:chExt cx="2273137" cy="105563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4DCB78B-762F-4855-91EF-447FA816CD46}"/>
                </a:ext>
              </a:extLst>
            </p:cNvPr>
            <p:cNvSpPr/>
            <p:nvPr/>
          </p:nvSpPr>
          <p:spPr>
            <a:xfrm>
              <a:off x="5029899" y="7922749"/>
              <a:ext cx="19752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Quality is Value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D425A2C-7EBF-4155-96AE-3C1A6FBFBAD7}"/>
                </a:ext>
              </a:extLst>
            </p:cNvPr>
            <p:cNvSpPr txBox="1"/>
            <p:nvPr/>
          </p:nvSpPr>
          <p:spPr>
            <a:xfrm>
              <a:off x="5029900" y="8270497"/>
              <a:ext cx="22731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 not simply random text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has roots in a piece of classical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76CD4F-159D-4DF8-96EE-468CFE161F04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D4B5CFD-3376-407B-9D37-B9AEE7411863}"/>
              </a:ext>
            </a:extLst>
          </p:cNvPr>
          <p:cNvSpPr/>
          <p:nvPr/>
        </p:nvSpPr>
        <p:spPr>
          <a:xfrm>
            <a:off x="1448275" y="4136345"/>
            <a:ext cx="2824276" cy="23932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6895714-5FC6-4E16-8A56-2310B6BBF74E}"/>
              </a:ext>
            </a:extLst>
          </p:cNvPr>
          <p:cNvGrpSpPr/>
          <p:nvPr/>
        </p:nvGrpSpPr>
        <p:grpSpPr>
          <a:xfrm>
            <a:off x="1853954" y="4569286"/>
            <a:ext cx="2012919" cy="1527388"/>
            <a:chOff x="1853953" y="4607216"/>
            <a:chExt cx="2012919" cy="152738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0B04646-577D-4D67-BDB9-32EE8B4E55CF}"/>
                </a:ext>
              </a:extLst>
            </p:cNvPr>
            <p:cNvGrpSpPr/>
            <p:nvPr/>
          </p:nvGrpSpPr>
          <p:grpSpPr>
            <a:xfrm>
              <a:off x="1853953" y="4607216"/>
              <a:ext cx="2012919" cy="1036761"/>
              <a:chOff x="1247148" y="4142774"/>
              <a:chExt cx="2012919" cy="1036761"/>
            </a:xfrm>
          </p:grpSpPr>
          <p:sp>
            <p:nvSpPr>
              <p:cNvPr id="68" name="Rectangle 9">
                <a:extLst>
                  <a:ext uri="{FF2B5EF4-FFF2-40B4-BE49-F238E27FC236}">
                    <a16:creationId xmlns:a16="http://schemas.microsoft.com/office/drawing/2014/main" id="{F9E28566-DCA3-4F56-897F-CC8029327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148" y="4789022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A062B0A-7D1C-49AB-80AA-556EBA42F5BD}"/>
                  </a:ext>
                </a:extLst>
              </p:cNvPr>
              <p:cNvSpPr txBox="1"/>
              <p:nvPr/>
            </p:nvSpPr>
            <p:spPr>
              <a:xfrm>
                <a:off x="1320746" y="4142774"/>
                <a:ext cx="1865722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b="1" dirty="0" err="1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Sakawi</a:t>
                </a:r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Beda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Post Title Text</a:t>
                </a:r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7A354D05-3958-4756-9854-E49D092BD2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8898" y="4718644"/>
                <a:ext cx="1409419" cy="0"/>
              </a:xfrm>
              <a:prstGeom prst="line">
                <a:avLst/>
              </a:prstGeom>
              <a:ln w="317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CE0B025-9F55-4772-BAD5-8FA0D80B603C}"/>
                </a:ext>
              </a:extLst>
            </p:cNvPr>
            <p:cNvGrpSpPr/>
            <p:nvPr/>
          </p:nvGrpSpPr>
          <p:grpSpPr>
            <a:xfrm>
              <a:off x="2457453" y="5877520"/>
              <a:ext cx="805918" cy="257084"/>
              <a:chOff x="4052943" y="5412792"/>
              <a:chExt cx="958829" cy="305862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4A47027B-DEB8-4B1C-9F4A-CB93AB2AF3D6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7B17D773-AD29-4AF4-B98E-033DB4AB4795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AutoShape 1">
                  <a:extLst>
                    <a:ext uri="{FF2B5EF4-FFF2-40B4-BE49-F238E27FC236}">
                      <a16:creationId xmlns:a16="http://schemas.microsoft.com/office/drawing/2014/main" id="{9DACA4E5-A186-4836-A18F-9596389AF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AFD3FF76-4443-4864-8E86-A8299CCB1DB8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5A877173-E976-4774-A907-9DE714DD6695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AutoShape 21">
                  <a:extLst>
                    <a:ext uri="{FF2B5EF4-FFF2-40B4-BE49-F238E27FC236}">
                      <a16:creationId xmlns:a16="http://schemas.microsoft.com/office/drawing/2014/main" id="{CE662ABA-8B1B-42BF-9BCB-2E2A21BA80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FD08EBB7-6AAF-427E-BE76-12351AA68EFC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2E33D498-5885-4289-9C34-8B5E8C36DEA0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4" name="AutoShape 18">
                  <a:extLst>
                    <a:ext uri="{FF2B5EF4-FFF2-40B4-BE49-F238E27FC236}">
                      <a16:creationId xmlns:a16="http://schemas.microsoft.com/office/drawing/2014/main" id="{815F6531-4E49-4F93-9C12-C7405FB926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B552457C-B72D-45D0-8328-E9261E298385}"/>
              </a:ext>
            </a:extLst>
          </p:cNvPr>
          <p:cNvSpPr/>
          <p:nvPr/>
        </p:nvSpPr>
        <p:spPr>
          <a:xfrm>
            <a:off x="4683862" y="4136345"/>
            <a:ext cx="2824276" cy="23932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9E7A598-3A61-4A65-90CA-EFB5D0BB3CE0}"/>
              </a:ext>
            </a:extLst>
          </p:cNvPr>
          <p:cNvSpPr/>
          <p:nvPr/>
        </p:nvSpPr>
        <p:spPr>
          <a:xfrm>
            <a:off x="7919450" y="4136345"/>
            <a:ext cx="2824276" cy="23932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902D428-B201-41D7-971F-C06AC1DA4059}"/>
              </a:ext>
            </a:extLst>
          </p:cNvPr>
          <p:cNvGrpSpPr/>
          <p:nvPr/>
        </p:nvGrpSpPr>
        <p:grpSpPr>
          <a:xfrm>
            <a:off x="5089541" y="4569286"/>
            <a:ext cx="2012919" cy="1527388"/>
            <a:chOff x="1853953" y="4607216"/>
            <a:chExt cx="2012919" cy="1527388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1FCA347D-57D1-4768-937B-C81A9917A7CB}"/>
                </a:ext>
              </a:extLst>
            </p:cNvPr>
            <p:cNvGrpSpPr/>
            <p:nvPr/>
          </p:nvGrpSpPr>
          <p:grpSpPr>
            <a:xfrm>
              <a:off x="1853953" y="4607216"/>
              <a:ext cx="2012919" cy="1036761"/>
              <a:chOff x="1247148" y="4142774"/>
              <a:chExt cx="2012919" cy="1036761"/>
            </a:xfrm>
          </p:grpSpPr>
          <p:sp>
            <p:nvSpPr>
              <p:cNvPr id="126" name="Rectangle 9">
                <a:extLst>
                  <a:ext uri="{FF2B5EF4-FFF2-40B4-BE49-F238E27FC236}">
                    <a16:creationId xmlns:a16="http://schemas.microsoft.com/office/drawing/2014/main" id="{4F36F63E-0947-487D-8612-5D1FA5F0B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148" y="4789022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341A137A-4815-4F48-AB92-61920D352F75}"/>
                  </a:ext>
                </a:extLst>
              </p:cNvPr>
              <p:cNvSpPr txBox="1"/>
              <p:nvPr/>
            </p:nvSpPr>
            <p:spPr>
              <a:xfrm>
                <a:off x="1320746" y="4142774"/>
                <a:ext cx="1865722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b="1" dirty="0" err="1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Sakawi</a:t>
                </a:r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Beda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Post Title Text</a:t>
                </a:r>
              </a:p>
            </p:txBody>
          </p: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F4A2CDDE-7266-442B-A2C6-997EAE68B2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8898" y="4718644"/>
                <a:ext cx="1409419" cy="0"/>
              </a:xfrm>
              <a:prstGeom prst="line">
                <a:avLst/>
              </a:prstGeom>
              <a:ln w="317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60DB448A-5AD9-49E2-A5D6-7FCA7DB21E87}"/>
                </a:ext>
              </a:extLst>
            </p:cNvPr>
            <p:cNvGrpSpPr/>
            <p:nvPr/>
          </p:nvGrpSpPr>
          <p:grpSpPr>
            <a:xfrm>
              <a:off x="2457453" y="5877520"/>
              <a:ext cx="805918" cy="257084"/>
              <a:chOff x="4052943" y="5412792"/>
              <a:chExt cx="958829" cy="30586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6AA3D35E-9F26-4120-9FA0-42EAECBE8C97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124" name="Oval 123">
                  <a:extLst>
                    <a:ext uri="{FF2B5EF4-FFF2-40B4-BE49-F238E27FC236}">
                      <a16:creationId xmlns:a16="http://schemas.microsoft.com/office/drawing/2014/main" id="{D843D573-42CA-4553-A708-210D1F2F8BFC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5" name="AutoShape 1">
                  <a:extLst>
                    <a:ext uri="{FF2B5EF4-FFF2-40B4-BE49-F238E27FC236}">
                      <a16:creationId xmlns:a16="http://schemas.microsoft.com/office/drawing/2014/main" id="{A85307E5-24F7-4562-ACC0-A48F298699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7E0F657A-1547-427B-B21D-F909223A3B2A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122" name="Oval 121">
                  <a:extLst>
                    <a:ext uri="{FF2B5EF4-FFF2-40B4-BE49-F238E27FC236}">
                      <a16:creationId xmlns:a16="http://schemas.microsoft.com/office/drawing/2014/main" id="{4129CC00-3442-4515-95B7-27CF8CEAA53B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3" name="AutoShape 21">
                  <a:extLst>
                    <a:ext uri="{FF2B5EF4-FFF2-40B4-BE49-F238E27FC236}">
                      <a16:creationId xmlns:a16="http://schemas.microsoft.com/office/drawing/2014/main" id="{CB6FA273-BE65-4F34-ACE0-9D02C4C405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817271DE-8F4B-4926-892A-AC5668F49370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40E5B530-8CBD-4DFE-91DC-57F038D6FB8F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1" name="AutoShape 18">
                  <a:extLst>
                    <a:ext uri="{FF2B5EF4-FFF2-40B4-BE49-F238E27FC236}">
                      <a16:creationId xmlns:a16="http://schemas.microsoft.com/office/drawing/2014/main" id="{B8F68D34-1863-49DB-B5FB-EDCAADE8CD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28B42385-B78D-4AE6-8EB7-753A23488316}"/>
              </a:ext>
            </a:extLst>
          </p:cNvPr>
          <p:cNvGrpSpPr/>
          <p:nvPr/>
        </p:nvGrpSpPr>
        <p:grpSpPr>
          <a:xfrm>
            <a:off x="8325129" y="4569286"/>
            <a:ext cx="2012919" cy="1527388"/>
            <a:chOff x="1853953" y="4607216"/>
            <a:chExt cx="2012919" cy="1527388"/>
          </a:xfrm>
        </p:grpSpPr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BB4896A-6FFD-4CE8-A71A-6D289912D5BB}"/>
                </a:ext>
              </a:extLst>
            </p:cNvPr>
            <p:cNvGrpSpPr/>
            <p:nvPr/>
          </p:nvGrpSpPr>
          <p:grpSpPr>
            <a:xfrm>
              <a:off x="1853953" y="4607216"/>
              <a:ext cx="2012919" cy="1036761"/>
              <a:chOff x="1247148" y="4142774"/>
              <a:chExt cx="2012919" cy="1036761"/>
            </a:xfrm>
          </p:grpSpPr>
          <p:sp>
            <p:nvSpPr>
              <p:cNvPr id="151" name="Rectangle 9">
                <a:extLst>
                  <a:ext uri="{FF2B5EF4-FFF2-40B4-BE49-F238E27FC236}">
                    <a16:creationId xmlns:a16="http://schemas.microsoft.com/office/drawing/2014/main" id="{F5C1856A-B353-436D-9D9B-75C0189792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148" y="4789022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95B9A134-9126-4BDF-BB51-73552ADB9863}"/>
                  </a:ext>
                </a:extLst>
              </p:cNvPr>
              <p:cNvSpPr txBox="1"/>
              <p:nvPr/>
            </p:nvSpPr>
            <p:spPr>
              <a:xfrm>
                <a:off x="1320746" y="4142774"/>
                <a:ext cx="1865722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b="1" dirty="0" err="1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Sakawi</a:t>
                </a:r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Beda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Post Title Text</a:t>
                </a:r>
              </a:p>
            </p:txBody>
          </p: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43028C36-08EB-4D74-A539-8A83352626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8898" y="4718644"/>
                <a:ext cx="1409419" cy="0"/>
              </a:xfrm>
              <a:prstGeom prst="line">
                <a:avLst/>
              </a:prstGeom>
              <a:ln w="31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AB6E86A3-E2BD-4492-BD1D-8E8E54276091}"/>
                </a:ext>
              </a:extLst>
            </p:cNvPr>
            <p:cNvGrpSpPr/>
            <p:nvPr/>
          </p:nvGrpSpPr>
          <p:grpSpPr>
            <a:xfrm>
              <a:off x="2457453" y="5877520"/>
              <a:ext cx="805918" cy="257084"/>
              <a:chOff x="4052943" y="5412792"/>
              <a:chExt cx="958829" cy="305862"/>
            </a:xfrm>
          </p:grpSpPr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BA0B5769-FBB1-41E9-982F-FE0BCF256D87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149" name="Oval 148">
                  <a:extLst>
                    <a:ext uri="{FF2B5EF4-FFF2-40B4-BE49-F238E27FC236}">
                      <a16:creationId xmlns:a16="http://schemas.microsoft.com/office/drawing/2014/main" id="{DFBA47A0-1E82-41A4-AF05-5D2ED4CDDD24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0" name="AutoShape 1">
                  <a:extLst>
                    <a:ext uri="{FF2B5EF4-FFF2-40B4-BE49-F238E27FC236}">
                      <a16:creationId xmlns:a16="http://schemas.microsoft.com/office/drawing/2014/main" id="{936CA18B-B2E6-4FEB-9955-350813AEBD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BFF3CE57-A842-4FB2-A747-33FCDA8643C3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147" name="Oval 146">
                  <a:extLst>
                    <a:ext uri="{FF2B5EF4-FFF2-40B4-BE49-F238E27FC236}">
                      <a16:creationId xmlns:a16="http://schemas.microsoft.com/office/drawing/2014/main" id="{B2498BC1-7420-468E-8F32-BC52D3C91078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8" name="AutoShape 21">
                  <a:extLst>
                    <a:ext uri="{FF2B5EF4-FFF2-40B4-BE49-F238E27FC236}">
                      <a16:creationId xmlns:a16="http://schemas.microsoft.com/office/drawing/2014/main" id="{70BE4EE5-9FB2-4E6B-9E50-5B443EAA0B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6D89A0A2-7FB5-467C-B453-A374379B07D1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145" name="Oval 144">
                  <a:extLst>
                    <a:ext uri="{FF2B5EF4-FFF2-40B4-BE49-F238E27FC236}">
                      <a16:creationId xmlns:a16="http://schemas.microsoft.com/office/drawing/2014/main" id="{234CC062-16E0-4272-9653-5EDA2699C289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6" name="AutoShape 18">
                  <a:extLst>
                    <a:ext uri="{FF2B5EF4-FFF2-40B4-BE49-F238E27FC236}">
                      <a16:creationId xmlns:a16="http://schemas.microsoft.com/office/drawing/2014/main" id="{A4AA2BAE-C148-4BED-AAE0-201F5459AB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7ED00E-2313-4D33-8574-CF39301E68CF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8D6B5CB-8E38-4D0E-99A3-A9469DFF8A38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675AB03-6BD9-490F-BFEA-409C8202216A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err="1"/>
              <a:t>Portfolilo</a:t>
            </a:r>
            <a:endParaRPr lang="en-US" b="1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09EF2F-3F74-4E5D-AC44-DC0EB7D81091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5A5856-1762-43AC-8DD0-EE4A353CAB43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5805B78-D067-4E70-B5A6-073C0E57A780}"/>
              </a:ext>
            </a:extLst>
          </p:cNvPr>
          <p:cNvSpPr>
            <a:spLocks noGrp="1"/>
          </p:cNvSpPr>
          <p:nvPr>
            <p:ph type="pic" sz="quarter" idx="10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2858306-2C39-4C54-96D8-5C1B318C0956}"/>
              </a:ext>
            </a:extLst>
          </p:cNvPr>
          <p:cNvSpPr>
            <a:spLocks noGrp="1"/>
          </p:cNvSpPr>
          <p:nvPr>
            <p:ph type="pic" sz="quarter" idx="10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7C4371-A5F3-4FE9-9DC8-2F9DE76D0EA1}"/>
              </a:ext>
            </a:extLst>
          </p:cNvPr>
          <p:cNvSpPr>
            <a:spLocks noGrp="1"/>
          </p:cNvSpPr>
          <p:nvPr>
            <p:ph type="pic" sz="quarter" idx="107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4BFE291-E617-4451-8706-0309CD36DAA4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D388165-52BD-40F2-B4B3-40BBB7DC912B}"/>
              </a:ext>
            </a:extLst>
          </p:cNvPr>
          <p:cNvSpPr>
            <a:spLocks noGrp="1"/>
          </p:cNvSpPr>
          <p:nvPr>
            <p:ph type="pic" sz="quarter" idx="108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A5960F6-35F0-43BC-B3EC-D9CCF18B421E}"/>
              </a:ext>
            </a:extLst>
          </p:cNvPr>
          <p:cNvGrpSpPr/>
          <p:nvPr/>
        </p:nvGrpSpPr>
        <p:grpSpPr>
          <a:xfrm>
            <a:off x="792336" y="2284562"/>
            <a:ext cx="10607329" cy="3457649"/>
            <a:chOff x="747920" y="2284562"/>
            <a:chExt cx="10607329" cy="3457649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18F1ED2-F9A8-40BA-89E2-F0B2AEB906C5}"/>
                </a:ext>
              </a:extLst>
            </p:cNvPr>
            <p:cNvCxnSpPr/>
            <p:nvPr/>
          </p:nvCxnSpPr>
          <p:spPr>
            <a:xfrm>
              <a:off x="7136186" y="3753652"/>
              <a:ext cx="0" cy="849126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CA12CB9-9200-4FAE-86FA-66B61093A4FB}"/>
                </a:ext>
              </a:extLst>
            </p:cNvPr>
            <p:cNvCxnSpPr/>
            <p:nvPr/>
          </p:nvCxnSpPr>
          <p:spPr>
            <a:xfrm>
              <a:off x="9208224" y="3764527"/>
              <a:ext cx="0" cy="849126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53E4EB9-2C94-40C4-9E55-02E797797DF7}"/>
                </a:ext>
              </a:extLst>
            </p:cNvPr>
            <p:cNvCxnSpPr/>
            <p:nvPr/>
          </p:nvCxnSpPr>
          <p:spPr>
            <a:xfrm>
              <a:off x="5064148" y="3753440"/>
              <a:ext cx="0" cy="84912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7F869D8-E0B6-4560-AA89-D5AA37A399D3}"/>
                </a:ext>
              </a:extLst>
            </p:cNvPr>
            <p:cNvCxnSpPr/>
            <p:nvPr/>
          </p:nvCxnSpPr>
          <p:spPr>
            <a:xfrm>
              <a:off x="2992110" y="3812155"/>
              <a:ext cx="0" cy="849126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59E0BEC-BB92-4EBE-82C5-D3FF8711E0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9649" y="4605953"/>
              <a:ext cx="10515600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07EA821-0E1C-4ADA-B6F1-748ECDB48144}"/>
                </a:ext>
              </a:extLst>
            </p:cNvPr>
            <p:cNvSpPr/>
            <p:nvPr/>
          </p:nvSpPr>
          <p:spPr>
            <a:xfrm>
              <a:off x="838199" y="4521596"/>
              <a:ext cx="168713" cy="1687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E347330-7BFF-4DF1-AD90-014AF8463199}"/>
                </a:ext>
              </a:extLst>
            </p:cNvPr>
            <p:cNvSpPr/>
            <p:nvPr/>
          </p:nvSpPr>
          <p:spPr>
            <a:xfrm>
              <a:off x="2907577" y="4521596"/>
              <a:ext cx="168713" cy="1687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4D3FBDB-7570-4256-9F6F-6526B62978A1}"/>
                </a:ext>
              </a:extLst>
            </p:cNvPr>
            <p:cNvSpPr/>
            <p:nvPr/>
          </p:nvSpPr>
          <p:spPr>
            <a:xfrm>
              <a:off x="4976955" y="4521596"/>
              <a:ext cx="168713" cy="1687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F7E20C1-60C6-4E3E-826F-0181C3FC5AF6}"/>
                </a:ext>
              </a:extLst>
            </p:cNvPr>
            <p:cNvSpPr/>
            <p:nvPr/>
          </p:nvSpPr>
          <p:spPr>
            <a:xfrm>
              <a:off x="7046333" y="4521596"/>
              <a:ext cx="168713" cy="1687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557D6DE-A39D-4117-9220-C9B1A223A23D}"/>
                </a:ext>
              </a:extLst>
            </p:cNvPr>
            <p:cNvSpPr/>
            <p:nvPr/>
          </p:nvSpPr>
          <p:spPr>
            <a:xfrm>
              <a:off x="9115711" y="4521596"/>
              <a:ext cx="168713" cy="1687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DC57F9F-DA53-40A8-83B7-8B9376910E33}"/>
                </a:ext>
              </a:extLst>
            </p:cNvPr>
            <p:cNvSpPr/>
            <p:nvPr/>
          </p:nvSpPr>
          <p:spPr>
            <a:xfrm>
              <a:off x="11185087" y="4521596"/>
              <a:ext cx="168713" cy="1687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382BBF-9A3C-44BB-8E7E-3B6933884473}"/>
                </a:ext>
              </a:extLst>
            </p:cNvPr>
            <p:cNvSpPr txBox="1"/>
            <p:nvPr/>
          </p:nvSpPr>
          <p:spPr>
            <a:xfrm>
              <a:off x="747920" y="4774666"/>
              <a:ext cx="61097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01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E25B11E-B9E4-42E6-8517-0E0076796B17}"/>
                </a:ext>
              </a:extLst>
            </p:cNvPr>
            <p:cNvSpPr txBox="1"/>
            <p:nvPr/>
          </p:nvSpPr>
          <p:spPr>
            <a:xfrm>
              <a:off x="2815770" y="4774666"/>
              <a:ext cx="61097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5C911BD-887F-4BB0-9397-8DCB6C74154F}"/>
                </a:ext>
              </a:extLst>
            </p:cNvPr>
            <p:cNvSpPr txBox="1"/>
            <p:nvPr/>
          </p:nvSpPr>
          <p:spPr>
            <a:xfrm>
              <a:off x="4883620" y="4774666"/>
              <a:ext cx="61097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03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B745BE5-BF5E-4CBA-A035-B63ECCF994DD}"/>
                </a:ext>
              </a:extLst>
            </p:cNvPr>
            <p:cNvSpPr txBox="1"/>
            <p:nvPr/>
          </p:nvSpPr>
          <p:spPr>
            <a:xfrm>
              <a:off x="6951470" y="4774666"/>
              <a:ext cx="61097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04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EF898E3-C8EE-4718-B113-A1E93B57FFF3}"/>
                </a:ext>
              </a:extLst>
            </p:cNvPr>
            <p:cNvSpPr txBox="1"/>
            <p:nvPr/>
          </p:nvSpPr>
          <p:spPr>
            <a:xfrm>
              <a:off x="9019320" y="4774666"/>
              <a:ext cx="61097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279DFFC-481F-4D9D-AFDE-64DAFCA10FA1}"/>
                </a:ext>
              </a:extLst>
            </p:cNvPr>
            <p:cNvSpPr txBox="1"/>
            <p:nvPr/>
          </p:nvSpPr>
          <p:spPr>
            <a:xfrm>
              <a:off x="10744270" y="4774666"/>
              <a:ext cx="61097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06</a:t>
              </a:r>
            </a:p>
          </p:txBody>
        </p:sp>
        <p:sp>
          <p:nvSpPr>
            <p:cNvPr id="37" name="Rectangle 9">
              <a:extLst>
                <a:ext uri="{FF2B5EF4-FFF2-40B4-BE49-F238E27FC236}">
                  <a16:creationId xmlns:a16="http://schemas.microsoft.com/office/drawing/2014/main" id="{30FDDBAD-4B2C-49E2-A47A-0546C4FFA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1599" y="4919774"/>
              <a:ext cx="1101271" cy="822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lorem to</a:t>
              </a:r>
            </a:p>
          </p:txBody>
        </p:sp>
        <p:sp>
          <p:nvSpPr>
            <p:cNvPr id="39" name="Rectangle 9">
              <a:extLst>
                <a:ext uri="{FF2B5EF4-FFF2-40B4-BE49-F238E27FC236}">
                  <a16:creationId xmlns:a16="http://schemas.microsoft.com/office/drawing/2014/main" id="{E8D7EC5D-D456-44C1-821E-E253D4A8F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9449" y="4919774"/>
              <a:ext cx="1101271" cy="822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lorem to</a:t>
              </a:r>
            </a:p>
          </p:txBody>
        </p:sp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id="{D60C6193-2193-412C-9FB0-2978834CE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769" y="4919774"/>
              <a:ext cx="1101271" cy="822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lorem to</a:t>
              </a:r>
            </a:p>
          </p:txBody>
        </p:sp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03B9DBD2-6817-42C4-B116-E3A2959D0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6089" y="4919774"/>
              <a:ext cx="1101271" cy="822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lorem to</a:t>
              </a:r>
            </a:p>
          </p:txBody>
        </p:sp>
        <p:sp>
          <p:nvSpPr>
            <p:cNvPr id="42" name="Rectangle 9">
              <a:extLst>
                <a:ext uri="{FF2B5EF4-FFF2-40B4-BE49-F238E27FC236}">
                  <a16:creationId xmlns:a16="http://schemas.microsoft.com/office/drawing/2014/main" id="{C4103CBA-8B57-467A-A581-A81A414A8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5319" y="4919774"/>
              <a:ext cx="1101271" cy="822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lorem to</a:t>
              </a: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A11AA0AC-5D93-47DA-A173-72F2974A1041}"/>
                </a:ext>
              </a:extLst>
            </p:cNvPr>
            <p:cNvSpPr/>
            <p:nvPr/>
          </p:nvSpPr>
          <p:spPr>
            <a:xfrm>
              <a:off x="2213622" y="2284562"/>
              <a:ext cx="1556621" cy="155662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2766386-3A8D-4389-96B3-D68568B09D06}"/>
                </a:ext>
              </a:extLst>
            </p:cNvPr>
            <p:cNvSpPr/>
            <p:nvPr/>
          </p:nvSpPr>
          <p:spPr>
            <a:xfrm>
              <a:off x="4283000" y="2284562"/>
              <a:ext cx="1556621" cy="15566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153ED3E-D5E4-479D-AE79-7FC5928EA364}"/>
                </a:ext>
              </a:extLst>
            </p:cNvPr>
            <p:cNvSpPr/>
            <p:nvPr/>
          </p:nvSpPr>
          <p:spPr>
            <a:xfrm>
              <a:off x="6352378" y="2284562"/>
              <a:ext cx="1556621" cy="155662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43B63E-6C8D-40F9-B673-B47839C383C6}"/>
                </a:ext>
              </a:extLst>
            </p:cNvPr>
            <p:cNvSpPr/>
            <p:nvPr/>
          </p:nvSpPr>
          <p:spPr>
            <a:xfrm>
              <a:off x="8421756" y="2284562"/>
              <a:ext cx="1556621" cy="155662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D0E8F7F-A312-41BA-AF6A-F53F0119B960}"/>
                </a:ext>
              </a:extLst>
            </p:cNvPr>
            <p:cNvGrpSpPr/>
            <p:nvPr/>
          </p:nvGrpSpPr>
          <p:grpSpPr>
            <a:xfrm>
              <a:off x="2213622" y="2484641"/>
              <a:ext cx="1614344" cy="1193057"/>
              <a:chOff x="2257356" y="2501568"/>
              <a:chExt cx="1614344" cy="1193057"/>
            </a:xfrm>
          </p:grpSpPr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3C6A219B-7418-4206-AE15-D8A26A0517E7}"/>
                  </a:ext>
                </a:extLst>
              </p:cNvPr>
              <p:cNvSpPr txBox="1"/>
              <p:nvPr/>
            </p:nvSpPr>
            <p:spPr>
              <a:xfrm>
                <a:off x="2689607" y="2501568"/>
                <a:ext cx="749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2015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3B8B873B-FCEA-4E08-A541-6894577EFE84}"/>
                  </a:ext>
                </a:extLst>
              </p:cNvPr>
              <p:cNvSpPr/>
              <p:nvPr/>
            </p:nvSpPr>
            <p:spPr>
              <a:xfrm>
                <a:off x="2257356" y="2832851"/>
                <a:ext cx="1614344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dummy. </a:t>
                </a:r>
                <a:r>
                  <a:rPr lang="en-US" sz="12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specime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.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FDDC733-E2FD-48EE-A6ED-83850B7362F8}"/>
                </a:ext>
              </a:extLst>
            </p:cNvPr>
            <p:cNvGrpSpPr/>
            <p:nvPr/>
          </p:nvGrpSpPr>
          <p:grpSpPr>
            <a:xfrm>
              <a:off x="4254138" y="2484641"/>
              <a:ext cx="1614344" cy="1193057"/>
              <a:chOff x="2257356" y="2501568"/>
              <a:chExt cx="1614344" cy="1193057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49A5061-5D1E-4684-B853-4C29EDEA68F1}"/>
                  </a:ext>
                </a:extLst>
              </p:cNvPr>
              <p:cNvSpPr txBox="1"/>
              <p:nvPr/>
            </p:nvSpPr>
            <p:spPr>
              <a:xfrm>
                <a:off x="2689607" y="2501568"/>
                <a:ext cx="749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2016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93A04097-43F1-4763-BF9F-1C2EE0D61B19}"/>
                  </a:ext>
                </a:extLst>
              </p:cNvPr>
              <p:cNvSpPr/>
              <p:nvPr/>
            </p:nvSpPr>
            <p:spPr>
              <a:xfrm>
                <a:off x="2257356" y="2832851"/>
                <a:ext cx="1614344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dummy. </a:t>
                </a:r>
                <a:r>
                  <a:rPr lang="en-US" sz="12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specime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.</a:t>
                </a: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C76752A-CE26-427F-9962-1303513B55A2}"/>
                </a:ext>
              </a:extLst>
            </p:cNvPr>
            <p:cNvGrpSpPr/>
            <p:nvPr/>
          </p:nvGrpSpPr>
          <p:grpSpPr>
            <a:xfrm>
              <a:off x="6323516" y="2484641"/>
              <a:ext cx="1614344" cy="1193057"/>
              <a:chOff x="2257356" y="2501568"/>
              <a:chExt cx="1614344" cy="1193057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EB3A33A7-CC56-4131-BB55-8767FEB3942D}"/>
                  </a:ext>
                </a:extLst>
              </p:cNvPr>
              <p:cNvSpPr txBox="1"/>
              <p:nvPr/>
            </p:nvSpPr>
            <p:spPr>
              <a:xfrm>
                <a:off x="2689607" y="2501568"/>
                <a:ext cx="749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2017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2D60466-CB4E-445D-8170-12009A1975EF}"/>
                  </a:ext>
                </a:extLst>
              </p:cNvPr>
              <p:cNvSpPr/>
              <p:nvPr/>
            </p:nvSpPr>
            <p:spPr>
              <a:xfrm>
                <a:off x="2257356" y="2832851"/>
                <a:ext cx="1614344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dummy. </a:t>
                </a:r>
                <a:r>
                  <a:rPr lang="en-US" sz="12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specime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.</a:t>
                </a: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36C4DA0-8AB2-47FC-B92C-F1435A2BDF34}"/>
                </a:ext>
              </a:extLst>
            </p:cNvPr>
            <p:cNvGrpSpPr/>
            <p:nvPr/>
          </p:nvGrpSpPr>
          <p:grpSpPr>
            <a:xfrm>
              <a:off x="8392894" y="2484641"/>
              <a:ext cx="1614344" cy="1193057"/>
              <a:chOff x="2257356" y="2501568"/>
              <a:chExt cx="1614344" cy="1193057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606A9D2-B220-4712-8734-3BEDBBF4AD22}"/>
                  </a:ext>
                </a:extLst>
              </p:cNvPr>
              <p:cNvSpPr txBox="1"/>
              <p:nvPr/>
            </p:nvSpPr>
            <p:spPr>
              <a:xfrm>
                <a:off x="2689607" y="2501568"/>
                <a:ext cx="749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2018</a:t>
                </a: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7BDAED03-034D-4178-BC46-E91280F65189}"/>
                  </a:ext>
                </a:extLst>
              </p:cNvPr>
              <p:cNvSpPr/>
              <p:nvPr/>
            </p:nvSpPr>
            <p:spPr>
              <a:xfrm>
                <a:off x="2257356" y="2832851"/>
                <a:ext cx="1614344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dummy. </a:t>
                </a:r>
                <a:r>
                  <a:rPr lang="en-US" sz="12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specime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8898D0D-6DFF-4AF0-A801-B2FA29CC583E}"/>
              </a:ext>
            </a:extLst>
          </p:cNvPr>
          <p:cNvSpPr/>
          <p:nvPr/>
        </p:nvSpPr>
        <p:spPr>
          <a:xfrm>
            <a:off x="0" y="4371914"/>
            <a:ext cx="12192000" cy="248608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Our Information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FB546C-43D6-4D21-BD52-DD89F565AAB2}"/>
              </a:ext>
            </a:extLst>
          </p:cNvPr>
          <p:cNvGrpSpPr/>
          <p:nvPr/>
        </p:nvGrpSpPr>
        <p:grpSpPr>
          <a:xfrm>
            <a:off x="2132042" y="4813008"/>
            <a:ext cx="7927916" cy="1603898"/>
            <a:chOff x="2105520" y="4751609"/>
            <a:chExt cx="7927916" cy="160389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31A01C7-AA19-4FAD-8939-470C32968086}"/>
                </a:ext>
              </a:extLst>
            </p:cNvPr>
            <p:cNvGrpSpPr/>
            <p:nvPr/>
          </p:nvGrpSpPr>
          <p:grpSpPr>
            <a:xfrm>
              <a:off x="2105520" y="4751609"/>
              <a:ext cx="1471011" cy="1603898"/>
              <a:chOff x="2105520" y="4533895"/>
              <a:chExt cx="1471011" cy="1603898"/>
            </a:xfrm>
          </p:grpSpPr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7406A774-773B-4BBE-ADAD-BF9CA5B83241}"/>
                  </a:ext>
                </a:extLst>
              </p:cNvPr>
              <p:cNvSpPr/>
              <p:nvPr/>
            </p:nvSpPr>
            <p:spPr>
              <a:xfrm>
                <a:off x="2105520" y="4533895"/>
                <a:ext cx="131959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accent1">
                        <a:lumMod val="75000"/>
                        <a:lumOff val="2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Quality is </a:t>
                </a:r>
              </a:p>
              <a:p>
                <a:r>
                  <a:rPr lang="en-US" sz="2000" b="1" dirty="0">
                    <a:solidFill>
                      <a:schemeClr val="accent1">
                        <a:lumMod val="75000"/>
                        <a:lumOff val="2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Value</a:t>
                </a:r>
              </a:p>
            </p:txBody>
          </p:sp>
          <p:sp>
            <p:nvSpPr>
              <p:cNvPr id="153" name="Rectangle 17">
                <a:extLst>
                  <a:ext uri="{FF2B5EF4-FFF2-40B4-BE49-F238E27FC236}">
                    <a16:creationId xmlns:a16="http://schemas.microsoft.com/office/drawing/2014/main" id="{FB86551D-5C34-4DE3-B4D9-9BC766D4B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520" y="5299880"/>
                <a:ext cx="1471011" cy="837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reliability. By using have to connect.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6697E16-7D01-421C-80ED-9DD229FC19ED}"/>
                </a:ext>
              </a:extLst>
            </p:cNvPr>
            <p:cNvGrpSpPr/>
            <p:nvPr/>
          </p:nvGrpSpPr>
          <p:grpSpPr>
            <a:xfrm>
              <a:off x="4257822" y="4751609"/>
              <a:ext cx="1471011" cy="1603898"/>
              <a:chOff x="4257822" y="4533895"/>
              <a:chExt cx="1471011" cy="1603898"/>
            </a:xfrm>
          </p:grpSpPr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B39F6E71-FCF3-4298-ACB2-8785DD09BBF4}"/>
                  </a:ext>
                </a:extLst>
              </p:cNvPr>
              <p:cNvSpPr/>
              <p:nvPr/>
            </p:nvSpPr>
            <p:spPr>
              <a:xfrm>
                <a:off x="4257822" y="4533895"/>
                <a:ext cx="131959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accent5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Quality is </a:t>
                </a:r>
              </a:p>
              <a:p>
                <a:r>
                  <a:rPr lang="en-US" sz="2000" b="1" dirty="0">
                    <a:solidFill>
                      <a:schemeClr val="accent5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Value</a:t>
                </a:r>
              </a:p>
            </p:txBody>
          </p:sp>
          <p:sp>
            <p:nvSpPr>
              <p:cNvPr id="154" name="Rectangle 17">
                <a:extLst>
                  <a:ext uri="{FF2B5EF4-FFF2-40B4-BE49-F238E27FC236}">
                    <a16:creationId xmlns:a16="http://schemas.microsoft.com/office/drawing/2014/main" id="{00F1FC33-4549-4665-9D11-0C820E57C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822" y="5299880"/>
                <a:ext cx="1471011" cy="837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reliability. By using have to connect.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07D268E-201B-4713-B288-742CAFB4173C}"/>
                </a:ext>
              </a:extLst>
            </p:cNvPr>
            <p:cNvGrpSpPr/>
            <p:nvPr/>
          </p:nvGrpSpPr>
          <p:grpSpPr>
            <a:xfrm>
              <a:off x="6410124" y="4751609"/>
              <a:ext cx="1471011" cy="1603898"/>
              <a:chOff x="6410124" y="4533895"/>
              <a:chExt cx="1471011" cy="1603898"/>
            </a:xfrm>
          </p:grpSpPr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4A477927-63AC-42EE-B4DE-D0B25D036E43}"/>
                  </a:ext>
                </a:extLst>
              </p:cNvPr>
              <p:cNvSpPr/>
              <p:nvPr/>
            </p:nvSpPr>
            <p:spPr>
              <a:xfrm>
                <a:off x="6410124" y="4533895"/>
                <a:ext cx="131959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Quality is </a:t>
                </a:r>
              </a:p>
              <a:p>
                <a:r>
                  <a:rPr lang="en-US" sz="20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Value</a:t>
                </a:r>
              </a:p>
            </p:txBody>
          </p:sp>
          <p:sp>
            <p:nvSpPr>
              <p:cNvPr id="155" name="Rectangle 17">
                <a:extLst>
                  <a:ext uri="{FF2B5EF4-FFF2-40B4-BE49-F238E27FC236}">
                    <a16:creationId xmlns:a16="http://schemas.microsoft.com/office/drawing/2014/main" id="{8FDC5C52-DCD1-45AC-91D8-B6772D1D0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124" y="5299880"/>
                <a:ext cx="1471011" cy="837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reliability. By using have to connect.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E0CCA3A-5367-4AF0-8A9E-CBD51F274103}"/>
                </a:ext>
              </a:extLst>
            </p:cNvPr>
            <p:cNvGrpSpPr/>
            <p:nvPr/>
          </p:nvGrpSpPr>
          <p:grpSpPr>
            <a:xfrm>
              <a:off x="8562425" y="4751609"/>
              <a:ext cx="1471011" cy="1603898"/>
              <a:chOff x="8562425" y="4533895"/>
              <a:chExt cx="1471011" cy="1603898"/>
            </a:xfrm>
          </p:grpSpPr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3299EB99-2E62-46D9-AAD5-52E91B67C88A}"/>
                  </a:ext>
                </a:extLst>
              </p:cNvPr>
              <p:cNvSpPr/>
              <p:nvPr/>
            </p:nvSpPr>
            <p:spPr>
              <a:xfrm>
                <a:off x="8562425" y="4533895"/>
                <a:ext cx="131959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accent3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Quality is </a:t>
                </a:r>
              </a:p>
              <a:p>
                <a:r>
                  <a:rPr lang="en-US" sz="2000" b="1" dirty="0">
                    <a:solidFill>
                      <a:schemeClr val="accent3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Value</a:t>
                </a:r>
              </a:p>
            </p:txBody>
          </p:sp>
          <p:sp>
            <p:nvSpPr>
              <p:cNvPr id="156" name="Rectangle 17">
                <a:extLst>
                  <a:ext uri="{FF2B5EF4-FFF2-40B4-BE49-F238E27FC236}">
                    <a16:creationId xmlns:a16="http://schemas.microsoft.com/office/drawing/2014/main" id="{86F7FC52-BF68-4C1F-BE58-F60FA7E73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425" y="5299880"/>
                <a:ext cx="1471011" cy="837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reliability. By using have to connect.</a:t>
                </a: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29A00B0-B33D-46EA-BE31-D2A24A25E09E}"/>
              </a:ext>
            </a:extLst>
          </p:cNvPr>
          <p:cNvGrpSpPr/>
          <p:nvPr/>
        </p:nvGrpSpPr>
        <p:grpSpPr>
          <a:xfrm>
            <a:off x="6588531" y="1874255"/>
            <a:ext cx="979488" cy="2335213"/>
            <a:chOff x="6531470" y="1874255"/>
            <a:chExt cx="979488" cy="233521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4D625379-1DC6-41FC-99C7-BB272D1844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31470" y="1874255"/>
              <a:ext cx="979488" cy="2335213"/>
            </a:xfrm>
            <a:custGeom>
              <a:avLst/>
              <a:gdLst>
                <a:gd name="T0" fmla="*/ 196 w 395"/>
                <a:gd name="T1" fmla="*/ 200 h 943"/>
                <a:gd name="T2" fmla="*/ 296 w 395"/>
                <a:gd name="T3" fmla="*/ 100 h 943"/>
                <a:gd name="T4" fmla="*/ 196 w 395"/>
                <a:gd name="T5" fmla="*/ 0 h 943"/>
                <a:gd name="T6" fmla="*/ 96 w 395"/>
                <a:gd name="T7" fmla="*/ 100 h 943"/>
                <a:gd name="T8" fmla="*/ 196 w 395"/>
                <a:gd name="T9" fmla="*/ 200 h 943"/>
                <a:gd name="T10" fmla="*/ 312 w 395"/>
                <a:gd name="T11" fmla="*/ 223 h 943"/>
                <a:gd name="T12" fmla="*/ 83 w 395"/>
                <a:gd name="T13" fmla="*/ 223 h 943"/>
                <a:gd name="T14" fmla="*/ 0 w 395"/>
                <a:gd name="T15" fmla="*/ 306 h 943"/>
                <a:gd name="T16" fmla="*/ 0 w 395"/>
                <a:gd name="T17" fmla="*/ 646 h 943"/>
                <a:gd name="T18" fmla="*/ 35 w 395"/>
                <a:gd name="T19" fmla="*/ 682 h 943"/>
                <a:gd name="T20" fmla="*/ 70 w 395"/>
                <a:gd name="T21" fmla="*/ 646 h 943"/>
                <a:gd name="T22" fmla="*/ 70 w 395"/>
                <a:gd name="T23" fmla="*/ 319 h 943"/>
                <a:gd name="T24" fmla="*/ 90 w 395"/>
                <a:gd name="T25" fmla="*/ 319 h 943"/>
                <a:gd name="T26" fmla="*/ 90 w 395"/>
                <a:gd name="T27" fmla="*/ 897 h 943"/>
                <a:gd name="T28" fmla="*/ 136 w 395"/>
                <a:gd name="T29" fmla="*/ 943 h 943"/>
                <a:gd name="T30" fmla="*/ 182 w 395"/>
                <a:gd name="T31" fmla="*/ 897 h 943"/>
                <a:gd name="T32" fmla="*/ 182 w 395"/>
                <a:gd name="T33" fmla="*/ 602 h 943"/>
                <a:gd name="T34" fmla="*/ 212 w 395"/>
                <a:gd name="T35" fmla="*/ 602 h 943"/>
                <a:gd name="T36" fmla="*/ 212 w 395"/>
                <a:gd name="T37" fmla="*/ 897 h 943"/>
                <a:gd name="T38" fmla="*/ 257 w 395"/>
                <a:gd name="T39" fmla="*/ 943 h 943"/>
                <a:gd name="T40" fmla="*/ 303 w 395"/>
                <a:gd name="T41" fmla="*/ 897 h 943"/>
                <a:gd name="T42" fmla="*/ 303 w 395"/>
                <a:gd name="T43" fmla="*/ 319 h 943"/>
                <a:gd name="T44" fmla="*/ 325 w 395"/>
                <a:gd name="T45" fmla="*/ 319 h 943"/>
                <a:gd name="T46" fmla="*/ 325 w 395"/>
                <a:gd name="T47" fmla="*/ 646 h 943"/>
                <a:gd name="T48" fmla="*/ 360 w 395"/>
                <a:gd name="T49" fmla="*/ 682 h 943"/>
                <a:gd name="T50" fmla="*/ 395 w 395"/>
                <a:gd name="T51" fmla="*/ 646 h 943"/>
                <a:gd name="T52" fmla="*/ 395 w 395"/>
                <a:gd name="T53" fmla="*/ 306 h 943"/>
                <a:gd name="T54" fmla="*/ 312 w 395"/>
                <a:gd name="T55" fmla="*/ 22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5" h="943">
                  <a:moveTo>
                    <a:pt x="196" y="200"/>
                  </a:moveTo>
                  <a:cubicBezTo>
                    <a:pt x="251" y="200"/>
                    <a:pt x="296" y="156"/>
                    <a:pt x="296" y="100"/>
                  </a:cubicBezTo>
                  <a:cubicBezTo>
                    <a:pt x="296" y="45"/>
                    <a:pt x="251" y="0"/>
                    <a:pt x="196" y="0"/>
                  </a:cubicBezTo>
                  <a:cubicBezTo>
                    <a:pt x="141" y="0"/>
                    <a:pt x="96" y="45"/>
                    <a:pt x="96" y="100"/>
                  </a:cubicBezTo>
                  <a:cubicBezTo>
                    <a:pt x="96" y="156"/>
                    <a:pt x="141" y="200"/>
                    <a:pt x="196" y="200"/>
                  </a:cubicBezTo>
                  <a:close/>
                  <a:moveTo>
                    <a:pt x="312" y="223"/>
                  </a:moveTo>
                  <a:cubicBezTo>
                    <a:pt x="83" y="223"/>
                    <a:pt x="83" y="223"/>
                    <a:pt x="83" y="223"/>
                  </a:cubicBezTo>
                  <a:cubicBezTo>
                    <a:pt x="30" y="223"/>
                    <a:pt x="0" y="249"/>
                    <a:pt x="0" y="306"/>
                  </a:cubicBezTo>
                  <a:cubicBezTo>
                    <a:pt x="0" y="646"/>
                    <a:pt x="0" y="646"/>
                    <a:pt x="0" y="646"/>
                  </a:cubicBezTo>
                  <a:cubicBezTo>
                    <a:pt x="0" y="666"/>
                    <a:pt x="16" y="682"/>
                    <a:pt x="35" y="682"/>
                  </a:cubicBezTo>
                  <a:cubicBezTo>
                    <a:pt x="54" y="682"/>
                    <a:pt x="70" y="666"/>
                    <a:pt x="70" y="646"/>
                  </a:cubicBezTo>
                  <a:cubicBezTo>
                    <a:pt x="70" y="319"/>
                    <a:pt x="70" y="319"/>
                    <a:pt x="70" y="319"/>
                  </a:cubicBezTo>
                  <a:cubicBezTo>
                    <a:pt x="90" y="319"/>
                    <a:pt x="90" y="319"/>
                    <a:pt x="90" y="319"/>
                  </a:cubicBezTo>
                  <a:cubicBezTo>
                    <a:pt x="90" y="897"/>
                    <a:pt x="90" y="897"/>
                    <a:pt x="90" y="897"/>
                  </a:cubicBezTo>
                  <a:cubicBezTo>
                    <a:pt x="90" y="922"/>
                    <a:pt x="110" y="943"/>
                    <a:pt x="136" y="943"/>
                  </a:cubicBezTo>
                  <a:cubicBezTo>
                    <a:pt x="161" y="943"/>
                    <a:pt x="182" y="922"/>
                    <a:pt x="182" y="897"/>
                  </a:cubicBezTo>
                  <a:cubicBezTo>
                    <a:pt x="182" y="602"/>
                    <a:pt x="182" y="602"/>
                    <a:pt x="182" y="602"/>
                  </a:cubicBezTo>
                  <a:cubicBezTo>
                    <a:pt x="212" y="602"/>
                    <a:pt x="212" y="602"/>
                    <a:pt x="212" y="602"/>
                  </a:cubicBezTo>
                  <a:cubicBezTo>
                    <a:pt x="212" y="897"/>
                    <a:pt x="212" y="897"/>
                    <a:pt x="212" y="897"/>
                  </a:cubicBezTo>
                  <a:cubicBezTo>
                    <a:pt x="212" y="922"/>
                    <a:pt x="232" y="943"/>
                    <a:pt x="257" y="943"/>
                  </a:cubicBezTo>
                  <a:cubicBezTo>
                    <a:pt x="283" y="943"/>
                    <a:pt x="303" y="922"/>
                    <a:pt x="303" y="897"/>
                  </a:cubicBezTo>
                  <a:cubicBezTo>
                    <a:pt x="303" y="319"/>
                    <a:pt x="303" y="319"/>
                    <a:pt x="303" y="319"/>
                  </a:cubicBezTo>
                  <a:cubicBezTo>
                    <a:pt x="325" y="319"/>
                    <a:pt x="325" y="319"/>
                    <a:pt x="325" y="319"/>
                  </a:cubicBezTo>
                  <a:cubicBezTo>
                    <a:pt x="325" y="646"/>
                    <a:pt x="325" y="646"/>
                    <a:pt x="325" y="646"/>
                  </a:cubicBezTo>
                  <a:cubicBezTo>
                    <a:pt x="325" y="666"/>
                    <a:pt x="340" y="682"/>
                    <a:pt x="360" y="682"/>
                  </a:cubicBezTo>
                  <a:cubicBezTo>
                    <a:pt x="379" y="682"/>
                    <a:pt x="395" y="666"/>
                    <a:pt x="395" y="646"/>
                  </a:cubicBezTo>
                  <a:cubicBezTo>
                    <a:pt x="395" y="306"/>
                    <a:pt x="395" y="306"/>
                    <a:pt x="395" y="306"/>
                  </a:cubicBezTo>
                  <a:cubicBezTo>
                    <a:pt x="395" y="257"/>
                    <a:pt x="377" y="223"/>
                    <a:pt x="312" y="223"/>
                  </a:cubicBezTo>
                  <a:close/>
                </a:path>
              </a:pathLst>
            </a:custGeom>
            <a:solidFill>
              <a:srgbClr val="F794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8B4A284F-5492-4676-8F12-49AE02EBEE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31470" y="1874255"/>
              <a:ext cx="979488" cy="2335213"/>
            </a:xfrm>
            <a:custGeom>
              <a:avLst/>
              <a:gdLst>
                <a:gd name="T0" fmla="*/ 196 w 395"/>
                <a:gd name="T1" fmla="*/ 200 h 943"/>
                <a:gd name="T2" fmla="*/ 296 w 395"/>
                <a:gd name="T3" fmla="*/ 100 h 943"/>
                <a:gd name="T4" fmla="*/ 196 w 395"/>
                <a:gd name="T5" fmla="*/ 0 h 943"/>
                <a:gd name="T6" fmla="*/ 96 w 395"/>
                <a:gd name="T7" fmla="*/ 100 h 943"/>
                <a:gd name="T8" fmla="*/ 196 w 395"/>
                <a:gd name="T9" fmla="*/ 200 h 943"/>
                <a:gd name="T10" fmla="*/ 312 w 395"/>
                <a:gd name="T11" fmla="*/ 223 h 943"/>
                <a:gd name="T12" fmla="*/ 83 w 395"/>
                <a:gd name="T13" fmla="*/ 223 h 943"/>
                <a:gd name="T14" fmla="*/ 0 w 395"/>
                <a:gd name="T15" fmla="*/ 306 h 943"/>
                <a:gd name="T16" fmla="*/ 0 w 395"/>
                <a:gd name="T17" fmla="*/ 646 h 943"/>
                <a:gd name="T18" fmla="*/ 35 w 395"/>
                <a:gd name="T19" fmla="*/ 682 h 943"/>
                <a:gd name="T20" fmla="*/ 70 w 395"/>
                <a:gd name="T21" fmla="*/ 646 h 943"/>
                <a:gd name="T22" fmla="*/ 70 w 395"/>
                <a:gd name="T23" fmla="*/ 319 h 943"/>
                <a:gd name="T24" fmla="*/ 90 w 395"/>
                <a:gd name="T25" fmla="*/ 319 h 943"/>
                <a:gd name="T26" fmla="*/ 90 w 395"/>
                <a:gd name="T27" fmla="*/ 897 h 943"/>
                <a:gd name="T28" fmla="*/ 136 w 395"/>
                <a:gd name="T29" fmla="*/ 943 h 943"/>
                <a:gd name="T30" fmla="*/ 182 w 395"/>
                <a:gd name="T31" fmla="*/ 897 h 943"/>
                <a:gd name="T32" fmla="*/ 182 w 395"/>
                <a:gd name="T33" fmla="*/ 602 h 943"/>
                <a:gd name="T34" fmla="*/ 212 w 395"/>
                <a:gd name="T35" fmla="*/ 602 h 943"/>
                <a:gd name="T36" fmla="*/ 212 w 395"/>
                <a:gd name="T37" fmla="*/ 897 h 943"/>
                <a:gd name="T38" fmla="*/ 257 w 395"/>
                <a:gd name="T39" fmla="*/ 943 h 943"/>
                <a:gd name="T40" fmla="*/ 303 w 395"/>
                <a:gd name="T41" fmla="*/ 897 h 943"/>
                <a:gd name="T42" fmla="*/ 303 w 395"/>
                <a:gd name="T43" fmla="*/ 319 h 943"/>
                <a:gd name="T44" fmla="*/ 325 w 395"/>
                <a:gd name="T45" fmla="*/ 319 h 943"/>
                <a:gd name="T46" fmla="*/ 325 w 395"/>
                <a:gd name="T47" fmla="*/ 646 h 943"/>
                <a:gd name="T48" fmla="*/ 360 w 395"/>
                <a:gd name="T49" fmla="*/ 682 h 943"/>
                <a:gd name="T50" fmla="*/ 395 w 395"/>
                <a:gd name="T51" fmla="*/ 646 h 943"/>
                <a:gd name="T52" fmla="*/ 395 w 395"/>
                <a:gd name="T53" fmla="*/ 306 h 943"/>
                <a:gd name="T54" fmla="*/ 312 w 395"/>
                <a:gd name="T55" fmla="*/ 22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5" h="943">
                  <a:moveTo>
                    <a:pt x="196" y="200"/>
                  </a:moveTo>
                  <a:cubicBezTo>
                    <a:pt x="251" y="200"/>
                    <a:pt x="296" y="156"/>
                    <a:pt x="296" y="100"/>
                  </a:cubicBezTo>
                  <a:cubicBezTo>
                    <a:pt x="296" y="45"/>
                    <a:pt x="251" y="0"/>
                    <a:pt x="196" y="0"/>
                  </a:cubicBezTo>
                  <a:cubicBezTo>
                    <a:pt x="141" y="0"/>
                    <a:pt x="96" y="45"/>
                    <a:pt x="96" y="100"/>
                  </a:cubicBezTo>
                  <a:cubicBezTo>
                    <a:pt x="96" y="156"/>
                    <a:pt x="141" y="200"/>
                    <a:pt x="196" y="200"/>
                  </a:cubicBezTo>
                  <a:close/>
                  <a:moveTo>
                    <a:pt x="312" y="223"/>
                  </a:moveTo>
                  <a:cubicBezTo>
                    <a:pt x="83" y="223"/>
                    <a:pt x="83" y="223"/>
                    <a:pt x="83" y="223"/>
                  </a:cubicBezTo>
                  <a:cubicBezTo>
                    <a:pt x="30" y="223"/>
                    <a:pt x="0" y="249"/>
                    <a:pt x="0" y="306"/>
                  </a:cubicBezTo>
                  <a:cubicBezTo>
                    <a:pt x="0" y="646"/>
                    <a:pt x="0" y="646"/>
                    <a:pt x="0" y="646"/>
                  </a:cubicBezTo>
                  <a:cubicBezTo>
                    <a:pt x="0" y="666"/>
                    <a:pt x="16" y="682"/>
                    <a:pt x="35" y="682"/>
                  </a:cubicBezTo>
                  <a:cubicBezTo>
                    <a:pt x="54" y="682"/>
                    <a:pt x="70" y="666"/>
                    <a:pt x="70" y="646"/>
                  </a:cubicBezTo>
                  <a:cubicBezTo>
                    <a:pt x="70" y="319"/>
                    <a:pt x="70" y="319"/>
                    <a:pt x="70" y="319"/>
                  </a:cubicBezTo>
                  <a:cubicBezTo>
                    <a:pt x="90" y="319"/>
                    <a:pt x="90" y="319"/>
                    <a:pt x="90" y="319"/>
                  </a:cubicBezTo>
                  <a:cubicBezTo>
                    <a:pt x="90" y="897"/>
                    <a:pt x="90" y="897"/>
                    <a:pt x="90" y="897"/>
                  </a:cubicBezTo>
                  <a:cubicBezTo>
                    <a:pt x="90" y="922"/>
                    <a:pt x="110" y="943"/>
                    <a:pt x="136" y="943"/>
                  </a:cubicBezTo>
                  <a:cubicBezTo>
                    <a:pt x="161" y="943"/>
                    <a:pt x="182" y="922"/>
                    <a:pt x="182" y="897"/>
                  </a:cubicBezTo>
                  <a:cubicBezTo>
                    <a:pt x="182" y="602"/>
                    <a:pt x="182" y="602"/>
                    <a:pt x="182" y="602"/>
                  </a:cubicBezTo>
                  <a:cubicBezTo>
                    <a:pt x="212" y="602"/>
                    <a:pt x="212" y="602"/>
                    <a:pt x="212" y="602"/>
                  </a:cubicBezTo>
                  <a:cubicBezTo>
                    <a:pt x="212" y="897"/>
                    <a:pt x="212" y="897"/>
                    <a:pt x="212" y="897"/>
                  </a:cubicBezTo>
                  <a:cubicBezTo>
                    <a:pt x="212" y="922"/>
                    <a:pt x="232" y="943"/>
                    <a:pt x="257" y="943"/>
                  </a:cubicBezTo>
                  <a:cubicBezTo>
                    <a:pt x="283" y="943"/>
                    <a:pt x="303" y="922"/>
                    <a:pt x="303" y="897"/>
                  </a:cubicBezTo>
                  <a:cubicBezTo>
                    <a:pt x="303" y="319"/>
                    <a:pt x="303" y="319"/>
                    <a:pt x="303" y="319"/>
                  </a:cubicBezTo>
                  <a:cubicBezTo>
                    <a:pt x="325" y="319"/>
                    <a:pt x="325" y="319"/>
                    <a:pt x="325" y="319"/>
                  </a:cubicBezTo>
                  <a:cubicBezTo>
                    <a:pt x="325" y="646"/>
                    <a:pt x="325" y="646"/>
                    <a:pt x="325" y="646"/>
                  </a:cubicBezTo>
                  <a:cubicBezTo>
                    <a:pt x="325" y="666"/>
                    <a:pt x="340" y="682"/>
                    <a:pt x="360" y="682"/>
                  </a:cubicBezTo>
                  <a:cubicBezTo>
                    <a:pt x="379" y="682"/>
                    <a:pt x="395" y="666"/>
                    <a:pt x="395" y="646"/>
                  </a:cubicBezTo>
                  <a:cubicBezTo>
                    <a:pt x="395" y="306"/>
                    <a:pt x="395" y="306"/>
                    <a:pt x="395" y="306"/>
                  </a:cubicBezTo>
                  <a:cubicBezTo>
                    <a:pt x="395" y="257"/>
                    <a:pt x="377" y="223"/>
                    <a:pt x="312" y="2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Freeform 7">
            <a:extLst>
              <a:ext uri="{FF2B5EF4-FFF2-40B4-BE49-F238E27FC236}">
                <a16:creationId xmlns:a16="http://schemas.microsoft.com/office/drawing/2014/main" id="{A5613060-0694-4685-8E23-01BE88057084}"/>
              </a:ext>
            </a:extLst>
          </p:cNvPr>
          <p:cNvSpPr>
            <a:spLocks noEditPoints="1"/>
          </p:cNvSpPr>
          <p:nvPr/>
        </p:nvSpPr>
        <p:spPr bwMode="auto">
          <a:xfrm>
            <a:off x="4614116" y="1874255"/>
            <a:ext cx="1058863" cy="2335213"/>
          </a:xfrm>
          <a:custGeom>
            <a:avLst/>
            <a:gdLst>
              <a:gd name="T0" fmla="*/ 212 w 427"/>
              <a:gd name="T1" fmla="*/ 200 h 943"/>
              <a:gd name="T2" fmla="*/ 312 w 427"/>
              <a:gd name="T3" fmla="*/ 100 h 943"/>
              <a:gd name="T4" fmla="*/ 212 w 427"/>
              <a:gd name="T5" fmla="*/ 0 h 943"/>
              <a:gd name="T6" fmla="*/ 112 w 427"/>
              <a:gd name="T7" fmla="*/ 100 h 943"/>
              <a:gd name="T8" fmla="*/ 212 w 427"/>
              <a:gd name="T9" fmla="*/ 200 h 943"/>
              <a:gd name="T10" fmla="*/ 385 w 427"/>
              <a:gd name="T11" fmla="*/ 341 h 943"/>
              <a:gd name="T12" fmla="*/ 272 w 427"/>
              <a:gd name="T13" fmla="*/ 223 h 943"/>
              <a:gd name="T14" fmla="*/ 155 w 427"/>
              <a:gd name="T15" fmla="*/ 223 h 943"/>
              <a:gd name="T16" fmla="*/ 41 w 427"/>
              <a:gd name="T17" fmla="*/ 341 h 943"/>
              <a:gd name="T18" fmla="*/ 0 w 427"/>
              <a:gd name="T19" fmla="*/ 646 h 943"/>
              <a:gd name="T20" fmla="*/ 31 w 427"/>
              <a:gd name="T21" fmla="*/ 682 h 943"/>
              <a:gd name="T22" fmla="*/ 61 w 427"/>
              <a:gd name="T23" fmla="*/ 646 h 943"/>
              <a:gd name="T24" fmla="*/ 103 w 427"/>
              <a:gd name="T25" fmla="*/ 319 h 943"/>
              <a:gd name="T26" fmla="*/ 120 w 427"/>
              <a:gd name="T27" fmla="*/ 319 h 943"/>
              <a:gd name="T28" fmla="*/ 120 w 427"/>
              <a:gd name="T29" fmla="*/ 323 h 943"/>
              <a:gd name="T30" fmla="*/ 76 w 427"/>
              <a:gd name="T31" fmla="*/ 686 h 943"/>
              <a:gd name="T32" fmla="*/ 94 w 427"/>
              <a:gd name="T33" fmla="*/ 710 h 943"/>
              <a:gd name="T34" fmla="*/ 120 w 427"/>
              <a:gd name="T35" fmla="*/ 710 h 943"/>
              <a:gd name="T36" fmla="*/ 120 w 427"/>
              <a:gd name="T37" fmla="*/ 897 h 943"/>
              <a:gd name="T38" fmla="*/ 160 w 427"/>
              <a:gd name="T39" fmla="*/ 943 h 943"/>
              <a:gd name="T40" fmla="*/ 200 w 427"/>
              <a:gd name="T41" fmla="*/ 897 h 943"/>
              <a:gd name="T42" fmla="*/ 200 w 427"/>
              <a:gd name="T43" fmla="*/ 710 h 943"/>
              <a:gd name="T44" fmla="*/ 226 w 427"/>
              <a:gd name="T45" fmla="*/ 710 h 943"/>
              <a:gd name="T46" fmla="*/ 226 w 427"/>
              <a:gd name="T47" fmla="*/ 897 h 943"/>
              <a:gd name="T48" fmla="*/ 266 w 427"/>
              <a:gd name="T49" fmla="*/ 943 h 943"/>
              <a:gd name="T50" fmla="*/ 306 w 427"/>
              <a:gd name="T51" fmla="*/ 897 h 943"/>
              <a:gd name="T52" fmla="*/ 306 w 427"/>
              <a:gd name="T53" fmla="*/ 710 h 943"/>
              <a:gd name="T54" fmla="*/ 332 w 427"/>
              <a:gd name="T55" fmla="*/ 710 h 943"/>
              <a:gd name="T56" fmla="*/ 350 w 427"/>
              <a:gd name="T57" fmla="*/ 686 h 943"/>
              <a:gd name="T58" fmla="*/ 306 w 427"/>
              <a:gd name="T59" fmla="*/ 319 h 943"/>
              <a:gd name="T60" fmla="*/ 324 w 427"/>
              <a:gd name="T61" fmla="*/ 319 h 943"/>
              <a:gd name="T62" fmla="*/ 366 w 427"/>
              <a:gd name="T63" fmla="*/ 646 h 943"/>
              <a:gd name="T64" fmla="*/ 396 w 427"/>
              <a:gd name="T65" fmla="*/ 682 h 943"/>
              <a:gd name="T66" fmla="*/ 427 w 427"/>
              <a:gd name="T67" fmla="*/ 646 h 943"/>
              <a:gd name="T68" fmla="*/ 385 w 427"/>
              <a:gd name="T69" fmla="*/ 34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7" h="943">
                <a:moveTo>
                  <a:pt x="212" y="200"/>
                </a:moveTo>
                <a:cubicBezTo>
                  <a:pt x="267" y="200"/>
                  <a:pt x="312" y="156"/>
                  <a:pt x="312" y="100"/>
                </a:cubicBezTo>
                <a:cubicBezTo>
                  <a:pt x="312" y="45"/>
                  <a:pt x="267" y="0"/>
                  <a:pt x="212" y="0"/>
                </a:cubicBezTo>
                <a:cubicBezTo>
                  <a:pt x="157" y="0"/>
                  <a:pt x="112" y="45"/>
                  <a:pt x="112" y="100"/>
                </a:cubicBezTo>
                <a:cubicBezTo>
                  <a:pt x="112" y="156"/>
                  <a:pt x="157" y="200"/>
                  <a:pt x="212" y="200"/>
                </a:cubicBezTo>
                <a:close/>
                <a:moveTo>
                  <a:pt x="385" y="341"/>
                </a:moveTo>
                <a:cubicBezTo>
                  <a:pt x="372" y="249"/>
                  <a:pt x="328" y="223"/>
                  <a:pt x="272" y="223"/>
                </a:cubicBezTo>
                <a:cubicBezTo>
                  <a:pt x="155" y="223"/>
                  <a:pt x="155" y="223"/>
                  <a:pt x="155" y="223"/>
                </a:cubicBezTo>
                <a:cubicBezTo>
                  <a:pt x="109" y="223"/>
                  <a:pt x="55" y="236"/>
                  <a:pt x="41" y="341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4" y="682"/>
                  <a:pt x="31" y="682"/>
                </a:cubicBezTo>
                <a:cubicBezTo>
                  <a:pt x="47" y="682"/>
                  <a:pt x="61" y="666"/>
                  <a:pt x="61" y="646"/>
                </a:cubicBezTo>
                <a:cubicBezTo>
                  <a:pt x="103" y="319"/>
                  <a:pt x="103" y="319"/>
                  <a:pt x="103" y="319"/>
                </a:cubicBezTo>
                <a:cubicBezTo>
                  <a:pt x="120" y="319"/>
                  <a:pt x="120" y="319"/>
                  <a:pt x="120" y="319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76" y="686"/>
                  <a:pt x="76" y="686"/>
                  <a:pt x="76" y="686"/>
                </a:cubicBezTo>
                <a:cubicBezTo>
                  <a:pt x="73" y="708"/>
                  <a:pt x="81" y="710"/>
                  <a:pt x="94" y="710"/>
                </a:cubicBezTo>
                <a:cubicBezTo>
                  <a:pt x="120" y="710"/>
                  <a:pt x="120" y="710"/>
                  <a:pt x="120" y="710"/>
                </a:cubicBezTo>
                <a:cubicBezTo>
                  <a:pt x="120" y="897"/>
                  <a:pt x="120" y="897"/>
                  <a:pt x="120" y="897"/>
                </a:cubicBezTo>
                <a:cubicBezTo>
                  <a:pt x="120" y="922"/>
                  <a:pt x="138" y="943"/>
                  <a:pt x="160" y="943"/>
                </a:cubicBezTo>
                <a:cubicBezTo>
                  <a:pt x="182" y="943"/>
                  <a:pt x="200" y="922"/>
                  <a:pt x="200" y="897"/>
                </a:cubicBezTo>
                <a:cubicBezTo>
                  <a:pt x="200" y="710"/>
                  <a:pt x="200" y="710"/>
                  <a:pt x="200" y="710"/>
                </a:cubicBezTo>
                <a:cubicBezTo>
                  <a:pt x="226" y="710"/>
                  <a:pt x="226" y="710"/>
                  <a:pt x="226" y="710"/>
                </a:cubicBezTo>
                <a:cubicBezTo>
                  <a:pt x="226" y="897"/>
                  <a:pt x="226" y="897"/>
                  <a:pt x="226" y="897"/>
                </a:cubicBezTo>
                <a:cubicBezTo>
                  <a:pt x="226" y="922"/>
                  <a:pt x="244" y="943"/>
                  <a:pt x="266" y="943"/>
                </a:cubicBezTo>
                <a:cubicBezTo>
                  <a:pt x="288" y="943"/>
                  <a:pt x="306" y="922"/>
                  <a:pt x="306" y="897"/>
                </a:cubicBezTo>
                <a:cubicBezTo>
                  <a:pt x="306" y="710"/>
                  <a:pt x="306" y="710"/>
                  <a:pt x="306" y="710"/>
                </a:cubicBezTo>
                <a:cubicBezTo>
                  <a:pt x="332" y="710"/>
                  <a:pt x="332" y="710"/>
                  <a:pt x="332" y="710"/>
                </a:cubicBezTo>
                <a:cubicBezTo>
                  <a:pt x="345" y="710"/>
                  <a:pt x="353" y="708"/>
                  <a:pt x="350" y="686"/>
                </a:cubicBezTo>
                <a:cubicBezTo>
                  <a:pt x="306" y="319"/>
                  <a:pt x="306" y="319"/>
                  <a:pt x="306" y="319"/>
                </a:cubicBezTo>
                <a:cubicBezTo>
                  <a:pt x="324" y="319"/>
                  <a:pt x="324" y="319"/>
                  <a:pt x="324" y="319"/>
                </a:cubicBezTo>
                <a:cubicBezTo>
                  <a:pt x="366" y="646"/>
                  <a:pt x="366" y="646"/>
                  <a:pt x="366" y="646"/>
                </a:cubicBezTo>
                <a:cubicBezTo>
                  <a:pt x="366" y="666"/>
                  <a:pt x="379" y="682"/>
                  <a:pt x="396" y="682"/>
                </a:cubicBezTo>
                <a:cubicBezTo>
                  <a:pt x="413" y="682"/>
                  <a:pt x="427" y="666"/>
                  <a:pt x="427" y="646"/>
                </a:cubicBezTo>
                <a:lnTo>
                  <a:pt x="385" y="34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4F7D91-4BA3-441F-AC60-001E6258A92B}"/>
              </a:ext>
            </a:extLst>
          </p:cNvPr>
          <p:cNvGrpSpPr/>
          <p:nvPr/>
        </p:nvGrpSpPr>
        <p:grpSpPr>
          <a:xfrm>
            <a:off x="2120589" y="1874255"/>
            <a:ext cx="1577975" cy="2008188"/>
            <a:chOff x="2120589" y="1874255"/>
            <a:chExt cx="1577975" cy="2008188"/>
          </a:xfrm>
        </p:grpSpPr>
        <p:sp>
          <p:nvSpPr>
            <p:cNvPr id="26" name="Oval 19">
              <a:extLst>
                <a:ext uri="{FF2B5EF4-FFF2-40B4-BE49-F238E27FC236}">
                  <a16:creationId xmlns:a16="http://schemas.microsoft.com/office/drawing/2014/main" id="{143C68F5-FD31-4B56-8B09-C1EBCBD56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0589" y="2307643"/>
              <a:ext cx="1577975" cy="15748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A9F1F30-387E-4702-927A-8C8AF135653C}"/>
                </a:ext>
              </a:extLst>
            </p:cNvPr>
            <p:cNvSpPr/>
            <p:nvPr/>
          </p:nvSpPr>
          <p:spPr>
            <a:xfrm>
              <a:off x="2445347" y="1874255"/>
              <a:ext cx="928459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FEMALE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D4E9B42-B1E5-4608-89C5-DC9D7C4E281A}"/>
                </a:ext>
              </a:extLst>
            </p:cNvPr>
            <p:cNvGrpSpPr/>
            <p:nvPr/>
          </p:nvGrpSpPr>
          <p:grpSpPr>
            <a:xfrm>
              <a:off x="2401264" y="2705023"/>
              <a:ext cx="1016624" cy="780040"/>
              <a:chOff x="2071374" y="1984023"/>
              <a:chExt cx="1016624" cy="780040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BF1220E-65D3-41DD-A519-4EF8365B0FB7}"/>
                  </a:ext>
                </a:extLst>
              </p:cNvPr>
              <p:cNvSpPr/>
              <p:nvPr/>
            </p:nvSpPr>
            <p:spPr>
              <a:xfrm>
                <a:off x="2071374" y="1984023"/>
                <a:ext cx="1016624" cy="6309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500" dirty="0">
                    <a:solidFill>
                      <a:schemeClr val="accent2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26%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F074114-26B8-4072-9458-EA1B88B6B7E7}"/>
                  </a:ext>
                </a:extLst>
              </p:cNvPr>
              <p:cNvSpPr/>
              <p:nvPr/>
            </p:nvSpPr>
            <p:spPr>
              <a:xfrm>
                <a:off x="2300603" y="2533231"/>
                <a:ext cx="55816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13.01K</a:t>
                </a: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4386FC-63EA-4DD9-858E-A4067B9F8026}"/>
              </a:ext>
            </a:extLst>
          </p:cNvPr>
          <p:cNvGrpSpPr/>
          <p:nvPr/>
        </p:nvGrpSpPr>
        <p:grpSpPr>
          <a:xfrm>
            <a:off x="8483570" y="1874255"/>
            <a:ext cx="1576388" cy="2008188"/>
            <a:chOff x="8483570" y="1874255"/>
            <a:chExt cx="1576388" cy="2008188"/>
          </a:xfrm>
        </p:grpSpPr>
        <p:sp>
          <p:nvSpPr>
            <p:cNvPr id="25" name="Oval 18">
              <a:extLst>
                <a:ext uri="{FF2B5EF4-FFF2-40B4-BE49-F238E27FC236}">
                  <a16:creationId xmlns:a16="http://schemas.microsoft.com/office/drawing/2014/main" id="{CDA30AD1-48B3-42B6-AEE5-88E09F318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3570" y="2307643"/>
              <a:ext cx="1576388" cy="15748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D9D24EB-D4C2-4515-99E8-BA4CF0BB4D0F}"/>
                </a:ext>
              </a:extLst>
            </p:cNvPr>
            <p:cNvSpPr/>
            <p:nvPr/>
          </p:nvSpPr>
          <p:spPr>
            <a:xfrm>
              <a:off x="8913019" y="1874255"/>
              <a:ext cx="71526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MALE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2237238-8074-4E25-B67E-7377E505990E}"/>
                </a:ext>
              </a:extLst>
            </p:cNvPr>
            <p:cNvGrpSpPr/>
            <p:nvPr/>
          </p:nvGrpSpPr>
          <p:grpSpPr>
            <a:xfrm>
              <a:off x="8763452" y="2705023"/>
              <a:ext cx="1016624" cy="780040"/>
              <a:chOff x="6452554" y="1984023"/>
              <a:chExt cx="1016624" cy="780040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08CE5C3-856A-496B-BEF0-5FAE6834CFB8}"/>
                  </a:ext>
                </a:extLst>
              </p:cNvPr>
              <p:cNvSpPr/>
              <p:nvPr/>
            </p:nvSpPr>
            <p:spPr>
              <a:xfrm>
                <a:off x="6452554" y="1984023"/>
                <a:ext cx="1016624" cy="6309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500" dirty="0">
                    <a:solidFill>
                      <a:schemeClr val="accent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39%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468CB0C-2888-4AF8-85BF-21C26F848D66}"/>
                  </a:ext>
                </a:extLst>
              </p:cNvPr>
              <p:cNvSpPr/>
              <p:nvPr/>
            </p:nvSpPr>
            <p:spPr>
              <a:xfrm>
                <a:off x="6682899" y="2533231"/>
                <a:ext cx="55816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13.01K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EC18B264-4956-4844-8A0E-4C35B39CFD2E}"/>
              </a:ext>
            </a:extLst>
          </p:cNvPr>
          <p:cNvSpPr/>
          <p:nvPr/>
        </p:nvSpPr>
        <p:spPr>
          <a:xfrm>
            <a:off x="6206629" y="2146221"/>
            <a:ext cx="3922644" cy="392264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A57C631-7B90-4CB7-99F1-9D185290862A}"/>
              </a:ext>
            </a:extLst>
          </p:cNvPr>
          <p:cNvSpPr/>
          <p:nvPr/>
        </p:nvSpPr>
        <p:spPr>
          <a:xfrm>
            <a:off x="8963087" y="2033588"/>
            <a:ext cx="2073955" cy="207395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D777082-7BE4-458C-83CA-987EA5D0B3DD}"/>
              </a:ext>
            </a:extLst>
          </p:cNvPr>
          <p:cNvSpPr/>
          <p:nvPr/>
        </p:nvSpPr>
        <p:spPr>
          <a:xfrm>
            <a:off x="9099716" y="2170217"/>
            <a:ext cx="1800697" cy="18006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EA25EB5-03F9-422B-BFCB-C082C9CE03FC}"/>
              </a:ext>
            </a:extLst>
          </p:cNvPr>
          <p:cNvSpPr txBox="1"/>
          <p:nvPr/>
        </p:nvSpPr>
        <p:spPr>
          <a:xfrm>
            <a:off x="9246043" y="2624642"/>
            <a:ext cx="1508043" cy="891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has roots in a piece of classical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509D75-9FAD-4D9F-A746-55C256FBC1C3}"/>
              </a:ext>
            </a:extLst>
          </p:cNvPr>
          <p:cNvSpPr>
            <a:spLocks noGrp="1"/>
          </p:cNvSpPr>
          <p:nvPr>
            <p:ph type="pic" sz="quarter" idx="10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9F8F29D-4AD5-48FC-BB28-6B5ADB345333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12058</TotalTime>
  <Words>510</Words>
  <Application>Microsoft Office PowerPoint</Application>
  <PresentationFormat>Widescreen</PresentationFormat>
  <Paragraphs>98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 us</vt:lpstr>
      <vt:lpstr>Our Services</vt:lpstr>
      <vt:lpstr>Our Team</vt:lpstr>
      <vt:lpstr>Our Portfolilo</vt:lpstr>
      <vt:lpstr>Our Timeline</vt:lpstr>
      <vt:lpstr>Our Information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1918</cp:revision>
  <dcterms:created xsi:type="dcterms:W3CDTF">2017-07-18T09:08:44Z</dcterms:created>
  <dcterms:modified xsi:type="dcterms:W3CDTF">2017-11-13T14:05:51Z</dcterms:modified>
</cp:coreProperties>
</file>