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952CAE7-272F-4640-ABE7-A9DC3C803356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5687" y="1111250"/>
            <a:ext cx="12186314" cy="3735388"/>
          </a:xfrm>
          <a:custGeom>
            <a:avLst/>
            <a:gdLst>
              <a:gd name="connsiteX0" fmla="*/ 0 w 12186314"/>
              <a:gd name="connsiteY0" fmla="*/ 0 h 3735388"/>
              <a:gd name="connsiteX1" fmla="*/ 6116043 w 12186314"/>
              <a:gd name="connsiteY1" fmla="*/ 593725 h 3735388"/>
              <a:gd name="connsiteX2" fmla="*/ 12186314 w 12186314"/>
              <a:gd name="connsiteY2" fmla="*/ 4763 h 3735388"/>
              <a:gd name="connsiteX3" fmla="*/ 12186314 w 12186314"/>
              <a:gd name="connsiteY3" fmla="*/ 3716338 h 3735388"/>
              <a:gd name="connsiteX4" fmla="*/ 6116043 w 12186314"/>
              <a:gd name="connsiteY4" fmla="*/ 3135313 h 3735388"/>
              <a:gd name="connsiteX5" fmla="*/ 0 w 12186314"/>
              <a:gd name="connsiteY5" fmla="*/ 3735388 h 373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6314" h="3735388">
                <a:moveTo>
                  <a:pt x="0" y="0"/>
                </a:moveTo>
                <a:lnTo>
                  <a:pt x="6116043" y="593725"/>
                </a:lnTo>
                <a:lnTo>
                  <a:pt x="12186314" y="4763"/>
                </a:lnTo>
                <a:lnTo>
                  <a:pt x="12186314" y="3716338"/>
                </a:lnTo>
                <a:lnTo>
                  <a:pt x="6116043" y="3135313"/>
                </a:lnTo>
                <a:lnTo>
                  <a:pt x="0" y="37353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2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93E644F-E3A6-4561-AC05-51C23EBEE3ED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612478" y="2184299"/>
            <a:ext cx="1563624" cy="1563624"/>
          </a:xfrm>
          <a:custGeom>
            <a:avLst/>
            <a:gdLst>
              <a:gd name="connsiteX0" fmla="*/ 781812 w 1563624"/>
              <a:gd name="connsiteY0" fmla="*/ 0 h 1563624"/>
              <a:gd name="connsiteX1" fmla="*/ 1563624 w 1563624"/>
              <a:gd name="connsiteY1" fmla="*/ 781812 h 1563624"/>
              <a:gd name="connsiteX2" fmla="*/ 781812 w 1563624"/>
              <a:gd name="connsiteY2" fmla="*/ 1563624 h 1563624"/>
              <a:gd name="connsiteX3" fmla="*/ 0 w 1563624"/>
              <a:gd name="connsiteY3" fmla="*/ 781812 h 1563624"/>
              <a:gd name="connsiteX4" fmla="*/ 781812 w 1563624"/>
              <a:gd name="connsiteY4" fmla="*/ 0 h 156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3624" h="1563624">
                <a:moveTo>
                  <a:pt x="781812" y="0"/>
                </a:moveTo>
                <a:cubicBezTo>
                  <a:pt x="1213595" y="0"/>
                  <a:pt x="1563624" y="350029"/>
                  <a:pt x="1563624" y="781812"/>
                </a:cubicBezTo>
                <a:cubicBezTo>
                  <a:pt x="1563624" y="1213595"/>
                  <a:pt x="1213595" y="1563624"/>
                  <a:pt x="781812" y="1563624"/>
                </a:cubicBezTo>
                <a:cubicBezTo>
                  <a:pt x="350029" y="1563624"/>
                  <a:pt x="0" y="1213595"/>
                  <a:pt x="0" y="781812"/>
                </a:cubicBezTo>
                <a:cubicBezTo>
                  <a:pt x="0" y="350029"/>
                  <a:pt x="350029" y="0"/>
                  <a:pt x="7818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F4D2F1-E094-4E05-8BA6-B6752140E5D5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9005520" y="2184299"/>
            <a:ext cx="1563624" cy="1563624"/>
          </a:xfrm>
          <a:custGeom>
            <a:avLst/>
            <a:gdLst>
              <a:gd name="connsiteX0" fmla="*/ 781812 w 1563624"/>
              <a:gd name="connsiteY0" fmla="*/ 0 h 1563624"/>
              <a:gd name="connsiteX1" fmla="*/ 1563624 w 1563624"/>
              <a:gd name="connsiteY1" fmla="*/ 781812 h 1563624"/>
              <a:gd name="connsiteX2" fmla="*/ 781812 w 1563624"/>
              <a:gd name="connsiteY2" fmla="*/ 1563624 h 1563624"/>
              <a:gd name="connsiteX3" fmla="*/ 0 w 1563624"/>
              <a:gd name="connsiteY3" fmla="*/ 781812 h 1563624"/>
              <a:gd name="connsiteX4" fmla="*/ 781812 w 1563624"/>
              <a:gd name="connsiteY4" fmla="*/ 0 h 156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3624" h="1563624">
                <a:moveTo>
                  <a:pt x="781812" y="0"/>
                </a:moveTo>
                <a:cubicBezTo>
                  <a:pt x="1213595" y="0"/>
                  <a:pt x="1563624" y="350029"/>
                  <a:pt x="1563624" y="781812"/>
                </a:cubicBezTo>
                <a:cubicBezTo>
                  <a:pt x="1563624" y="1213595"/>
                  <a:pt x="1213595" y="1563624"/>
                  <a:pt x="781812" y="1563624"/>
                </a:cubicBezTo>
                <a:cubicBezTo>
                  <a:pt x="350029" y="1563624"/>
                  <a:pt x="0" y="1213595"/>
                  <a:pt x="0" y="781812"/>
                </a:cubicBezTo>
                <a:cubicBezTo>
                  <a:pt x="0" y="350029"/>
                  <a:pt x="350029" y="0"/>
                  <a:pt x="7818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DA845C7-0B8B-46C0-AAC3-E37BE8563F41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7808999" y="2184299"/>
            <a:ext cx="1563624" cy="1563624"/>
          </a:xfrm>
          <a:custGeom>
            <a:avLst/>
            <a:gdLst>
              <a:gd name="connsiteX0" fmla="*/ 781812 w 1563624"/>
              <a:gd name="connsiteY0" fmla="*/ 0 h 1563624"/>
              <a:gd name="connsiteX1" fmla="*/ 1563624 w 1563624"/>
              <a:gd name="connsiteY1" fmla="*/ 781812 h 1563624"/>
              <a:gd name="connsiteX2" fmla="*/ 781812 w 1563624"/>
              <a:gd name="connsiteY2" fmla="*/ 1563624 h 1563624"/>
              <a:gd name="connsiteX3" fmla="*/ 0 w 1563624"/>
              <a:gd name="connsiteY3" fmla="*/ 781812 h 1563624"/>
              <a:gd name="connsiteX4" fmla="*/ 781812 w 1563624"/>
              <a:gd name="connsiteY4" fmla="*/ 0 h 156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3624" h="1563624">
                <a:moveTo>
                  <a:pt x="781812" y="0"/>
                </a:moveTo>
                <a:cubicBezTo>
                  <a:pt x="1213595" y="0"/>
                  <a:pt x="1563624" y="350029"/>
                  <a:pt x="1563624" y="781812"/>
                </a:cubicBezTo>
                <a:cubicBezTo>
                  <a:pt x="1563624" y="1213595"/>
                  <a:pt x="1213595" y="1563624"/>
                  <a:pt x="781812" y="1563624"/>
                </a:cubicBezTo>
                <a:cubicBezTo>
                  <a:pt x="350029" y="1563624"/>
                  <a:pt x="0" y="1213595"/>
                  <a:pt x="0" y="781812"/>
                </a:cubicBezTo>
                <a:cubicBezTo>
                  <a:pt x="0" y="350029"/>
                  <a:pt x="350029" y="0"/>
                  <a:pt x="7818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62687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F997E41-6A26-4B33-824E-340DBF0DE8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363072" y="773849"/>
            <a:ext cx="4685111" cy="5310303"/>
          </a:xfrm>
          <a:custGeom>
            <a:avLst/>
            <a:gdLst>
              <a:gd name="connsiteX0" fmla="*/ 0 w 4685111"/>
              <a:gd name="connsiteY0" fmla="*/ 0 h 5310303"/>
              <a:gd name="connsiteX1" fmla="*/ 4685111 w 4685111"/>
              <a:gd name="connsiteY1" fmla="*/ 0 h 5310303"/>
              <a:gd name="connsiteX2" fmla="*/ 4685111 w 4685111"/>
              <a:gd name="connsiteY2" fmla="*/ 5310303 h 5310303"/>
              <a:gd name="connsiteX3" fmla="*/ 0 w 4685111"/>
              <a:gd name="connsiteY3" fmla="*/ 5310303 h 5310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5111" h="5310303">
                <a:moveTo>
                  <a:pt x="0" y="0"/>
                </a:moveTo>
                <a:lnTo>
                  <a:pt x="4685111" y="0"/>
                </a:lnTo>
                <a:lnTo>
                  <a:pt x="4685111" y="5310303"/>
                </a:lnTo>
                <a:lnTo>
                  <a:pt x="0" y="53103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247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915232B-28CC-40C6-9261-E9634E59C82F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0" y="1930399"/>
            <a:ext cx="12192000" cy="2786744"/>
          </a:xfrm>
          <a:custGeom>
            <a:avLst/>
            <a:gdLst>
              <a:gd name="connsiteX0" fmla="*/ 0 w 12192000"/>
              <a:gd name="connsiteY0" fmla="*/ 0 h 2786744"/>
              <a:gd name="connsiteX1" fmla="*/ 12192000 w 12192000"/>
              <a:gd name="connsiteY1" fmla="*/ 0 h 2786744"/>
              <a:gd name="connsiteX2" fmla="*/ 12192000 w 12192000"/>
              <a:gd name="connsiteY2" fmla="*/ 2786744 h 2786744"/>
              <a:gd name="connsiteX3" fmla="*/ 0 w 12192000"/>
              <a:gd name="connsiteY3" fmla="*/ 2786744 h 278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86744">
                <a:moveTo>
                  <a:pt x="0" y="0"/>
                </a:moveTo>
                <a:lnTo>
                  <a:pt x="12192000" y="0"/>
                </a:lnTo>
                <a:lnTo>
                  <a:pt x="12192000" y="2786744"/>
                </a:lnTo>
                <a:lnTo>
                  <a:pt x="0" y="27867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333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110E676-51A8-4DBE-A7F1-C105456F5489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7249245" y="1929049"/>
            <a:ext cx="2108940" cy="2108940"/>
          </a:xfrm>
          <a:custGeom>
            <a:avLst/>
            <a:gdLst>
              <a:gd name="connsiteX0" fmla="*/ 1054470 w 2108940"/>
              <a:gd name="connsiteY0" fmla="*/ 0 h 2108940"/>
              <a:gd name="connsiteX1" fmla="*/ 2108940 w 2108940"/>
              <a:gd name="connsiteY1" fmla="*/ 1054470 h 2108940"/>
              <a:gd name="connsiteX2" fmla="*/ 1054470 w 2108940"/>
              <a:gd name="connsiteY2" fmla="*/ 2108940 h 2108940"/>
              <a:gd name="connsiteX3" fmla="*/ 0 w 2108940"/>
              <a:gd name="connsiteY3" fmla="*/ 1054470 h 2108940"/>
              <a:gd name="connsiteX4" fmla="*/ 1054470 w 2108940"/>
              <a:gd name="connsiteY4" fmla="*/ 0 h 210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940" h="2108940">
                <a:moveTo>
                  <a:pt x="1054470" y="0"/>
                </a:moveTo>
                <a:cubicBezTo>
                  <a:pt x="1636838" y="0"/>
                  <a:pt x="2108940" y="472102"/>
                  <a:pt x="2108940" y="1054470"/>
                </a:cubicBezTo>
                <a:cubicBezTo>
                  <a:pt x="2108940" y="1636838"/>
                  <a:pt x="1636838" y="2108940"/>
                  <a:pt x="1054470" y="2108940"/>
                </a:cubicBezTo>
                <a:cubicBezTo>
                  <a:pt x="472102" y="2108940"/>
                  <a:pt x="0" y="1636838"/>
                  <a:pt x="0" y="1054470"/>
                </a:cubicBezTo>
                <a:cubicBezTo>
                  <a:pt x="0" y="472102"/>
                  <a:pt x="472102" y="0"/>
                  <a:pt x="105447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690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13AE884-DA9B-4A55-B53B-74DDD2992B09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589678" y="0"/>
            <a:ext cx="5602323" cy="6858000"/>
          </a:xfrm>
          <a:custGeom>
            <a:avLst/>
            <a:gdLst>
              <a:gd name="connsiteX0" fmla="*/ 0 w 5602323"/>
              <a:gd name="connsiteY0" fmla="*/ 0 h 6858000"/>
              <a:gd name="connsiteX1" fmla="*/ 5602323 w 5602323"/>
              <a:gd name="connsiteY1" fmla="*/ 0 h 6858000"/>
              <a:gd name="connsiteX2" fmla="*/ 5602323 w 5602323"/>
              <a:gd name="connsiteY2" fmla="*/ 6858000 h 6858000"/>
              <a:gd name="connsiteX3" fmla="*/ 0 w 560232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323" h="6858000">
                <a:moveTo>
                  <a:pt x="0" y="0"/>
                </a:moveTo>
                <a:lnTo>
                  <a:pt x="5602323" y="0"/>
                </a:lnTo>
                <a:lnTo>
                  <a:pt x="560232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29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D363A3E-875E-401B-88AC-D70C2E6DD089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563580" y="2243592"/>
            <a:ext cx="2043954" cy="1762028"/>
          </a:xfrm>
          <a:custGeom>
            <a:avLst/>
            <a:gdLst>
              <a:gd name="connsiteX0" fmla="*/ 592432 w 2043954"/>
              <a:gd name="connsiteY0" fmla="*/ 230187 h 1762028"/>
              <a:gd name="connsiteX1" fmla="*/ 267019 w 2043954"/>
              <a:gd name="connsiteY1" fmla="*/ 881013 h 1762028"/>
              <a:gd name="connsiteX2" fmla="*/ 592432 w 2043954"/>
              <a:gd name="connsiteY2" fmla="*/ 1531839 h 1762028"/>
              <a:gd name="connsiteX3" fmla="*/ 1451522 w 2043954"/>
              <a:gd name="connsiteY3" fmla="*/ 1531839 h 1762028"/>
              <a:gd name="connsiteX4" fmla="*/ 1776935 w 2043954"/>
              <a:gd name="connsiteY4" fmla="*/ 881013 h 1762028"/>
              <a:gd name="connsiteX5" fmla="*/ 1451522 w 2043954"/>
              <a:gd name="connsiteY5" fmla="*/ 230187 h 1762028"/>
              <a:gd name="connsiteX6" fmla="*/ 440507 w 2043954"/>
              <a:gd name="connsiteY6" fmla="*/ 0 h 1762028"/>
              <a:gd name="connsiteX7" fmla="*/ 1603447 w 2043954"/>
              <a:gd name="connsiteY7" fmla="*/ 0 h 1762028"/>
              <a:gd name="connsiteX8" fmla="*/ 2043954 w 2043954"/>
              <a:gd name="connsiteY8" fmla="*/ 881014 h 1762028"/>
              <a:gd name="connsiteX9" fmla="*/ 1603447 w 2043954"/>
              <a:gd name="connsiteY9" fmla="*/ 1762028 h 1762028"/>
              <a:gd name="connsiteX10" fmla="*/ 440507 w 2043954"/>
              <a:gd name="connsiteY10" fmla="*/ 1762028 h 1762028"/>
              <a:gd name="connsiteX11" fmla="*/ 0 w 2043954"/>
              <a:gd name="connsiteY11" fmla="*/ 881014 h 17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43954" h="1762028">
                <a:moveTo>
                  <a:pt x="592432" y="230187"/>
                </a:moveTo>
                <a:lnTo>
                  <a:pt x="267019" y="881013"/>
                </a:lnTo>
                <a:lnTo>
                  <a:pt x="592432" y="1531839"/>
                </a:lnTo>
                <a:lnTo>
                  <a:pt x="1451522" y="1531839"/>
                </a:lnTo>
                <a:lnTo>
                  <a:pt x="1776935" y="881013"/>
                </a:lnTo>
                <a:lnTo>
                  <a:pt x="1451522" y="230187"/>
                </a:lnTo>
                <a:close/>
                <a:moveTo>
                  <a:pt x="440507" y="0"/>
                </a:moveTo>
                <a:lnTo>
                  <a:pt x="1603447" y="0"/>
                </a:lnTo>
                <a:lnTo>
                  <a:pt x="2043954" y="881014"/>
                </a:lnTo>
                <a:lnTo>
                  <a:pt x="1603447" y="1762028"/>
                </a:lnTo>
                <a:lnTo>
                  <a:pt x="440507" y="1762028"/>
                </a:lnTo>
                <a:lnTo>
                  <a:pt x="0" y="8810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ADF5AD8-86C4-4661-9CC0-3FF00155CD53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8584465" y="2243592"/>
            <a:ext cx="2043954" cy="1762028"/>
          </a:xfrm>
          <a:custGeom>
            <a:avLst/>
            <a:gdLst>
              <a:gd name="connsiteX0" fmla="*/ 592432 w 2043954"/>
              <a:gd name="connsiteY0" fmla="*/ 230187 h 1762028"/>
              <a:gd name="connsiteX1" fmla="*/ 267019 w 2043954"/>
              <a:gd name="connsiteY1" fmla="*/ 881013 h 1762028"/>
              <a:gd name="connsiteX2" fmla="*/ 592432 w 2043954"/>
              <a:gd name="connsiteY2" fmla="*/ 1531839 h 1762028"/>
              <a:gd name="connsiteX3" fmla="*/ 1451522 w 2043954"/>
              <a:gd name="connsiteY3" fmla="*/ 1531839 h 1762028"/>
              <a:gd name="connsiteX4" fmla="*/ 1776935 w 2043954"/>
              <a:gd name="connsiteY4" fmla="*/ 881013 h 1762028"/>
              <a:gd name="connsiteX5" fmla="*/ 1451522 w 2043954"/>
              <a:gd name="connsiteY5" fmla="*/ 230187 h 1762028"/>
              <a:gd name="connsiteX6" fmla="*/ 440507 w 2043954"/>
              <a:gd name="connsiteY6" fmla="*/ 0 h 1762028"/>
              <a:gd name="connsiteX7" fmla="*/ 1603447 w 2043954"/>
              <a:gd name="connsiteY7" fmla="*/ 0 h 1762028"/>
              <a:gd name="connsiteX8" fmla="*/ 2043954 w 2043954"/>
              <a:gd name="connsiteY8" fmla="*/ 881014 h 1762028"/>
              <a:gd name="connsiteX9" fmla="*/ 1603447 w 2043954"/>
              <a:gd name="connsiteY9" fmla="*/ 1762028 h 1762028"/>
              <a:gd name="connsiteX10" fmla="*/ 440507 w 2043954"/>
              <a:gd name="connsiteY10" fmla="*/ 1762028 h 1762028"/>
              <a:gd name="connsiteX11" fmla="*/ 0 w 2043954"/>
              <a:gd name="connsiteY11" fmla="*/ 881014 h 17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43954" h="1762028">
                <a:moveTo>
                  <a:pt x="592432" y="230187"/>
                </a:moveTo>
                <a:lnTo>
                  <a:pt x="267019" y="881013"/>
                </a:lnTo>
                <a:lnTo>
                  <a:pt x="592432" y="1531839"/>
                </a:lnTo>
                <a:lnTo>
                  <a:pt x="1451522" y="1531839"/>
                </a:lnTo>
                <a:lnTo>
                  <a:pt x="1776935" y="881013"/>
                </a:lnTo>
                <a:lnTo>
                  <a:pt x="1451522" y="230187"/>
                </a:lnTo>
                <a:close/>
                <a:moveTo>
                  <a:pt x="440507" y="0"/>
                </a:moveTo>
                <a:lnTo>
                  <a:pt x="1603447" y="0"/>
                </a:lnTo>
                <a:lnTo>
                  <a:pt x="2043954" y="881014"/>
                </a:lnTo>
                <a:lnTo>
                  <a:pt x="1603447" y="1762028"/>
                </a:lnTo>
                <a:lnTo>
                  <a:pt x="440507" y="1762028"/>
                </a:lnTo>
                <a:lnTo>
                  <a:pt x="0" y="8810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5FA7496-CCAB-4BD1-887C-68310F6C381F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4915995" y="2243592"/>
            <a:ext cx="2360011" cy="2034491"/>
          </a:xfrm>
          <a:custGeom>
            <a:avLst/>
            <a:gdLst>
              <a:gd name="connsiteX0" fmla="*/ 684040 w 2360011"/>
              <a:gd name="connsiteY0" fmla="*/ 265781 h 2034491"/>
              <a:gd name="connsiteX1" fmla="*/ 308308 w 2360011"/>
              <a:gd name="connsiteY1" fmla="*/ 1017245 h 2034491"/>
              <a:gd name="connsiteX2" fmla="*/ 684040 w 2360011"/>
              <a:gd name="connsiteY2" fmla="*/ 1768708 h 2034491"/>
              <a:gd name="connsiteX3" fmla="*/ 1675971 w 2360011"/>
              <a:gd name="connsiteY3" fmla="*/ 1768708 h 2034491"/>
              <a:gd name="connsiteX4" fmla="*/ 2051703 w 2360011"/>
              <a:gd name="connsiteY4" fmla="*/ 1017245 h 2034491"/>
              <a:gd name="connsiteX5" fmla="*/ 1675971 w 2360011"/>
              <a:gd name="connsiteY5" fmla="*/ 265781 h 2034491"/>
              <a:gd name="connsiteX6" fmla="*/ 508623 w 2360011"/>
              <a:gd name="connsiteY6" fmla="*/ 0 h 2034491"/>
              <a:gd name="connsiteX7" fmla="*/ 1851389 w 2360011"/>
              <a:gd name="connsiteY7" fmla="*/ 0 h 2034491"/>
              <a:gd name="connsiteX8" fmla="*/ 2360011 w 2360011"/>
              <a:gd name="connsiteY8" fmla="*/ 1017246 h 2034491"/>
              <a:gd name="connsiteX9" fmla="*/ 1851389 w 2360011"/>
              <a:gd name="connsiteY9" fmla="*/ 2034491 h 2034491"/>
              <a:gd name="connsiteX10" fmla="*/ 508623 w 2360011"/>
              <a:gd name="connsiteY10" fmla="*/ 2034491 h 2034491"/>
              <a:gd name="connsiteX11" fmla="*/ 0 w 2360011"/>
              <a:gd name="connsiteY11" fmla="*/ 1017246 h 203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60011" h="2034491">
                <a:moveTo>
                  <a:pt x="684040" y="265781"/>
                </a:moveTo>
                <a:lnTo>
                  <a:pt x="308308" y="1017245"/>
                </a:lnTo>
                <a:lnTo>
                  <a:pt x="684040" y="1768708"/>
                </a:lnTo>
                <a:lnTo>
                  <a:pt x="1675971" y="1768708"/>
                </a:lnTo>
                <a:lnTo>
                  <a:pt x="2051703" y="1017245"/>
                </a:lnTo>
                <a:lnTo>
                  <a:pt x="1675971" y="265781"/>
                </a:lnTo>
                <a:close/>
                <a:moveTo>
                  <a:pt x="508623" y="0"/>
                </a:moveTo>
                <a:lnTo>
                  <a:pt x="1851389" y="0"/>
                </a:lnTo>
                <a:lnTo>
                  <a:pt x="2360011" y="1017246"/>
                </a:lnTo>
                <a:lnTo>
                  <a:pt x="1851389" y="2034491"/>
                </a:lnTo>
                <a:lnTo>
                  <a:pt x="508623" y="2034491"/>
                </a:lnTo>
                <a:lnTo>
                  <a:pt x="0" y="10172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2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B64A7FE-5DF0-4270-B6C8-F47F36E33AFC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2800161" y="1756247"/>
            <a:ext cx="1025056" cy="1025056"/>
          </a:xfrm>
          <a:custGeom>
            <a:avLst/>
            <a:gdLst>
              <a:gd name="connsiteX0" fmla="*/ 512528 w 1025056"/>
              <a:gd name="connsiteY0" fmla="*/ 0 h 1025056"/>
              <a:gd name="connsiteX1" fmla="*/ 1025056 w 1025056"/>
              <a:gd name="connsiteY1" fmla="*/ 512528 h 1025056"/>
              <a:gd name="connsiteX2" fmla="*/ 512528 w 1025056"/>
              <a:gd name="connsiteY2" fmla="*/ 1025056 h 1025056"/>
              <a:gd name="connsiteX3" fmla="*/ 0 w 1025056"/>
              <a:gd name="connsiteY3" fmla="*/ 512528 h 1025056"/>
              <a:gd name="connsiteX4" fmla="*/ 512528 w 1025056"/>
              <a:gd name="connsiteY4" fmla="*/ 0 h 102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056" h="1025056">
                <a:moveTo>
                  <a:pt x="512528" y="0"/>
                </a:moveTo>
                <a:cubicBezTo>
                  <a:pt x="795589" y="0"/>
                  <a:pt x="1025056" y="229467"/>
                  <a:pt x="1025056" y="512528"/>
                </a:cubicBezTo>
                <a:cubicBezTo>
                  <a:pt x="1025056" y="795589"/>
                  <a:pt x="795589" y="1025056"/>
                  <a:pt x="512528" y="1025056"/>
                </a:cubicBezTo>
                <a:cubicBezTo>
                  <a:pt x="229467" y="1025056"/>
                  <a:pt x="0" y="795589"/>
                  <a:pt x="0" y="512528"/>
                </a:cubicBezTo>
                <a:cubicBezTo>
                  <a:pt x="0" y="229467"/>
                  <a:pt x="229467" y="0"/>
                  <a:pt x="5125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1DEEF85-7D08-4848-9F84-B1BB4F939AB2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581725" y="3330357"/>
            <a:ext cx="1025056" cy="1025056"/>
          </a:xfrm>
          <a:custGeom>
            <a:avLst/>
            <a:gdLst>
              <a:gd name="connsiteX0" fmla="*/ 512528 w 1025056"/>
              <a:gd name="connsiteY0" fmla="*/ 0 h 1025056"/>
              <a:gd name="connsiteX1" fmla="*/ 1025056 w 1025056"/>
              <a:gd name="connsiteY1" fmla="*/ 512528 h 1025056"/>
              <a:gd name="connsiteX2" fmla="*/ 512528 w 1025056"/>
              <a:gd name="connsiteY2" fmla="*/ 1025056 h 1025056"/>
              <a:gd name="connsiteX3" fmla="*/ 0 w 1025056"/>
              <a:gd name="connsiteY3" fmla="*/ 512528 h 1025056"/>
              <a:gd name="connsiteX4" fmla="*/ 512528 w 1025056"/>
              <a:gd name="connsiteY4" fmla="*/ 0 h 102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056" h="1025056">
                <a:moveTo>
                  <a:pt x="512528" y="0"/>
                </a:moveTo>
                <a:cubicBezTo>
                  <a:pt x="795589" y="0"/>
                  <a:pt x="1025056" y="229467"/>
                  <a:pt x="1025056" y="512528"/>
                </a:cubicBezTo>
                <a:cubicBezTo>
                  <a:pt x="1025056" y="795589"/>
                  <a:pt x="795589" y="1025056"/>
                  <a:pt x="512528" y="1025056"/>
                </a:cubicBezTo>
                <a:cubicBezTo>
                  <a:pt x="229467" y="1025056"/>
                  <a:pt x="0" y="795589"/>
                  <a:pt x="0" y="512528"/>
                </a:cubicBezTo>
                <a:cubicBezTo>
                  <a:pt x="0" y="229467"/>
                  <a:pt x="229467" y="0"/>
                  <a:pt x="5125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1FD283F-7794-4803-9F39-41A5EDC3956E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2800161" y="5140837"/>
            <a:ext cx="1025056" cy="1025056"/>
          </a:xfrm>
          <a:custGeom>
            <a:avLst/>
            <a:gdLst>
              <a:gd name="connsiteX0" fmla="*/ 512528 w 1025056"/>
              <a:gd name="connsiteY0" fmla="*/ 0 h 1025056"/>
              <a:gd name="connsiteX1" fmla="*/ 1025056 w 1025056"/>
              <a:gd name="connsiteY1" fmla="*/ 512528 h 1025056"/>
              <a:gd name="connsiteX2" fmla="*/ 512528 w 1025056"/>
              <a:gd name="connsiteY2" fmla="*/ 1025056 h 1025056"/>
              <a:gd name="connsiteX3" fmla="*/ 0 w 1025056"/>
              <a:gd name="connsiteY3" fmla="*/ 512528 h 1025056"/>
              <a:gd name="connsiteX4" fmla="*/ 512528 w 1025056"/>
              <a:gd name="connsiteY4" fmla="*/ 0 h 102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056" h="1025056">
                <a:moveTo>
                  <a:pt x="512528" y="0"/>
                </a:moveTo>
                <a:cubicBezTo>
                  <a:pt x="795589" y="0"/>
                  <a:pt x="1025056" y="229467"/>
                  <a:pt x="1025056" y="512528"/>
                </a:cubicBezTo>
                <a:cubicBezTo>
                  <a:pt x="1025056" y="795589"/>
                  <a:pt x="795589" y="1025056"/>
                  <a:pt x="512528" y="1025056"/>
                </a:cubicBezTo>
                <a:cubicBezTo>
                  <a:pt x="229467" y="1025056"/>
                  <a:pt x="0" y="795589"/>
                  <a:pt x="0" y="512528"/>
                </a:cubicBezTo>
                <a:cubicBezTo>
                  <a:pt x="0" y="229467"/>
                  <a:pt x="229467" y="0"/>
                  <a:pt x="5125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0E8578D-B22E-40E5-B481-CF2A00530DC1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996680" y="3330357"/>
            <a:ext cx="1025056" cy="1025056"/>
          </a:xfrm>
          <a:custGeom>
            <a:avLst/>
            <a:gdLst>
              <a:gd name="connsiteX0" fmla="*/ 512528 w 1025056"/>
              <a:gd name="connsiteY0" fmla="*/ 0 h 1025056"/>
              <a:gd name="connsiteX1" fmla="*/ 1025056 w 1025056"/>
              <a:gd name="connsiteY1" fmla="*/ 512528 h 1025056"/>
              <a:gd name="connsiteX2" fmla="*/ 512528 w 1025056"/>
              <a:gd name="connsiteY2" fmla="*/ 1025056 h 1025056"/>
              <a:gd name="connsiteX3" fmla="*/ 0 w 1025056"/>
              <a:gd name="connsiteY3" fmla="*/ 512528 h 1025056"/>
              <a:gd name="connsiteX4" fmla="*/ 512528 w 1025056"/>
              <a:gd name="connsiteY4" fmla="*/ 0 h 102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056" h="1025056">
                <a:moveTo>
                  <a:pt x="512528" y="0"/>
                </a:moveTo>
                <a:cubicBezTo>
                  <a:pt x="795589" y="0"/>
                  <a:pt x="1025056" y="229467"/>
                  <a:pt x="1025056" y="512528"/>
                </a:cubicBezTo>
                <a:cubicBezTo>
                  <a:pt x="1025056" y="795589"/>
                  <a:pt x="795589" y="1025056"/>
                  <a:pt x="512528" y="1025056"/>
                </a:cubicBezTo>
                <a:cubicBezTo>
                  <a:pt x="229467" y="1025056"/>
                  <a:pt x="0" y="795589"/>
                  <a:pt x="0" y="512528"/>
                </a:cubicBezTo>
                <a:cubicBezTo>
                  <a:pt x="0" y="229467"/>
                  <a:pt x="229467" y="0"/>
                  <a:pt x="5125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93EC82C-C7AB-401F-B9CC-123E27AA90A4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2639205" y="3320968"/>
            <a:ext cx="1346968" cy="1346968"/>
          </a:xfrm>
          <a:custGeom>
            <a:avLst/>
            <a:gdLst>
              <a:gd name="connsiteX0" fmla="*/ 673484 w 1346968"/>
              <a:gd name="connsiteY0" fmla="*/ 0 h 1346968"/>
              <a:gd name="connsiteX1" fmla="*/ 1346968 w 1346968"/>
              <a:gd name="connsiteY1" fmla="*/ 673484 h 1346968"/>
              <a:gd name="connsiteX2" fmla="*/ 673484 w 1346968"/>
              <a:gd name="connsiteY2" fmla="*/ 1346968 h 1346968"/>
              <a:gd name="connsiteX3" fmla="*/ 0 w 1346968"/>
              <a:gd name="connsiteY3" fmla="*/ 673484 h 1346968"/>
              <a:gd name="connsiteX4" fmla="*/ 673484 w 1346968"/>
              <a:gd name="connsiteY4" fmla="*/ 0 h 1346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68" h="1346968">
                <a:moveTo>
                  <a:pt x="673484" y="0"/>
                </a:moveTo>
                <a:cubicBezTo>
                  <a:pt x="1045439" y="0"/>
                  <a:pt x="1346968" y="301529"/>
                  <a:pt x="1346968" y="673484"/>
                </a:cubicBezTo>
                <a:cubicBezTo>
                  <a:pt x="1346968" y="1045439"/>
                  <a:pt x="1045439" y="1346968"/>
                  <a:pt x="673484" y="1346968"/>
                </a:cubicBezTo>
                <a:cubicBezTo>
                  <a:pt x="301529" y="1346968"/>
                  <a:pt x="0" y="1045439"/>
                  <a:pt x="0" y="673484"/>
                </a:cubicBezTo>
                <a:cubicBezTo>
                  <a:pt x="0" y="301529"/>
                  <a:pt x="301529" y="0"/>
                  <a:pt x="67348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868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22C3E5E-1C27-44E7-8666-47B323D94EAD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158104" y="1352550"/>
            <a:ext cx="2552700" cy="1943100"/>
          </a:xfrm>
          <a:custGeom>
            <a:avLst/>
            <a:gdLst>
              <a:gd name="connsiteX0" fmla="*/ 0 w 2552700"/>
              <a:gd name="connsiteY0" fmla="*/ 0 h 1943100"/>
              <a:gd name="connsiteX1" fmla="*/ 2552700 w 2552700"/>
              <a:gd name="connsiteY1" fmla="*/ 0 h 1943100"/>
              <a:gd name="connsiteX2" fmla="*/ 2552700 w 2552700"/>
              <a:gd name="connsiteY2" fmla="*/ 1943100 h 1943100"/>
              <a:gd name="connsiteX3" fmla="*/ 0 w 2552700"/>
              <a:gd name="connsiteY3" fmla="*/ 194310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700" h="1943100">
                <a:moveTo>
                  <a:pt x="0" y="0"/>
                </a:moveTo>
                <a:lnTo>
                  <a:pt x="2552700" y="0"/>
                </a:lnTo>
                <a:lnTo>
                  <a:pt x="2552700" y="1943100"/>
                </a:lnTo>
                <a:lnTo>
                  <a:pt x="0" y="1943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4CBE27A-525C-441F-B968-6D2F732E7901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3992744" y="1352550"/>
            <a:ext cx="2552700" cy="1943100"/>
          </a:xfrm>
          <a:custGeom>
            <a:avLst/>
            <a:gdLst>
              <a:gd name="connsiteX0" fmla="*/ 0 w 2552700"/>
              <a:gd name="connsiteY0" fmla="*/ 0 h 1943100"/>
              <a:gd name="connsiteX1" fmla="*/ 2552700 w 2552700"/>
              <a:gd name="connsiteY1" fmla="*/ 0 h 1943100"/>
              <a:gd name="connsiteX2" fmla="*/ 2552700 w 2552700"/>
              <a:gd name="connsiteY2" fmla="*/ 1943100 h 1943100"/>
              <a:gd name="connsiteX3" fmla="*/ 0 w 2552700"/>
              <a:gd name="connsiteY3" fmla="*/ 194310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700" h="1943100">
                <a:moveTo>
                  <a:pt x="0" y="0"/>
                </a:moveTo>
                <a:lnTo>
                  <a:pt x="2552700" y="0"/>
                </a:lnTo>
                <a:lnTo>
                  <a:pt x="2552700" y="1943100"/>
                </a:lnTo>
                <a:lnTo>
                  <a:pt x="0" y="1943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C6A3DC9-3402-4043-8D1A-CD17B01A1AA9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3992744" y="3562350"/>
            <a:ext cx="2552700" cy="1943100"/>
          </a:xfrm>
          <a:custGeom>
            <a:avLst/>
            <a:gdLst>
              <a:gd name="connsiteX0" fmla="*/ 0 w 2552700"/>
              <a:gd name="connsiteY0" fmla="*/ 0 h 1943100"/>
              <a:gd name="connsiteX1" fmla="*/ 2552700 w 2552700"/>
              <a:gd name="connsiteY1" fmla="*/ 0 h 1943100"/>
              <a:gd name="connsiteX2" fmla="*/ 2552700 w 2552700"/>
              <a:gd name="connsiteY2" fmla="*/ 1943100 h 1943100"/>
              <a:gd name="connsiteX3" fmla="*/ 0 w 2552700"/>
              <a:gd name="connsiteY3" fmla="*/ 194310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700" h="1943100">
                <a:moveTo>
                  <a:pt x="0" y="0"/>
                </a:moveTo>
                <a:lnTo>
                  <a:pt x="2552700" y="0"/>
                </a:lnTo>
                <a:lnTo>
                  <a:pt x="2552700" y="1943100"/>
                </a:lnTo>
                <a:lnTo>
                  <a:pt x="0" y="1943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FA5E668-7569-4EB8-BEA0-1F4045755874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1158104" y="3562350"/>
            <a:ext cx="2552700" cy="1943100"/>
          </a:xfrm>
          <a:custGeom>
            <a:avLst/>
            <a:gdLst>
              <a:gd name="connsiteX0" fmla="*/ 0 w 2552700"/>
              <a:gd name="connsiteY0" fmla="*/ 0 h 1943100"/>
              <a:gd name="connsiteX1" fmla="*/ 2552700 w 2552700"/>
              <a:gd name="connsiteY1" fmla="*/ 0 h 1943100"/>
              <a:gd name="connsiteX2" fmla="*/ 2552700 w 2552700"/>
              <a:gd name="connsiteY2" fmla="*/ 1943100 h 1943100"/>
              <a:gd name="connsiteX3" fmla="*/ 0 w 2552700"/>
              <a:gd name="connsiteY3" fmla="*/ 194310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700" h="1943100">
                <a:moveTo>
                  <a:pt x="0" y="0"/>
                </a:moveTo>
                <a:lnTo>
                  <a:pt x="2552700" y="0"/>
                </a:lnTo>
                <a:lnTo>
                  <a:pt x="2552700" y="1943100"/>
                </a:lnTo>
                <a:lnTo>
                  <a:pt x="0" y="1943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212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A76375B-103B-4EC9-94E0-974D2B747709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4301218" y="2033589"/>
            <a:ext cx="3589564" cy="2409371"/>
          </a:xfrm>
          <a:custGeom>
            <a:avLst/>
            <a:gdLst>
              <a:gd name="connsiteX0" fmla="*/ 0 w 3589564"/>
              <a:gd name="connsiteY0" fmla="*/ 0 h 2409371"/>
              <a:gd name="connsiteX1" fmla="*/ 3589564 w 3589564"/>
              <a:gd name="connsiteY1" fmla="*/ 0 h 2409371"/>
              <a:gd name="connsiteX2" fmla="*/ 3589564 w 3589564"/>
              <a:gd name="connsiteY2" fmla="*/ 2409371 h 2409371"/>
              <a:gd name="connsiteX3" fmla="*/ 0 w 3589564"/>
              <a:gd name="connsiteY3" fmla="*/ 2409371 h 240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9564" h="2409371">
                <a:moveTo>
                  <a:pt x="0" y="0"/>
                </a:moveTo>
                <a:lnTo>
                  <a:pt x="3589564" y="0"/>
                </a:lnTo>
                <a:lnTo>
                  <a:pt x="3589564" y="2409371"/>
                </a:lnTo>
                <a:lnTo>
                  <a:pt x="0" y="2409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8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9A6AEB8-28D3-4539-AFC2-DB861AB59428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6254410" y="1821240"/>
            <a:ext cx="2694215" cy="2286933"/>
          </a:xfrm>
          <a:custGeom>
            <a:avLst/>
            <a:gdLst>
              <a:gd name="connsiteX0" fmla="*/ 0 w 2694215"/>
              <a:gd name="connsiteY0" fmla="*/ 0 h 2286933"/>
              <a:gd name="connsiteX1" fmla="*/ 2694215 w 2694215"/>
              <a:gd name="connsiteY1" fmla="*/ 0 h 2286933"/>
              <a:gd name="connsiteX2" fmla="*/ 2694215 w 2694215"/>
              <a:gd name="connsiteY2" fmla="*/ 2286933 h 2286933"/>
              <a:gd name="connsiteX3" fmla="*/ 0 w 2694215"/>
              <a:gd name="connsiteY3" fmla="*/ 2286933 h 2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215" h="2286933">
                <a:moveTo>
                  <a:pt x="0" y="0"/>
                </a:moveTo>
                <a:lnTo>
                  <a:pt x="2694215" y="0"/>
                </a:lnTo>
                <a:lnTo>
                  <a:pt x="2694215" y="2286933"/>
                </a:lnTo>
                <a:lnTo>
                  <a:pt x="0" y="22869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1EF2C7-D79A-4417-9AE2-4FCAA299EC78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8948621" y="4108173"/>
            <a:ext cx="2694215" cy="2205216"/>
          </a:xfrm>
          <a:custGeom>
            <a:avLst/>
            <a:gdLst>
              <a:gd name="connsiteX0" fmla="*/ 0 w 2694215"/>
              <a:gd name="connsiteY0" fmla="*/ 0 h 2205216"/>
              <a:gd name="connsiteX1" fmla="*/ 2694215 w 2694215"/>
              <a:gd name="connsiteY1" fmla="*/ 0 h 2205216"/>
              <a:gd name="connsiteX2" fmla="*/ 2694215 w 2694215"/>
              <a:gd name="connsiteY2" fmla="*/ 2205216 h 2205216"/>
              <a:gd name="connsiteX3" fmla="*/ 0 w 2694215"/>
              <a:gd name="connsiteY3" fmla="*/ 2205216 h 220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215" h="2205216">
                <a:moveTo>
                  <a:pt x="0" y="0"/>
                </a:moveTo>
                <a:lnTo>
                  <a:pt x="2694215" y="0"/>
                </a:lnTo>
                <a:lnTo>
                  <a:pt x="2694215" y="2205216"/>
                </a:lnTo>
                <a:lnTo>
                  <a:pt x="0" y="22052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8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FD6E89E-8002-4190-AF20-B528E0394E0D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183250" y="2029320"/>
            <a:ext cx="1420310" cy="1420312"/>
          </a:xfrm>
          <a:custGeom>
            <a:avLst/>
            <a:gdLst>
              <a:gd name="connsiteX0" fmla="*/ 710155 w 1420310"/>
              <a:gd name="connsiteY0" fmla="*/ 0 h 1420312"/>
              <a:gd name="connsiteX1" fmla="*/ 1420310 w 1420310"/>
              <a:gd name="connsiteY1" fmla="*/ 710156 h 1420312"/>
              <a:gd name="connsiteX2" fmla="*/ 710155 w 1420310"/>
              <a:gd name="connsiteY2" fmla="*/ 1420312 h 1420312"/>
              <a:gd name="connsiteX3" fmla="*/ 0 w 1420310"/>
              <a:gd name="connsiteY3" fmla="*/ 710156 h 1420312"/>
              <a:gd name="connsiteX4" fmla="*/ 710155 w 1420310"/>
              <a:gd name="connsiteY4" fmla="*/ 0 h 142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0310" h="1420312">
                <a:moveTo>
                  <a:pt x="710155" y="0"/>
                </a:moveTo>
                <a:cubicBezTo>
                  <a:pt x="1102363" y="0"/>
                  <a:pt x="1420310" y="317948"/>
                  <a:pt x="1420310" y="710156"/>
                </a:cubicBezTo>
                <a:cubicBezTo>
                  <a:pt x="1420310" y="1102364"/>
                  <a:pt x="1102363" y="1420312"/>
                  <a:pt x="710155" y="1420312"/>
                </a:cubicBezTo>
                <a:cubicBezTo>
                  <a:pt x="317947" y="1420312"/>
                  <a:pt x="0" y="1102364"/>
                  <a:pt x="0" y="710156"/>
                </a:cubicBezTo>
                <a:cubicBezTo>
                  <a:pt x="0" y="317948"/>
                  <a:pt x="317947" y="0"/>
                  <a:pt x="7101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A46C2C1-E4AF-4FE9-92AF-6AEA89BCDB27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9546592" y="2029320"/>
            <a:ext cx="1420310" cy="1420312"/>
          </a:xfrm>
          <a:custGeom>
            <a:avLst/>
            <a:gdLst>
              <a:gd name="connsiteX0" fmla="*/ 710155 w 1420310"/>
              <a:gd name="connsiteY0" fmla="*/ 0 h 1420312"/>
              <a:gd name="connsiteX1" fmla="*/ 1420310 w 1420310"/>
              <a:gd name="connsiteY1" fmla="*/ 710156 h 1420312"/>
              <a:gd name="connsiteX2" fmla="*/ 710155 w 1420310"/>
              <a:gd name="connsiteY2" fmla="*/ 1420312 h 1420312"/>
              <a:gd name="connsiteX3" fmla="*/ 0 w 1420310"/>
              <a:gd name="connsiteY3" fmla="*/ 710156 h 1420312"/>
              <a:gd name="connsiteX4" fmla="*/ 710155 w 1420310"/>
              <a:gd name="connsiteY4" fmla="*/ 0 h 142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0310" h="1420312">
                <a:moveTo>
                  <a:pt x="710155" y="0"/>
                </a:moveTo>
                <a:cubicBezTo>
                  <a:pt x="1102363" y="0"/>
                  <a:pt x="1420310" y="317948"/>
                  <a:pt x="1420310" y="710156"/>
                </a:cubicBezTo>
                <a:cubicBezTo>
                  <a:pt x="1420310" y="1102364"/>
                  <a:pt x="1102363" y="1420312"/>
                  <a:pt x="710155" y="1420312"/>
                </a:cubicBezTo>
                <a:cubicBezTo>
                  <a:pt x="317947" y="1420312"/>
                  <a:pt x="0" y="1102364"/>
                  <a:pt x="0" y="710156"/>
                </a:cubicBezTo>
                <a:cubicBezTo>
                  <a:pt x="0" y="317948"/>
                  <a:pt x="317947" y="0"/>
                  <a:pt x="7101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123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225B3F4-5085-4954-99CC-8304A7F159D7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0" y="2026331"/>
            <a:ext cx="12192000" cy="3367764"/>
          </a:xfrm>
          <a:custGeom>
            <a:avLst/>
            <a:gdLst>
              <a:gd name="connsiteX0" fmla="*/ 0 w 12192000"/>
              <a:gd name="connsiteY0" fmla="*/ 0 h 3367764"/>
              <a:gd name="connsiteX1" fmla="*/ 12192000 w 12192000"/>
              <a:gd name="connsiteY1" fmla="*/ 0 h 3367764"/>
              <a:gd name="connsiteX2" fmla="*/ 12192000 w 12192000"/>
              <a:gd name="connsiteY2" fmla="*/ 3367764 h 3367764"/>
              <a:gd name="connsiteX3" fmla="*/ 0 w 12192000"/>
              <a:gd name="connsiteY3" fmla="*/ 3367764 h 336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67764">
                <a:moveTo>
                  <a:pt x="0" y="0"/>
                </a:moveTo>
                <a:lnTo>
                  <a:pt x="12192000" y="0"/>
                </a:lnTo>
                <a:lnTo>
                  <a:pt x="12192000" y="3367764"/>
                </a:lnTo>
                <a:lnTo>
                  <a:pt x="0" y="33677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92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07" r:id="rId7"/>
    <p:sldLayoutId id="2147483823" r:id="rId8"/>
    <p:sldLayoutId id="2147483825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  <p:sldLayoutId id="2147483833" r:id="rId16"/>
    <p:sldLayoutId id="2147483834" r:id="rId17"/>
    <p:sldLayoutId id="2147483835" r:id="rId18"/>
    <p:sldLayoutId id="2147483836" r:id="rId1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jpeg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90925C-8A4B-4A84-B771-9EC44688574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5C61F22-D4AE-49CE-97B0-4D4720B2F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914" y="2528684"/>
            <a:ext cx="3222172" cy="1800632"/>
          </a:xfrm>
          <a:prstGeom prst="rect">
            <a:avLst/>
          </a:prstGeom>
        </p:spPr>
      </p:pic>
      <p:sp>
        <p:nvSpPr>
          <p:cNvPr id="23" name="Freeform 5">
            <a:extLst>
              <a:ext uri="{FF2B5EF4-FFF2-40B4-BE49-F238E27FC236}">
                <a16:creationId xmlns:a16="http://schemas.microsoft.com/office/drawing/2014/main" id="{9D026943-96B7-46FB-9A5D-BBD9901341C4}"/>
              </a:ext>
            </a:extLst>
          </p:cNvPr>
          <p:cNvSpPr>
            <a:spLocks noEditPoints="1"/>
          </p:cNvSpPr>
          <p:nvPr/>
        </p:nvSpPr>
        <p:spPr bwMode="auto">
          <a:xfrm>
            <a:off x="0" y="2346326"/>
            <a:ext cx="4211336" cy="4511674"/>
          </a:xfrm>
          <a:custGeom>
            <a:avLst/>
            <a:gdLst>
              <a:gd name="T0" fmla="*/ 3645 w 3689"/>
              <a:gd name="T1" fmla="*/ 149 h 3959"/>
              <a:gd name="T2" fmla="*/ 1166 w 3689"/>
              <a:gd name="T3" fmla="*/ 1584 h 3959"/>
              <a:gd name="T4" fmla="*/ 533 w 3689"/>
              <a:gd name="T5" fmla="*/ 1766 h 3959"/>
              <a:gd name="T6" fmla="*/ 87 w 3689"/>
              <a:gd name="T7" fmla="*/ 2316 h 3959"/>
              <a:gd name="T8" fmla="*/ 114 w 3689"/>
              <a:gd name="T9" fmla="*/ 2352 h 3959"/>
              <a:gd name="T10" fmla="*/ 825 w 3689"/>
              <a:gd name="T11" fmla="*/ 2876 h 3959"/>
              <a:gd name="T12" fmla="*/ 632 w 3689"/>
              <a:gd name="T13" fmla="*/ 3166 h 3959"/>
              <a:gd name="T14" fmla="*/ 845 w 3689"/>
              <a:gd name="T15" fmla="*/ 3353 h 3959"/>
              <a:gd name="T16" fmla="*/ 1089 w 3689"/>
              <a:gd name="T17" fmla="*/ 3104 h 3959"/>
              <a:gd name="T18" fmla="*/ 1713 w 3689"/>
              <a:gd name="T19" fmla="*/ 3731 h 3959"/>
              <a:gd name="T20" fmla="*/ 1774 w 3689"/>
              <a:gd name="T21" fmla="*/ 3745 h 3959"/>
              <a:gd name="T22" fmla="*/ 2280 w 3689"/>
              <a:gd name="T23" fmla="*/ 3254 h 3959"/>
              <a:gd name="T24" fmla="*/ 2797 w 3689"/>
              <a:gd name="T25" fmla="*/ 2229 h 3959"/>
              <a:gd name="T26" fmla="*/ 3675 w 3689"/>
              <a:gd name="T27" fmla="*/ 177 h 3959"/>
              <a:gd name="T28" fmla="*/ 1835 w 3689"/>
              <a:gd name="T29" fmla="*/ 1640 h 3959"/>
              <a:gd name="T30" fmla="*/ 2589 w 3689"/>
              <a:gd name="T31" fmla="*/ 1640 h 3959"/>
              <a:gd name="T32" fmla="*/ 21 w 3689"/>
              <a:gd name="T33" fmla="*/ 3516 h 3959"/>
              <a:gd name="T34" fmla="*/ 634 w 3689"/>
              <a:gd name="T35" fmla="*/ 2914 h 3959"/>
              <a:gd name="T36" fmla="*/ 620 w 3689"/>
              <a:gd name="T37" fmla="*/ 2859 h 3959"/>
              <a:gd name="T38" fmla="*/ 397 w 3689"/>
              <a:gd name="T39" fmla="*/ 2722 h 3959"/>
              <a:gd name="T40" fmla="*/ 1 w 3689"/>
              <a:gd name="T41" fmla="*/ 3143 h 3959"/>
              <a:gd name="T42" fmla="*/ 21 w 3689"/>
              <a:gd name="T43" fmla="*/ 3516 h 3959"/>
              <a:gd name="T44" fmla="*/ 715 w 3689"/>
              <a:gd name="T45" fmla="*/ 3488 h 3959"/>
              <a:gd name="T46" fmla="*/ 512 w 3689"/>
              <a:gd name="T47" fmla="*/ 3316 h 3959"/>
              <a:gd name="T48" fmla="*/ 10 w 3689"/>
              <a:gd name="T49" fmla="*/ 3761 h 3959"/>
              <a:gd name="T50" fmla="*/ 0 w 3689"/>
              <a:gd name="T51" fmla="*/ 3926 h 3959"/>
              <a:gd name="T52" fmla="*/ 192 w 3689"/>
              <a:gd name="T53" fmla="*/ 3959 h 3959"/>
              <a:gd name="T54" fmla="*/ 694 w 3689"/>
              <a:gd name="T55" fmla="*/ 3512 h 3959"/>
              <a:gd name="T56" fmla="*/ 957 w 3689"/>
              <a:gd name="T57" fmla="*/ 3453 h 3959"/>
              <a:gd name="T58" fmla="*/ 905 w 3689"/>
              <a:gd name="T59" fmla="*/ 3448 h 3959"/>
              <a:gd name="T60" fmla="*/ 446 w 3689"/>
              <a:gd name="T61" fmla="*/ 3926 h 3959"/>
              <a:gd name="T62" fmla="*/ 479 w 3689"/>
              <a:gd name="T63" fmla="*/ 3959 h 3959"/>
              <a:gd name="T64" fmla="*/ 827 w 3689"/>
              <a:gd name="T65" fmla="*/ 3949 h 3959"/>
              <a:gd name="T66" fmla="*/ 1080 w 3689"/>
              <a:gd name="T67" fmla="*/ 3647 h 3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89" h="3959">
                <a:moveTo>
                  <a:pt x="3675" y="177"/>
                </a:moveTo>
                <a:cubicBezTo>
                  <a:pt x="3672" y="163"/>
                  <a:pt x="3660" y="151"/>
                  <a:pt x="3645" y="149"/>
                </a:cubicBezTo>
                <a:cubicBezTo>
                  <a:pt x="3606" y="142"/>
                  <a:pt x="2687" y="0"/>
                  <a:pt x="1490" y="1197"/>
                </a:cubicBezTo>
                <a:cubicBezTo>
                  <a:pt x="1489" y="1198"/>
                  <a:pt x="1333" y="1359"/>
                  <a:pt x="1166" y="1584"/>
                </a:cubicBezTo>
                <a:cubicBezTo>
                  <a:pt x="552" y="1754"/>
                  <a:pt x="552" y="1754"/>
                  <a:pt x="552" y="1754"/>
                </a:cubicBezTo>
                <a:cubicBezTo>
                  <a:pt x="544" y="1756"/>
                  <a:pt x="538" y="1761"/>
                  <a:pt x="533" y="1766"/>
                </a:cubicBezTo>
                <a:cubicBezTo>
                  <a:pt x="96" y="2292"/>
                  <a:pt x="96" y="2292"/>
                  <a:pt x="96" y="2292"/>
                </a:cubicBezTo>
                <a:cubicBezTo>
                  <a:pt x="90" y="2299"/>
                  <a:pt x="87" y="2307"/>
                  <a:pt x="87" y="2316"/>
                </a:cubicBezTo>
                <a:cubicBezTo>
                  <a:pt x="87" y="2320"/>
                  <a:pt x="88" y="2323"/>
                  <a:pt x="89" y="2327"/>
                </a:cubicBezTo>
                <a:cubicBezTo>
                  <a:pt x="93" y="2339"/>
                  <a:pt x="102" y="2348"/>
                  <a:pt x="114" y="2352"/>
                </a:cubicBezTo>
                <a:cubicBezTo>
                  <a:pt x="735" y="2532"/>
                  <a:pt x="735" y="2532"/>
                  <a:pt x="735" y="2532"/>
                </a:cubicBezTo>
                <a:cubicBezTo>
                  <a:pt x="729" y="2664"/>
                  <a:pt x="759" y="2780"/>
                  <a:pt x="825" y="2876"/>
                </a:cubicBezTo>
                <a:cubicBezTo>
                  <a:pt x="629" y="3115"/>
                  <a:pt x="629" y="3115"/>
                  <a:pt x="629" y="3115"/>
                </a:cubicBezTo>
                <a:cubicBezTo>
                  <a:pt x="616" y="3130"/>
                  <a:pt x="617" y="3152"/>
                  <a:pt x="632" y="3166"/>
                </a:cubicBezTo>
                <a:cubicBezTo>
                  <a:pt x="819" y="3343"/>
                  <a:pt x="819" y="3343"/>
                  <a:pt x="819" y="3343"/>
                </a:cubicBezTo>
                <a:cubicBezTo>
                  <a:pt x="826" y="3350"/>
                  <a:pt x="835" y="3354"/>
                  <a:pt x="845" y="3353"/>
                </a:cubicBezTo>
                <a:cubicBezTo>
                  <a:pt x="856" y="3353"/>
                  <a:pt x="865" y="3349"/>
                  <a:pt x="872" y="3341"/>
                </a:cubicBezTo>
                <a:cubicBezTo>
                  <a:pt x="1089" y="3104"/>
                  <a:pt x="1089" y="3104"/>
                  <a:pt x="1089" y="3104"/>
                </a:cubicBezTo>
                <a:cubicBezTo>
                  <a:pt x="1144" y="3125"/>
                  <a:pt x="1282" y="3161"/>
                  <a:pt x="1491" y="3122"/>
                </a:cubicBezTo>
                <a:cubicBezTo>
                  <a:pt x="1713" y="3731"/>
                  <a:pt x="1713" y="3731"/>
                  <a:pt x="1713" y="3731"/>
                </a:cubicBezTo>
                <a:cubicBezTo>
                  <a:pt x="1717" y="3743"/>
                  <a:pt x="1727" y="3752"/>
                  <a:pt x="1740" y="3755"/>
                </a:cubicBezTo>
                <a:cubicBezTo>
                  <a:pt x="1752" y="3758"/>
                  <a:pt x="1764" y="3754"/>
                  <a:pt x="1774" y="3745"/>
                </a:cubicBezTo>
                <a:cubicBezTo>
                  <a:pt x="2269" y="3274"/>
                  <a:pt x="2269" y="3274"/>
                  <a:pt x="2269" y="3274"/>
                </a:cubicBezTo>
                <a:cubicBezTo>
                  <a:pt x="2275" y="3268"/>
                  <a:pt x="2279" y="3261"/>
                  <a:pt x="2280" y="3254"/>
                </a:cubicBezTo>
                <a:cubicBezTo>
                  <a:pt x="2391" y="2633"/>
                  <a:pt x="2391" y="2633"/>
                  <a:pt x="2391" y="2633"/>
                </a:cubicBezTo>
                <a:cubicBezTo>
                  <a:pt x="2526" y="2516"/>
                  <a:pt x="2663" y="2380"/>
                  <a:pt x="2797" y="2229"/>
                </a:cubicBezTo>
                <a:cubicBezTo>
                  <a:pt x="3573" y="1357"/>
                  <a:pt x="3689" y="676"/>
                  <a:pt x="3689" y="347"/>
                </a:cubicBezTo>
                <a:cubicBezTo>
                  <a:pt x="3689" y="239"/>
                  <a:pt x="3675" y="180"/>
                  <a:pt x="3675" y="177"/>
                </a:cubicBezTo>
                <a:close/>
                <a:moveTo>
                  <a:pt x="2212" y="2017"/>
                </a:moveTo>
                <a:cubicBezTo>
                  <a:pt x="2004" y="2017"/>
                  <a:pt x="1835" y="1848"/>
                  <a:pt x="1835" y="1640"/>
                </a:cubicBezTo>
                <a:cubicBezTo>
                  <a:pt x="1835" y="1432"/>
                  <a:pt x="2004" y="1263"/>
                  <a:pt x="2212" y="1263"/>
                </a:cubicBezTo>
                <a:cubicBezTo>
                  <a:pt x="2420" y="1263"/>
                  <a:pt x="2589" y="1432"/>
                  <a:pt x="2589" y="1640"/>
                </a:cubicBezTo>
                <a:cubicBezTo>
                  <a:pt x="2589" y="1848"/>
                  <a:pt x="2420" y="2017"/>
                  <a:pt x="2212" y="2017"/>
                </a:cubicBezTo>
                <a:close/>
                <a:moveTo>
                  <a:pt x="21" y="3516"/>
                </a:moveTo>
                <a:cubicBezTo>
                  <a:pt x="34" y="3521"/>
                  <a:pt x="48" y="3518"/>
                  <a:pt x="58" y="3509"/>
                </a:cubicBezTo>
                <a:cubicBezTo>
                  <a:pt x="634" y="2914"/>
                  <a:pt x="634" y="2914"/>
                  <a:pt x="634" y="2914"/>
                </a:cubicBezTo>
                <a:cubicBezTo>
                  <a:pt x="642" y="2906"/>
                  <a:pt x="645" y="2894"/>
                  <a:pt x="642" y="2883"/>
                </a:cubicBezTo>
                <a:cubicBezTo>
                  <a:pt x="639" y="2872"/>
                  <a:pt x="631" y="2863"/>
                  <a:pt x="620" y="2859"/>
                </a:cubicBezTo>
                <a:cubicBezTo>
                  <a:pt x="432" y="2713"/>
                  <a:pt x="432" y="2713"/>
                  <a:pt x="432" y="2713"/>
                </a:cubicBezTo>
                <a:cubicBezTo>
                  <a:pt x="419" y="2709"/>
                  <a:pt x="406" y="2713"/>
                  <a:pt x="397" y="2722"/>
                </a:cubicBezTo>
                <a:cubicBezTo>
                  <a:pt x="10" y="3120"/>
                  <a:pt x="10" y="3120"/>
                  <a:pt x="10" y="3120"/>
                </a:cubicBezTo>
                <a:cubicBezTo>
                  <a:pt x="4" y="3126"/>
                  <a:pt x="1" y="3134"/>
                  <a:pt x="1" y="3143"/>
                </a:cubicBezTo>
                <a:cubicBezTo>
                  <a:pt x="1" y="3485"/>
                  <a:pt x="1" y="3485"/>
                  <a:pt x="1" y="3485"/>
                </a:cubicBezTo>
                <a:cubicBezTo>
                  <a:pt x="1" y="3499"/>
                  <a:pt x="9" y="3511"/>
                  <a:pt x="21" y="3516"/>
                </a:cubicBezTo>
                <a:close/>
                <a:moveTo>
                  <a:pt x="715" y="3489"/>
                </a:moveTo>
                <a:cubicBezTo>
                  <a:pt x="715" y="3488"/>
                  <a:pt x="715" y="3488"/>
                  <a:pt x="715" y="3488"/>
                </a:cubicBezTo>
                <a:cubicBezTo>
                  <a:pt x="715" y="3479"/>
                  <a:pt x="700" y="3470"/>
                  <a:pt x="693" y="3464"/>
                </a:cubicBezTo>
                <a:cubicBezTo>
                  <a:pt x="512" y="3316"/>
                  <a:pt x="512" y="3316"/>
                  <a:pt x="512" y="3316"/>
                </a:cubicBezTo>
                <a:cubicBezTo>
                  <a:pt x="500" y="3305"/>
                  <a:pt x="480" y="3306"/>
                  <a:pt x="468" y="3318"/>
                </a:cubicBezTo>
                <a:cubicBezTo>
                  <a:pt x="10" y="3761"/>
                  <a:pt x="10" y="3761"/>
                  <a:pt x="10" y="3761"/>
                </a:cubicBezTo>
                <a:cubicBezTo>
                  <a:pt x="4" y="3767"/>
                  <a:pt x="0" y="3776"/>
                  <a:pt x="0" y="3785"/>
                </a:cubicBezTo>
                <a:cubicBezTo>
                  <a:pt x="0" y="3926"/>
                  <a:pt x="0" y="3926"/>
                  <a:pt x="0" y="3926"/>
                </a:cubicBezTo>
                <a:cubicBezTo>
                  <a:pt x="0" y="3945"/>
                  <a:pt x="15" y="3959"/>
                  <a:pt x="34" y="3959"/>
                </a:cubicBezTo>
                <a:cubicBezTo>
                  <a:pt x="192" y="3959"/>
                  <a:pt x="192" y="3959"/>
                  <a:pt x="192" y="3959"/>
                </a:cubicBezTo>
                <a:cubicBezTo>
                  <a:pt x="201" y="3959"/>
                  <a:pt x="214" y="3956"/>
                  <a:pt x="220" y="3950"/>
                </a:cubicBezTo>
                <a:cubicBezTo>
                  <a:pt x="694" y="3512"/>
                  <a:pt x="694" y="3512"/>
                  <a:pt x="694" y="3512"/>
                </a:cubicBezTo>
                <a:cubicBezTo>
                  <a:pt x="701" y="3506"/>
                  <a:pt x="715" y="3498"/>
                  <a:pt x="715" y="3489"/>
                </a:cubicBezTo>
                <a:close/>
                <a:moveTo>
                  <a:pt x="957" y="3453"/>
                </a:moveTo>
                <a:cubicBezTo>
                  <a:pt x="951" y="3445"/>
                  <a:pt x="942" y="3439"/>
                  <a:pt x="932" y="3438"/>
                </a:cubicBezTo>
                <a:cubicBezTo>
                  <a:pt x="922" y="3437"/>
                  <a:pt x="912" y="3441"/>
                  <a:pt x="905" y="3448"/>
                </a:cubicBezTo>
                <a:cubicBezTo>
                  <a:pt x="455" y="3903"/>
                  <a:pt x="455" y="3903"/>
                  <a:pt x="455" y="3903"/>
                </a:cubicBezTo>
                <a:cubicBezTo>
                  <a:pt x="449" y="3909"/>
                  <a:pt x="446" y="3918"/>
                  <a:pt x="446" y="3926"/>
                </a:cubicBezTo>
                <a:cubicBezTo>
                  <a:pt x="446" y="3931"/>
                  <a:pt x="447" y="3935"/>
                  <a:pt x="448" y="3939"/>
                </a:cubicBezTo>
                <a:cubicBezTo>
                  <a:pt x="454" y="3952"/>
                  <a:pt x="466" y="3959"/>
                  <a:pt x="479" y="3959"/>
                </a:cubicBezTo>
                <a:cubicBezTo>
                  <a:pt x="803" y="3959"/>
                  <a:pt x="803" y="3959"/>
                  <a:pt x="803" y="3959"/>
                </a:cubicBezTo>
                <a:cubicBezTo>
                  <a:pt x="812" y="3959"/>
                  <a:pt x="821" y="3956"/>
                  <a:pt x="827" y="3949"/>
                </a:cubicBezTo>
                <a:cubicBezTo>
                  <a:pt x="1075" y="3688"/>
                  <a:pt x="1075" y="3688"/>
                  <a:pt x="1075" y="3688"/>
                </a:cubicBezTo>
                <a:cubicBezTo>
                  <a:pt x="1086" y="3677"/>
                  <a:pt x="1088" y="3660"/>
                  <a:pt x="1080" y="3647"/>
                </a:cubicBezTo>
                <a:lnTo>
                  <a:pt x="957" y="3453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580E89B-7F39-4F82-BA15-DC5C80A068E3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1244226-AC6E-4A6A-A1F1-9EED3F71364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EA1C60-F445-4AE1-A529-346E77A53D7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099719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F98818-ACD5-4195-842F-C203B0D0DBA4}"/>
              </a:ext>
            </a:extLst>
          </p:cNvPr>
          <p:cNvSpPr/>
          <p:nvPr/>
        </p:nvSpPr>
        <p:spPr>
          <a:xfrm>
            <a:off x="5825729" y="3859886"/>
            <a:ext cx="540543" cy="2998113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071FF338-2797-4811-AE90-F5ECFFC64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17ED10F5-65A7-42DC-BECF-30886BABF699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7B4615BC-455B-4632-BCCD-F4180CC8D3F6}"/>
              </a:ext>
            </a:extLst>
          </p:cNvPr>
          <p:cNvSpPr>
            <a:spLocks/>
          </p:cNvSpPr>
          <p:nvPr/>
        </p:nvSpPr>
        <p:spPr bwMode="auto">
          <a:xfrm>
            <a:off x="0" y="87084"/>
            <a:ext cx="12196763" cy="6775450"/>
          </a:xfrm>
          <a:custGeom>
            <a:avLst/>
            <a:gdLst>
              <a:gd name="T0" fmla="*/ 0 w 2449"/>
              <a:gd name="T1" fmla="*/ 0 h 1085"/>
              <a:gd name="T2" fmla="*/ 0 w 2449"/>
              <a:gd name="T3" fmla="*/ 1085 h 1085"/>
              <a:gd name="T4" fmla="*/ 2449 w 2449"/>
              <a:gd name="T5" fmla="*/ 1085 h 1085"/>
              <a:gd name="T6" fmla="*/ 2449 w 2449"/>
              <a:gd name="T7" fmla="*/ 457 h 1085"/>
              <a:gd name="T8" fmla="*/ 2096 w 2449"/>
              <a:gd name="T9" fmla="*/ 432 h 1085"/>
              <a:gd name="T10" fmla="*/ 1173 w 2449"/>
              <a:gd name="T11" fmla="*/ 603 h 1085"/>
              <a:gd name="T12" fmla="*/ 0 w 2449"/>
              <a:gd name="T13" fmla="*/ 0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49" h="1085">
                <a:moveTo>
                  <a:pt x="0" y="0"/>
                </a:moveTo>
                <a:cubicBezTo>
                  <a:pt x="0" y="1085"/>
                  <a:pt x="0" y="1085"/>
                  <a:pt x="0" y="1085"/>
                </a:cubicBezTo>
                <a:cubicBezTo>
                  <a:pt x="2449" y="1085"/>
                  <a:pt x="2449" y="1085"/>
                  <a:pt x="2449" y="1085"/>
                </a:cubicBezTo>
                <a:cubicBezTo>
                  <a:pt x="2449" y="457"/>
                  <a:pt x="2449" y="457"/>
                  <a:pt x="2449" y="457"/>
                </a:cubicBezTo>
                <a:cubicBezTo>
                  <a:pt x="2332" y="440"/>
                  <a:pt x="2214" y="432"/>
                  <a:pt x="2096" y="432"/>
                </a:cubicBezTo>
                <a:cubicBezTo>
                  <a:pt x="1782" y="432"/>
                  <a:pt x="1468" y="490"/>
                  <a:pt x="1173" y="603"/>
                </a:cubicBezTo>
                <a:cubicBezTo>
                  <a:pt x="868" y="312"/>
                  <a:pt x="462" y="101"/>
                  <a:pt x="0" y="0"/>
                </a:cubicBezTo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5448AFA6-4AF9-4F1C-B6B2-E202BDC5F5A4}"/>
              </a:ext>
            </a:extLst>
          </p:cNvPr>
          <p:cNvSpPr>
            <a:spLocks/>
          </p:cNvSpPr>
          <p:nvPr/>
        </p:nvSpPr>
        <p:spPr bwMode="auto">
          <a:xfrm>
            <a:off x="0" y="480784"/>
            <a:ext cx="12196763" cy="6381750"/>
          </a:xfrm>
          <a:custGeom>
            <a:avLst/>
            <a:gdLst>
              <a:gd name="T0" fmla="*/ 2449 w 2449"/>
              <a:gd name="T1" fmla="*/ 449 h 1022"/>
              <a:gd name="T2" fmla="*/ 1160 w 2449"/>
              <a:gd name="T3" fmla="*/ 607 h 1022"/>
              <a:gd name="T4" fmla="*/ 0 w 2449"/>
              <a:gd name="T5" fmla="*/ 0 h 1022"/>
              <a:gd name="T6" fmla="*/ 0 w 2449"/>
              <a:gd name="T7" fmla="*/ 1022 h 1022"/>
              <a:gd name="T8" fmla="*/ 2449 w 2449"/>
              <a:gd name="T9" fmla="*/ 1022 h 1022"/>
              <a:gd name="T10" fmla="*/ 2449 w 2449"/>
              <a:gd name="T11" fmla="*/ 449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49" h="1022">
                <a:moveTo>
                  <a:pt x="2449" y="449"/>
                </a:moveTo>
                <a:cubicBezTo>
                  <a:pt x="2017" y="382"/>
                  <a:pt x="1568" y="438"/>
                  <a:pt x="1160" y="607"/>
                </a:cubicBezTo>
                <a:cubicBezTo>
                  <a:pt x="866" y="311"/>
                  <a:pt x="462" y="98"/>
                  <a:pt x="0" y="0"/>
                </a:cubicBezTo>
                <a:cubicBezTo>
                  <a:pt x="0" y="1022"/>
                  <a:pt x="0" y="1022"/>
                  <a:pt x="0" y="1022"/>
                </a:cubicBezTo>
                <a:cubicBezTo>
                  <a:pt x="2449" y="1022"/>
                  <a:pt x="2449" y="1022"/>
                  <a:pt x="2449" y="1022"/>
                </a:cubicBezTo>
                <a:lnTo>
                  <a:pt x="2449" y="44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6835DAA-D665-4B9A-B1A6-9B4205DF56FA}"/>
              </a:ext>
            </a:extLst>
          </p:cNvPr>
          <p:cNvGrpSpPr/>
          <p:nvPr/>
        </p:nvGrpSpPr>
        <p:grpSpPr>
          <a:xfrm>
            <a:off x="625929" y="3474809"/>
            <a:ext cx="4730407" cy="2307863"/>
            <a:chOff x="6420568" y="2247331"/>
            <a:chExt cx="4730407" cy="230786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CC4724E-73AB-44E2-8888-01B4CF5347F7}"/>
                </a:ext>
              </a:extLst>
            </p:cNvPr>
            <p:cNvSpPr/>
            <p:nvPr/>
          </p:nvSpPr>
          <p:spPr>
            <a:xfrm>
              <a:off x="6420568" y="3354865"/>
              <a:ext cx="473040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</a:t>
              </a:r>
              <a:r>
                <a:rPr lang="en-US" sz="12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ipsum suggests strength and the </a:t>
              </a:r>
              <a:r>
                <a:rPr lang="en-US" sz="12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spaciousn</a:t>
              </a: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contributes to the aesthetics meant to project an image of professionalism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EBC6B66-272E-45AC-AE0C-969151587613}"/>
                </a:ext>
              </a:extLst>
            </p:cNvPr>
            <p:cNvSpPr/>
            <p:nvPr/>
          </p:nvSpPr>
          <p:spPr>
            <a:xfrm>
              <a:off x="6420568" y="2247331"/>
              <a:ext cx="3098939" cy="9900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4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</a:t>
              </a:r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</a:t>
              </a:r>
              <a:b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</a:br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3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03D2981-3CA1-4E34-A202-4F2FCD3CC14A}"/>
              </a:ext>
            </a:extLst>
          </p:cNvPr>
          <p:cNvGrpSpPr/>
          <p:nvPr/>
        </p:nvGrpSpPr>
        <p:grpSpPr>
          <a:xfrm>
            <a:off x="7530031" y="4405678"/>
            <a:ext cx="1547368" cy="400110"/>
            <a:chOff x="3036316" y="4578489"/>
            <a:chExt cx="1547368" cy="40011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91AC487-2F76-4997-8C04-D587E230CF26}"/>
                </a:ext>
              </a:extLst>
            </p:cNvPr>
            <p:cNvSpPr txBox="1"/>
            <p:nvPr/>
          </p:nvSpPr>
          <p:spPr>
            <a:xfrm>
              <a:off x="3036316" y="4578489"/>
              <a:ext cx="15473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2CEA17C-7B31-4EBE-9CC9-E4E6441A7CE9}"/>
                </a:ext>
              </a:extLst>
            </p:cNvPr>
            <p:cNvCxnSpPr>
              <a:cxnSpLocks/>
            </p:cNvCxnSpPr>
            <p:nvPr/>
          </p:nvCxnSpPr>
          <p:spPr>
            <a:xfrm>
              <a:off x="3546977" y="4962393"/>
              <a:ext cx="526047" cy="0"/>
            </a:xfrm>
            <a:prstGeom prst="line">
              <a:avLst/>
            </a:prstGeom>
            <a:ln w="28575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A46128F8-7519-4C0B-8A74-6BB8A768E9F7}"/>
              </a:ext>
            </a:extLst>
          </p:cNvPr>
          <p:cNvSpPr/>
          <p:nvPr/>
        </p:nvSpPr>
        <p:spPr>
          <a:xfrm>
            <a:off x="7145537" y="4979388"/>
            <a:ext cx="245196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40AD5A7-E0B9-421A-A882-36B0159F2998}"/>
              </a:ext>
            </a:extLst>
          </p:cNvPr>
          <p:cNvSpPr/>
          <p:nvPr/>
        </p:nvSpPr>
        <p:spPr>
          <a:xfrm>
            <a:off x="7145537" y="1825341"/>
            <a:ext cx="2316357" cy="23163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42F23F7-F41C-4527-8F3D-056502C57A0D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73590BB3-013B-4029-9D03-BD4F39B800E3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9" r="11009"/>
          <a:stretch>
            <a:fillRect/>
          </a:stretch>
        </p:blipFill>
        <p:spPr/>
      </p:pic>
      <p:sp>
        <p:nvSpPr>
          <p:cNvPr id="13" name="Freeform 10">
            <a:extLst>
              <a:ext uri="{FF2B5EF4-FFF2-40B4-BE49-F238E27FC236}">
                <a16:creationId xmlns:a16="http://schemas.microsoft.com/office/drawing/2014/main" id="{62889E94-A3DF-4775-B6F2-3B741499C9D2}"/>
              </a:ext>
            </a:extLst>
          </p:cNvPr>
          <p:cNvSpPr>
            <a:spLocks noEditPoints="1"/>
          </p:cNvSpPr>
          <p:nvPr/>
        </p:nvSpPr>
        <p:spPr bwMode="auto">
          <a:xfrm rot="2454730">
            <a:off x="-713649" y="1260377"/>
            <a:ext cx="6578289" cy="5628635"/>
          </a:xfrm>
          <a:custGeom>
            <a:avLst/>
            <a:gdLst>
              <a:gd name="T0" fmla="*/ 1284 w 1302"/>
              <a:gd name="T1" fmla="*/ 324 h 1116"/>
              <a:gd name="T2" fmla="*/ 1050 w 1302"/>
              <a:gd name="T3" fmla="*/ 44 h 1116"/>
              <a:gd name="T4" fmla="*/ 957 w 1302"/>
              <a:gd name="T5" fmla="*/ 0 h 1116"/>
              <a:gd name="T6" fmla="*/ 345 w 1302"/>
              <a:gd name="T7" fmla="*/ 0 h 1116"/>
              <a:gd name="T8" fmla="*/ 252 w 1302"/>
              <a:gd name="T9" fmla="*/ 44 h 1116"/>
              <a:gd name="T10" fmla="*/ 18 w 1302"/>
              <a:gd name="T11" fmla="*/ 324 h 1116"/>
              <a:gd name="T12" fmla="*/ 19 w 1302"/>
              <a:gd name="T13" fmla="*/ 402 h 1116"/>
              <a:gd name="T14" fmla="*/ 605 w 1302"/>
              <a:gd name="T15" fmla="*/ 1094 h 1116"/>
              <a:gd name="T16" fmla="*/ 651 w 1302"/>
              <a:gd name="T17" fmla="*/ 1116 h 1116"/>
              <a:gd name="T18" fmla="*/ 697 w 1302"/>
              <a:gd name="T19" fmla="*/ 1094 h 1116"/>
              <a:gd name="T20" fmla="*/ 1283 w 1302"/>
              <a:gd name="T21" fmla="*/ 402 h 1116"/>
              <a:gd name="T22" fmla="*/ 1284 w 1302"/>
              <a:gd name="T23" fmla="*/ 324 h 1116"/>
              <a:gd name="T24" fmla="*/ 564 w 1302"/>
              <a:gd name="T25" fmla="*/ 212 h 1116"/>
              <a:gd name="T26" fmla="*/ 651 w 1302"/>
              <a:gd name="T27" fmla="*/ 139 h 1116"/>
              <a:gd name="T28" fmla="*/ 738 w 1302"/>
              <a:gd name="T29" fmla="*/ 212 h 1116"/>
              <a:gd name="T30" fmla="*/ 651 w 1302"/>
              <a:gd name="T31" fmla="*/ 284 h 1116"/>
              <a:gd name="T32" fmla="*/ 564 w 1302"/>
              <a:gd name="T33" fmla="*/ 212 h 1116"/>
              <a:gd name="T34" fmla="*/ 570 w 1302"/>
              <a:gd name="T35" fmla="*/ 424 h 1116"/>
              <a:gd name="T36" fmla="*/ 514 w 1302"/>
              <a:gd name="T37" fmla="*/ 614 h 1116"/>
              <a:gd name="T38" fmla="*/ 428 w 1302"/>
              <a:gd name="T39" fmla="*/ 424 h 1116"/>
              <a:gd name="T40" fmla="*/ 570 w 1302"/>
              <a:gd name="T41" fmla="*/ 424 h 1116"/>
              <a:gd name="T42" fmla="*/ 651 w 1302"/>
              <a:gd name="T43" fmla="*/ 577 h 1116"/>
              <a:gd name="T44" fmla="*/ 711 w 1302"/>
              <a:gd name="T45" fmla="*/ 783 h 1116"/>
              <a:gd name="T46" fmla="*/ 651 w 1302"/>
              <a:gd name="T47" fmla="*/ 930 h 1116"/>
              <a:gd name="T48" fmla="*/ 590 w 1302"/>
              <a:gd name="T49" fmla="*/ 783 h 1116"/>
              <a:gd name="T50" fmla="*/ 651 w 1302"/>
              <a:gd name="T51" fmla="*/ 577 h 1116"/>
              <a:gd name="T52" fmla="*/ 732 w 1302"/>
              <a:gd name="T53" fmla="*/ 424 h 1116"/>
              <a:gd name="T54" fmla="*/ 874 w 1302"/>
              <a:gd name="T55" fmla="*/ 424 h 1116"/>
              <a:gd name="T56" fmla="*/ 788 w 1302"/>
              <a:gd name="T57" fmla="*/ 614 h 1116"/>
              <a:gd name="T58" fmla="*/ 732 w 1302"/>
              <a:gd name="T59" fmla="*/ 424 h 1116"/>
              <a:gd name="T60" fmla="*/ 973 w 1302"/>
              <a:gd name="T61" fmla="*/ 278 h 1116"/>
              <a:gd name="T62" fmla="*/ 920 w 1302"/>
              <a:gd name="T63" fmla="*/ 219 h 1116"/>
              <a:gd name="T64" fmla="*/ 991 w 1302"/>
              <a:gd name="T65" fmla="*/ 162 h 1116"/>
              <a:gd name="T66" fmla="*/ 1038 w 1302"/>
              <a:gd name="T67" fmla="*/ 218 h 1116"/>
              <a:gd name="T68" fmla="*/ 973 w 1302"/>
              <a:gd name="T69" fmla="*/ 278 h 1116"/>
              <a:gd name="T70" fmla="*/ 382 w 1302"/>
              <a:gd name="T71" fmla="*/ 219 h 1116"/>
              <a:gd name="T72" fmla="*/ 329 w 1302"/>
              <a:gd name="T73" fmla="*/ 278 h 1116"/>
              <a:gd name="T74" fmla="*/ 264 w 1302"/>
              <a:gd name="T75" fmla="*/ 218 h 1116"/>
              <a:gd name="T76" fmla="*/ 311 w 1302"/>
              <a:gd name="T77" fmla="*/ 162 h 1116"/>
              <a:gd name="T78" fmla="*/ 382 w 1302"/>
              <a:gd name="T79" fmla="*/ 219 h 1116"/>
              <a:gd name="T80" fmla="*/ 295 w 1302"/>
              <a:gd name="T81" fmla="*/ 424 h 1116"/>
              <a:gd name="T82" fmla="*/ 410 w 1302"/>
              <a:gd name="T83" fmla="*/ 678 h 1116"/>
              <a:gd name="T84" fmla="*/ 195 w 1302"/>
              <a:gd name="T85" fmla="*/ 424 h 1116"/>
              <a:gd name="T86" fmla="*/ 295 w 1302"/>
              <a:gd name="T87" fmla="*/ 424 h 1116"/>
              <a:gd name="T88" fmla="*/ 1007 w 1302"/>
              <a:gd name="T89" fmla="*/ 424 h 1116"/>
              <a:gd name="T90" fmla="*/ 1107 w 1302"/>
              <a:gd name="T91" fmla="*/ 424 h 1116"/>
              <a:gd name="T92" fmla="*/ 891 w 1302"/>
              <a:gd name="T93" fmla="*/ 678 h 1116"/>
              <a:gd name="T94" fmla="*/ 1007 w 1302"/>
              <a:gd name="T95" fmla="*/ 424 h 1116"/>
              <a:gd name="T96" fmla="*/ 1007 w 1302"/>
              <a:gd name="T97" fmla="*/ 424 h 1116"/>
              <a:gd name="T98" fmla="*/ 1007 w 1302"/>
              <a:gd name="T99" fmla="*/ 424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02" h="1116">
                <a:moveTo>
                  <a:pt x="1284" y="324"/>
                </a:moveTo>
                <a:cubicBezTo>
                  <a:pt x="1050" y="44"/>
                  <a:pt x="1050" y="44"/>
                  <a:pt x="1050" y="44"/>
                </a:cubicBezTo>
                <a:cubicBezTo>
                  <a:pt x="1027" y="16"/>
                  <a:pt x="993" y="0"/>
                  <a:pt x="957" y="0"/>
                </a:cubicBezTo>
                <a:cubicBezTo>
                  <a:pt x="345" y="0"/>
                  <a:pt x="345" y="0"/>
                  <a:pt x="345" y="0"/>
                </a:cubicBezTo>
                <a:cubicBezTo>
                  <a:pt x="309" y="0"/>
                  <a:pt x="275" y="16"/>
                  <a:pt x="252" y="44"/>
                </a:cubicBezTo>
                <a:cubicBezTo>
                  <a:pt x="18" y="324"/>
                  <a:pt x="18" y="324"/>
                  <a:pt x="18" y="324"/>
                </a:cubicBezTo>
                <a:cubicBezTo>
                  <a:pt x="0" y="347"/>
                  <a:pt x="0" y="379"/>
                  <a:pt x="19" y="402"/>
                </a:cubicBezTo>
                <a:cubicBezTo>
                  <a:pt x="605" y="1094"/>
                  <a:pt x="605" y="1094"/>
                  <a:pt x="605" y="1094"/>
                </a:cubicBezTo>
                <a:cubicBezTo>
                  <a:pt x="617" y="1109"/>
                  <a:pt x="634" y="1116"/>
                  <a:pt x="651" y="1116"/>
                </a:cubicBezTo>
                <a:cubicBezTo>
                  <a:pt x="668" y="1116"/>
                  <a:pt x="685" y="1109"/>
                  <a:pt x="697" y="1094"/>
                </a:cubicBezTo>
                <a:cubicBezTo>
                  <a:pt x="1283" y="402"/>
                  <a:pt x="1283" y="402"/>
                  <a:pt x="1283" y="402"/>
                </a:cubicBezTo>
                <a:cubicBezTo>
                  <a:pt x="1302" y="379"/>
                  <a:pt x="1302" y="347"/>
                  <a:pt x="1284" y="324"/>
                </a:cubicBezTo>
                <a:close/>
                <a:moveTo>
                  <a:pt x="564" y="212"/>
                </a:moveTo>
                <a:cubicBezTo>
                  <a:pt x="651" y="139"/>
                  <a:pt x="651" y="139"/>
                  <a:pt x="651" y="139"/>
                </a:cubicBezTo>
                <a:cubicBezTo>
                  <a:pt x="738" y="212"/>
                  <a:pt x="738" y="212"/>
                  <a:pt x="738" y="212"/>
                </a:cubicBezTo>
                <a:cubicBezTo>
                  <a:pt x="651" y="284"/>
                  <a:pt x="651" y="284"/>
                  <a:pt x="651" y="284"/>
                </a:cubicBezTo>
                <a:lnTo>
                  <a:pt x="564" y="212"/>
                </a:lnTo>
                <a:close/>
                <a:moveTo>
                  <a:pt x="570" y="424"/>
                </a:moveTo>
                <a:cubicBezTo>
                  <a:pt x="514" y="614"/>
                  <a:pt x="514" y="614"/>
                  <a:pt x="514" y="614"/>
                </a:cubicBezTo>
                <a:cubicBezTo>
                  <a:pt x="428" y="424"/>
                  <a:pt x="428" y="424"/>
                  <a:pt x="428" y="424"/>
                </a:cubicBezTo>
                <a:lnTo>
                  <a:pt x="570" y="424"/>
                </a:lnTo>
                <a:close/>
                <a:moveTo>
                  <a:pt x="651" y="577"/>
                </a:moveTo>
                <a:cubicBezTo>
                  <a:pt x="711" y="783"/>
                  <a:pt x="711" y="783"/>
                  <a:pt x="711" y="783"/>
                </a:cubicBezTo>
                <a:cubicBezTo>
                  <a:pt x="651" y="930"/>
                  <a:pt x="651" y="930"/>
                  <a:pt x="651" y="930"/>
                </a:cubicBezTo>
                <a:cubicBezTo>
                  <a:pt x="590" y="783"/>
                  <a:pt x="590" y="783"/>
                  <a:pt x="590" y="783"/>
                </a:cubicBezTo>
                <a:lnTo>
                  <a:pt x="651" y="577"/>
                </a:lnTo>
                <a:close/>
                <a:moveTo>
                  <a:pt x="732" y="424"/>
                </a:moveTo>
                <a:cubicBezTo>
                  <a:pt x="874" y="424"/>
                  <a:pt x="874" y="424"/>
                  <a:pt x="874" y="424"/>
                </a:cubicBezTo>
                <a:cubicBezTo>
                  <a:pt x="788" y="614"/>
                  <a:pt x="788" y="614"/>
                  <a:pt x="788" y="614"/>
                </a:cubicBezTo>
                <a:lnTo>
                  <a:pt x="732" y="424"/>
                </a:lnTo>
                <a:close/>
                <a:moveTo>
                  <a:pt x="973" y="278"/>
                </a:moveTo>
                <a:cubicBezTo>
                  <a:pt x="920" y="219"/>
                  <a:pt x="920" y="219"/>
                  <a:pt x="920" y="219"/>
                </a:cubicBezTo>
                <a:cubicBezTo>
                  <a:pt x="991" y="162"/>
                  <a:pt x="991" y="162"/>
                  <a:pt x="991" y="162"/>
                </a:cubicBezTo>
                <a:cubicBezTo>
                  <a:pt x="1038" y="218"/>
                  <a:pt x="1038" y="218"/>
                  <a:pt x="1038" y="218"/>
                </a:cubicBezTo>
                <a:lnTo>
                  <a:pt x="973" y="278"/>
                </a:lnTo>
                <a:close/>
                <a:moveTo>
                  <a:pt x="382" y="219"/>
                </a:moveTo>
                <a:cubicBezTo>
                  <a:pt x="329" y="278"/>
                  <a:pt x="329" y="278"/>
                  <a:pt x="329" y="278"/>
                </a:cubicBezTo>
                <a:cubicBezTo>
                  <a:pt x="264" y="218"/>
                  <a:pt x="264" y="218"/>
                  <a:pt x="264" y="218"/>
                </a:cubicBezTo>
                <a:cubicBezTo>
                  <a:pt x="311" y="162"/>
                  <a:pt x="311" y="162"/>
                  <a:pt x="311" y="162"/>
                </a:cubicBezTo>
                <a:lnTo>
                  <a:pt x="382" y="219"/>
                </a:lnTo>
                <a:close/>
                <a:moveTo>
                  <a:pt x="295" y="424"/>
                </a:moveTo>
                <a:cubicBezTo>
                  <a:pt x="410" y="678"/>
                  <a:pt x="410" y="678"/>
                  <a:pt x="410" y="678"/>
                </a:cubicBezTo>
                <a:cubicBezTo>
                  <a:pt x="195" y="424"/>
                  <a:pt x="195" y="424"/>
                  <a:pt x="195" y="424"/>
                </a:cubicBezTo>
                <a:lnTo>
                  <a:pt x="295" y="424"/>
                </a:lnTo>
                <a:close/>
                <a:moveTo>
                  <a:pt x="1007" y="424"/>
                </a:moveTo>
                <a:cubicBezTo>
                  <a:pt x="1107" y="424"/>
                  <a:pt x="1107" y="424"/>
                  <a:pt x="1107" y="424"/>
                </a:cubicBezTo>
                <a:cubicBezTo>
                  <a:pt x="891" y="678"/>
                  <a:pt x="891" y="678"/>
                  <a:pt x="891" y="678"/>
                </a:cubicBezTo>
                <a:lnTo>
                  <a:pt x="1007" y="424"/>
                </a:lnTo>
                <a:close/>
                <a:moveTo>
                  <a:pt x="1007" y="424"/>
                </a:moveTo>
                <a:cubicBezTo>
                  <a:pt x="1007" y="424"/>
                  <a:pt x="1007" y="424"/>
                  <a:pt x="1007" y="424"/>
                </a:cubicBezTo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A80589B-7FC7-4213-B6A5-8FE93CC791F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6" name="Title 55">
            <a:extLst>
              <a:ext uri="{FF2B5EF4-FFF2-40B4-BE49-F238E27FC236}">
                <a16:creationId xmlns:a16="http://schemas.microsoft.com/office/drawing/2014/main" id="{A6C14D4E-E3D7-41AA-8209-6E5B5B587A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65088" y="1725613"/>
            <a:ext cx="2247900" cy="647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b="1" dirty="0"/>
              <a:t>About us</a:t>
            </a:r>
            <a:endParaRPr lang="en-US" sz="40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DD683A-5B01-4DCA-95F6-869D7299533B}"/>
              </a:ext>
            </a:extLst>
          </p:cNvPr>
          <p:cNvSpPr/>
          <p:nvPr/>
        </p:nvSpPr>
        <p:spPr>
          <a:xfrm>
            <a:off x="1065088" y="2502594"/>
            <a:ext cx="424240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in the 1960s with the release of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Letraset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sheets containing Lorem Ipsum passages, and more recently with desktop publishing software like Aldus PageMaker including versions of Lorem Ipsum.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Placeholder 100">
            <a:extLst>
              <a:ext uri="{FF2B5EF4-FFF2-40B4-BE49-F238E27FC236}">
                <a16:creationId xmlns:a16="http://schemas.microsoft.com/office/drawing/2014/main" id="{C498F60B-D2CF-435D-95C5-72D7512C9A5F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0" r="17390"/>
          <a:stretch>
            <a:fillRect/>
          </a:stretch>
        </p:blipFill>
        <p:spPr/>
      </p:pic>
      <p:pic>
        <p:nvPicPr>
          <p:cNvPr id="99" name="Picture Placeholder 98">
            <a:extLst>
              <a:ext uri="{FF2B5EF4-FFF2-40B4-BE49-F238E27FC236}">
                <a16:creationId xmlns:a16="http://schemas.microsoft.com/office/drawing/2014/main" id="{82EBFCA2-B6AE-4E5F-91B8-D61BB87C8EEF}"/>
              </a:ext>
            </a:extLst>
          </p:cNvPr>
          <p:cNvPicPr>
            <a:picLocks noGrp="1" noChangeAspect="1"/>
          </p:cNvPicPr>
          <p:nvPr>
            <p:ph type="pic" sz="quarter" idx="70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2" t="19113" r="28294"/>
          <a:stretch/>
        </p:blipFill>
        <p:spPr>
          <a:xfrm>
            <a:off x="8584465" y="2243592"/>
            <a:ext cx="2043954" cy="1762028"/>
          </a:xfr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E79C347C-0283-47A4-8223-9C9ADAE32A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3593C50-3D9E-4B60-84A0-0D0D85E829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/>
              <a:t>Our Services</a:t>
            </a:r>
            <a:endParaRPr lang="en-US" sz="350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B4CECC4-374A-4419-B08E-F6EC57230C3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pic>
        <p:nvPicPr>
          <p:cNvPr id="103" name="Picture Placeholder 102">
            <a:extLst>
              <a:ext uri="{FF2B5EF4-FFF2-40B4-BE49-F238E27FC236}">
                <a16:creationId xmlns:a16="http://schemas.microsoft.com/office/drawing/2014/main" id="{2FE516DA-583E-4188-99B1-7E324CDD5C86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r="11489"/>
          <a:stretch>
            <a:fillRect/>
          </a:stretch>
        </p:blipFill>
        <p:spPr/>
      </p:pic>
      <p:sp>
        <p:nvSpPr>
          <p:cNvPr id="51" name="AutoShape 9">
            <a:extLst>
              <a:ext uri="{FF2B5EF4-FFF2-40B4-BE49-F238E27FC236}">
                <a16:creationId xmlns:a16="http://schemas.microsoft.com/office/drawing/2014/main" id="{F99FB0A8-B319-487E-835E-1D68373756F0}"/>
              </a:ext>
            </a:extLst>
          </p:cNvPr>
          <p:cNvSpPr>
            <a:spLocks/>
          </p:cNvSpPr>
          <p:nvPr/>
        </p:nvSpPr>
        <p:spPr bwMode="auto">
          <a:xfrm>
            <a:off x="5803844" y="2956396"/>
            <a:ext cx="584313" cy="60888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07C7571-740B-4AE9-B882-2B37471A2613}"/>
              </a:ext>
            </a:extLst>
          </p:cNvPr>
          <p:cNvGrpSpPr/>
          <p:nvPr/>
        </p:nvGrpSpPr>
        <p:grpSpPr>
          <a:xfrm>
            <a:off x="4921024" y="4809564"/>
            <a:ext cx="2349953" cy="1109056"/>
            <a:chOff x="1437256" y="4750904"/>
            <a:chExt cx="2349953" cy="1109056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83F0C7FD-55AC-4ACF-A2BC-4D359F0E4272}"/>
                </a:ext>
              </a:extLst>
            </p:cNvPr>
            <p:cNvSpPr txBox="1"/>
            <p:nvPr/>
          </p:nvSpPr>
          <p:spPr>
            <a:xfrm>
              <a:off x="1437256" y="4750904"/>
              <a:ext cx="23499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Headline Text One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360F3A9-EB23-4B21-B5FC-3BCE2B15FABA}"/>
                </a:ext>
              </a:extLst>
            </p:cNvPr>
            <p:cNvSpPr/>
            <p:nvPr/>
          </p:nvSpPr>
          <p:spPr>
            <a:xfrm>
              <a:off x="1447904" y="5213629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019D9D4-6758-41F6-96B8-984B3BD12F7F}"/>
              </a:ext>
            </a:extLst>
          </p:cNvPr>
          <p:cNvGrpSpPr/>
          <p:nvPr/>
        </p:nvGrpSpPr>
        <p:grpSpPr>
          <a:xfrm>
            <a:off x="1410581" y="4809564"/>
            <a:ext cx="2349953" cy="1109056"/>
            <a:chOff x="1437256" y="4750904"/>
            <a:chExt cx="2349953" cy="110905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89B777A-A0A7-4515-897E-C32D8E36C3C1}"/>
                </a:ext>
              </a:extLst>
            </p:cNvPr>
            <p:cNvSpPr txBox="1"/>
            <p:nvPr/>
          </p:nvSpPr>
          <p:spPr>
            <a:xfrm>
              <a:off x="1437256" y="4750904"/>
              <a:ext cx="23499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Headline Text One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4F32CBD-10A9-4629-9311-828441B8D52C}"/>
                </a:ext>
              </a:extLst>
            </p:cNvPr>
            <p:cNvSpPr/>
            <p:nvPr/>
          </p:nvSpPr>
          <p:spPr>
            <a:xfrm>
              <a:off x="1447904" y="5213629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75897BB-2EFE-4FF1-B7F7-202ABEF1EB46}"/>
              </a:ext>
            </a:extLst>
          </p:cNvPr>
          <p:cNvGrpSpPr/>
          <p:nvPr/>
        </p:nvGrpSpPr>
        <p:grpSpPr>
          <a:xfrm>
            <a:off x="2313452" y="2835399"/>
            <a:ext cx="544210" cy="578415"/>
            <a:chOff x="6670357" y="2277094"/>
            <a:chExt cx="555626" cy="590551"/>
          </a:xfrm>
          <a:solidFill>
            <a:schemeClr val="tx2"/>
          </a:solidFill>
        </p:grpSpPr>
        <p:sp>
          <p:nvSpPr>
            <p:cNvPr id="36" name="Rectangle 10">
              <a:extLst>
                <a:ext uri="{FF2B5EF4-FFF2-40B4-BE49-F238E27FC236}">
                  <a16:creationId xmlns:a16="http://schemas.microsoft.com/office/drawing/2014/main" id="{A9254C09-C893-4325-A443-6AA4EEC90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11">
              <a:extLst>
                <a:ext uri="{FF2B5EF4-FFF2-40B4-BE49-F238E27FC236}">
                  <a16:creationId xmlns:a16="http://schemas.microsoft.com/office/drawing/2014/main" id="{8012888F-C92A-4805-A88B-D1A98C736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4039E1CB-8440-4890-8BB5-871B45D2C7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ECA3DA4C-5622-4BEF-A8C4-6F626C14D8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47AC79CE-EB58-4D85-BD78-6057E099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>
              <a:extLst>
                <a:ext uri="{FF2B5EF4-FFF2-40B4-BE49-F238E27FC236}">
                  <a16:creationId xmlns:a16="http://schemas.microsoft.com/office/drawing/2014/main" id="{D62AC6C0-A60A-41EA-8D9C-75D712A6ED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>
              <a:extLst>
                <a:ext uri="{FF2B5EF4-FFF2-40B4-BE49-F238E27FC236}">
                  <a16:creationId xmlns:a16="http://schemas.microsoft.com/office/drawing/2014/main" id="{4390E76E-B502-49D4-B813-047E7E11E8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>
              <a:extLst>
                <a:ext uri="{FF2B5EF4-FFF2-40B4-BE49-F238E27FC236}">
                  <a16:creationId xmlns:a16="http://schemas.microsoft.com/office/drawing/2014/main" id="{46CBEFDA-9AED-4C32-97C4-D6C9640B1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>
              <a:extLst>
                <a:ext uri="{FF2B5EF4-FFF2-40B4-BE49-F238E27FC236}">
                  <a16:creationId xmlns:a16="http://schemas.microsoft.com/office/drawing/2014/main" id="{E6431E1C-84A8-4D79-A7B4-9866A4FA43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>
              <a:extLst>
                <a:ext uri="{FF2B5EF4-FFF2-40B4-BE49-F238E27FC236}">
                  <a16:creationId xmlns:a16="http://schemas.microsoft.com/office/drawing/2014/main" id="{90F961B4-19F0-4794-80E9-91ECA4E41B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>
              <a:extLst>
                <a:ext uri="{FF2B5EF4-FFF2-40B4-BE49-F238E27FC236}">
                  <a16:creationId xmlns:a16="http://schemas.microsoft.com/office/drawing/2014/main" id="{56BA4C42-3B08-42E9-9873-F69B0844B9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>
              <a:extLst>
                <a:ext uri="{FF2B5EF4-FFF2-40B4-BE49-F238E27FC236}">
                  <a16:creationId xmlns:a16="http://schemas.microsoft.com/office/drawing/2014/main" id="{DB9F5BA0-8EA2-4471-82B2-5958C83F89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27C29352-D3DF-49FA-AADD-39C1B2882703}"/>
              </a:ext>
            </a:extLst>
          </p:cNvPr>
          <p:cNvGrpSpPr/>
          <p:nvPr/>
        </p:nvGrpSpPr>
        <p:grpSpPr>
          <a:xfrm>
            <a:off x="8431466" y="4809564"/>
            <a:ext cx="2349953" cy="1109056"/>
            <a:chOff x="1437256" y="4750904"/>
            <a:chExt cx="2349953" cy="1109056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BE973D1-2C62-43BE-8B3B-58C056552D7D}"/>
                </a:ext>
              </a:extLst>
            </p:cNvPr>
            <p:cNvSpPr txBox="1"/>
            <p:nvPr/>
          </p:nvSpPr>
          <p:spPr>
            <a:xfrm>
              <a:off x="1437256" y="4750904"/>
              <a:ext cx="23499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Headline Text One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F5678AE2-FDBD-4681-901E-013FCF7202F5}"/>
                </a:ext>
              </a:extLst>
            </p:cNvPr>
            <p:cNvSpPr/>
            <p:nvPr/>
          </p:nvSpPr>
          <p:spPr>
            <a:xfrm>
              <a:off x="1447904" y="5213629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sp>
        <p:nvSpPr>
          <p:cNvPr id="66" name="Freeform 5">
            <a:extLst>
              <a:ext uri="{FF2B5EF4-FFF2-40B4-BE49-F238E27FC236}">
                <a16:creationId xmlns:a16="http://schemas.microsoft.com/office/drawing/2014/main" id="{27797FCC-2A49-4469-9FE0-E65740CB9274}"/>
              </a:ext>
            </a:extLst>
          </p:cNvPr>
          <p:cNvSpPr>
            <a:spLocks noEditPoints="1"/>
          </p:cNvSpPr>
          <p:nvPr/>
        </p:nvSpPr>
        <p:spPr bwMode="auto">
          <a:xfrm>
            <a:off x="9239640" y="2819499"/>
            <a:ext cx="733604" cy="610214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F5029444-6622-4AFA-A670-509F626B6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3FD199A8-E1BB-4B7A-AF36-A0D532637D49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4" r="1656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E9C0B24A-8C3C-4A81-A6CA-088F0685414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DEF3E1F4-1429-42CA-B054-86B5E92F9A2C}"/>
              </a:ext>
            </a:extLst>
          </p:cNvPr>
          <p:cNvSpPr/>
          <p:nvPr/>
        </p:nvSpPr>
        <p:spPr>
          <a:xfrm>
            <a:off x="6790008" y="1756247"/>
            <a:ext cx="4405312" cy="46790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AutoShape 17">
            <a:extLst>
              <a:ext uri="{FF2B5EF4-FFF2-40B4-BE49-F238E27FC236}">
                <a16:creationId xmlns:a16="http://schemas.microsoft.com/office/drawing/2014/main" id="{47BAD358-3A76-4F83-B163-FBA326620845}"/>
              </a:ext>
            </a:extLst>
          </p:cNvPr>
          <p:cNvSpPr>
            <a:spLocks/>
          </p:cNvSpPr>
          <p:nvPr/>
        </p:nvSpPr>
        <p:spPr bwMode="auto">
          <a:xfrm>
            <a:off x="7736265" y="2453976"/>
            <a:ext cx="1183692" cy="67054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383" y="11316"/>
                </a:moveTo>
                <a:cubicBezTo>
                  <a:pt x="6352" y="11293"/>
                  <a:pt x="6334" y="11238"/>
                  <a:pt x="6334" y="11175"/>
                </a:cubicBezTo>
                <a:lnTo>
                  <a:pt x="6334" y="7852"/>
                </a:lnTo>
                <a:cubicBezTo>
                  <a:pt x="6569" y="7570"/>
                  <a:pt x="6728" y="7101"/>
                  <a:pt x="6728" y="6553"/>
                </a:cubicBezTo>
                <a:lnTo>
                  <a:pt x="6728" y="3104"/>
                </a:lnTo>
                <a:cubicBezTo>
                  <a:pt x="6728" y="1391"/>
                  <a:pt x="5939" y="0"/>
                  <a:pt x="4969" y="0"/>
                </a:cubicBezTo>
                <a:lnTo>
                  <a:pt x="4544" y="0"/>
                </a:lnTo>
                <a:cubicBezTo>
                  <a:pt x="3573" y="0"/>
                  <a:pt x="2783" y="1391"/>
                  <a:pt x="2783" y="3104"/>
                </a:cubicBezTo>
                <a:lnTo>
                  <a:pt x="2783" y="6553"/>
                </a:lnTo>
                <a:cubicBezTo>
                  <a:pt x="2783" y="7093"/>
                  <a:pt x="2938" y="7570"/>
                  <a:pt x="3178" y="7852"/>
                </a:cubicBezTo>
                <a:lnTo>
                  <a:pt x="3178" y="11175"/>
                </a:lnTo>
                <a:cubicBezTo>
                  <a:pt x="3178" y="11238"/>
                  <a:pt x="3161" y="11284"/>
                  <a:pt x="3129" y="11316"/>
                </a:cubicBezTo>
                <a:cubicBezTo>
                  <a:pt x="2863" y="11542"/>
                  <a:pt x="1555" y="12708"/>
                  <a:pt x="345" y="14468"/>
                </a:cubicBezTo>
                <a:cubicBezTo>
                  <a:pt x="128" y="14788"/>
                  <a:pt x="0" y="15257"/>
                  <a:pt x="0" y="15758"/>
                </a:cubicBezTo>
                <a:lnTo>
                  <a:pt x="0" y="18120"/>
                </a:lnTo>
                <a:lnTo>
                  <a:pt x="4300" y="18120"/>
                </a:lnTo>
                <a:cubicBezTo>
                  <a:pt x="4384" y="17322"/>
                  <a:pt x="4628" y="16595"/>
                  <a:pt x="4991" y="16071"/>
                </a:cubicBezTo>
                <a:cubicBezTo>
                  <a:pt x="6024" y="14569"/>
                  <a:pt x="7119" y="13412"/>
                  <a:pt x="7810" y="12739"/>
                </a:cubicBezTo>
                <a:cubicBezTo>
                  <a:pt x="7114" y="11957"/>
                  <a:pt x="6547" y="11457"/>
                  <a:pt x="6383" y="11316"/>
                </a:cubicBezTo>
                <a:close/>
                <a:moveTo>
                  <a:pt x="21241" y="14468"/>
                </a:moveTo>
                <a:cubicBezTo>
                  <a:pt x="20030" y="12708"/>
                  <a:pt x="18723" y="11542"/>
                  <a:pt x="18457" y="11316"/>
                </a:cubicBezTo>
                <a:cubicBezTo>
                  <a:pt x="18426" y="11293"/>
                  <a:pt x="18408" y="11238"/>
                  <a:pt x="18408" y="11175"/>
                </a:cubicBezTo>
                <a:lnTo>
                  <a:pt x="18408" y="7852"/>
                </a:lnTo>
                <a:cubicBezTo>
                  <a:pt x="18643" y="7570"/>
                  <a:pt x="18802" y="7101"/>
                  <a:pt x="18802" y="6553"/>
                </a:cubicBezTo>
                <a:lnTo>
                  <a:pt x="18802" y="3104"/>
                </a:lnTo>
                <a:cubicBezTo>
                  <a:pt x="18802" y="1391"/>
                  <a:pt x="18014" y="0"/>
                  <a:pt x="17043" y="0"/>
                </a:cubicBezTo>
                <a:lnTo>
                  <a:pt x="16626" y="0"/>
                </a:lnTo>
                <a:cubicBezTo>
                  <a:pt x="15655" y="0"/>
                  <a:pt x="14867" y="1391"/>
                  <a:pt x="14867" y="3104"/>
                </a:cubicBezTo>
                <a:lnTo>
                  <a:pt x="14867" y="6553"/>
                </a:lnTo>
                <a:cubicBezTo>
                  <a:pt x="14867" y="7093"/>
                  <a:pt x="15022" y="7570"/>
                  <a:pt x="15261" y="7852"/>
                </a:cubicBezTo>
                <a:lnTo>
                  <a:pt x="15261" y="11175"/>
                </a:lnTo>
                <a:cubicBezTo>
                  <a:pt x="15261" y="11238"/>
                  <a:pt x="15244" y="11284"/>
                  <a:pt x="15212" y="11316"/>
                </a:cubicBezTo>
                <a:cubicBezTo>
                  <a:pt x="15048" y="11457"/>
                  <a:pt x="14481" y="11957"/>
                  <a:pt x="13790" y="12739"/>
                </a:cubicBezTo>
                <a:cubicBezTo>
                  <a:pt x="14481" y="13412"/>
                  <a:pt x="15576" y="14569"/>
                  <a:pt x="16609" y="16071"/>
                </a:cubicBezTo>
                <a:cubicBezTo>
                  <a:pt x="16972" y="16595"/>
                  <a:pt x="17211" y="17322"/>
                  <a:pt x="17300" y="18120"/>
                </a:cubicBezTo>
                <a:lnTo>
                  <a:pt x="21600" y="18120"/>
                </a:lnTo>
                <a:lnTo>
                  <a:pt x="21600" y="15758"/>
                </a:lnTo>
                <a:cubicBezTo>
                  <a:pt x="21587" y="15257"/>
                  <a:pt x="21462" y="14780"/>
                  <a:pt x="21241" y="14468"/>
                </a:cubicBezTo>
                <a:close/>
                <a:moveTo>
                  <a:pt x="12730" y="13490"/>
                </a:moveTo>
                <a:cubicBezTo>
                  <a:pt x="12695" y="13458"/>
                  <a:pt x="12673" y="13396"/>
                  <a:pt x="12673" y="13325"/>
                </a:cubicBezTo>
                <a:lnTo>
                  <a:pt x="12673" y="9361"/>
                </a:lnTo>
                <a:cubicBezTo>
                  <a:pt x="12956" y="9025"/>
                  <a:pt x="13143" y="8462"/>
                  <a:pt x="13143" y="7820"/>
                </a:cubicBezTo>
                <a:lnTo>
                  <a:pt x="13143" y="3707"/>
                </a:lnTo>
                <a:cubicBezTo>
                  <a:pt x="13143" y="1658"/>
                  <a:pt x="12203" y="0"/>
                  <a:pt x="11042" y="0"/>
                </a:cubicBezTo>
                <a:lnTo>
                  <a:pt x="10540" y="0"/>
                </a:lnTo>
                <a:cubicBezTo>
                  <a:pt x="9379" y="0"/>
                  <a:pt x="8440" y="1658"/>
                  <a:pt x="8440" y="3707"/>
                </a:cubicBezTo>
                <a:lnTo>
                  <a:pt x="8440" y="7820"/>
                </a:lnTo>
                <a:cubicBezTo>
                  <a:pt x="8440" y="8462"/>
                  <a:pt x="8626" y="9032"/>
                  <a:pt x="8909" y="9361"/>
                </a:cubicBezTo>
                <a:lnTo>
                  <a:pt x="8909" y="13325"/>
                </a:lnTo>
                <a:cubicBezTo>
                  <a:pt x="8909" y="13396"/>
                  <a:pt x="8887" y="13458"/>
                  <a:pt x="8851" y="13490"/>
                </a:cubicBezTo>
                <a:cubicBezTo>
                  <a:pt x="8532" y="13764"/>
                  <a:pt x="6977" y="15155"/>
                  <a:pt x="5532" y="17243"/>
                </a:cubicBezTo>
                <a:cubicBezTo>
                  <a:pt x="5270" y="17619"/>
                  <a:pt x="5119" y="18190"/>
                  <a:pt x="5119" y="18785"/>
                </a:cubicBezTo>
                <a:lnTo>
                  <a:pt x="5119" y="21600"/>
                </a:lnTo>
                <a:lnTo>
                  <a:pt x="16462" y="21600"/>
                </a:lnTo>
                <a:lnTo>
                  <a:pt x="16462" y="18785"/>
                </a:lnTo>
                <a:cubicBezTo>
                  <a:pt x="16462" y="18190"/>
                  <a:pt x="16311" y="17619"/>
                  <a:pt x="16050" y="17243"/>
                </a:cubicBezTo>
                <a:cubicBezTo>
                  <a:pt x="14605" y="15148"/>
                  <a:pt x="13049" y="13764"/>
                  <a:pt x="12730" y="13490"/>
                </a:cubicBezTo>
                <a:close/>
                <a:moveTo>
                  <a:pt x="12730" y="13490"/>
                </a:moveTo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520D37E-F052-4E61-AE6F-BC91F4190A99}"/>
              </a:ext>
            </a:extLst>
          </p:cNvPr>
          <p:cNvSpPr txBox="1"/>
          <p:nvPr/>
        </p:nvSpPr>
        <p:spPr>
          <a:xfrm>
            <a:off x="7736265" y="3385463"/>
            <a:ext cx="196193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spc="1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CREATIVE</a:t>
            </a:r>
          </a:p>
          <a:p>
            <a:r>
              <a:rPr lang="en-US" sz="2500" b="1" spc="1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TEAM</a:t>
            </a:r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DADB090C-5697-4CDB-9C93-A9A6B5B8BDE2}"/>
              </a:ext>
            </a:extLst>
          </p:cNvPr>
          <p:cNvCxnSpPr/>
          <p:nvPr/>
        </p:nvCxnSpPr>
        <p:spPr bwMode="auto">
          <a:xfrm>
            <a:off x="7829928" y="4324154"/>
            <a:ext cx="397876" cy="0"/>
          </a:xfrm>
          <a:prstGeom prst="line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38100" cap="flat" cmpd="sng" algn="ctr">
            <a:solidFill>
              <a:schemeClr val="tx1">
                <a:alpha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2" name="Rectangle 11">
            <a:extLst>
              <a:ext uri="{FF2B5EF4-FFF2-40B4-BE49-F238E27FC236}">
                <a16:creationId xmlns:a16="http://schemas.microsoft.com/office/drawing/2014/main" id="{DABDD47F-AA89-40CC-B1DF-CC02695C2876}"/>
              </a:ext>
            </a:extLst>
          </p:cNvPr>
          <p:cNvSpPr>
            <a:spLocks/>
          </p:cNvSpPr>
          <p:nvPr/>
        </p:nvSpPr>
        <p:spPr bwMode="auto">
          <a:xfrm>
            <a:off x="7829928" y="4568696"/>
            <a:ext cx="2325472" cy="116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The simplicity suggests strength.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4B0FDF-5783-46DC-A4F2-69E2934D63EA}"/>
              </a:ext>
            </a:extLst>
          </p:cNvPr>
          <p:cNvSpPr/>
          <p:nvPr/>
        </p:nvSpPr>
        <p:spPr>
          <a:xfrm>
            <a:off x="1653774" y="2335537"/>
            <a:ext cx="3317829" cy="3317829"/>
          </a:xfrm>
          <a:prstGeom prst="ellipse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DFA05755-0D4E-41D1-B666-5B762A36404D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5" b="29107"/>
          <a:stretch/>
        </p:blipFill>
        <p:spPr>
          <a:xfrm>
            <a:off x="2800161" y="1756247"/>
            <a:ext cx="1025056" cy="1025056"/>
          </a:xfrm>
        </p:spPr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7B23A488-2B2C-4F60-8FE6-BD949D70B494}"/>
              </a:ext>
            </a:extLst>
          </p:cNvPr>
          <p:cNvPicPr>
            <a:picLocks noGrp="1" noChangeAspect="1"/>
          </p:cNvPicPr>
          <p:nvPr>
            <p:ph type="pic" sz="quarter" idx="70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r="8824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5010822B-27F6-46C7-8CD3-3E33F2D3DE49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90F3C2FF-057A-4853-A7E3-758A300D2969}"/>
              </a:ext>
            </a:extLst>
          </p:cNvPr>
          <p:cNvPicPr>
            <a:picLocks noGrp="1" noChangeAspect="1"/>
          </p:cNvPicPr>
          <p:nvPr>
            <p:ph type="pic" sz="quarter" idx="72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r="88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C1D7E921-4AB7-4510-B7B9-9B40F212FE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EF37EEFD-225D-4259-87AF-828153C12BDC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" r="6209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57C5AA3D-FE23-444F-95D1-0B5F39738EF4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" r="6209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5D0E1C27-7E76-4800-8815-E35E21538C97}"/>
              </a:ext>
            </a:extLst>
          </p:cNvPr>
          <p:cNvPicPr>
            <a:picLocks noGrp="1" noChangeAspect="1"/>
          </p:cNvPicPr>
          <p:nvPr>
            <p:ph type="pic" sz="quarter" idx="7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8" r="13038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67B4A3BA-A7D7-4E16-885C-8B7E7EF2F5DE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6" r="6126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C6E991E-6D9D-4B10-BA73-7BD5EF396356}"/>
              </a:ext>
            </a:extLst>
          </p:cNvPr>
          <p:cNvGrpSpPr/>
          <p:nvPr/>
        </p:nvGrpSpPr>
        <p:grpSpPr>
          <a:xfrm>
            <a:off x="7174649" y="1989656"/>
            <a:ext cx="3859247" cy="3145388"/>
            <a:chOff x="5952193" y="2147422"/>
            <a:chExt cx="3859247" cy="3145388"/>
          </a:xfrm>
        </p:grpSpPr>
        <p:sp>
          <p:nvSpPr>
            <p:cNvPr id="30" name="AutoShape 17">
              <a:extLst>
                <a:ext uri="{FF2B5EF4-FFF2-40B4-BE49-F238E27FC236}">
                  <a16:creationId xmlns:a16="http://schemas.microsoft.com/office/drawing/2014/main" id="{3E72E18C-4324-46C4-AE85-E4CFBD37A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2193" y="2147422"/>
              <a:ext cx="1183692" cy="67054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383" y="11316"/>
                  </a:moveTo>
                  <a:cubicBezTo>
                    <a:pt x="6352" y="11293"/>
                    <a:pt x="6334" y="11238"/>
                    <a:pt x="6334" y="11175"/>
                  </a:cubicBezTo>
                  <a:lnTo>
                    <a:pt x="6334" y="7852"/>
                  </a:lnTo>
                  <a:cubicBezTo>
                    <a:pt x="6569" y="7570"/>
                    <a:pt x="6728" y="7101"/>
                    <a:pt x="6728" y="6553"/>
                  </a:cubicBezTo>
                  <a:lnTo>
                    <a:pt x="6728" y="3104"/>
                  </a:lnTo>
                  <a:cubicBezTo>
                    <a:pt x="6728" y="1391"/>
                    <a:pt x="5939" y="0"/>
                    <a:pt x="4969" y="0"/>
                  </a:cubicBezTo>
                  <a:lnTo>
                    <a:pt x="4544" y="0"/>
                  </a:lnTo>
                  <a:cubicBezTo>
                    <a:pt x="3573" y="0"/>
                    <a:pt x="2783" y="1391"/>
                    <a:pt x="2783" y="3104"/>
                  </a:cubicBezTo>
                  <a:lnTo>
                    <a:pt x="2783" y="6553"/>
                  </a:lnTo>
                  <a:cubicBezTo>
                    <a:pt x="2783" y="7093"/>
                    <a:pt x="2938" y="7570"/>
                    <a:pt x="3178" y="7852"/>
                  </a:cubicBezTo>
                  <a:lnTo>
                    <a:pt x="3178" y="11175"/>
                  </a:lnTo>
                  <a:cubicBezTo>
                    <a:pt x="3178" y="11238"/>
                    <a:pt x="3161" y="11284"/>
                    <a:pt x="3129" y="11316"/>
                  </a:cubicBezTo>
                  <a:cubicBezTo>
                    <a:pt x="2863" y="11542"/>
                    <a:pt x="1555" y="12708"/>
                    <a:pt x="345" y="14468"/>
                  </a:cubicBezTo>
                  <a:cubicBezTo>
                    <a:pt x="128" y="14788"/>
                    <a:pt x="0" y="15257"/>
                    <a:pt x="0" y="15758"/>
                  </a:cubicBezTo>
                  <a:lnTo>
                    <a:pt x="0" y="18120"/>
                  </a:lnTo>
                  <a:lnTo>
                    <a:pt x="4300" y="18120"/>
                  </a:lnTo>
                  <a:cubicBezTo>
                    <a:pt x="4384" y="17322"/>
                    <a:pt x="4628" y="16595"/>
                    <a:pt x="4991" y="16071"/>
                  </a:cubicBezTo>
                  <a:cubicBezTo>
                    <a:pt x="6024" y="14569"/>
                    <a:pt x="7119" y="13412"/>
                    <a:pt x="7810" y="12739"/>
                  </a:cubicBezTo>
                  <a:cubicBezTo>
                    <a:pt x="7114" y="11957"/>
                    <a:pt x="6547" y="11457"/>
                    <a:pt x="6383" y="11316"/>
                  </a:cubicBezTo>
                  <a:close/>
                  <a:moveTo>
                    <a:pt x="21241" y="14468"/>
                  </a:moveTo>
                  <a:cubicBezTo>
                    <a:pt x="20030" y="12708"/>
                    <a:pt x="18723" y="11542"/>
                    <a:pt x="18457" y="11316"/>
                  </a:cubicBezTo>
                  <a:cubicBezTo>
                    <a:pt x="18426" y="11293"/>
                    <a:pt x="18408" y="11238"/>
                    <a:pt x="18408" y="11175"/>
                  </a:cubicBezTo>
                  <a:lnTo>
                    <a:pt x="18408" y="7852"/>
                  </a:lnTo>
                  <a:cubicBezTo>
                    <a:pt x="18643" y="7570"/>
                    <a:pt x="18802" y="7101"/>
                    <a:pt x="18802" y="6553"/>
                  </a:cubicBezTo>
                  <a:lnTo>
                    <a:pt x="18802" y="3104"/>
                  </a:lnTo>
                  <a:cubicBezTo>
                    <a:pt x="18802" y="1391"/>
                    <a:pt x="18014" y="0"/>
                    <a:pt x="17043" y="0"/>
                  </a:cubicBezTo>
                  <a:lnTo>
                    <a:pt x="16626" y="0"/>
                  </a:lnTo>
                  <a:cubicBezTo>
                    <a:pt x="15655" y="0"/>
                    <a:pt x="14867" y="1391"/>
                    <a:pt x="14867" y="3104"/>
                  </a:cubicBezTo>
                  <a:lnTo>
                    <a:pt x="14867" y="6553"/>
                  </a:lnTo>
                  <a:cubicBezTo>
                    <a:pt x="14867" y="7093"/>
                    <a:pt x="15022" y="7570"/>
                    <a:pt x="15261" y="7852"/>
                  </a:cubicBezTo>
                  <a:lnTo>
                    <a:pt x="15261" y="11175"/>
                  </a:lnTo>
                  <a:cubicBezTo>
                    <a:pt x="15261" y="11238"/>
                    <a:pt x="15244" y="11284"/>
                    <a:pt x="15212" y="11316"/>
                  </a:cubicBezTo>
                  <a:cubicBezTo>
                    <a:pt x="15048" y="11457"/>
                    <a:pt x="14481" y="11957"/>
                    <a:pt x="13790" y="12739"/>
                  </a:cubicBezTo>
                  <a:cubicBezTo>
                    <a:pt x="14481" y="13412"/>
                    <a:pt x="15576" y="14569"/>
                    <a:pt x="16609" y="16071"/>
                  </a:cubicBezTo>
                  <a:cubicBezTo>
                    <a:pt x="16972" y="16595"/>
                    <a:pt x="17211" y="17322"/>
                    <a:pt x="17300" y="18120"/>
                  </a:cubicBezTo>
                  <a:lnTo>
                    <a:pt x="21600" y="18120"/>
                  </a:lnTo>
                  <a:lnTo>
                    <a:pt x="21600" y="15758"/>
                  </a:lnTo>
                  <a:cubicBezTo>
                    <a:pt x="21587" y="15257"/>
                    <a:pt x="21462" y="14780"/>
                    <a:pt x="21241" y="14468"/>
                  </a:cubicBezTo>
                  <a:close/>
                  <a:moveTo>
                    <a:pt x="12730" y="13490"/>
                  </a:moveTo>
                  <a:cubicBezTo>
                    <a:pt x="12695" y="13458"/>
                    <a:pt x="12673" y="13396"/>
                    <a:pt x="12673" y="13325"/>
                  </a:cubicBezTo>
                  <a:lnTo>
                    <a:pt x="12673" y="9361"/>
                  </a:lnTo>
                  <a:cubicBezTo>
                    <a:pt x="12956" y="9025"/>
                    <a:pt x="13143" y="8462"/>
                    <a:pt x="13143" y="7820"/>
                  </a:cubicBezTo>
                  <a:lnTo>
                    <a:pt x="13143" y="3707"/>
                  </a:lnTo>
                  <a:cubicBezTo>
                    <a:pt x="13143" y="1658"/>
                    <a:pt x="12203" y="0"/>
                    <a:pt x="11042" y="0"/>
                  </a:cubicBezTo>
                  <a:lnTo>
                    <a:pt x="10540" y="0"/>
                  </a:lnTo>
                  <a:cubicBezTo>
                    <a:pt x="9379" y="0"/>
                    <a:pt x="8440" y="1658"/>
                    <a:pt x="8440" y="3707"/>
                  </a:cubicBezTo>
                  <a:lnTo>
                    <a:pt x="8440" y="7820"/>
                  </a:lnTo>
                  <a:cubicBezTo>
                    <a:pt x="8440" y="8462"/>
                    <a:pt x="8626" y="9032"/>
                    <a:pt x="8909" y="9361"/>
                  </a:cubicBezTo>
                  <a:lnTo>
                    <a:pt x="8909" y="13325"/>
                  </a:lnTo>
                  <a:cubicBezTo>
                    <a:pt x="8909" y="13396"/>
                    <a:pt x="8887" y="13458"/>
                    <a:pt x="8851" y="13490"/>
                  </a:cubicBezTo>
                  <a:cubicBezTo>
                    <a:pt x="8532" y="13764"/>
                    <a:pt x="6977" y="15155"/>
                    <a:pt x="5532" y="17243"/>
                  </a:cubicBezTo>
                  <a:cubicBezTo>
                    <a:pt x="5270" y="17619"/>
                    <a:pt x="5119" y="18190"/>
                    <a:pt x="5119" y="18785"/>
                  </a:cubicBezTo>
                  <a:lnTo>
                    <a:pt x="5119" y="21600"/>
                  </a:lnTo>
                  <a:lnTo>
                    <a:pt x="16462" y="21600"/>
                  </a:lnTo>
                  <a:lnTo>
                    <a:pt x="16462" y="18785"/>
                  </a:lnTo>
                  <a:cubicBezTo>
                    <a:pt x="16462" y="18190"/>
                    <a:pt x="16311" y="17619"/>
                    <a:pt x="16050" y="17243"/>
                  </a:cubicBezTo>
                  <a:cubicBezTo>
                    <a:pt x="14605" y="15148"/>
                    <a:pt x="13049" y="13764"/>
                    <a:pt x="12730" y="13490"/>
                  </a:cubicBezTo>
                  <a:close/>
                  <a:moveTo>
                    <a:pt x="12730" y="13490"/>
                  </a:moveTo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97AEFE9-312E-4CCA-B462-484DBABB1C73}"/>
                </a:ext>
              </a:extLst>
            </p:cNvPr>
            <p:cNvSpPr/>
            <p:nvPr/>
          </p:nvSpPr>
          <p:spPr>
            <a:xfrm>
              <a:off x="5952193" y="2984445"/>
              <a:ext cx="2606098" cy="11592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sz="5000" b="1" dirty="0"/>
                <a:t>Our Port </a:t>
              </a:r>
            </a:p>
            <a:p>
              <a:pPr>
                <a:lnSpc>
                  <a:spcPts val="4000"/>
                </a:lnSpc>
              </a:pPr>
              <a:r>
                <a:rPr lang="en-US" sz="5000" b="1" dirty="0"/>
                <a:t>folio</a:t>
              </a:r>
              <a:endParaRPr lang="en-US" sz="5000" dirty="0"/>
            </a:p>
          </p:txBody>
        </p:sp>
        <p:sp>
          <p:nvSpPr>
            <p:cNvPr id="20" name="Rectangle 9">
              <a:extLst>
                <a:ext uri="{FF2B5EF4-FFF2-40B4-BE49-F238E27FC236}">
                  <a16:creationId xmlns:a16="http://schemas.microsoft.com/office/drawing/2014/main" id="{64B38C10-F941-4BB0-AFEB-2AB1AED49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2193" y="4310214"/>
              <a:ext cx="3859247" cy="98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promont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endParaRPr>
            </a:p>
            <a:p>
              <a:pPr algn="just">
                <a:lnSpc>
                  <a:spcPts val="1700"/>
                </a:lnSpc>
              </a:pP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ject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an image of professionalism and lorem to reliability. By using simple alignments are This letterhead design is meant to project an image of professionalism and lorem 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C44DD21-4688-4ED4-B8A1-7663605A0929}"/>
              </a:ext>
            </a:extLst>
          </p:cNvPr>
          <p:cNvGrpSpPr/>
          <p:nvPr/>
        </p:nvGrpSpPr>
        <p:grpSpPr>
          <a:xfrm>
            <a:off x="9201886" y="4516741"/>
            <a:ext cx="1697372" cy="1340154"/>
            <a:chOff x="6985814" y="4550242"/>
            <a:chExt cx="1697372" cy="1340154"/>
          </a:xfrm>
        </p:grpSpPr>
        <p:sp>
          <p:nvSpPr>
            <p:cNvPr id="61" name="AutoShape 62">
              <a:extLst>
                <a:ext uri="{FF2B5EF4-FFF2-40B4-BE49-F238E27FC236}">
                  <a16:creationId xmlns:a16="http://schemas.microsoft.com/office/drawing/2014/main" id="{2D25E979-DF61-4479-9954-F6AAA9857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033" y="455024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F58F25D-E8E8-4DB7-A891-A29669228A12}"/>
                </a:ext>
              </a:extLst>
            </p:cNvPr>
            <p:cNvGrpSpPr/>
            <p:nvPr/>
          </p:nvGrpSpPr>
          <p:grpSpPr>
            <a:xfrm>
              <a:off x="6985814" y="5056046"/>
              <a:ext cx="1697372" cy="834350"/>
              <a:chOff x="2126253" y="3896702"/>
              <a:chExt cx="1697372" cy="834350"/>
            </a:xfrm>
          </p:grpSpPr>
          <p:sp>
            <p:nvSpPr>
              <p:cNvPr id="64" name="Rectangle 17">
                <a:extLst>
                  <a:ext uri="{FF2B5EF4-FFF2-40B4-BE49-F238E27FC236}">
                    <a16:creationId xmlns:a16="http://schemas.microsoft.com/office/drawing/2014/main" id="{583DDEB7-7903-43B6-A7F4-A4E954067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1548217D-8FD5-48A9-8F1A-A9F4E6A0B230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B559088-BE80-44E8-B357-EF44F6A8A4B5}"/>
              </a:ext>
            </a:extLst>
          </p:cNvPr>
          <p:cNvGrpSpPr/>
          <p:nvPr/>
        </p:nvGrpSpPr>
        <p:grpSpPr>
          <a:xfrm>
            <a:off x="1158548" y="4516741"/>
            <a:ext cx="1697372" cy="1340154"/>
            <a:chOff x="741935" y="4550242"/>
            <a:chExt cx="1697372" cy="1340154"/>
          </a:xfrm>
        </p:grpSpPr>
        <p:sp>
          <p:nvSpPr>
            <p:cNvPr id="45" name="AutoShape 62">
              <a:extLst>
                <a:ext uri="{FF2B5EF4-FFF2-40B4-BE49-F238E27FC236}">
                  <a16:creationId xmlns:a16="http://schemas.microsoft.com/office/drawing/2014/main" id="{48FF6ADC-8931-493A-98D3-3AF93B572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4154" y="455024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6EF6D32D-BCA8-4BC6-BD02-251E003FFDF5}"/>
                </a:ext>
              </a:extLst>
            </p:cNvPr>
            <p:cNvGrpSpPr/>
            <p:nvPr/>
          </p:nvGrpSpPr>
          <p:grpSpPr>
            <a:xfrm>
              <a:off x="741935" y="5056046"/>
              <a:ext cx="1697372" cy="834350"/>
              <a:chOff x="2126253" y="3896702"/>
              <a:chExt cx="1697372" cy="834350"/>
            </a:xfrm>
          </p:grpSpPr>
          <p:sp>
            <p:nvSpPr>
              <p:cNvPr id="51" name="Rectangle 17">
                <a:extLst>
                  <a:ext uri="{FF2B5EF4-FFF2-40B4-BE49-F238E27FC236}">
                    <a16:creationId xmlns:a16="http://schemas.microsoft.com/office/drawing/2014/main" id="{7B005E03-FC63-49C4-B512-2C88BC8CF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C10A241-22F4-4A51-8220-AB7DD85B4ED6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95FC6644-D303-4FE0-B378-C9096B0E0D5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9C3B371-E57D-4413-A467-C7A627653525}"/>
              </a:ext>
            </a:extLst>
          </p:cNvPr>
          <p:cNvGrpSpPr/>
          <p:nvPr/>
        </p:nvGrpSpPr>
        <p:grpSpPr>
          <a:xfrm>
            <a:off x="5178451" y="4516741"/>
            <a:ext cx="1697372" cy="1340154"/>
            <a:chOff x="3772686" y="4714515"/>
            <a:chExt cx="1697372" cy="1340154"/>
          </a:xfrm>
        </p:grpSpPr>
        <p:sp>
          <p:nvSpPr>
            <p:cNvPr id="54" name="AutoShape 62">
              <a:extLst>
                <a:ext uri="{FF2B5EF4-FFF2-40B4-BE49-F238E27FC236}">
                  <a16:creationId xmlns:a16="http://schemas.microsoft.com/office/drawing/2014/main" id="{DF14B6EA-74BE-4C8A-B17C-B190CF289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4905" y="4714515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A3CECDA-570A-4429-BB27-A9CA6BDBAC62}"/>
                </a:ext>
              </a:extLst>
            </p:cNvPr>
            <p:cNvGrpSpPr/>
            <p:nvPr/>
          </p:nvGrpSpPr>
          <p:grpSpPr>
            <a:xfrm>
              <a:off x="3772686" y="5220319"/>
              <a:ext cx="1697372" cy="834350"/>
              <a:chOff x="2126253" y="3896702"/>
              <a:chExt cx="1697372" cy="834350"/>
            </a:xfrm>
          </p:grpSpPr>
          <p:sp>
            <p:nvSpPr>
              <p:cNvPr id="56" name="Rectangle 17">
                <a:extLst>
                  <a:ext uri="{FF2B5EF4-FFF2-40B4-BE49-F238E27FC236}">
                    <a16:creationId xmlns:a16="http://schemas.microsoft.com/office/drawing/2014/main" id="{C9D6F618-8D63-49B2-BFA1-3EE21024D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59DE986-4E67-4AA7-A5A2-3E7F716E6AE3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848718A-1DBB-4998-A446-338BA642779D}"/>
              </a:ext>
            </a:extLst>
          </p:cNvPr>
          <p:cNvCxnSpPr/>
          <p:nvPr/>
        </p:nvCxnSpPr>
        <p:spPr>
          <a:xfrm>
            <a:off x="0" y="3516876"/>
            <a:ext cx="1048247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B5DB767C-BB05-47A8-A627-8B1FF5D08DFA}"/>
              </a:ext>
            </a:extLst>
          </p:cNvPr>
          <p:cNvSpPr/>
          <p:nvPr/>
        </p:nvSpPr>
        <p:spPr>
          <a:xfrm>
            <a:off x="1571806" y="3081447"/>
            <a:ext cx="870857" cy="870857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E0B1D76-5FA2-4209-8603-EA13D7CC9B7E}"/>
              </a:ext>
            </a:extLst>
          </p:cNvPr>
          <p:cNvSpPr/>
          <p:nvPr/>
        </p:nvSpPr>
        <p:spPr>
          <a:xfrm>
            <a:off x="5591709" y="3081447"/>
            <a:ext cx="870857" cy="870857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7614D15-61ED-4462-B7FA-9B829B8BC670}"/>
              </a:ext>
            </a:extLst>
          </p:cNvPr>
          <p:cNvSpPr/>
          <p:nvPr/>
        </p:nvSpPr>
        <p:spPr>
          <a:xfrm>
            <a:off x="9615144" y="3081447"/>
            <a:ext cx="870857" cy="870857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AAA8D25-CA84-4A78-9C6A-09FAF2F9B679}"/>
              </a:ext>
            </a:extLst>
          </p:cNvPr>
          <p:cNvSpPr/>
          <p:nvPr/>
        </p:nvSpPr>
        <p:spPr>
          <a:xfrm>
            <a:off x="2547737" y="1434714"/>
            <a:ext cx="709652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remaining essentially unchanged. It was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in the 1960s with the PageMaker including versions of Lorem Ipsum.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994330-0A76-4AC4-A258-5CF90DA725E9}"/>
              </a:ext>
            </a:extLst>
          </p:cNvPr>
          <p:cNvSpPr txBox="1"/>
          <p:nvPr/>
        </p:nvSpPr>
        <p:spPr>
          <a:xfrm>
            <a:off x="1645597" y="333220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2492B9-2F62-4C23-9432-79E85C785C1E}"/>
              </a:ext>
            </a:extLst>
          </p:cNvPr>
          <p:cNvSpPr txBox="1"/>
          <p:nvPr/>
        </p:nvSpPr>
        <p:spPr>
          <a:xfrm>
            <a:off x="5665500" y="333220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10A3CB7-1643-4CAB-906D-DA44914BD3D3}"/>
              </a:ext>
            </a:extLst>
          </p:cNvPr>
          <p:cNvSpPr txBox="1"/>
          <p:nvPr/>
        </p:nvSpPr>
        <p:spPr>
          <a:xfrm>
            <a:off x="9688935" y="333220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DB266F-BFBE-407B-8E12-566EC309C51C}"/>
              </a:ext>
            </a:extLst>
          </p:cNvPr>
          <p:cNvSpPr/>
          <p:nvPr/>
        </p:nvSpPr>
        <p:spPr>
          <a:xfrm>
            <a:off x="2137627" y="2113623"/>
            <a:ext cx="2200917" cy="2200917"/>
          </a:xfrm>
          <a:prstGeom prst="ellipse">
            <a:avLst/>
          </a:prstGeom>
          <a:noFill/>
          <a:ln w="1143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64CDADD-93FE-44B2-BA2C-DF4E5417B428}"/>
              </a:ext>
            </a:extLst>
          </p:cNvPr>
          <p:cNvSpPr/>
          <p:nvPr/>
        </p:nvSpPr>
        <p:spPr>
          <a:xfrm>
            <a:off x="4042904" y="2113623"/>
            <a:ext cx="2200917" cy="2200917"/>
          </a:xfrm>
          <a:prstGeom prst="ellipse">
            <a:avLst/>
          </a:prstGeom>
          <a:noFill/>
          <a:ln w="1143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E5EC96A-479A-4A43-96A8-7A2D419947C5}"/>
              </a:ext>
            </a:extLst>
          </p:cNvPr>
          <p:cNvSpPr/>
          <p:nvPr/>
        </p:nvSpPr>
        <p:spPr>
          <a:xfrm>
            <a:off x="5948181" y="2113623"/>
            <a:ext cx="2200917" cy="2200917"/>
          </a:xfrm>
          <a:prstGeom prst="ellipse">
            <a:avLst/>
          </a:prstGeom>
          <a:noFill/>
          <a:ln w="1143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CD9668E-F374-4ACE-9937-9F97831A3D91}"/>
              </a:ext>
            </a:extLst>
          </p:cNvPr>
          <p:cNvSpPr/>
          <p:nvPr/>
        </p:nvSpPr>
        <p:spPr>
          <a:xfrm>
            <a:off x="7853457" y="2113623"/>
            <a:ext cx="2200917" cy="2200917"/>
          </a:xfrm>
          <a:prstGeom prst="ellipse">
            <a:avLst/>
          </a:prstGeom>
          <a:noFill/>
          <a:ln w="1143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6">
            <a:extLst>
              <a:ext uri="{FF2B5EF4-FFF2-40B4-BE49-F238E27FC236}">
                <a16:creationId xmlns:a16="http://schemas.microsoft.com/office/drawing/2014/main" id="{F262CED0-4797-44E8-884E-D690DC7FFCD9}"/>
              </a:ext>
            </a:extLst>
          </p:cNvPr>
          <p:cNvSpPr>
            <a:spLocks noEditPoints="1"/>
          </p:cNvSpPr>
          <p:nvPr/>
        </p:nvSpPr>
        <p:spPr bwMode="auto">
          <a:xfrm>
            <a:off x="4806857" y="2969666"/>
            <a:ext cx="673011" cy="488831"/>
          </a:xfrm>
          <a:custGeom>
            <a:avLst/>
            <a:gdLst>
              <a:gd name="T0" fmla="*/ 195 w 211"/>
              <a:gd name="T1" fmla="*/ 27 h 155"/>
              <a:gd name="T2" fmla="*/ 201 w 211"/>
              <a:gd name="T3" fmla="*/ 21 h 155"/>
              <a:gd name="T4" fmla="*/ 24 w 211"/>
              <a:gd name="T5" fmla="*/ 16 h 155"/>
              <a:gd name="T6" fmla="*/ 19 w 211"/>
              <a:gd name="T7" fmla="*/ 55 h 155"/>
              <a:gd name="T8" fmla="*/ 15 w 211"/>
              <a:gd name="T9" fmla="*/ 64 h 155"/>
              <a:gd name="T10" fmla="*/ 20 w 211"/>
              <a:gd name="T11" fmla="*/ 84 h 155"/>
              <a:gd name="T12" fmla="*/ 12 w 211"/>
              <a:gd name="T13" fmla="*/ 93 h 155"/>
              <a:gd name="T14" fmla="*/ 18 w 211"/>
              <a:gd name="T15" fmla="*/ 132 h 155"/>
              <a:gd name="T16" fmla="*/ 198 w 211"/>
              <a:gd name="T17" fmla="*/ 129 h 155"/>
              <a:gd name="T18" fmla="*/ 189 w 211"/>
              <a:gd name="T19" fmla="*/ 102 h 155"/>
              <a:gd name="T20" fmla="*/ 195 w 211"/>
              <a:gd name="T21" fmla="*/ 95 h 155"/>
              <a:gd name="T22" fmla="*/ 199 w 211"/>
              <a:gd name="T23" fmla="*/ 74 h 155"/>
              <a:gd name="T24" fmla="*/ 204 w 211"/>
              <a:gd name="T25" fmla="*/ 55 h 155"/>
              <a:gd name="T26" fmla="*/ 100 w 211"/>
              <a:gd name="T27" fmla="*/ 47 h 155"/>
              <a:gd name="T28" fmla="*/ 180 w 211"/>
              <a:gd name="T29" fmla="*/ 31 h 155"/>
              <a:gd name="T30" fmla="*/ 187 w 211"/>
              <a:gd name="T31" fmla="*/ 46 h 155"/>
              <a:gd name="T32" fmla="*/ 177 w 211"/>
              <a:gd name="T33" fmla="*/ 51 h 155"/>
              <a:gd name="T34" fmla="*/ 100 w 211"/>
              <a:gd name="T35" fmla="*/ 47 h 155"/>
              <a:gd name="T36" fmla="*/ 31 w 211"/>
              <a:gd name="T37" fmla="*/ 68 h 155"/>
              <a:gd name="T38" fmla="*/ 95 w 211"/>
              <a:gd name="T39" fmla="*/ 81 h 155"/>
              <a:gd name="T40" fmla="*/ 112 w 211"/>
              <a:gd name="T41" fmla="*/ 108 h 155"/>
              <a:gd name="T42" fmla="*/ 24 w 211"/>
              <a:gd name="T43" fmla="*/ 86 h 155"/>
              <a:gd name="T44" fmla="*/ 22 w 211"/>
              <a:gd name="T45" fmla="*/ 66 h 155"/>
              <a:gd name="T46" fmla="*/ 21 w 211"/>
              <a:gd name="T47" fmla="*/ 25 h 155"/>
              <a:gd name="T48" fmla="*/ 26 w 211"/>
              <a:gd name="T49" fmla="*/ 24 h 155"/>
              <a:gd name="T50" fmla="*/ 96 w 211"/>
              <a:gd name="T51" fmla="*/ 47 h 155"/>
              <a:gd name="T52" fmla="*/ 30 w 211"/>
              <a:gd name="T53" fmla="*/ 52 h 155"/>
              <a:gd name="T54" fmla="*/ 26 w 211"/>
              <a:gd name="T55" fmla="*/ 51 h 155"/>
              <a:gd name="T56" fmla="*/ 90 w 211"/>
              <a:gd name="T57" fmla="*/ 145 h 155"/>
              <a:gd name="T58" fmla="*/ 20 w 211"/>
              <a:gd name="T59" fmla="*/ 126 h 155"/>
              <a:gd name="T60" fmla="*/ 15 w 211"/>
              <a:gd name="T61" fmla="*/ 100 h 155"/>
              <a:gd name="T62" fmla="*/ 20 w 211"/>
              <a:gd name="T63" fmla="*/ 98 h 155"/>
              <a:gd name="T64" fmla="*/ 90 w 211"/>
              <a:gd name="T65" fmla="*/ 121 h 155"/>
              <a:gd name="T66" fmla="*/ 181 w 211"/>
              <a:gd name="T67" fmla="*/ 121 h 155"/>
              <a:gd name="T68" fmla="*/ 93 w 211"/>
              <a:gd name="T69" fmla="*/ 145 h 155"/>
              <a:gd name="T70" fmla="*/ 113 w 211"/>
              <a:gd name="T71" fmla="*/ 118 h 155"/>
              <a:gd name="T72" fmla="*/ 126 w 211"/>
              <a:gd name="T73" fmla="*/ 115 h 155"/>
              <a:gd name="T74" fmla="*/ 183 w 211"/>
              <a:gd name="T75" fmla="*/ 103 h 155"/>
              <a:gd name="T76" fmla="*/ 185 w 211"/>
              <a:gd name="T77" fmla="*/ 88 h 155"/>
              <a:gd name="T78" fmla="*/ 178 w 211"/>
              <a:gd name="T79" fmla="*/ 90 h 155"/>
              <a:gd name="T80" fmla="*/ 115 w 211"/>
              <a:gd name="T81" fmla="*/ 84 h 155"/>
              <a:gd name="T82" fmla="*/ 185 w 211"/>
              <a:gd name="T83" fmla="*/ 61 h 155"/>
              <a:gd name="T84" fmla="*/ 193 w 211"/>
              <a:gd name="T85" fmla="*/ 73 h 155"/>
              <a:gd name="T86" fmla="*/ 185 w 211"/>
              <a:gd name="T87" fmla="*/ 88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1" h="155">
                <a:moveTo>
                  <a:pt x="191" y="47"/>
                </a:moveTo>
                <a:cubicBezTo>
                  <a:pt x="190" y="41"/>
                  <a:pt x="190" y="31"/>
                  <a:pt x="195" y="27"/>
                </a:cubicBezTo>
                <a:cubicBezTo>
                  <a:pt x="195" y="27"/>
                  <a:pt x="196" y="27"/>
                  <a:pt x="196" y="27"/>
                </a:cubicBezTo>
                <a:cubicBezTo>
                  <a:pt x="200" y="26"/>
                  <a:pt x="203" y="24"/>
                  <a:pt x="201" y="21"/>
                </a:cubicBezTo>
                <a:cubicBezTo>
                  <a:pt x="133" y="0"/>
                  <a:pt x="133" y="0"/>
                  <a:pt x="133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6"/>
                  <a:pt x="11" y="17"/>
                  <a:pt x="12" y="37"/>
                </a:cubicBezTo>
                <a:cubicBezTo>
                  <a:pt x="13" y="48"/>
                  <a:pt x="16" y="53"/>
                  <a:pt x="19" y="55"/>
                </a:cubicBezTo>
                <a:cubicBezTo>
                  <a:pt x="10" y="58"/>
                  <a:pt x="10" y="58"/>
                  <a:pt x="10" y="58"/>
                </a:cubicBezTo>
                <a:cubicBezTo>
                  <a:pt x="8" y="61"/>
                  <a:pt x="11" y="63"/>
                  <a:pt x="15" y="64"/>
                </a:cubicBezTo>
                <a:cubicBezTo>
                  <a:pt x="16" y="64"/>
                  <a:pt x="16" y="64"/>
                  <a:pt x="16" y="65"/>
                </a:cubicBezTo>
                <a:cubicBezTo>
                  <a:pt x="21" y="68"/>
                  <a:pt x="21" y="78"/>
                  <a:pt x="20" y="84"/>
                </a:cubicBezTo>
                <a:cubicBezTo>
                  <a:pt x="0" y="90"/>
                  <a:pt x="8" y="92"/>
                  <a:pt x="8" y="92"/>
                </a:cubicBezTo>
                <a:cubicBezTo>
                  <a:pt x="12" y="93"/>
                  <a:pt x="12" y="93"/>
                  <a:pt x="12" y="93"/>
                </a:cubicBezTo>
                <a:cubicBezTo>
                  <a:pt x="9" y="96"/>
                  <a:pt x="6" y="101"/>
                  <a:pt x="6" y="111"/>
                </a:cubicBezTo>
                <a:cubicBezTo>
                  <a:pt x="7" y="131"/>
                  <a:pt x="18" y="132"/>
                  <a:pt x="18" y="132"/>
                </a:cubicBezTo>
                <a:cubicBezTo>
                  <a:pt x="89" y="155"/>
                  <a:pt x="89" y="155"/>
                  <a:pt x="89" y="155"/>
                </a:cubicBezTo>
                <a:cubicBezTo>
                  <a:pt x="198" y="129"/>
                  <a:pt x="198" y="129"/>
                  <a:pt x="198" y="129"/>
                </a:cubicBezTo>
                <a:cubicBezTo>
                  <a:pt x="198" y="129"/>
                  <a:pt x="205" y="127"/>
                  <a:pt x="185" y="122"/>
                </a:cubicBezTo>
                <a:cubicBezTo>
                  <a:pt x="184" y="116"/>
                  <a:pt x="184" y="105"/>
                  <a:pt x="189" y="102"/>
                </a:cubicBezTo>
                <a:cubicBezTo>
                  <a:pt x="189" y="102"/>
                  <a:pt x="190" y="102"/>
                  <a:pt x="190" y="101"/>
                </a:cubicBezTo>
                <a:cubicBezTo>
                  <a:pt x="194" y="100"/>
                  <a:pt x="197" y="98"/>
                  <a:pt x="195" y="95"/>
                </a:cubicBezTo>
                <a:cubicBezTo>
                  <a:pt x="190" y="94"/>
                  <a:pt x="190" y="94"/>
                  <a:pt x="190" y="94"/>
                </a:cubicBezTo>
                <a:cubicBezTo>
                  <a:pt x="193" y="92"/>
                  <a:pt x="198" y="87"/>
                  <a:pt x="199" y="74"/>
                </a:cubicBezTo>
                <a:cubicBezTo>
                  <a:pt x="199" y="65"/>
                  <a:pt x="197" y="60"/>
                  <a:pt x="194" y="57"/>
                </a:cubicBezTo>
                <a:cubicBezTo>
                  <a:pt x="204" y="55"/>
                  <a:pt x="204" y="55"/>
                  <a:pt x="204" y="55"/>
                </a:cubicBezTo>
                <a:cubicBezTo>
                  <a:pt x="204" y="55"/>
                  <a:pt x="211" y="53"/>
                  <a:pt x="191" y="47"/>
                </a:cubicBezTo>
                <a:close/>
                <a:moveTo>
                  <a:pt x="100" y="47"/>
                </a:moveTo>
                <a:cubicBezTo>
                  <a:pt x="118" y="43"/>
                  <a:pt x="118" y="43"/>
                  <a:pt x="118" y="43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189" y="29"/>
                  <a:pt x="189" y="29"/>
                  <a:pt x="189" y="29"/>
                </a:cubicBezTo>
                <a:cubicBezTo>
                  <a:pt x="186" y="34"/>
                  <a:pt x="186" y="41"/>
                  <a:pt x="187" y="46"/>
                </a:cubicBezTo>
                <a:cubicBezTo>
                  <a:pt x="187" y="47"/>
                  <a:pt x="187" y="48"/>
                  <a:pt x="187" y="49"/>
                </a:cubicBezTo>
                <a:cubicBezTo>
                  <a:pt x="177" y="51"/>
                  <a:pt x="177" y="51"/>
                  <a:pt x="177" y="51"/>
                </a:cubicBezTo>
                <a:cubicBezTo>
                  <a:pt x="99" y="71"/>
                  <a:pt x="99" y="71"/>
                  <a:pt x="99" y="71"/>
                </a:cubicBezTo>
                <a:lnTo>
                  <a:pt x="100" y="47"/>
                </a:lnTo>
                <a:close/>
                <a:moveTo>
                  <a:pt x="22" y="66"/>
                </a:moveTo>
                <a:cubicBezTo>
                  <a:pt x="31" y="68"/>
                  <a:pt x="31" y="68"/>
                  <a:pt x="31" y="68"/>
                </a:cubicBezTo>
                <a:cubicBezTo>
                  <a:pt x="90" y="80"/>
                  <a:pt x="90" y="80"/>
                  <a:pt x="90" y="80"/>
                </a:cubicBezTo>
                <a:cubicBezTo>
                  <a:pt x="95" y="81"/>
                  <a:pt x="95" y="81"/>
                  <a:pt x="95" y="81"/>
                </a:cubicBezTo>
                <a:cubicBezTo>
                  <a:pt x="111" y="84"/>
                  <a:pt x="111" y="84"/>
                  <a:pt x="111" y="84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32" y="88"/>
                  <a:pt x="32" y="88"/>
                  <a:pt x="32" y="88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85"/>
                  <a:pt x="24" y="84"/>
                  <a:pt x="24" y="83"/>
                </a:cubicBezTo>
                <a:cubicBezTo>
                  <a:pt x="25" y="79"/>
                  <a:pt x="25" y="71"/>
                  <a:pt x="22" y="66"/>
                </a:cubicBezTo>
                <a:close/>
                <a:moveTo>
                  <a:pt x="19" y="36"/>
                </a:moveTo>
                <a:cubicBezTo>
                  <a:pt x="18" y="31"/>
                  <a:pt x="19" y="27"/>
                  <a:pt x="21" y="25"/>
                </a:cubicBezTo>
                <a:cubicBezTo>
                  <a:pt x="22" y="24"/>
                  <a:pt x="24" y="24"/>
                  <a:pt x="25" y="24"/>
                </a:cubicBezTo>
                <a:cubicBezTo>
                  <a:pt x="25" y="24"/>
                  <a:pt x="26" y="24"/>
                  <a:pt x="26" y="24"/>
                </a:cubicBezTo>
                <a:cubicBezTo>
                  <a:pt x="73" y="39"/>
                  <a:pt x="73" y="39"/>
                  <a:pt x="73" y="39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71"/>
                  <a:pt x="96" y="71"/>
                  <a:pt x="96" y="71"/>
                </a:cubicBezTo>
                <a:cubicBezTo>
                  <a:pt x="30" y="52"/>
                  <a:pt x="30" y="52"/>
                  <a:pt x="30" y="52"/>
                </a:cubicBezTo>
                <a:cubicBezTo>
                  <a:pt x="26" y="51"/>
                  <a:pt x="26" y="51"/>
                  <a:pt x="26" y="51"/>
                </a:cubicBezTo>
                <a:cubicBezTo>
                  <a:pt x="26" y="51"/>
                  <a:pt x="26" y="51"/>
                  <a:pt x="26" y="51"/>
                </a:cubicBezTo>
                <a:cubicBezTo>
                  <a:pt x="25" y="51"/>
                  <a:pt x="19" y="50"/>
                  <a:pt x="19" y="36"/>
                </a:cubicBezTo>
                <a:close/>
                <a:moveTo>
                  <a:pt x="90" y="145"/>
                </a:moveTo>
                <a:cubicBezTo>
                  <a:pt x="20" y="126"/>
                  <a:pt x="20" y="126"/>
                  <a:pt x="20" y="126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19" y="125"/>
                  <a:pt x="13" y="125"/>
                  <a:pt x="13" y="110"/>
                </a:cubicBezTo>
                <a:cubicBezTo>
                  <a:pt x="12" y="105"/>
                  <a:pt x="13" y="101"/>
                  <a:pt x="15" y="100"/>
                </a:cubicBezTo>
                <a:cubicBezTo>
                  <a:pt x="16" y="98"/>
                  <a:pt x="18" y="98"/>
                  <a:pt x="19" y="98"/>
                </a:cubicBezTo>
                <a:cubicBezTo>
                  <a:pt x="19" y="98"/>
                  <a:pt x="20" y="98"/>
                  <a:pt x="20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90" y="121"/>
                  <a:pt x="90" y="121"/>
                  <a:pt x="90" y="121"/>
                </a:cubicBezTo>
                <a:lnTo>
                  <a:pt x="90" y="145"/>
                </a:lnTo>
                <a:close/>
                <a:moveTo>
                  <a:pt x="181" y="121"/>
                </a:moveTo>
                <a:cubicBezTo>
                  <a:pt x="181" y="122"/>
                  <a:pt x="181" y="123"/>
                  <a:pt x="181" y="123"/>
                </a:cubicBezTo>
                <a:cubicBezTo>
                  <a:pt x="93" y="145"/>
                  <a:pt x="93" y="145"/>
                  <a:pt x="93" y="145"/>
                </a:cubicBezTo>
                <a:cubicBezTo>
                  <a:pt x="94" y="121"/>
                  <a:pt x="94" y="121"/>
                  <a:pt x="94" y="121"/>
                </a:cubicBezTo>
                <a:cubicBezTo>
                  <a:pt x="113" y="118"/>
                  <a:pt x="113" y="118"/>
                  <a:pt x="113" y="118"/>
                </a:cubicBezTo>
                <a:cubicBezTo>
                  <a:pt x="116" y="118"/>
                  <a:pt x="116" y="118"/>
                  <a:pt x="116" y="118"/>
                </a:cubicBezTo>
                <a:cubicBezTo>
                  <a:pt x="126" y="115"/>
                  <a:pt x="126" y="115"/>
                  <a:pt x="126" y="115"/>
                </a:cubicBezTo>
                <a:cubicBezTo>
                  <a:pt x="174" y="105"/>
                  <a:pt x="174" y="105"/>
                  <a:pt x="174" y="105"/>
                </a:cubicBezTo>
                <a:cubicBezTo>
                  <a:pt x="183" y="103"/>
                  <a:pt x="183" y="103"/>
                  <a:pt x="183" y="103"/>
                </a:cubicBezTo>
                <a:cubicBezTo>
                  <a:pt x="180" y="108"/>
                  <a:pt x="180" y="116"/>
                  <a:pt x="181" y="121"/>
                </a:cubicBezTo>
                <a:close/>
                <a:moveTo>
                  <a:pt x="185" y="88"/>
                </a:moveTo>
                <a:cubicBezTo>
                  <a:pt x="185" y="88"/>
                  <a:pt x="185" y="88"/>
                  <a:pt x="185" y="88"/>
                </a:cubicBezTo>
                <a:cubicBezTo>
                  <a:pt x="178" y="90"/>
                  <a:pt x="178" y="90"/>
                  <a:pt x="178" y="90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5" y="84"/>
                  <a:pt x="115" y="84"/>
                  <a:pt x="115" y="84"/>
                </a:cubicBezTo>
                <a:cubicBezTo>
                  <a:pt x="135" y="77"/>
                  <a:pt x="135" y="77"/>
                  <a:pt x="135" y="77"/>
                </a:cubicBezTo>
                <a:cubicBezTo>
                  <a:pt x="185" y="61"/>
                  <a:pt x="185" y="61"/>
                  <a:pt x="185" y="61"/>
                </a:cubicBezTo>
                <a:cubicBezTo>
                  <a:pt x="185" y="61"/>
                  <a:pt x="188" y="60"/>
                  <a:pt x="190" y="62"/>
                </a:cubicBezTo>
                <a:cubicBezTo>
                  <a:pt x="192" y="64"/>
                  <a:pt x="193" y="68"/>
                  <a:pt x="193" y="73"/>
                </a:cubicBezTo>
                <a:cubicBezTo>
                  <a:pt x="192" y="88"/>
                  <a:pt x="186" y="88"/>
                  <a:pt x="185" y="88"/>
                </a:cubicBezTo>
                <a:close/>
                <a:moveTo>
                  <a:pt x="185" y="88"/>
                </a:moveTo>
                <a:cubicBezTo>
                  <a:pt x="185" y="88"/>
                  <a:pt x="185" y="88"/>
                  <a:pt x="185" y="88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C6424F5-DB40-4363-AE03-D6CBFB84CFD4}"/>
              </a:ext>
            </a:extLst>
          </p:cNvPr>
          <p:cNvGrpSpPr/>
          <p:nvPr/>
        </p:nvGrpSpPr>
        <p:grpSpPr>
          <a:xfrm>
            <a:off x="6662584" y="2961931"/>
            <a:ext cx="772110" cy="504299"/>
            <a:chOff x="708025" y="2132013"/>
            <a:chExt cx="1135063" cy="741362"/>
          </a:xfrm>
          <a:solidFill>
            <a:schemeClr val="accent4"/>
          </a:solidFill>
        </p:grpSpPr>
        <p:sp>
          <p:nvSpPr>
            <p:cNvPr id="81" name="Freeform 21">
              <a:extLst>
                <a:ext uri="{FF2B5EF4-FFF2-40B4-BE49-F238E27FC236}">
                  <a16:creationId xmlns:a16="http://schemas.microsoft.com/office/drawing/2014/main" id="{3F324882-4114-4CC0-8EEA-D2AF422F9C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025" y="2760663"/>
              <a:ext cx="1135063" cy="112712"/>
            </a:xfrm>
            <a:custGeom>
              <a:avLst/>
              <a:gdLst>
                <a:gd name="T0" fmla="*/ 311 w 312"/>
                <a:gd name="T1" fmla="*/ 1 h 31"/>
                <a:gd name="T2" fmla="*/ 310 w 312"/>
                <a:gd name="T3" fmla="*/ 0 h 31"/>
                <a:gd name="T4" fmla="*/ 2 w 312"/>
                <a:gd name="T5" fmla="*/ 0 h 31"/>
                <a:gd name="T6" fmla="*/ 0 w 312"/>
                <a:gd name="T7" fmla="*/ 1 h 31"/>
                <a:gd name="T8" fmla="*/ 0 w 312"/>
                <a:gd name="T9" fmla="*/ 2 h 31"/>
                <a:gd name="T10" fmla="*/ 41 w 312"/>
                <a:gd name="T11" fmla="*/ 31 h 31"/>
                <a:gd name="T12" fmla="*/ 271 w 312"/>
                <a:gd name="T13" fmla="*/ 31 h 31"/>
                <a:gd name="T14" fmla="*/ 312 w 312"/>
                <a:gd name="T15" fmla="*/ 2 h 31"/>
                <a:gd name="T16" fmla="*/ 311 w 312"/>
                <a:gd name="T17" fmla="*/ 1 h 31"/>
                <a:gd name="T18" fmla="*/ 179 w 312"/>
                <a:gd name="T19" fmla="*/ 21 h 31"/>
                <a:gd name="T20" fmla="*/ 133 w 312"/>
                <a:gd name="T21" fmla="*/ 21 h 31"/>
                <a:gd name="T22" fmla="*/ 133 w 312"/>
                <a:gd name="T23" fmla="*/ 10 h 31"/>
                <a:gd name="T24" fmla="*/ 179 w 312"/>
                <a:gd name="T25" fmla="*/ 10 h 31"/>
                <a:gd name="T26" fmla="*/ 179 w 312"/>
                <a:gd name="T27" fmla="*/ 21 h 31"/>
                <a:gd name="T28" fmla="*/ 179 w 312"/>
                <a:gd name="T29" fmla="*/ 21 h 31"/>
                <a:gd name="T30" fmla="*/ 179 w 312"/>
                <a:gd name="T31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">
                  <a:moveTo>
                    <a:pt x="311" y="1"/>
                  </a:moveTo>
                  <a:cubicBezTo>
                    <a:pt x="311" y="0"/>
                    <a:pt x="311" y="0"/>
                    <a:pt x="3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5" y="31"/>
                    <a:pt x="41" y="31"/>
                  </a:cubicBezTo>
                  <a:cubicBezTo>
                    <a:pt x="271" y="31"/>
                    <a:pt x="271" y="31"/>
                    <a:pt x="271" y="31"/>
                  </a:cubicBezTo>
                  <a:cubicBezTo>
                    <a:pt x="307" y="31"/>
                    <a:pt x="312" y="2"/>
                    <a:pt x="312" y="2"/>
                  </a:cubicBezTo>
                  <a:cubicBezTo>
                    <a:pt x="312" y="1"/>
                    <a:pt x="312" y="1"/>
                    <a:pt x="311" y="1"/>
                  </a:cubicBezTo>
                  <a:close/>
                  <a:moveTo>
                    <a:pt x="179" y="21"/>
                  </a:moveTo>
                  <a:cubicBezTo>
                    <a:pt x="133" y="21"/>
                    <a:pt x="133" y="21"/>
                    <a:pt x="133" y="21"/>
                  </a:cubicBezTo>
                  <a:cubicBezTo>
                    <a:pt x="133" y="10"/>
                    <a:pt x="133" y="10"/>
                    <a:pt x="133" y="10"/>
                  </a:cubicBezTo>
                  <a:cubicBezTo>
                    <a:pt x="179" y="10"/>
                    <a:pt x="179" y="10"/>
                    <a:pt x="179" y="10"/>
                  </a:cubicBezTo>
                  <a:lnTo>
                    <a:pt x="179" y="21"/>
                  </a:lnTo>
                  <a:close/>
                  <a:moveTo>
                    <a:pt x="179" y="21"/>
                  </a:moveTo>
                  <a:cubicBezTo>
                    <a:pt x="179" y="21"/>
                    <a:pt x="179" y="21"/>
                    <a:pt x="179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">
              <a:extLst>
                <a:ext uri="{FF2B5EF4-FFF2-40B4-BE49-F238E27FC236}">
                  <a16:creationId xmlns:a16="http://schemas.microsoft.com/office/drawing/2014/main" id="{843487C8-05B4-4CAC-A6DF-B2C17A6B9C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450" y="2132013"/>
              <a:ext cx="935038" cy="588962"/>
            </a:xfrm>
            <a:custGeom>
              <a:avLst/>
              <a:gdLst>
                <a:gd name="T0" fmla="*/ 7 w 257"/>
                <a:gd name="T1" fmla="*/ 163 h 163"/>
                <a:gd name="T2" fmla="*/ 251 w 257"/>
                <a:gd name="T3" fmla="*/ 163 h 163"/>
                <a:gd name="T4" fmla="*/ 257 w 257"/>
                <a:gd name="T5" fmla="*/ 156 h 163"/>
                <a:gd name="T6" fmla="*/ 257 w 257"/>
                <a:gd name="T7" fmla="*/ 6 h 163"/>
                <a:gd name="T8" fmla="*/ 251 w 257"/>
                <a:gd name="T9" fmla="*/ 0 h 163"/>
                <a:gd name="T10" fmla="*/ 7 w 257"/>
                <a:gd name="T11" fmla="*/ 0 h 163"/>
                <a:gd name="T12" fmla="*/ 0 w 257"/>
                <a:gd name="T13" fmla="*/ 6 h 163"/>
                <a:gd name="T14" fmla="*/ 0 w 257"/>
                <a:gd name="T15" fmla="*/ 156 h 163"/>
                <a:gd name="T16" fmla="*/ 7 w 257"/>
                <a:gd name="T17" fmla="*/ 163 h 163"/>
                <a:gd name="T18" fmla="*/ 23 w 257"/>
                <a:gd name="T19" fmla="*/ 22 h 163"/>
                <a:gd name="T20" fmla="*/ 235 w 257"/>
                <a:gd name="T21" fmla="*/ 22 h 163"/>
                <a:gd name="T22" fmla="*/ 235 w 257"/>
                <a:gd name="T23" fmla="*/ 140 h 163"/>
                <a:gd name="T24" fmla="*/ 23 w 257"/>
                <a:gd name="T25" fmla="*/ 140 h 163"/>
                <a:gd name="T26" fmla="*/ 23 w 257"/>
                <a:gd name="T27" fmla="*/ 22 h 163"/>
                <a:gd name="T28" fmla="*/ 23 w 257"/>
                <a:gd name="T29" fmla="*/ 22 h 163"/>
                <a:gd name="T30" fmla="*/ 23 w 257"/>
                <a:gd name="T31" fmla="*/ 2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7" h="163">
                  <a:moveTo>
                    <a:pt x="7" y="163"/>
                  </a:moveTo>
                  <a:cubicBezTo>
                    <a:pt x="251" y="163"/>
                    <a:pt x="251" y="163"/>
                    <a:pt x="251" y="163"/>
                  </a:cubicBezTo>
                  <a:cubicBezTo>
                    <a:pt x="255" y="163"/>
                    <a:pt x="257" y="160"/>
                    <a:pt x="257" y="156"/>
                  </a:cubicBezTo>
                  <a:cubicBezTo>
                    <a:pt x="257" y="6"/>
                    <a:pt x="257" y="6"/>
                    <a:pt x="257" y="6"/>
                  </a:cubicBezTo>
                  <a:cubicBezTo>
                    <a:pt x="257" y="3"/>
                    <a:pt x="255" y="0"/>
                    <a:pt x="25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0"/>
                    <a:pt x="3" y="163"/>
                    <a:pt x="7" y="163"/>
                  </a:cubicBezTo>
                  <a:close/>
                  <a:moveTo>
                    <a:pt x="23" y="22"/>
                  </a:moveTo>
                  <a:cubicBezTo>
                    <a:pt x="235" y="22"/>
                    <a:pt x="235" y="22"/>
                    <a:pt x="235" y="22"/>
                  </a:cubicBezTo>
                  <a:cubicBezTo>
                    <a:pt x="235" y="140"/>
                    <a:pt x="235" y="140"/>
                    <a:pt x="235" y="140"/>
                  </a:cubicBezTo>
                  <a:cubicBezTo>
                    <a:pt x="23" y="140"/>
                    <a:pt x="23" y="140"/>
                    <a:pt x="23" y="140"/>
                  </a:cubicBezTo>
                  <a:lnTo>
                    <a:pt x="23" y="22"/>
                  </a:lnTo>
                  <a:close/>
                  <a:moveTo>
                    <a:pt x="23" y="22"/>
                  </a:moveTo>
                  <a:cubicBezTo>
                    <a:pt x="23" y="22"/>
                    <a:pt x="23" y="22"/>
                    <a:pt x="23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Freeform 35">
            <a:extLst>
              <a:ext uri="{FF2B5EF4-FFF2-40B4-BE49-F238E27FC236}">
                <a16:creationId xmlns:a16="http://schemas.microsoft.com/office/drawing/2014/main" id="{71C01D24-2480-460B-9AB3-AE98B016F68C}"/>
              </a:ext>
            </a:extLst>
          </p:cNvPr>
          <p:cNvSpPr>
            <a:spLocks noEditPoints="1"/>
          </p:cNvSpPr>
          <p:nvPr/>
        </p:nvSpPr>
        <p:spPr bwMode="auto">
          <a:xfrm>
            <a:off x="8705166" y="2905370"/>
            <a:ext cx="497498" cy="617421"/>
          </a:xfrm>
          <a:custGeom>
            <a:avLst/>
            <a:gdLst>
              <a:gd name="T0" fmla="*/ 194 w 430"/>
              <a:gd name="T1" fmla="*/ 103 h 534"/>
              <a:gd name="T2" fmla="*/ 220 w 430"/>
              <a:gd name="T3" fmla="*/ 115 h 534"/>
              <a:gd name="T4" fmla="*/ 194 w 430"/>
              <a:gd name="T5" fmla="*/ 128 h 534"/>
              <a:gd name="T6" fmla="*/ 159 w 430"/>
              <a:gd name="T7" fmla="*/ 115 h 534"/>
              <a:gd name="T8" fmla="*/ 133 w 430"/>
              <a:gd name="T9" fmla="*/ 103 h 534"/>
              <a:gd name="T10" fmla="*/ 133 w 430"/>
              <a:gd name="T11" fmla="*/ 128 h 534"/>
              <a:gd name="T12" fmla="*/ 159 w 430"/>
              <a:gd name="T13" fmla="*/ 115 h 534"/>
              <a:gd name="T14" fmla="*/ 330 w 430"/>
              <a:gd name="T15" fmla="*/ 307 h 534"/>
              <a:gd name="T16" fmla="*/ 349 w 430"/>
              <a:gd name="T17" fmla="*/ 274 h 534"/>
              <a:gd name="T18" fmla="*/ 325 w 430"/>
              <a:gd name="T19" fmla="*/ 267 h 534"/>
              <a:gd name="T20" fmla="*/ 327 w 430"/>
              <a:gd name="T21" fmla="*/ 307 h 534"/>
              <a:gd name="T22" fmla="*/ 83 w 430"/>
              <a:gd name="T23" fmla="*/ 140 h 534"/>
              <a:gd name="T24" fmla="*/ 88 w 430"/>
              <a:gd name="T25" fmla="*/ 107 h 534"/>
              <a:gd name="T26" fmla="*/ 177 w 430"/>
              <a:gd name="T27" fmla="*/ 25 h 534"/>
              <a:gd name="T28" fmla="*/ 121 w 430"/>
              <a:gd name="T29" fmla="*/ 76 h 534"/>
              <a:gd name="T30" fmla="*/ 201 w 430"/>
              <a:gd name="T31" fmla="*/ 31 h 534"/>
              <a:gd name="T32" fmla="*/ 197 w 430"/>
              <a:gd name="T33" fmla="*/ 184 h 534"/>
              <a:gd name="T34" fmla="*/ 157 w 430"/>
              <a:gd name="T35" fmla="*/ 178 h 534"/>
              <a:gd name="T36" fmla="*/ 157 w 430"/>
              <a:gd name="T37" fmla="*/ 224 h 534"/>
              <a:gd name="T38" fmla="*/ 204 w 430"/>
              <a:gd name="T39" fmla="*/ 208 h 534"/>
              <a:gd name="T40" fmla="*/ 295 w 430"/>
              <a:gd name="T41" fmla="*/ 118 h 534"/>
              <a:gd name="T42" fmla="*/ 270 w 430"/>
              <a:gd name="T43" fmla="*/ 67 h 534"/>
              <a:gd name="T44" fmla="*/ 70 w 430"/>
              <a:gd name="T45" fmla="*/ 68 h 534"/>
              <a:gd name="T46" fmla="*/ 46 w 430"/>
              <a:gd name="T47" fmla="*/ 118 h 534"/>
              <a:gd name="T48" fmla="*/ 322 w 430"/>
              <a:gd name="T49" fmla="*/ 496 h 534"/>
              <a:gd name="T50" fmla="*/ 264 w 430"/>
              <a:gd name="T51" fmla="*/ 508 h 534"/>
              <a:gd name="T52" fmla="*/ 281 w 430"/>
              <a:gd name="T53" fmla="*/ 521 h 534"/>
              <a:gd name="T54" fmla="*/ 293 w 430"/>
              <a:gd name="T55" fmla="*/ 534 h 534"/>
              <a:gd name="T56" fmla="*/ 317 w 430"/>
              <a:gd name="T57" fmla="*/ 522 h 534"/>
              <a:gd name="T58" fmla="*/ 322 w 430"/>
              <a:gd name="T59" fmla="*/ 521 h 534"/>
              <a:gd name="T60" fmla="*/ 322 w 430"/>
              <a:gd name="T61" fmla="*/ 496 h 534"/>
              <a:gd name="T62" fmla="*/ 392 w 430"/>
              <a:gd name="T63" fmla="*/ 345 h 534"/>
              <a:gd name="T64" fmla="*/ 392 w 430"/>
              <a:gd name="T65" fmla="*/ 370 h 534"/>
              <a:gd name="T66" fmla="*/ 430 w 430"/>
              <a:gd name="T67" fmla="*/ 358 h 534"/>
              <a:gd name="T68" fmla="*/ 401 w 430"/>
              <a:gd name="T69" fmla="*/ 307 h 534"/>
              <a:gd name="T70" fmla="*/ 384 w 430"/>
              <a:gd name="T71" fmla="*/ 290 h 534"/>
              <a:gd name="T72" fmla="*/ 366 w 430"/>
              <a:gd name="T73" fmla="*/ 325 h 534"/>
              <a:gd name="T74" fmla="*/ 383 w 430"/>
              <a:gd name="T75" fmla="*/ 325 h 534"/>
              <a:gd name="T76" fmla="*/ 283 w 430"/>
              <a:gd name="T77" fmla="*/ 297 h 534"/>
              <a:gd name="T78" fmla="*/ 215 w 430"/>
              <a:gd name="T79" fmla="*/ 254 h 534"/>
              <a:gd name="T80" fmla="*/ 201 w 430"/>
              <a:gd name="T81" fmla="*/ 262 h 534"/>
              <a:gd name="T82" fmla="*/ 139 w 430"/>
              <a:gd name="T83" fmla="*/ 262 h 534"/>
              <a:gd name="T84" fmla="*/ 126 w 430"/>
              <a:gd name="T85" fmla="*/ 254 h 534"/>
              <a:gd name="T86" fmla="*/ 0 w 430"/>
              <a:gd name="T87" fmla="*/ 462 h 534"/>
              <a:gd name="T88" fmla="*/ 0 w 430"/>
              <a:gd name="T89" fmla="*/ 469 h 534"/>
              <a:gd name="T90" fmla="*/ 2 w 430"/>
              <a:gd name="T91" fmla="*/ 472 h 534"/>
              <a:gd name="T92" fmla="*/ 9 w 430"/>
              <a:gd name="T93" fmla="*/ 478 h 534"/>
              <a:gd name="T94" fmla="*/ 13 w 430"/>
              <a:gd name="T95" fmla="*/ 478 h 534"/>
              <a:gd name="T96" fmla="*/ 99 w 430"/>
              <a:gd name="T97" fmla="*/ 466 h 534"/>
              <a:gd name="T98" fmla="*/ 28 w 430"/>
              <a:gd name="T99" fmla="*/ 454 h 534"/>
              <a:gd name="T100" fmla="*/ 120 w 430"/>
              <a:gd name="T101" fmla="*/ 279 h 534"/>
              <a:gd name="T102" fmla="*/ 220 w 430"/>
              <a:gd name="T103" fmla="*/ 279 h 534"/>
              <a:gd name="T104" fmla="*/ 283 w 430"/>
              <a:gd name="T105" fmla="*/ 297 h 534"/>
              <a:gd name="T106" fmla="*/ 340 w 430"/>
              <a:gd name="T107" fmla="*/ 472 h 534"/>
              <a:gd name="T108" fmla="*/ 329 w 430"/>
              <a:gd name="T109" fmla="*/ 478 h 534"/>
              <a:gd name="T110" fmla="*/ 258 w 430"/>
              <a:gd name="T111" fmla="*/ 472 h 534"/>
              <a:gd name="T112" fmla="*/ 299 w 430"/>
              <a:gd name="T113" fmla="*/ 324 h 534"/>
              <a:gd name="T114" fmla="*/ 336 w 430"/>
              <a:gd name="T115" fmla="*/ 365 h 534"/>
              <a:gd name="T116" fmla="*/ 262 w 430"/>
              <a:gd name="T117" fmla="*/ 364 h 534"/>
              <a:gd name="T118" fmla="*/ 323 w 430"/>
              <a:gd name="T119" fmla="*/ 454 h 534"/>
              <a:gd name="T120" fmla="*/ 336 w 430"/>
              <a:gd name="T121" fmla="*/ 365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0" h="534">
                <a:moveTo>
                  <a:pt x="181" y="115"/>
                </a:moveTo>
                <a:cubicBezTo>
                  <a:pt x="181" y="109"/>
                  <a:pt x="187" y="103"/>
                  <a:pt x="194" y="103"/>
                </a:cubicBezTo>
                <a:cubicBezTo>
                  <a:pt x="207" y="103"/>
                  <a:pt x="207" y="103"/>
                  <a:pt x="207" y="103"/>
                </a:cubicBezTo>
                <a:cubicBezTo>
                  <a:pt x="214" y="103"/>
                  <a:pt x="220" y="109"/>
                  <a:pt x="220" y="115"/>
                </a:cubicBezTo>
                <a:cubicBezTo>
                  <a:pt x="220" y="122"/>
                  <a:pt x="214" y="128"/>
                  <a:pt x="207" y="128"/>
                </a:cubicBezTo>
                <a:cubicBezTo>
                  <a:pt x="194" y="128"/>
                  <a:pt x="194" y="128"/>
                  <a:pt x="194" y="128"/>
                </a:cubicBezTo>
                <a:cubicBezTo>
                  <a:pt x="187" y="128"/>
                  <a:pt x="181" y="122"/>
                  <a:pt x="181" y="115"/>
                </a:cubicBezTo>
                <a:close/>
                <a:moveTo>
                  <a:pt x="159" y="115"/>
                </a:moveTo>
                <a:cubicBezTo>
                  <a:pt x="159" y="109"/>
                  <a:pt x="154" y="103"/>
                  <a:pt x="147" y="103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26" y="103"/>
                  <a:pt x="121" y="109"/>
                  <a:pt x="121" y="115"/>
                </a:cubicBezTo>
                <a:cubicBezTo>
                  <a:pt x="121" y="122"/>
                  <a:pt x="126" y="128"/>
                  <a:pt x="133" y="128"/>
                </a:cubicBezTo>
                <a:cubicBezTo>
                  <a:pt x="147" y="128"/>
                  <a:pt x="147" y="128"/>
                  <a:pt x="147" y="128"/>
                </a:cubicBezTo>
                <a:cubicBezTo>
                  <a:pt x="153" y="128"/>
                  <a:pt x="159" y="122"/>
                  <a:pt x="159" y="115"/>
                </a:cubicBezTo>
                <a:close/>
                <a:moveTo>
                  <a:pt x="327" y="307"/>
                </a:moveTo>
                <a:cubicBezTo>
                  <a:pt x="328" y="307"/>
                  <a:pt x="329" y="307"/>
                  <a:pt x="330" y="307"/>
                </a:cubicBezTo>
                <a:cubicBezTo>
                  <a:pt x="336" y="307"/>
                  <a:pt x="341" y="304"/>
                  <a:pt x="342" y="298"/>
                </a:cubicBezTo>
                <a:cubicBezTo>
                  <a:pt x="349" y="274"/>
                  <a:pt x="349" y="274"/>
                  <a:pt x="349" y="274"/>
                </a:cubicBezTo>
                <a:cubicBezTo>
                  <a:pt x="350" y="267"/>
                  <a:pt x="346" y="260"/>
                  <a:pt x="340" y="259"/>
                </a:cubicBezTo>
                <a:cubicBezTo>
                  <a:pt x="333" y="257"/>
                  <a:pt x="327" y="261"/>
                  <a:pt x="325" y="267"/>
                </a:cubicBezTo>
                <a:cubicBezTo>
                  <a:pt x="318" y="292"/>
                  <a:pt x="318" y="292"/>
                  <a:pt x="318" y="292"/>
                </a:cubicBezTo>
                <a:cubicBezTo>
                  <a:pt x="316" y="298"/>
                  <a:pt x="320" y="305"/>
                  <a:pt x="327" y="307"/>
                </a:cubicBezTo>
                <a:close/>
                <a:moveTo>
                  <a:pt x="73" y="142"/>
                </a:moveTo>
                <a:cubicBezTo>
                  <a:pt x="77" y="143"/>
                  <a:pt x="81" y="142"/>
                  <a:pt x="83" y="140"/>
                </a:cubicBezTo>
                <a:cubicBezTo>
                  <a:pt x="86" y="137"/>
                  <a:pt x="88" y="134"/>
                  <a:pt x="88" y="130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88" y="61"/>
                  <a:pt x="125" y="24"/>
                  <a:pt x="170" y="24"/>
                </a:cubicBezTo>
                <a:cubicBezTo>
                  <a:pt x="172" y="24"/>
                  <a:pt x="174" y="25"/>
                  <a:pt x="177" y="25"/>
                </a:cubicBezTo>
                <a:cubicBezTo>
                  <a:pt x="165" y="42"/>
                  <a:pt x="148" y="55"/>
                  <a:pt x="130" y="60"/>
                </a:cubicBezTo>
                <a:cubicBezTo>
                  <a:pt x="123" y="62"/>
                  <a:pt x="119" y="69"/>
                  <a:pt x="121" y="76"/>
                </a:cubicBezTo>
                <a:cubicBezTo>
                  <a:pt x="123" y="82"/>
                  <a:pt x="130" y="86"/>
                  <a:pt x="136" y="84"/>
                </a:cubicBezTo>
                <a:cubicBezTo>
                  <a:pt x="163" y="77"/>
                  <a:pt x="187" y="57"/>
                  <a:pt x="201" y="31"/>
                </a:cubicBezTo>
                <a:cubicBezTo>
                  <a:pt x="231" y="43"/>
                  <a:pt x="252" y="73"/>
                  <a:pt x="252" y="107"/>
                </a:cubicBezTo>
                <a:cubicBezTo>
                  <a:pt x="252" y="142"/>
                  <a:pt x="230" y="172"/>
                  <a:pt x="197" y="184"/>
                </a:cubicBezTo>
                <a:cubicBezTo>
                  <a:pt x="193" y="181"/>
                  <a:pt x="188" y="178"/>
                  <a:pt x="183" y="178"/>
                </a:cubicBezTo>
                <a:cubicBezTo>
                  <a:pt x="157" y="178"/>
                  <a:pt x="157" y="178"/>
                  <a:pt x="157" y="178"/>
                </a:cubicBezTo>
                <a:cubicBezTo>
                  <a:pt x="144" y="178"/>
                  <a:pt x="134" y="189"/>
                  <a:pt x="134" y="201"/>
                </a:cubicBezTo>
                <a:cubicBezTo>
                  <a:pt x="134" y="213"/>
                  <a:pt x="144" y="224"/>
                  <a:pt x="157" y="224"/>
                </a:cubicBezTo>
                <a:cubicBezTo>
                  <a:pt x="183" y="224"/>
                  <a:pt x="183" y="224"/>
                  <a:pt x="183" y="224"/>
                </a:cubicBezTo>
                <a:cubicBezTo>
                  <a:pt x="193" y="224"/>
                  <a:pt x="201" y="217"/>
                  <a:pt x="204" y="208"/>
                </a:cubicBezTo>
                <a:cubicBezTo>
                  <a:pt x="236" y="197"/>
                  <a:pt x="261" y="172"/>
                  <a:pt x="271" y="142"/>
                </a:cubicBezTo>
                <a:cubicBezTo>
                  <a:pt x="286" y="138"/>
                  <a:pt x="295" y="129"/>
                  <a:pt x="295" y="118"/>
                </a:cubicBezTo>
                <a:cubicBezTo>
                  <a:pt x="295" y="91"/>
                  <a:pt x="295" y="91"/>
                  <a:pt x="295" y="91"/>
                </a:cubicBezTo>
                <a:cubicBezTo>
                  <a:pt x="295" y="80"/>
                  <a:pt x="285" y="71"/>
                  <a:pt x="270" y="67"/>
                </a:cubicBezTo>
                <a:cubicBezTo>
                  <a:pt x="254" y="28"/>
                  <a:pt x="215" y="0"/>
                  <a:pt x="170" y="0"/>
                </a:cubicBezTo>
                <a:cubicBezTo>
                  <a:pt x="125" y="0"/>
                  <a:pt x="86" y="28"/>
                  <a:pt x="70" y="68"/>
                </a:cubicBezTo>
                <a:cubicBezTo>
                  <a:pt x="55" y="71"/>
                  <a:pt x="46" y="80"/>
                  <a:pt x="46" y="91"/>
                </a:cubicBezTo>
                <a:cubicBezTo>
                  <a:pt x="46" y="118"/>
                  <a:pt x="46" y="118"/>
                  <a:pt x="46" y="118"/>
                </a:cubicBezTo>
                <a:cubicBezTo>
                  <a:pt x="46" y="130"/>
                  <a:pt x="57" y="140"/>
                  <a:pt x="73" y="142"/>
                </a:cubicBezTo>
                <a:close/>
                <a:moveTo>
                  <a:pt x="322" y="496"/>
                </a:moveTo>
                <a:cubicBezTo>
                  <a:pt x="276" y="496"/>
                  <a:pt x="276" y="496"/>
                  <a:pt x="276" y="496"/>
                </a:cubicBezTo>
                <a:cubicBezTo>
                  <a:pt x="270" y="496"/>
                  <a:pt x="264" y="502"/>
                  <a:pt x="264" y="508"/>
                </a:cubicBezTo>
                <a:cubicBezTo>
                  <a:pt x="264" y="515"/>
                  <a:pt x="270" y="521"/>
                  <a:pt x="276" y="521"/>
                </a:cubicBezTo>
                <a:cubicBezTo>
                  <a:pt x="281" y="521"/>
                  <a:pt x="281" y="521"/>
                  <a:pt x="281" y="521"/>
                </a:cubicBezTo>
                <a:cubicBezTo>
                  <a:pt x="281" y="521"/>
                  <a:pt x="281" y="522"/>
                  <a:pt x="281" y="522"/>
                </a:cubicBezTo>
                <a:cubicBezTo>
                  <a:pt x="281" y="529"/>
                  <a:pt x="287" y="534"/>
                  <a:pt x="293" y="534"/>
                </a:cubicBezTo>
                <a:cubicBezTo>
                  <a:pt x="305" y="534"/>
                  <a:pt x="305" y="534"/>
                  <a:pt x="305" y="534"/>
                </a:cubicBezTo>
                <a:cubicBezTo>
                  <a:pt x="312" y="534"/>
                  <a:pt x="317" y="529"/>
                  <a:pt x="317" y="522"/>
                </a:cubicBezTo>
                <a:cubicBezTo>
                  <a:pt x="317" y="522"/>
                  <a:pt x="317" y="521"/>
                  <a:pt x="317" y="521"/>
                </a:cubicBezTo>
                <a:cubicBezTo>
                  <a:pt x="322" y="521"/>
                  <a:pt x="322" y="521"/>
                  <a:pt x="322" y="521"/>
                </a:cubicBezTo>
                <a:cubicBezTo>
                  <a:pt x="328" y="521"/>
                  <a:pt x="334" y="515"/>
                  <a:pt x="334" y="508"/>
                </a:cubicBezTo>
                <a:cubicBezTo>
                  <a:pt x="334" y="502"/>
                  <a:pt x="328" y="496"/>
                  <a:pt x="322" y="496"/>
                </a:cubicBezTo>
                <a:close/>
                <a:moveTo>
                  <a:pt x="418" y="345"/>
                </a:moveTo>
                <a:cubicBezTo>
                  <a:pt x="392" y="345"/>
                  <a:pt x="392" y="345"/>
                  <a:pt x="392" y="345"/>
                </a:cubicBezTo>
                <a:cubicBezTo>
                  <a:pt x="386" y="345"/>
                  <a:pt x="380" y="351"/>
                  <a:pt x="380" y="358"/>
                </a:cubicBezTo>
                <a:cubicBezTo>
                  <a:pt x="380" y="365"/>
                  <a:pt x="386" y="370"/>
                  <a:pt x="392" y="370"/>
                </a:cubicBezTo>
                <a:cubicBezTo>
                  <a:pt x="418" y="370"/>
                  <a:pt x="418" y="370"/>
                  <a:pt x="418" y="370"/>
                </a:cubicBezTo>
                <a:cubicBezTo>
                  <a:pt x="425" y="370"/>
                  <a:pt x="430" y="365"/>
                  <a:pt x="430" y="358"/>
                </a:cubicBezTo>
                <a:cubicBezTo>
                  <a:pt x="430" y="351"/>
                  <a:pt x="425" y="345"/>
                  <a:pt x="418" y="345"/>
                </a:cubicBezTo>
                <a:close/>
                <a:moveTo>
                  <a:pt x="401" y="307"/>
                </a:moveTo>
                <a:cubicBezTo>
                  <a:pt x="406" y="302"/>
                  <a:pt x="406" y="295"/>
                  <a:pt x="401" y="290"/>
                </a:cubicBezTo>
                <a:cubicBezTo>
                  <a:pt x="396" y="285"/>
                  <a:pt x="389" y="285"/>
                  <a:pt x="384" y="290"/>
                </a:cubicBezTo>
                <a:cubicBezTo>
                  <a:pt x="366" y="308"/>
                  <a:pt x="366" y="308"/>
                  <a:pt x="366" y="308"/>
                </a:cubicBezTo>
                <a:cubicBezTo>
                  <a:pt x="361" y="313"/>
                  <a:pt x="361" y="320"/>
                  <a:pt x="366" y="325"/>
                </a:cubicBezTo>
                <a:cubicBezTo>
                  <a:pt x="368" y="328"/>
                  <a:pt x="371" y="329"/>
                  <a:pt x="375" y="329"/>
                </a:cubicBezTo>
                <a:cubicBezTo>
                  <a:pt x="378" y="329"/>
                  <a:pt x="381" y="328"/>
                  <a:pt x="383" y="325"/>
                </a:cubicBezTo>
                <a:lnTo>
                  <a:pt x="401" y="307"/>
                </a:lnTo>
                <a:close/>
                <a:moveTo>
                  <a:pt x="283" y="297"/>
                </a:moveTo>
                <a:cubicBezTo>
                  <a:pt x="288" y="292"/>
                  <a:pt x="288" y="284"/>
                  <a:pt x="282" y="280"/>
                </a:cubicBezTo>
                <a:cubicBezTo>
                  <a:pt x="265" y="264"/>
                  <a:pt x="239" y="254"/>
                  <a:pt x="215" y="254"/>
                </a:cubicBezTo>
                <a:cubicBezTo>
                  <a:pt x="213" y="254"/>
                  <a:pt x="213" y="254"/>
                  <a:pt x="213" y="254"/>
                </a:cubicBezTo>
                <a:cubicBezTo>
                  <a:pt x="208" y="254"/>
                  <a:pt x="203" y="257"/>
                  <a:pt x="201" y="262"/>
                </a:cubicBezTo>
                <a:cubicBezTo>
                  <a:pt x="198" y="271"/>
                  <a:pt x="187" y="279"/>
                  <a:pt x="170" y="279"/>
                </a:cubicBezTo>
                <a:cubicBezTo>
                  <a:pt x="154" y="279"/>
                  <a:pt x="142" y="271"/>
                  <a:pt x="139" y="262"/>
                </a:cubicBezTo>
                <a:cubicBezTo>
                  <a:pt x="137" y="257"/>
                  <a:pt x="133" y="254"/>
                  <a:pt x="127" y="254"/>
                </a:cubicBezTo>
                <a:cubicBezTo>
                  <a:pt x="126" y="254"/>
                  <a:pt x="126" y="254"/>
                  <a:pt x="126" y="254"/>
                </a:cubicBezTo>
                <a:cubicBezTo>
                  <a:pt x="84" y="254"/>
                  <a:pt x="45" y="280"/>
                  <a:pt x="37" y="313"/>
                </a:cubicBezTo>
                <a:cubicBezTo>
                  <a:pt x="0" y="462"/>
                  <a:pt x="0" y="462"/>
                  <a:pt x="0" y="462"/>
                </a:cubicBezTo>
                <a:cubicBezTo>
                  <a:pt x="0" y="463"/>
                  <a:pt x="0" y="464"/>
                  <a:pt x="0" y="464"/>
                </a:cubicBezTo>
                <a:cubicBezTo>
                  <a:pt x="0" y="466"/>
                  <a:pt x="0" y="468"/>
                  <a:pt x="0" y="469"/>
                </a:cubicBezTo>
                <a:cubicBezTo>
                  <a:pt x="1" y="470"/>
                  <a:pt x="1" y="471"/>
                  <a:pt x="2" y="472"/>
                </a:cubicBezTo>
                <a:cubicBezTo>
                  <a:pt x="2" y="472"/>
                  <a:pt x="2" y="472"/>
                  <a:pt x="2" y="472"/>
                </a:cubicBezTo>
                <a:cubicBezTo>
                  <a:pt x="2" y="472"/>
                  <a:pt x="2" y="472"/>
                  <a:pt x="2" y="472"/>
                </a:cubicBezTo>
                <a:cubicBezTo>
                  <a:pt x="3" y="475"/>
                  <a:pt x="6" y="477"/>
                  <a:pt x="9" y="478"/>
                </a:cubicBezTo>
                <a:cubicBezTo>
                  <a:pt x="10" y="478"/>
                  <a:pt x="11" y="478"/>
                  <a:pt x="12" y="478"/>
                </a:cubicBezTo>
                <a:cubicBezTo>
                  <a:pt x="12" y="478"/>
                  <a:pt x="13" y="478"/>
                  <a:pt x="13" y="478"/>
                </a:cubicBezTo>
                <a:cubicBezTo>
                  <a:pt x="87" y="478"/>
                  <a:pt x="87" y="478"/>
                  <a:pt x="87" y="478"/>
                </a:cubicBezTo>
                <a:cubicBezTo>
                  <a:pt x="93" y="478"/>
                  <a:pt x="99" y="473"/>
                  <a:pt x="99" y="466"/>
                </a:cubicBezTo>
                <a:cubicBezTo>
                  <a:pt x="99" y="459"/>
                  <a:pt x="93" y="454"/>
                  <a:pt x="87" y="454"/>
                </a:cubicBezTo>
                <a:cubicBezTo>
                  <a:pt x="28" y="454"/>
                  <a:pt x="28" y="454"/>
                  <a:pt x="28" y="454"/>
                </a:cubicBezTo>
                <a:cubicBezTo>
                  <a:pt x="61" y="320"/>
                  <a:pt x="61" y="320"/>
                  <a:pt x="61" y="320"/>
                </a:cubicBezTo>
                <a:cubicBezTo>
                  <a:pt x="66" y="299"/>
                  <a:pt x="92" y="281"/>
                  <a:pt x="120" y="279"/>
                </a:cubicBezTo>
                <a:cubicBezTo>
                  <a:pt x="129" y="294"/>
                  <a:pt x="149" y="304"/>
                  <a:pt x="170" y="304"/>
                </a:cubicBezTo>
                <a:cubicBezTo>
                  <a:pt x="192" y="304"/>
                  <a:pt x="211" y="294"/>
                  <a:pt x="220" y="279"/>
                </a:cubicBezTo>
                <a:cubicBezTo>
                  <a:pt x="237" y="280"/>
                  <a:pt x="254" y="287"/>
                  <a:pt x="266" y="298"/>
                </a:cubicBezTo>
                <a:cubicBezTo>
                  <a:pt x="271" y="303"/>
                  <a:pt x="279" y="302"/>
                  <a:pt x="283" y="297"/>
                </a:cubicBezTo>
                <a:close/>
                <a:moveTo>
                  <a:pt x="357" y="352"/>
                </a:moveTo>
                <a:cubicBezTo>
                  <a:pt x="378" y="388"/>
                  <a:pt x="357" y="444"/>
                  <a:pt x="340" y="472"/>
                </a:cubicBezTo>
                <a:cubicBezTo>
                  <a:pt x="338" y="476"/>
                  <a:pt x="334" y="478"/>
                  <a:pt x="330" y="478"/>
                </a:cubicBezTo>
                <a:cubicBezTo>
                  <a:pt x="330" y="478"/>
                  <a:pt x="330" y="478"/>
                  <a:pt x="329" y="478"/>
                </a:cubicBezTo>
                <a:cubicBezTo>
                  <a:pt x="269" y="478"/>
                  <a:pt x="269" y="478"/>
                  <a:pt x="269" y="478"/>
                </a:cubicBezTo>
                <a:cubicBezTo>
                  <a:pt x="264" y="478"/>
                  <a:pt x="260" y="476"/>
                  <a:pt x="258" y="472"/>
                </a:cubicBezTo>
                <a:cubicBezTo>
                  <a:pt x="242" y="445"/>
                  <a:pt x="220" y="388"/>
                  <a:pt x="241" y="352"/>
                </a:cubicBezTo>
                <a:cubicBezTo>
                  <a:pt x="248" y="339"/>
                  <a:pt x="264" y="324"/>
                  <a:pt x="299" y="324"/>
                </a:cubicBezTo>
                <a:cubicBezTo>
                  <a:pt x="334" y="324"/>
                  <a:pt x="350" y="339"/>
                  <a:pt x="357" y="352"/>
                </a:cubicBezTo>
                <a:close/>
                <a:moveTo>
                  <a:pt x="336" y="365"/>
                </a:moveTo>
                <a:cubicBezTo>
                  <a:pt x="330" y="354"/>
                  <a:pt x="318" y="348"/>
                  <a:pt x="299" y="348"/>
                </a:cubicBezTo>
                <a:cubicBezTo>
                  <a:pt x="280" y="348"/>
                  <a:pt x="268" y="354"/>
                  <a:pt x="262" y="364"/>
                </a:cubicBezTo>
                <a:cubicBezTo>
                  <a:pt x="250" y="385"/>
                  <a:pt x="260" y="423"/>
                  <a:pt x="276" y="454"/>
                </a:cubicBezTo>
                <a:cubicBezTo>
                  <a:pt x="323" y="454"/>
                  <a:pt x="323" y="454"/>
                  <a:pt x="323" y="454"/>
                </a:cubicBezTo>
                <a:cubicBezTo>
                  <a:pt x="338" y="423"/>
                  <a:pt x="348" y="385"/>
                  <a:pt x="336" y="365"/>
                </a:cubicBezTo>
                <a:close/>
                <a:moveTo>
                  <a:pt x="336" y="365"/>
                </a:moveTo>
                <a:cubicBezTo>
                  <a:pt x="336" y="365"/>
                  <a:pt x="336" y="365"/>
                  <a:pt x="336" y="365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DF2D018-2DA6-4484-A86C-406D7F1F0914}"/>
              </a:ext>
            </a:extLst>
          </p:cNvPr>
          <p:cNvGrpSpPr/>
          <p:nvPr/>
        </p:nvGrpSpPr>
        <p:grpSpPr>
          <a:xfrm>
            <a:off x="2929642" y="2905843"/>
            <a:ext cx="616886" cy="616476"/>
            <a:chOff x="-603250" y="1471613"/>
            <a:chExt cx="2382838" cy="2381250"/>
          </a:xfrm>
          <a:solidFill>
            <a:schemeClr val="accent2"/>
          </a:solidFill>
        </p:grpSpPr>
        <p:sp>
          <p:nvSpPr>
            <p:cNvPr id="78" name="Freeform 26">
              <a:extLst>
                <a:ext uri="{FF2B5EF4-FFF2-40B4-BE49-F238E27FC236}">
                  <a16:creationId xmlns:a16="http://schemas.microsoft.com/office/drawing/2014/main" id="{7904A380-E684-4912-99D3-5C79A1324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375" y="2914650"/>
              <a:ext cx="938213" cy="938213"/>
            </a:xfrm>
            <a:custGeom>
              <a:avLst/>
              <a:gdLst>
                <a:gd name="T0" fmla="*/ 236 w 260"/>
                <a:gd name="T1" fmla="*/ 150 h 260"/>
                <a:gd name="T2" fmla="*/ 86 w 260"/>
                <a:gd name="T3" fmla="*/ 0 h 260"/>
                <a:gd name="T4" fmla="*/ 0 w 260"/>
                <a:gd name="T5" fmla="*/ 86 h 260"/>
                <a:gd name="T6" fmla="*/ 150 w 260"/>
                <a:gd name="T7" fmla="*/ 236 h 260"/>
                <a:gd name="T8" fmla="*/ 236 w 260"/>
                <a:gd name="T9" fmla="*/ 236 h 260"/>
                <a:gd name="T10" fmla="*/ 236 w 260"/>
                <a:gd name="T11" fmla="*/ 150 h 260"/>
                <a:gd name="T12" fmla="*/ 236 w 260"/>
                <a:gd name="T13" fmla="*/ 150 h 260"/>
                <a:gd name="T14" fmla="*/ 236 w 260"/>
                <a:gd name="T15" fmla="*/ 15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" h="260">
                  <a:moveTo>
                    <a:pt x="236" y="15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64" y="34"/>
                    <a:pt x="34" y="64"/>
                    <a:pt x="0" y="86"/>
                  </a:cubicBezTo>
                  <a:cubicBezTo>
                    <a:pt x="150" y="236"/>
                    <a:pt x="150" y="236"/>
                    <a:pt x="150" y="236"/>
                  </a:cubicBezTo>
                  <a:cubicBezTo>
                    <a:pt x="174" y="260"/>
                    <a:pt x="212" y="260"/>
                    <a:pt x="236" y="236"/>
                  </a:cubicBezTo>
                  <a:cubicBezTo>
                    <a:pt x="260" y="212"/>
                    <a:pt x="260" y="174"/>
                    <a:pt x="236" y="150"/>
                  </a:cubicBezTo>
                  <a:close/>
                  <a:moveTo>
                    <a:pt x="236" y="150"/>
                  </a:moveTo>
                  <a:cubicBezTo>
                    <a:pt x="236" y="150"/>
                    <a:pt x="236" y="150"/>
                    <a:pt x="236" y="1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7">
              <a:extLst>
                <a:ext uri="{FF2B5EF4-FFF2-40B4-BE49-F238E27FC236}">
                  <a16:creationId xmlns:a16="http://schemas.microsoft.com/office/drawing/2014/main" id="{E59C497B-6202-428D-A31C-79D3A6C5CF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3250" y="1471613"/>
              <a:ext cx="1773238" cy="1771650"/>
            </a:xfrm>
            <a:custGeom>
              <a:avLst/>
              <a:gdLst>
                <a:gd name="T0" fmla="*/ 491 w 491"/>
                <a:gd name="T1" fmla="*/ 245 h 491"/>
                <a:gd name="T2" fmla="*/ 245 w 491"/>
                <a:gd name="T3" fmla="*/ 0 h 491"/>
                <a:gd name="T4" fmla="*/ 0 w 491"/>
                <a:gd name="T5" fmla="*/ 245 h 491"/>
                <a:gd name="T6" fmla="*/ 245 w 491"/>
                <a:gd name="T7" fmla="*/ 491 h 491"/>
                <a:gd name="T8" fmla="*/ 491 w 491"/>
                <a:gd name="T9" fmla="*/ 245 h 491"/>
                <a:gd name="T10" fmla="*/ 245 w 491"/>
                <a:gd name="T11" fmla="*/ 429 h 491"/>
                <a:gd name="T12" fmla="*/ 61 w 491"/>
                <a:gd name="T13" fmla="*/ 245 h 491"/>
                <a:gd name="T14" fmla="*/ 245 w 491"/>
                <a:gd name="T15" fmla="*/ 61 h 491"/>
                <a:gd name="T16" fmla="*/ 429 w 491"/>
                <a:gd name="T17" fmla="*/ 245 h 491"/>
                <a:gd name="T18" fmla="*/ 245 w 491"/>
                <a:gd name="T19" fmla="*/ 429 h 491"/>
                <a:gd name="T20" fmla="*/ 245 w 491"/>
                <a:gd name="T21" fmla="*/ 429 h 491"/>
                <a:gd name="T22" fmla="*/ 245 w 491"/>
                <a:gd name="T23" fmla="*/ 429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1" h="491">
                  <a:moveTo>
                    <a:pt x="491" y="245"/>
                  </a:moveTo>
                  <a:cubicBezTo>
                    <a:pt x="491" y="110"/>
                    <a:pt x="381" y="0"/>
                    <a:pt x="245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381"/>
                    <a:pt x="110" y="491"/>
                    <a:pt x="245" y="491"/>
                  </a:cubicBezTo>
                  <a:cubicBezTo>
                    <a:pt x="381" y="491"/>
                    <a:pt x="491" y="381"/>
                    <a:pt x="491" y="245"/>
                  </a:cubicBezTo>
                  <a:close/>
                  <a:moveTo>
                    <a:pt x="245" y="429"/>
                  </a:moveTo>
                  <a:cubicBezTo>
                    <a:pt x="144" y="429"/>
                    <a:pt x="61" y="347"/>
                    <a:pt x="61" y="245"/>
                  </a:cubicBezTo>
                  <a:cubicBezTo>
                    <a:pt x="61" y="144"/>
                    <a:pt x="144" y="61"/>
                    <a:pt x="245" y="61"/>
                  </a:cubicBezTo>
                  <a:cubicBezTo>
                    <a:pt x="347" y="61"/>
                    <a:pt x="429" y="144"/>
                    <a:pt x="429" y="245"/>
                  </a:cubicBezTo>
                  <a:cubicBezTo>
                    <a:pt x="429" y="347"/>
                    <a:pt x="347" y="429"/>
                    <a:pt x="245" y="429"/>
                  </a:cubicBezTo>
                  <a:close/>
                  <a:moveTo>
                    <a:pt x="245" y="429"/>
                  </a:moveTo>
                  <a:cubicBezTo>
                    <a:pt x="245" y="429"/>
                    <a:pt x="245" y="429"/>
                    <a:pt x="245" y="4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8">
              <a:extLst>
                <a:ext uri="{FF2B5EF4-FFF2-40B4-BE49-F238E27FC236}">
                  <a16:creationId xmlns:a16="http://schemas.microsoft.com/office/drawing/2014/main" id="{7EFE62AF-DB6F-49A2-820F-4B84942B3F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950" y="1839913"/>
              <a:ext cx="515938" cy="515938"/>
            </a:xfrm>
            <a:custGeom>
              <a:avLst/>
              <a:gdLst>
                <a:gd name="T0" fmla="*/ 0 w 143"/>
                <a:gd name="T1" fmla="*/ 143 h 143"/>
                <a:gd name="T2" fmla="*/ 41 w 143"/>
                <a:gd name="T3" fmla="*/ 143 h 143"/>
                <a:gd name="T4" fmla="*/ 143 w 143"/>
                <a:gd name="T5" fmla="*/ 41 h 143"/>
                <a:gd name="T6" fmla="*/ 143 w 143"/>
                <a:gd name="T7" fmla="*/ 0 h 143"/>
                <a:gd name="T8" fmla="*/ 0 w 143"/>
                <a:gd name="T9" fmla="*/ 143 h 143"/>
                <a:gd name="T10" fmla="*/ 0 w 143"/>
                <a:gd name="T11" fmla="*/ 143 h 143"/>
                <a:gd name="T12" fmla="*/ 0 w 143"/>
                <a:gd name="T1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43">
                  <a:moveTo>
                    <a:pt x="0" y="143"/>
                  </a:moveTo>
                  <a:cubicBezTo>
                    <a:pt x="41" y="143"/>
                    <a:pt x="41" y="143"/>
                    <a:pt x="41" y="143"/>
                  </a:cubicBezTo>
                  <a:cubicBezTo>
                    <a:pt x="41" y="87"/>
                    <a:pt x="87" y="41"/>
                    <a:pt x="143" y="41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65" y="0"/>
                    <a:pt x="0" y="64"/>
                    <a:pt x="0" y="143"/>
                  </a:cubicBezTo>
                  <a:close/>
                  <a:moveTo>
                    <a:pt x="0" y="143"/>
                  </a:moveTo>
                  <a:cubicBezTo>
                    <a:pt x="0" y="143"/>
                    <a:pt x="0" y="143"/>
                    <a:pt x="0" y="1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3" name="Rectangle 9">
            <a:extLst>
              <a:ext uri="{FF2B5EF4-FFF2-40B4-BE49-F238E27FC236}">
                <a16:creationId xmlns:a16="http://schemas.microsoft.com/office/drawing/2014/main" id="{763EB8BA-1E43-440A-814C-A45F19482358}"/>
              </a:ext>
            </a:extLst>
          </p:cNvPr>
          <p:cNvSpPr>
            <a:spLocks/>
          </p:cNvSpPr>
          <p:nvPr/>
        </p:nvSpPr>
        <p:spPr bwMode="auto">
          <a:xfrm>
            <a:off x="838200" y="4795435"/>
            <a:ext cx="10515600" cy="144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</a:t>
            </a:r>
          </a:p>
          <a:p>
            <a:pPr algn="ctr">
              <a:lnSpc>
                <a:spcPct val="1200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Montserrat-Regular" charset="0"/>
            </a:endParaRP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CB87BF90-2E49-4803-9F2C-1EB5E4F35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A625D8A7-963C-4EC8-BD69-1A9F344067E4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" r="30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BD0F68-B88C-4938-B879-528C68D00F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/>
              <a:t>Map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b="1" dirty="0"/>
              <a:t>Project Location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3E8E728-FBE8-4D44-B6EF-14E5591DD07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70AA488-C6D4-4DDC-9BD1-465E5B77B4E5}"/>
              </a:ext>
            </a:extLst>
          </p:cNvPr>
          <p:cNvSpPr/>
          <p:nvPr/>
        </p:nvSpPr>
        <p:spPr>
          <a:xfrm>
            <a:off x="711654" y="3543074"/>
            <a:ext cx="3589564" cy="24093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8CF3084-D6A3-447A-98AD-B507955C1702}"/>
              </a:ext>
            </a:extLst>
          </p:cNvPr>
          <p:cNvSpPr/>
          <p:nvPr/>
        </p:nvSpPr>
        <p:spPr>
          <a:xfrm>
            <a:off x="7890782" y="3543074"/>
            <a:ext cx="3589564" cy="240937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A66470C-E02C-4094-94D5-A32EA538BDFD}"/>
              </a:ext>
            </a:extLst>
          </p:cNvPr>
          <p:cNvSpPr/>
          <p:nvPr/>
        </p:nvSpPr>
        <p:spPr>
          <a:xfrm>
            <a:off x="1007208" y="3932151"/>
            <a:ext cx="29984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remaining essentially unchanged. It was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in the 1960s with the PageMaker including versions of Lorem Ipsum.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DADEA6F-83F6-471C-9FAF-D9A703DC5A96}"/>
              </a:ext>
            </a:extLst>
          </p:cNvPr>
          <p:cNvSpPr/>
          <p:nvPr/>
        </p:nvSpPr>
        <p:spPr>
          <a:xfrm>
            <a:off x="8186336" y="3932151"/>
            <a:ext cx="29984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remaining essentially unchanged. It was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in the 1960s with the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7185</TotalTime>
  <Words>385</Words>
  <Application>Microsoft Office PowerPoint</Application>
  <PresentationFormat>Widescreen</PresentationFormat>
  <Paragraphs>63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Lato</vt:lpstr>
      <vt:lpstr>Montserrat</vt:lpstr>
      <vt:lpstr>Montserrat-Regular</vt:lpstr>
      <vt:lpstr>Open Sans Condensed Light</vt:lpstr>
      <vt:lpstr>Roboto</vt:lpstr>
      <vt:lpstr>Roboto Slab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PowerPoint Presentation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1104</cp:revision>
  <dcterms:created xsi:type="dcterms:W3CDTF">2017-07-18T09:08:44Z</dcterms:created>
  <dcterms:modified xsi:type="dcterms:W3CDTF">2017-09-11T04:56:41Z</dcterms:modified>
</cp:coreProperties>
</file>