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41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4630057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74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5B5699-C92D-4C91-9BB9-363431D01932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2184401" y="2941465"/>
            <a:ext cx="2235200" cy="1901371"/>
          </a:xfrm>
          <a:custGeom>
            <a:avLst/>
            <a:gdLst>
              <a:gd name="connsiteX0" fmla="*/ 0 w 2235200"/>
              <a:gd name="connsiteY0" fmla="*/ 0 h 1901371"/>
              <a:gd name="connsiteX1" fmla="*/ 2235200 w 2235200"/>
              <a:gd name="connsiteY1" fmla="*/ 0 h 1901371"/>
              <a:gd name="connsiteX2" fmla="*/ 2235200 w 2235200"/>
              <a:gd name="connsiteY2" fmla="*/ 1901371 h 1901371"/>
              <a:gd name="connsiteX3" fmla="*/ 0 w 2235200"/>
              <a:gd name="connsiteY3" fmla="*/ 1901371 h 1901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200" h="1901371">
                <a:moveTo>
                  <a:pt x="0" y="0"/>
                </a:moveTo>
                <a:lnTo>
                  <a:pt x="2235200" y="0"/>
                </a:lnTo>
                <a:lnTo>
                  <a:pt x="2235200" y="1901371"/>
                </a:lnTo>
                <a:lnTo>
                  <a:pt x="0" y="19013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35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1030536-5832-4788-B61B-D8425FF7C8D2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6723150" y="0"/>
            <a:ext cx="5308626" cy="3444810"/>
          </a:xfrm>
          <a:custGeom>
            <a:avLst/>
            <a:gdLst>
              <a:gd name="connsiteX0" fmla="*/ 2798359 w 5308626"/>
              <a:gd name="connsiteY0" fmla="*/ 0 h 3444810"/>
              <a:gd name="connsiteX1" fmla="*/ 5308626 w 5308626"/>
              <a:gd name="connsiteY1" fmla="*/ 0 h 3444810"/>
              <a:gd name="connsiteX2" fmla="*/ 2510267 w 5308626"/>
              <a:gd name="connsiteY2" fmla="*/ 3444810 h 3444810"/>
              <a:gd name="connsiteX3" fmla="*/ 2281901 w 5308626"/>
              <a:gd name="connsiteY3" fmla="*/ 3444810 h 3444810"/>
              <a:gd name="connsiteX4" fmla="*/ 0 w 5308626"/>
              <a:gd name="connsiteY4" fmla="*/ 3444810 h 3444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8626" h="3444810">
                <a:moveTo>
                  <a:pt x="2798359" y="0"/>
                </a:moveTo>
                <a:lnTo>
                  <a:pt x="5308626" y="0"/>
                </a:lnTo>
                <a:lnTo>
                  <a:pt x="2510267" y="3444810"/>
                </a:lnTo>
                <a:lnTo>
                  <a:pt x="2281901" y="3444810"/>
                </a:lnTo>
                <a:lnTo>
                  <a:pt x="0" y="34448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28BA4CA-9631-4B5A-9E41-4C1364157D1D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2170" y="0"/>
            <a:ext cx="9287461" cy="6858000"/>
          </a:xfrm>
          <a:custGeom>
            <a:avLst/>
            <a:gdLst>
              <a:gd name="connsiteX0" fmla="*/ 4665689 w 9287461"/>
              <a:gd name="connsiteY0" fmla="*/ 0 h 6858000"/>
              <a:gd name="connsiteX1" fmla="*/ 9287461 w 9287461"/>
              <a:gd name="connsiteY1" fmla="*/ 0 h 6858000"/>
              <a:gd name="connsiteX2" fmla="*/ 6489102 w 9287461"/>
              <a:gd name="connsiteY2" fmla="*/ 3444810 h 6858000"/>
              <a:gd name="connsiteX3" fmla="*/ 3725876 w 9287461"/>
              <a:gd name="connsiteY3" fmla="*/ 6858000 h 6858000"/>
              <a:gd name="connsiteX4" fmla="*/ 0 w 9287461"/>
              <a:gd name="connsiteY4" fmla="*/ 6858000 h 6858000"/>
              <a:gd name="connsiteX5" fmla="*/ 0 w 9287461"/>
              <a:gd name="connsiteY5" fmla="*/ 57477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87461" h="6858000">
                <a:moveTo>
                  <a:pt x="4665689" y="0"/>
                </a:moveTo>
                <a:lnTo>
                  <a:pt x="9287461" y="0"/>
                </a:lnTo>
                <a:lnTo>
                  <a:pt x="6489102" y="3444810"/>
                </a:lnTo>
                <a:lnTo>
                  <a:pt x="3725876" y="6858000"/>
                </a:lnTo>
                <a:lnTo>
                  <a:pt x="0" y="6858000"/>
                </a:lnTo>
                <a:lnTo>
                  <a:pt x="0" y="57477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6536B8C-186C-43DA-B67F-C0EACF27B18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2169" y="0"/>
            <a:ext cx="4435567" cy="5464969"/>
          </a:xfrm>
          <a:custGeom>
            <a:avLst/>
            <a:gdLst>
              <a:gd name="connsiteX0" fmla="*/ 0 w 4435567"/>
              <a:gd name="connsiteY0" fmla="*/ 0 h 5464969"/>
              <a:gd name="connsiteX1" fmla="*/ 4435567 w 4435567"/>
              <a:gd name="connsiteY1" fmla="*/ 0 h 5464969"/>
              <a:gd name="connsiteX2" fmla="*/ 2566481 w 4435567"/>
              <a:gd name="connsiteY2" fmla="*/ 2302981 h 5464969"/>
              <a:gd name="connsiteX3" fmla="*/ 0 w 4435567"/>
              <a:gd name="connsiteY3" fmla="*/ 5464969 h 5464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5567" h="5464969">
                <a:moveTo>
                  <a:pt x="0" y="0"/>
                </a:moveTo>
                <a:lnTo>
                  <a:pt x="4435567" y="0"/>
                </a:lnTo>
                <a:lnTo>
                  <a:pt x="2566481" y="2302981"/>
                </a:lnTo>
                <a:lnTo>
                  <a:pt x="0" y="54649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426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B63763-5A2E-4394-B185-51143CB31D4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4914809" y="3031900"/>
            <a:ext cx="2321844" cy="2321844"/>
          </a:xfrm>
          <a:custGeom>
            <a:avLst/>
            <a:gdLst>
              <a:gd name="connsiteX0" fmla="*/ 1160922 w 2321844"/>
              <a:gd name="connsiteY0" fmla="*/ 0 h 2321844"/>
              <a:gd name="connsiteX1" fmla="*/ 2321844 w 2321844"/>
              <a:gd name="connsiteY1" fmla="*/ 1160922 h 2321844"/>
              <a:gd name="connsiteX2" fmla="*/ 1160922 w 2321844"/>
              <a:gd name="connsiteY2" fmla="*/ 2321844 h 2321844"/>
              <a:gd name="connsiteX3" fmla="*/ 0 w 2321844"/>
              <a:gd name="connsiteY3" fmla="*/ 1160922 h 2321844"/>
              <a:gd name="connsiteX4" fmla="*/ 1160922 w 2321844"/>
              <a:gd name="connsiteY4" fmla="*/ 0 h 2321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1844" h="2321844">
                <a:moveTo>
                  <a:pt x="1160922" y="0"/>
                </a:moveTo>
                <a:cubicBezTo>
                  <a:pt x="1802082" y="0"/>
                  <a:pt x="2321844" y="519762"/>
                  <a:pt x="2321844" y="1160922"/>
                </a:cubicBezTo>
                <a:cubicBezTo>
                  <a:pt x="2321844" y="1802082"/>
                  <a:pt x="1802082" y="2321844"/>
                  <a:pt x="1160922" y="2321844"/>
                </a:cubicBezTo>
                <a:cubicBezTo>
                  <a:pt x="519762" y="2321844"/>
                  <a:pt x="0" y="1802082"/>
                  <a:pt x="0" y="1160922"/>
                </a:cubicBezTo>
                <a:cubicBezTo>
                  <a:pt x="0" y="519762"/>
                  <a:pt x="519762" y="0"/>
                  <a:pt x="116092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13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A3F0ED6-7777-4856-AE34-A0F18AE041F5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1025526" y="-3175"/>
            <a:ext cx="4784725" cy="2320925"/>
          </a:xfrm>
          <a:custGeom>
            <a:avLst/>
            <a:gdLst>
              <a:gd name="connsiteX0" fmla="*/ 0 w 4784725"/>
              <a:gd name="connsiteY0" fmla="*/ 0 h 2320925"/>
              <a:gd name="connsiteX1" fmla="*/ 4784725 w 4784725"/>
              <a:gd name="connsiteY1" fmla="*/ 0 h 2320925"/>
              <a:gd name="connsiteX2" fmla="*/ 2419350 w 4784725"/>
              <a:gd name="connsiteY2" fmla="*/ 2320925 h 2320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84725" h="2320925">
                <a:moveTo>
                  <a:pt x="0" y="0"/>
                </a:moveTo>
                <a:lnTo>
                  <a:pt x="4784725" y="0"/>
                </a:lnTo>
                <a:lnTo>
                  <a:pt x="2419350" y="23209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3ACF3CA-CFAB-4838-AB07-F7947140BD84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1314451" y="2749550"/>
            <a:ext cx="4183063" cy="4171950"/>
          </a:xfrm>
          <a:custGeom>
            <a:avLst/>
            <a:gdLst>
              <a:gd name="connsiteX0" fmla="*/ 2090738 w 4183063"/>
              <a:gd name="connsiteY0" fmla="*/ 0 h 4171950"/>
              <a:gd name="connsiteX1" fmla="*/ 4183063 w 4183063"/>
              <a:gd name="connsiteY1" fmla="*/ 2085975 h 4171950"/>
              <a:gd name="connsiteX2" fmla="*/ 2090738 w 4183063"/>
              <a:gd name="connsiteY2" fmla="*/ 4171950 h 4171950"/>
              <a:gd name="connsiteX3" fmla="*/ 0 w 4183063"/>
              <a:gd name="connsiteY3" fmla="*/ 2085975 h 417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3063" h="4171950">
                <a:moveTo>
                  <a:pt x="2090738" y="0"/>
                </a:moveTo>
                <a:lnTo>
                  <a:pt x="4183063" y="2085975"/>
                </a:lnTo>
                <a:lnTo>
                  <a:pt x="2090738" y="4171950"/>
                </a:lnTo>
                <a:lnTo>
                  <a:pt x="0" y="2085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C2F1BE2-E93B-475B-A097-0A0405C87CBE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-6350" y="817563"/>
            <a:ext cx="3227388" cy="4867275"/>
          </a:xfrm>
          <a:custGeom>
            <a:avLst/>
            <a:gdLst>
              <a:gd name="connsiteX0" fmla="*/ 1436688 w 3227388"/>
              <a:gd name="connsiteY0" fmla="*/ 0 h 4867275"/>
              <a:gd name="connsiteX1" fmla="*/ 3227388 w 3227388"/>
              <a:gd name="connsiteY1" fmla="*/ 1735138 h 4867275"/>
              <a:gd name="connsiteX2" fmla="*/ 0 w 3227388"/>
              <a:gd name="connsiteY2" fmla="*/ 4867275 h 4867275"/>
              <a:gd name="connsiteX3" fmla="*/ 0 w 3227388"/>
              <a:gd name="connsiteY3" fmla="*/ 1511300 h 486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88" h="4867275">
                <a:moveTo>
                  <a:pt x="1436688" y="0"/>
                </a:moveTo>
                <a:lnTo>
                  <a:pt x="3227388" y="1735138"/>
                </a:lnTo>
                <a:lnTo>
                  <a:pt x="0" y="4867275"/>
                </a:lnTo>
                <a:lnTo>
                  <a:pt x="0" y="1511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7303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7E55998-8EAE-489E-8636-2741DEE642AE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-3175" y="-3175"/>
            <a:ext cx="5629275" cy="5621338"/>
          </a:xfrm>
          <a:custGeom>
            <a:avLst/>
            <a:gdLst>
              <a:gd name="connsiteX0" fmla="*/ 0 w 5629275"/>
              <a:gd name="connsiteY0" fmla="*/ 0 h 5621338"/>
              <a:gd name="connsiteX1" fmla="*/ 5629275 w 5629275"/>
              <a:gd name="connsiteY1" fmla="*/ 0 h 5621338"/>
              <a:gd name="connsiteX2" fmla="*/ 0 w 5629275"/>
              <a:gd name="connsiteY2" fmla="*/ 5621338 h 562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29275" h="5621338">
                <a:moveTo>
                  <a:pt x="0" y="0"/>
                </a:moveTo>
                <a:lnTo>
                  <a:pt x="5629275" y="0"/>
                </a:lnTo>
                <a:lnTo>
                  <a:pt x="0" y="5621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3F3F70F-30C3-4682-8583-35F74ABF2A34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990600" y="2843213"/>
            <a:ext cx="3978275" cy="3975100"/>
          </a:xfrm>
          <a:custGeom>
            <a:avLst/>
            <a:gdLst>
              <a:gd name="connsiteX0" fmla="*/ 1992313 w 3978275"/>
              <a:gd name="connsiteY0" fmla="*/ 0 h 3975100"/>
              <a:gd name="connsiteX1" fmla="*/ 3978275 w 3978275"/>
              <a:gd name="connsiteY1" fmla="*/ 1992313 h 3975100"/>
              <a:gd name="connsiteX2" fmla="*/ 1992313 w 3978275"/>
              <a:gd name="connsiteY2" fmla="*/ 3975100 h 3975100"/>
              <a:gd name="connsiteX3" fmla="*/ 0 w 3978275"/>
              <a:gd name="connsiteY3" fmla="*/ 1985963 h 397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8275" h="3975100">
                <a:moveTo>
                  <a:pt x="1992313" y="0"/>
                </a:moveTo>
                <a:lnTo>
                  <a:pt x="3978275" y="1992313"/>
                </a:lnTo>
                <a:lnTo>
                  <a:pt x="1992313" y="3975100"/>
                </a:lnTo>
                <a:lnTo>
                  <a:pt x="0" y="19859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34189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D32FB833-757B-490B-97DE-08E0F2E3F538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1635663" y="2939199"/>
            <a:ext cx="1817192" cy="1817192"/>
          </a:xfrm>
          <a:custGeom>
            <a:avLst/>
            <a:gdLst>
              <a:gd name="connsiteX0" fmla="*/ 908596 w 1817192"/>
              <a:gd name="connsiteY0" fmla="*/ 0 h 1817192"/>
              <a:gd name="connsiteX1" fmla="*/ 1817192 w 1817192"/>
              <a:gd name="connsiteY1" fmla="*/ 908596 h 1817192"/>
              <a:gd name="connsiteX2" fmla="*/ 908596 w 1817192"/>
              <a:gd name="connsiteY2" fmla="*/ 1817192 h 1817192"/>
              <a:gd name="connsiteX3" fmla="*/ 0 w 1817192"/>
              <a:gd name="connsiteY3" fmla="*/ 908596 h 1817192"/>
              <a:gd name="connsiteX4" fmla="*/ 908596 w 1817192"/>
              <a:gd name="connsiteY4" fmla="*/ 0 h 181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7192" h="1817192">
                <a:moveTo>
                  <a:pt x="908596" y="0"/>
                </a:moveTo>
                <a:cubicBezTo>
                  <a:pt x="1410400" y="0"/>
                  <a:pt x="1817192" y="406792"/>
                  <a:pt x="1817192" y="908596"/>
                </a:cubicBezTo>
                <a:cubicBezTo>
                  <a:pt x="1817192" y="1410400"/>
                  <a:pt x="1410400" y="1817192"/>
                  <a:pt x="908596" y="1817192"/>
                </a:cubicBezTo>
                <a:cubicBezTo>
                  <a:pt x="406792" y="1817192"/>
                  <a:pt x="0" y="1410400"/>
                  <a:pt x="0" y="908596"/>
                </a:cubicBezTo>
                <a:cubicBezTo>
                  <a:pt x="0" y="406792"/>
                  <a:pt x="406792" y="0"/>
                  <a:pt x="9085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DCB0926A-675C-4D5A-A890-CA2EF05EA715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132219" y="2801051"/>
            <a:ext cx="2062912" cy="2062912"/>
          </a:xfrm>
          <a:custGeom>
            <a:avLst/>
            <a:gdLst>
              <a:gd name="connsiteX0" fmla="*/ 1031456 w 2062912"/>
              <a:gd name="connsiteY0" fmla="*/ 0 h 2062912"/>
              <a:gd name="connsiteX1" fmla="*/ 2062912 w 2062912"/>
              <a:gd name="connsiteY1" fmla="*/ 1031456 h 2062912"/>
              <a:gd name="connsiteX2" fmla="*/ 1031456 w 2062912"/>
              <a:gd name="connsiteY2" fmla="*/ 2062912 h 2062912"/>
              <a:gd name="connsiteX3" fmla="*/ 0 w 2062912"/>
              <a:gd name="connsiteY3" fmla="*/ 1031456 h 2062912"/>
              <a:gd name="connsiteX4" fmla="*/ 1031456 w 2062912"/>
              <a:gd name="connsiteY4" fmla="*/ 0 h 206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2912" h="2062912">
                <a:moveTo>
                  <a:pt x="1031456" y="0"/>
                </a:moveTo>
                <a:cubicBezTo>
                  <a:pt x="1601113" y="0"/>
                  <a:pt x="2062912" y="461799"/>
                  <a:pt x="2062912" y="1031456"/>
                </a:cubicBezTo>
                <a:cubicBezTo>
                  <a:pt x="2062912" y="1601113"/>
                  <a:pt x="1601113" y="2062912"/>
                  <a:pt x="1031456" y="2062912"/>
                </a:cubicBezTo>
                <a:cubicBezTo>
                  <a:pt x="461799" y="2062912"/>
                  <a:pt x="0" y="1601113"/>
                  <a:pt x="0" y="1031456"/>
                </a:cubicBezTo>
                <a:cubicBezTo>
                  <a:pt x="0" y="461799"/>
                  <a:pt x="461799" y="0"/>
                  <a:pt x="10314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56210D9A-295E-4E93-BD4E-E48CCA215706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4833196" y="2674604"/>
            <a:ext cx="2386680" cy="2386680"/>
          </a:xfrm>
          <a:custGeom>
            <a:avLst/>
            <a:gdLst>
              <a:gd name="connsiteX0" fmla="*/ 1193340 w 2386680"/>
              <a:gd name="connsiteY0" fmla="*/ 0 h 2386680"/>
              <a:gd name="connsiteX1" fmla="*/ 2386680 w 2386680"/>
              <a:gd name="connsiteY1" fmla="*/ 1193340 h 2386680"/>
              <a:gd name="connsiteX2" fmla="*/ 1193340 w 2386680"/>
              <a:gd name="connsiteY2" fmla="*/ 2386680 h 2386680"/>
              <a:gd name="connsiteX3" fmla="*/ 0 w 2386680"/>
              <a:gd name="connsiteY3" fmla="*/ 1193340 h 2386680"/>
              <a:gd name="connsiteX4" fmla="*/ 1193340 w 2386680"/>
              <a:gd name="connsiteY4" fmla="*/ 0 h 238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6680" h="2386680">
                <a:moveTo>
                  <a:pt x="1193340" y="0"/>
                </a:moveTo>
                <a:cubicBezTo>
                  <a:pt x="1852403" y="0"/>
                  <a:pt x="2386680" y="534277"/>
                  <a:pt x="2386680" y="1193340"/>
                </a:cubicBezTo>
                <a:cubicBezTo>
                  <a:pt x="2386680" y="1852403"/>
                  <a:pt x="1852403" y="2386680"/>
                  <a:pt x="1193340" y="2386680"/>
                </a:cubicBezTo>
                <a:cubicBezTo>
                  <a:pt x="534277" y="2386680"/>
                  <a:pt x="0" y="1852403"/>
                  <a:pt x="0" y="1193340"/>
                </a:cubicBezTo>
                <a:cubicBezTo>
                  <a:pt x="0" y="534277"/>
                  <a:pt x="534277" y="0"/>
                  <a:pt x="119334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3ABC9C82-1327-47B7-945A-CECD208077B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739145" y="2939199"/>
            <a:ext cx="1817192" cy="1817192"/>
          </a:xfrm>
          <a:custGeom>
            <a:avLst/>
            <a:gdLst>
              <a:gd name="connsiteX0" fmla="*/ 908596 w 1817192"/>
              <a:gd name="connsiteY0" fmla="*/ 0 h 1817192"/>
              <a:gd name="connsiteX1" fmla="*/ 1817192 w 1817192"/>
              <a:gd name="connsiteY1" fmla="*/ 908596 h 1817192"/>
              <a:gd name="connsiteX2" fmla="*/ 908596 w 1817192"/>
              <a:gd name="connsiteY2" fmla="*/ 1817192 h 1817192"/>
              <a:gd name="connsiteX3" fmla="*/ 0 w 1817192"/>
              <a:gd name="connsiteY3" fmla="*/ 908596 h 1817192"/>
              <a:gd name="connsiteX4" fmla="*/ 908596 w 1817192"/>
              <a:gd name="connsiteY4" fmla="*/ 0 h 181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7192" h="1817192">
                <a:moveTo>
                  <a:pt x="908596" y="0"/>
                </a:moveTo>
                <a:cubicBezTo>
                  <a:pt x="1410400" y="0"/>
                  <a:pt x="1817192" y="406792"/>
                  <a:pt x="1817192" y="908596"/>
                </a:cubicBezTo>
                <a:cubicBezTo>
                  <a:pt x="1817192" y="1410400"/>
                  <a:pt x="1410400" y="1817192"/>
                  <a:pt x="908596" y="1817192"/>
                </a:cubicBezTo>
                <a:cubicBezTo>
                  <a:pt x="406792" y="1817192"/>
                  <a:pt x="0" y="1410400"/>
                  <a:pt x="0" y="908596"/>
                </a:cubicBezTo>
                <a:cubicBezTo>
                  <a:pt x="0" y="406792"/>
                  <a:pt x="406792" y="0"/>
                  <a:pt x="9085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2C68F9EF-1D37-42B5-9993-C81F7FCB029C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6963194" y="2801051"/>
            <a:ext cx="2062912" cy="2062912"/>
          </a:xfrm>
          <a:custGeom>
            <a:avLst/>
            <a:gdLst>
              <a:gd name="connsiteX0" fmla="*/ 1031456 w 2062912"/>
              <a:gd name="connsiteY0" fmla="*/ 0 h 2062912"/>
              <a:gd name="connsiteX1" fmla="*/ 2062912 w 2062912"/>
              <a:gd name="connsiteY1" fmla="*/ 1031456 h 2062912"/>
              <a:gd name="connsiteX2" fmla="*/ 1031456 w 2062912"/>
              <a:gd name="connsiteY2" fmla="*/ 2062912 h 2062912"/>
              <a:gd name="connsiteX3" fmla="*/ 0 w 2062912"/>
              <a:gd name="connsiteY3" fmla="*/ 1031456 h 2062912"/>
              <a:gd name="connsiteX4" fmla="*/ 1031456 w 2062912"/>
              <a:gd name="connsiteY4" fmla="*/ 0 h 206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2912" h="2062912">
                <a:moveTo>
                  <a:pt x="1031456" y="0"/>
                </a:moveTo>
                <a:cubicBezTo>
                  <a:pt x="1601113" y="0"/>
                  <a:pt x="2062912" y="461799"/>
                  <a:pt x="2062912" y="1031456"/>
                </a:cubicBezTo>
                <a:cubicBezTo>
                  <a:pt x="2062912" y="1601113"/>
                  <a:pt x="1601113" y="2062912"/>
                  <a:pt x="1031456" y="2062912"/>
                </a:cubicBezTo>
                <a:cubicBezTo>
                  <a:pt x="461799" y="2062912"/>
                  <a:pt x="0" y="1601113"/>
                  <a:pt x="0" y="1031456"/>
                </a:cubicBezTo>
                <a:cubicBezTo>
                  <a:pt x="0" y="461799"/>
                  <a:pt x="461799" y="0"/>
                  <a:pt x="10314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0063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A1C64E-2337-41FB-AC4C-9E209740127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BFF8A67-0573-4B53-AF10-AEB16120D35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61976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5D699C9-6378-42CC-A214-C60DB57D694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2964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7DFD05A-D6CD-42A1-BE4F-4E608101A630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0988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29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98B0F57-F333-4085-B2B5-411A6092290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126145" y="2207471"/>
            <a:ext cx="2061028" cy="1753066"/>
          </a:xfrm>
          <a:custGeom>
            <a:avLst/>
            <a:gdLst>
              <a:gd name="connsiteX0" fmla="*/ 0 w 2061028"/>
              <a:gd name="connsiteY0" fmla="*/ 0 h 1753066"/>
              <a:gd name="connsiteX1" fmla="*/ 2061028 w 2061028"/>
              <a:gd name="connsiteY1" fmla="*/ 0 h 1753066"/>
              <a:gd name="connsiteX2" fmla="*/ 2061028 w 2061028"/>
              <a:gd name="connsiteY2" fmla="*/ 1753066 h 1753066"/>
              <a:gd name="connsiteX3" fmla="*/ 0 w 2061028"/>
              <a:gd name="connsiteY3" fmla="*/ 1753066 h 175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1028" h="1753066">
                <a:moveTo>
                  <a:pt x="0" y="0"/>
                </a:moveTo>
                <a:lnTo>
                  <a:pt x="2061028" y="0"/>
                </a:lnTo>
                <a:lnTo>
                  <a:pt x="2061028" y="1753066"/>
                </a:lnTo>
                <a:lnTo>
                  <a:pt x="0" y="17530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BEDD83A-AC29-4421-9310-88E03BA0A180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04827" y="2207471"/>
            <a:ext cx="2061028" cy="1753066"/>
          </a:xfrm>
          <a:custGeom>
            <a:avLst/>
            <a:gdLst>
              <a:gd name="connsiteX0" fmla="*/ 0 w 2061028"/>
              <a:gd name="connsiteY0" fmla="*/ 0 h 1753066"/>
              <a:gd name="connsiteX1" fmla="*/ 2061028 w 2061028"/>
              <a:gd name="connsiteY1" fmla="*/ 0 h 1753066"/>
              <a:gd name="connsiteX2" fmla="*/ 2061028 w 2061028"/>
              <a:gd name="connsiteY2" fmla="*/ 1753066 h 1753066"/>
              <a:gd name="connsiteX3" fmla="*/ 0 w 2061028"/>
              <a:gd name="connsiteY3" fmla="*/ 1753066 h 175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1028" h="1753066">
                <a:moveTo>
                  <a:pt x="0" y="0"/>
                </a:moveTo>
                <a:lnTo>
                  <a:pt x="2061028" y="0"/>
                </a:lnTo>
                <a:lnTo>
                  <a:pt x="2061028" y="1753066"/>
                </a:lnTo>
                <a:lnTo>
                  <a:pt x="0" y="17530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DBC7433-6DF8-41A8-97C7-D8EA0E6F926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065486" y="2207471"/>
            <a:ext cx="2061028" cy="1753066"/>
          </a:xfrm>
          <a:custGeom>
            <a:avLst/>
            <a:gdLst>
              <a:gd name="connsiteX0" fmla="*/ 0 w 2061028"/>
              <a:gd name="connsiteY0" fmla="*/ 0 h 1753066"/>
              <a:gd name="connsiteX1" fmla="*/ 2061028 w 2061028"/>
              <a:gd name="connsiteY1" fmla="*/ 0 h 1753066"/>
              <a:gd name="connsiteX2" fmla="*/ 2061028 w 2061028"/>
              <a:gd name="connsiteY2" fmla="*/ 1753066 h 1753066"/>
              <a:gd name="connsiteX3" fmla="*/ 0 w 2061028"/>
              <a:gd name="connsiteY3" fmla="*/ 1753066 h 175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1028" h="1753066">
                <a:moveTo>
                  <a:pt x="0" y="0"/>
                </a:moveTo>
                <a:lnTo>
                  <a:pt x="2061028" y="0"/>
                </a:lnTo>
                <a:lnTo>
                  <a:pt x="2061028" y="1753066"/>
                </a:lnTo>
                <a:lnTo>
                  <a:pt x="0" y="17530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99476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6D7AFA-AA8B-49EC-85C9-0C2B5578900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234950" y="2598730"/>
            <a:ext cx="4479293" cy="2791034"/>
          </a:xfrm>
          <a:custGeom>
            <a:avLst/>
            <a:gdLst>
              <a:gd name="connsiteX0" fmla="*/ 0 w 4479293"/>
              <a:gd name="connsiteY0" fmla="*/ 0 h 2791034"/>
              <a:gd name="connsiteX1" fmla="*/ 4479293 w 4479293"/>
              <a:gd name="connsiteY1" fmla="*/ 0 h 2791034"/>
              <a:gd name="connsiteX2" fmla="*/ 4479293 w 4479293"/>
              <a:gd name="connsiteY2" fmla="*/ 2791034 h 2791034"/>
              <a:gd name="connsiteX3" fmla="*/ 0 w 4479293"/>
              <a:gd name="connsiteY3" fmla="*/ 2791034 h 2791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9293" h="2791034">
                <a:moveTo>
                  <a:pt x="0" y="0"/>
                </a:moveTo>
                <a:lnTo>
                  <a:pt x="4479293" y="0"/>
                </a:lnTo>
                <a:lnTo>
                  <a:pt x="4479293" y="2791034"/>
                </a:lnTo>
                <a:lnTo>
                  <a:pt x="0" y="27910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681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425CBFA-8064-494B-A187-31EF59CAE24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2150178" y="1993522"/>
            <a:ext cx="2152650" cy="2152650"/>
          </a:xfrm>
          <a:custGeom>
            <a:avLst/>
            <a:gdLst>
              <a:gd name="connsiteX0" fmla="*/ 1076325 w 2152650"/>
              <a:gd name="connsiteY0" fmla="*/ 0 h 2152650"/>
              <a:gd name="connsiteX1" fmla="*/ 2152650 w 2152650"/>
              <a:gd name="connsiteY1" fmla="*/ 1076325 h 2152650"/>
              <a:gd name="connsiteX2" fmla="*/ 1076325 w 2152650"/>
              <a:gd name="connsiteY2" fmla="*/ 2152650 h 2152650"/>
              <a:gd name="connsiteX3" fmla="*/ 0 w 2152650"/>
              <a:gd name="connsiteY3" fmla="*/ 1076325 h 2152650"/>
              <a:gd name="connsiteX4" fmla="*/ 1076325 w 2152650"/>
              <a:gd name="connsiteY4" fmla="*/ 0 h 215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2650" h="2152650">
                <a:moveTo>
                  <a:pt x="1076325" y="0"/>
                </a:moveTo>
                <a:cubicBezTo>
                  <a:pt x="1670763" y="0"/>
                  <a:pt x="2152650" y="481887"/>
                  <a:pt x="2152650" y="1076325"/>
                </a:cubicBezTo>
                <a:cubicBezTo>
                  <a:pt x="2152650" y="1670763"/>
                  <a:pt x="1670763" y="2152650"/>
                  <a:pt x="1076325" y="2152650"/>
                </a:cubicBezTo>
                <a:cubicBezTo>
                  <a:pt x="481887" y="2152650"/>
                  <a:pt x="0" y="1670763"/>
                  <a:pt x="0" y="1076325"/>
                </a:cubicBezTo>
                <a:cubicBezTo>
                  <a:pt x="0" y="481887"/>
                  <a:pt x="481887" y="0"/>
                  <a:pt x="10763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7605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710AF8B-5EEA-408F-880D-2A9170C3769E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324653" y="2114482"/>
            <a:ext cx="2413376" cy="2413376"/>
          </a:xfrm>
          <a:custGeom>
            <a:avLst/>
            <a:gdLst>
              <a:gd name="connsiteX0" fmla="*/ 1206688 w 2413376"/>
              <a:gd name="connsiteY0" fmla="*/ 0 h 2413376"/>
              <a:gd name="connsiteX1" fmla="*/ 2413376 w 2413376"/>
              <a:gd name="connsiteY1" fmla="*/ 1206688 h 2413376"/>
              <a:gd name="connsiteX2" fmla="*/ 1206688 w 2413376"/>
              <a:gd name="connsiteY2" fmla="*/ 2413376 h 2413376"/>
              <a:gd name="connsiteX3" fmla="*/ 0 w 2413376"/>
              <a:gd name="connsiteY3" fmla="*/ 1206688 h 2413376"/>
              <a:gd name="connsiteX4" fmla="*/ 1206688 w 2413376"/>
              <a:gd name="connsiteY4" fmla="*/ 0 h 2413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3376" h="2413376">
                <a:moveTo>
                  <a:pt x="1206688" y="0"/>
                </a:moveTo>
                <a:cubicBezTo>
                  <a:pt x="1873123" y="0"/>
                  <a:pt x="2413376" y="540253"/>
                  <a:pt x="2413376" y="1206688"/>
                </a:cubicBezTo>
                <a:cubicBezTo>
                  <a:pt x="2413376" y="1873123"/>
                  <a:pt x="1873123" y="2413376"/>
                  <a:pt x="1206688" y="2413376"/>
                </a:cubicBezTo>
                <a:cubicBezTo>
                  <a:pt x="540253" y="2413376"/>
                  <a:pt x="0" y="1873123"/>
                  <a:pt x="0" y="1206688"/>
                </a:cubicBezTo>
                <a:cubicBezTo>
                  <a:pt x="0" y="540253"/>
                  <a:pt x="540253" y="0"/>
                  <a:pt x="1206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582E51E-7DB4-4A82-8FDD-2ECB8C8E2125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6218756" y="1059568"/>
            <a:ext cx="5973244" cy="3578200"/>
          </a:xfrm>
          <a:custGeom>
            <a:avLst/>
            <a:gdLst>
              <a:gd name="connsiteX0" fmla="*/ 5973244 w 5973244"/>
              <a:gd name="connsiteY0" fmla="*/ 0 h 3578200"/>
              <a:gd name="connsiteX1" fmla="*/ 5973244 w 5973244"/>
              <a:gd name="connsiteY1" fmla="*/ 3578200 h 3578200"/>
              <a:gd name="connsiteX2" fmla="*/ 0 w 5973244"/>
              <a:gd name="connsiteY2" fmla="*/ 2034612 h 357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73244" h="3578200">
                <a:moveTo>
                  <a:pt x="5973244" y="0"/>
                </a:moveTo>
                <a:lnTo>
                  <a:pt x="5973244" y="3578200"/>
                </a:lnTo>
                <a:lnTo>
                  <a:pt x="0" y="2034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336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B7C8EA3-D83E-4D84-9B16-0D5A8D96A3E7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769959" y="0"/>
            <a:ext cx="4881879" cy="2471439"/>
          </a:xfrm>
          <a:custGeom>
            <a:avLst/>
            <a:gdLst>
              <a:gd name="connsiteX0" fmla="*/ 0 w 4881879"/>
              <a:gd name="connsiteY0" fmla="*/ 0 h 2471439"/>
              <a:gd name="connsiteX1" fmla="*/ 4881879 w 4881879"/>
              <a:gd name="connsiteY1" fmla="*/ 0 h 2471439"/>
              <a:gd name="connsiteX2" fmla="*/ 2428980 w 4881879"/>
              <a:gd name="connsiteY2" fmla="*/ 2471439 h 247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81879" h="2471439">
                <a:moveTo>
                  <a:pt x="0" y="0"/>
                </a:moveTo>
                <a:lnTo>
                  <a:pt x="4881879" y="0"/>
                </a:lnTo>
                <a:lnTo>
                  <a:pt x="2428980" y="24714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909117E-715F-4E0C-83D0-2CEF4D05C79A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7302052" y="1"/>
            <a:ext cx="4889948" cy="5006713"/>
          </a:xfrm>
          <a:custGeom>
            <a:avLst/>
            <a:gdLst>
              <a:gd name="connsiteX0" fmla="*/ 0 w 4889948"/>
              <a:gd name="connsiteY0" fmla="*/ 0 h 5006713"/>
              <a:gd name="connsiteX1" fmla="*/ 4889948 w 4889948"/>
              <a:gd name="connsiteY1" fmla="*/ 0 h 5006713"/>
              <a:gd name="connsiteX2" fmla="*/ 4889948 w 4889948"/>
              <a:gd name="connsiteY2" fmla="*/ 5006713 h 5006713"/>
              <a:gd name="connsiteX3" fmla="*/ 0 w 4889948"/>
              <a:gd name="connsiteY3" fmla="*/ 172280 h 500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948" h="5006713">
                <a:moveTo>
                  <a:pt x="0" y="0"/>
                </a:moveTo>
                <a:lnTo>
                  <a:pt x="4889948" y="0"/>
                </a:lnTo>
                <a:lnTo>
                  <a:pt x="4889948" y="5006713"/>
                </a:lnTo>
                <a:lnTo>
                  <a:pt x="0" y="1722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DC22D9A-9FC7-44A3-B3D4-005DD5893856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605484" y="2955926"/>
            <a:ext cx="6586517" cy="3902075"/>
          </a:xfrm>
          <a:custGeom>
            <a:avLst/>
            <a:gdLst>
              <a:gd name="connsiteX0" fmla="*/ 3927454 w 6586517"/>
              <a:gd name="connsiteY0" fmla="*/ 0 h 3902075"/>
              <a:gd name="connsiteX1" fmla="*/ 6586517 w 6586517"/>
              <a:gd name="connsiteY1" fmla="*/ 2608324 h 3902075"/>
              <a:gd name="connsiteX2" fmla="*/ 6586517 w 6586517"/>
              <a:gd name="connsiteY2" fmla="*/ 3902075 h 3902075"/>
              <a:gd name="connsiteX3" fmla="*/ 0 w 6586517"/>
              <a:gd name="connsiteY3" fmla="*/ 3902075 h 390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86517" h="3902075">
                <a:moveTo>
                  <a:pt x="3927454" y="0"/>
                </a:moveTo>
                <a:lnTo>
                  <a:pt x="6586517" y="2608324"/>
                </a:lnTo>
                <a:lnTo>
                  <a:pt x="6586517" y="3902075"/>
                </a:lnTo>
                <a:lnTo>
                  <a:pt x="0" y="39020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4F99EA3-E299-43C8-9F79-0F59F3B33CA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2" y="0"/>
            <a:ext cx="6535737" cy="6858000"/>
          </a:xfrm>
          <a:custGeom>
            <a:avLst/>
            <a:gdLst>
              <a:gd name="connsiteX0" fmla="*/ 0 w 6535737"/>
              <a:gd name="connsiteY0" fmla="*/ 0 h 6858000"/>
              <a:gd name="connsiteX1" fmla="*/ 1236654 w 6535737"/>
              <a:gd name="connsiteY1" fmla="*/ 0 h 6858000"/>
              <a:gd name="connsiteX2" fmla="*/ 6535737 w 6535737"/>
              <a:gd name="connsiteY2" fmla="*/ 5476577 h 6858000"/>
              <a:gd name="connsiteX3" fmla="*/ 5180149 w 6535737"/>
              <a:gd name="connsiteY3" fmla="*/ 6858000 h 6858000"/>
              <a:gd name="connsiteX4" fmla="*/ 0 w 6535737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35737" h="6858000">
                <a:moveTo>
                  <a:pt x="0" y="0"/>
                </a:moveTo>
                <a:lnTo>
                  <a:pt x="1236654" y="0"/>
                </a:lnTo>
                <a:lnTo>
                  <a:pt x="6535737" y="5476577"/>
                </a:lnTo>
                <a:lnTo>
                  <a:pt x="518014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54DB103-D22F-4863-9205-C8425712131D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4391025" y="261938"/>
            <a:ext cx="4878388" cy="4870450"/>
          </a:xfrm>
          <a:custGeom>
            <a:avLst/>
            <a:gdLst>
              <a:gd name="connsiteX0" fmla="*/ 2478088 w 4878388"/>
              <a:gd name="connsiteY0" fmla="*/ 0 h 4870450"/>
              <a:gd name="connsiteX1" fmla="*/ 4878388 w 4878388"/>
              <a:gd name="connsiteY1" fmla="*/ 2398713 h 4870450"/>
              <a:gd name="connsiteX2" fmla="*/ 2403475 w 4878388"/>
              <a:gd name="connsiteY2" fmla="*/ 4870450 h 4870450"/>
              <a:gd name="connsiteX3" fmla="*/ 0 w 4878388"/>
              <a:gd name="connsiteY3" fmla="*/ 2473325 h 487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870450">
                <a:moveTo>
                  <a:pt x="2478088" y="0"/>
                </a:moveTo>
                <a:lnTo>
                  <a:pt x="4878388" y="2398713"/>
                </a:lnTo>
                <a:lnTo>
                  <a:pt x="2403475" y="4870450"/>
                </a:lnTo>
                <a:lnTo>
                  <a:pt x="0" y="24733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1900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C19B805-32DC-4852-87AB-B16F5CCA1EE6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963023" y="2289535"/>
            <a:ext cx="2259856" cy="2254842"/>
          </a:xfrm>
          <a:custGeom>
            <a:avLst/>
            <a:gdLst>
              <a:gd name="connsiteX0" fmla="*/ 1128926 w 2259856"/>
              <a:gd name="connsiteY0" fmla="*/ 0 h 2254842"/>
              <a:gd name="connsiteX1" fmla="*/ 2259856 w 2259856"/>
              <a:gd name="connsiteY1" fmla="*/ 1126920 h 2254842"/>
              <a:gd name="connsiteX2" fmla="*/ 1128926 w 2259856"/>
              <a:gd name="connsiteY2" fmla="*/ 2254842 h 2254842"/>
              <a:gd name="connsiteX3" fmla="*/ 0 w 2259856"/>
              <a:gd name="connsiteY3" fmla="*/ 1126920 h 2254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856" h="2254842">
                <a:moveTo>
                  <a:pt x="1128926" y="0"/>
                </a:moveTo>
                <a:lnTo>
                  <a:pt x="2259856" y="1126920"/>
                </a:lnTo>
                <a:lnTo>
                  <a:pt x="1128926" y="2254842"/>
                </a:lnTo>
                <a:lnTo>
                  <a:pt x="0" y="1126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D5429BD-D6C4-4BBB-9785-B24B1DA086DB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969122" y="2326979"/>
            <a:ext cx="2259856" cy="2254842"/>
          </a:xfrm>
          <a:custGeom>
            <a:avLst/>
            <a:gdLst>
              <a:gd name="connsiteX0" fmla="*/ 1128926 w 2259856"/>
              <a:gd name="connsiteY0" fmla="*/ 0 h 2254842"/>
              <a:gd name="connsiteX1" fmla="*/ 2259856 w 2259856"/>
              <a:gd name="connsiteY1" fmla="*/ 1126920 h 2254842"/>
              <a:gd name="connsiteX2" fmla="*/ 1128926 w 2259856"/>
              <a:gd name="connsiteY2" fmla="*/ 2254842 h 2254842"/>
              <a:gd name="connsiteX3" fmla="*/ 0 w 2259856"/>
              <a:gd name="connsiteY3" fmla="*/ 1126920 h 2254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856" h="2254842">
                <a:moveTo>
                  <a:pt x="1128926" y="0"/>
                </a:moveTo>
                <a:lnTo>
                  <a:pt x="2259856" y="1126920"/>
                </a:lnTo>
                <a:lnTo>
                  <a:pt x="1128926" y="2254842"/>
                </a:lnTo>
                <a:lnTo>
                  <a:pt x="0" y="1126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6A7D837-1D77-4643-8C1D-09266EDE4FDE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7956923" y="2276179"/>
            <a:ext cx="2259856" cy="2254842"/>
          </a:xfrm>
          <a:custGeom>
            <a:avLst/>
            <a:gdLst>
              <a:gd name="connsiteX0" fmla="*/ 1128925 w 2259856"/>
              <a:gd name="connsiteY0" fmla="*/ 0 h 2254842"/>
              <a:gd name="connsiteX1" fmla="*/ 2259856 w 2259856"/>
              <a:gd name="connsiteY1" fmla="*/ 1126920 h 2254842"/>
              <a:gd name="connsiteX2" fmla="*/ 1128925 w 2259856"/>
              <a:gd name="connsiteY2" fmla="*/ 2254842 h 2254842"/>
              <a:gd name="connsiteX3" fmla="*/ 0 w 2259856"/>
              <a:gd name="connsiteY3" fmla="*/ 1126920 h 2254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856" h="2254842">
                <a:moveTo>
                  <a:pt x="1128925" y="0"/>
                </a:moveTo>
                <a:lnTo>
                  <a:pt x="2259856" y="1126920"/>
                </a:lnTo>
                <a:lnTo>
                  <a:pt x="1128925" y="2254842"/>
                </a:lnTo>
                <a:lnTo>
                  <a:pt x="0" y="1126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9BD5A42-3065-4832-AEA2-E658B980F90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975221" y="2276179"/>
            <a:ext cx="2259856" cy="2254842"/>
          </a:xfrm>
          <a:custGeom>
            <a:avLst/>
            <a:gdLst>
              <a:gd name="connsiteX0" fmla="*/ 1128926 w 2259856"/>
              <a:gd name="connsiteY0" fmla="*/ 0 h 2254842"/>
              <a:gd name="connsiteX1" fmla="*/ 2259856 w 2259856"/>
              <a:gd name="connsiteY1" fmla="*/ 1126920 h 2254842"/>
              <a:gd name="connsiteX2" fmla="*/ 1128926 w 2259856"/>
              <a:gd name="connsiteY2" fmla="*/ 2254842 h 2254842"/>
              <a:gd name="connsiteX3" fmla="*/ 0 w 2259856"/>
              <a:gd name="connsiteY3" fmla="*/ 1126920 h 2254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856" h="2254842">
                <a:moveTo>
                  <a:pt x="1128926" y="0"/>
                </a:moveTo>
                <a:lnTo>
                  <a:pt x="2259856" y="1126920"/>
                </a:lnTo>
                <a:lnTo>
                  <a:pt x="1128926" y="2254842"/>
                </a:lnTo>
                <a:lnTo>
                  <a:pt x="0" y="1126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382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8C402AE-068A-4A32-83AF-989056179A68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0" y="4194631"/>
            <a:ext cx="3802743" cy="2663370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F644A80-543A-4955-94CB-CE2E9529EC98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0" y="1929832"/>
            <a:ext cx="6016487" cy="2133600"/>
          </a:xfrm>
          <a:custGeom>
            <a:avLst/>
            <a:gdLst>
              <a:gd name="connsiteX0" fmla="*/ 0 w 6016487"/>
              <a:gd name="connsiteY0" fmla="*/ 0 h 2133600"/>
              <a:gd name="connsiteX1" fmla="*/ 6016487 w 6016487"/>
              <a:gd name="connsiteY1" fmla="*/ 0 h 2133600"/>
              <a:gd name="connsiteX2" fmla="*/ 6016487 w 6016487"/>
              <a:gd name="connsiteY2" fmla="*/ 2133600 h 2133600"/>
              <a:gd name="connsiteX3" fmla="*/ 0 w 601648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6487" h="2133600">
                <a:moveTo>
                  <a:pt x="0" y="0"/>
                </a:moveTo>
                <a:lnTo>
                  <a:pt x="6016487" y="0"/>
                </a:lnTo>
                <a:lnTo>
                  <a:pt x="6016487" y="2133600"/>
                </a:lnTo>
                <a:lnTo>
                  <a:pt x="0" y="2133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F029EAD-46F8-45DF-BA3B-5C635F6A6DA0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8389258" y="4194631"/>
            <a:ext cx="3802743" cy="2663370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1FB1F0D-AB48-421C-8604-D003292173D9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3953199" y="4210110"/>
            <a:ext cx="4285602" cy="2647891"/>
          </a:xfrm>
          <a:custGeom>
            <a:avLst/>
            <a:gdLst>
              <a:gd name="connsiteX0" fmla="*/ 0 w 4285602"/>
              <a:gd name="connsiteY0" fmla="*/ 0 h 2647891"/>
              <a:gd name="connsiteX1" fmla="*/ 4285602 w 4285602"/>
              <a:gd name="connsiteY1" fmla="*/ 0 h 2647891"/>
              <a:gd name="connsiteX2" fmla="*/ 4285602 w 4285602"/>
              <a:gd name="connsiteY2" fmla="*/ 2647891 h 2647891"/>
              <a:gd name="connsiteX3" fmla="*/ 0 w 4285602"/>
              <a:gd name="connsiteY3" fmla="*/ 2647891 h 2647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5602" h="2647891">
                <a:moveTo>
                  <a:pt x="0" y="0"/>
                </a:moveTo>
                <a:lnTo>
                  <a:pt x="4285602" y="0"/>
                </a:lnTo>
                <a:lnTo>
                  <a:pt x="4285602" y="2647891"/>
                </a:lnTo>
                <a:lnTo>
                  <a:pt x="0" y="26478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76024CD-4FB8-4FCF-9302-452B6A5F761E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6166944" y="1929832"/>
            <a:ext cx="6025057" cy="2133600"/>
          </a:xfrm>
          <a:custGeom>
            <a:avLst/>
            <a:gdLst>
              <a:gd name="connsiteX0" fmla="*/ 0 w 6025057"/>
              <a:gd name="connsiteY0" fmla="*/ 0 h 2133600"/>
              <a:gd name="connsiteX1" fmla="*/ 6025057 w 6025057"/>
              <a:gd name="connsiteY1" fmla="*/ 0 h 2133600"/>
              <a:gd name="connsiteX2" fmla="*/ 6025057 w 6025057"/>
              <a:gd name="connsiteY2" fmla="*/ 2133600 h 2133600"/>
              <a:gd name="connsiteX3" fmla="*/ 0 w 602505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25057" h="2133600">
                <a:moveTo>
                  <a:pt x="0" y="0"/>
                </a:moveTo>
                <a:lnTo>
                  <a:pt x="6025057" y="0"/>
                </a:lnTo>
                <a:lnTo>
                  <a:pt x="6025057" y="2133600"/>
                </a:lnTo>
                <a:lnTo>
                  <a:pt x="0" y="2133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706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DB66D9D-4CD0-4009-8B4A-089746D84EF2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279969" y="2223095"/>
            <a:ext cx="3632062" cy="3624005"/>
          </a:xfrm>
          <a:custGeom>
            <a:avLst/>
            <a:gdLst>
              <a:gd name="connsiteX0" fmla="*/ 1814420 w 3632062"/>
              <a:gd name="connsiteY0" fmla="*/ 0 h 3624005"/>
              <a:gd name="connsiteX1" fmla="*/ 3632062 w 3632062"/>
              <a:gd name="connsiteY1" fmla="*/ 1811197 h 3624005"/>
              <a:gd name="connsiteX2" fmla="*/ 1814420 w 3632062"/>
              <a:gd name="connsiteY2" fmla="*/ 3624005 h 3624005"/>
              <a:gd name="connsiteX3" fmla="*/ 0 w 3632062"/>
              <a:gd name="connsiteY3" fmla="*/ 1811197 h 3624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2062" h="3624005">
                <a:moveTo>
                  <a:pt x="1814420" y="0"/>
                </a:moveTo>
                <a:lnTo>
                  <a:pt x="3632062" y="1811197"/>
                </a:lnTo>
                <a:lnTo>
                  <a:pt x="1814420" y="3624005"/>
                </a:lnTo>
                <a:lnTo>
                  <a:pt x="0" y="18111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6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55036F3-8833-41B7-96FB-8B11F6413B70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3035993" y="2524899"/>
            <a:ext cx="3304244" cy="3296914"/>
          </a:xfrm>
          <a:custGeom>
            <a:avLst/>
            <a:gdLst>
              <a:gd name="connsiteX0" fmla="*/ 1650656 w 3304244"/>
              <a:gd name="connsiteY0" fmla="*/ 0 h 3296914"/>
              <a:gd name="connsiteX1" fmla="*/ 3304244 w 3304244"/>
              <a:gd name="connsiteY1" fmla="*/ 1647724 h 3296914"/>
              <a:gd name="connsiteX2" fmla="*/ 1650656 w 3304244"/>
              <a:gd name="connsiteY2" fmla="*/ 3296914 h 3296914"/>
              <a:gd name="connsiteX3" fmla="*/ 0 w 3304244"/>
              <a:gd name="connsiteY3" fmla="*/ 1647724 h 329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244" h="3296914">
                <a:moveTo>
                  <a:pt x="1650656" y="0"/>
                </a:moveTo>
                <a:lnTo>
                  <a:pt x="3304244" y="1647724"/>
                </a:lnTo>
                <a:lnTo>
                  <a:pt x="1650656" y="3296914"/>
                </a:lnTo>
                <a:lnTo>
                  <a:pt x="0" y="16477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982417F-D1ED-4ABE-B66C-3EA792F24A8D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5851764" y="2510384"/>
            <a:ext cx="3304244" cy="3296914"/>
          </a:xfrm>
          <a:custGeom>
            <a:avLst/>
            <a:gdLst>
              <a:gd name="connsiteX0" fmla="*/ 1650656 w 3304244"/>
              <a:gd name="connsiteY0" fmla="*/ 0 h 3296914"/>
              <a:gd name="connsiteX1" fmla="*/ 3304244 w 3304244"/>
              <a:gd name="connsiteY1" fmla="*/ 1647724 h 3296914"/>
              <a:gd name="connsiteX2" fmla="*/ 1650656 w 3304244"/>
              <a:gd name="connsiteY2" fmla="*/ 3296914 h 3296914"/>
              <a:gd name="connsiteX3" fmla="*/ 0 w 3304244"/>
              <a:gd name="connsiteY3" fmla="*/ 1647724 h 329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244" h="3296914">
                <a:moveTo>
                  <a:pt x="1650656" y="0"/>
                </a:moveTo>
                <a:lnTo>
                  <a:pt x="3304244" y="1647724"/>
                </a:lnTo>
                <a:lnTo>
                  <a:pt x="1650656" y="3296914"/>
                </a:lnTo>
                <a:lnTo>
                  <a:pt x="0" y="16477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1029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C59C4210-9814-421F-A74D-EBB363CA9DD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6016487"/>
              <a:gd name="connsiteY0" fmla="*/ 0 h 2133600"/>
              <a:gd name="connsiteX1" fmla="*/ 6016487 w 6016487"/>
              <a:gd name="connsiteY1" fmla="*/ 0 h 2133600"/>
              <a:gd name="connsiteX2" fmla="*/ 6016487 w 6016487"/>
              <a:gd name="connsiteY2" fmla="*/ 2133600 h 2133600"/>
              <a:gd name="connsiteX3" fmla="*/ 0 w 601648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6487" h="2133600">
                <a:moveTo>
                  <a:pt x="0" y="0"/>
                </a:moveTo>
                <a:lnTo>
                  <a:pt x="6016487" y="0"/>
                </a:lnTo>
                <a:lnTo>
                  <a:pt x="6016487" y="2133600"/>
                </a:lnTo>
                <a:lnTo>
                  <a:pt x="0" y="2133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D94B60F-156B-41C8-AD99-8B24855084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812360" y="1665685"/>
            <a:ext cx="2911112" cy="2911112"/>
          </a:xfrm>
          <a:custGeom>
            <a:avLst/>
            <a:gdLst>
              <a:gd name="connsiteX0" fmla="*/ 1455556 w 2911112"/>
              <a:gd name="connsiteY0" fmla="*/ 0 h 2911112"/>
              <a:gd name="connsiteX1" fmla="*/ 2911112 w 2911112"/>
              <a:gd name="connsiteY1" fmla="*/ 1455556 h 2911112"/>
              <a:gd name="connsiteX2" fmla="*/ 1455556 w 2911112"/>
              <a:gd name="connsiteY2" fmla="*/ 2911112 h 2911112"/>
              <a:gd name="connsiteX3" fmla="*/ 0 w 2911112"/>
              <a:gd name="connsiteY3" fmla="*/ 1455556 h 2911112"/>
              <a:gd name="connsiteX4" fmla="*/ 1455556 w 2911112"/>
              <a:gd name="connsiteY4" fmla="*/ 0 h 291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1112" h="2911112">
                <a:moveTo>
                  <a:pt x="1455556" y="0"/>
                </a:moveTo>
                <a:cubicBezTo>
                  <a:pt x="2259437" y="0"/>
                  <a:pt x="2911112" y="651675"/>
                  <a:pt x="2911112" y="1455556"/>
                </a:cubicBezTo>
                <a:cubicBezTo>
                  <a:pt x="2911112" y="2259437"/>
                  <a:pt x="2259437" y="2911112"/>
                  <a:pt x="1455556" y="2911112"/>
                </a:cubicBezTo>
                <a:cubicBezTo>
                  <a:pt x="651675" y="2911112"/>
                  <a:pt x="0" y="2259437"/>
                  <a:pt x="0" y="1455556"/>
                </a:cubicBezTo>
                <a:cubicBezTo>
                  <a:pt x="0" y="651675"/>
                  <a:pt x="651675" y="0"/>
                  <a:pt x="14555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651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8C402AE-068A-4A32-83AF-989056179A68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0" y="1524000"/>
            <a:ext cx="6324600" cy="5334001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659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8C402AE-068A-4A32-83AF-989056179A68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0" y="1714499"/>
            <a:ext cx="12192000" cy="2305347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0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8C402AE-068A-4A32-83AF-989056179A68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38202" y="2010625"/>
            <a:ext cx="3470664" cy="2420389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15">
            <a:extLst>
              <a:ext uri="{FF2B5EF4-FFF2-40B4-BE49-F238E27FC236}">
                <a16:creationId xmlns:a16="http://schemas.microsoft.com/office/drawing/2014/main" id="{85FE80F9-1A03-416C-A9DC-66CEE4498ABC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4360669" y="2010626"/>
            <a:ext cx="3470664" cy="2420389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15">
            <a:extLst>
              <a:ext uri="{FF2B5EF4-FFF2-40B4-BE49-F238E27FC236}">
                <a16:creationId xmlns:a16="http://schemas.microsoft.com/office/drawing/2014/main" id="{640AF587-792F-40CD-A566-B41FE69F2B53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7883136" y="2010626"/>
            <a:ext cx="3470664" cy="2420389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3569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4EABC07-A22F-4219-81BA-C1599012388A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8024813" y="2156619"/>
            <a:ext cx="3219450" cy="2190750"/>
          </a:xfrm>
          <a:custGeom>
            <a:avLst/>
            <a:gdLst>
              <a:gd name="connsiteX0" fmla="*/ 365132 w 3219450"/>
              <a:gd name="connsiteY0" fmla="*/ 0 h 2190750"/>
              <a:gd name="connsiteX1" fmla="*/ 2854318 w 3219450"/>
              <a:gd name="connsiteY1" fmla="*/ 0 h 2190750"/>
              <a:gd name="connsiteX2" fmla="*/ 3219450 w 3219450"/>
              <a:gd name="connsiteY2" fmla="*/ 365132 h 2190750"/>
              <a:gd name="connsiteX3" fmla="*/ 3219450 w 3219450"/>
              <a:gd name="connsiteY3" fmla="*/ 1825618 h 2190750"/>
              <a:gd name="connsiteX4" fmla="*/ 2854318 w 3219450"/>
              <a:gd name="connsiteY4" fmla="*/ 2190750 h 2190750"/>
              <a:gd name="connsiteX5" fmla="*/ 365132 w 3219450"/>
              <a:gd name="connsiteY5" fmla="*/ 2190750 h 2190750"/>
              <a:gd name="connsiteX6" fmla="*/ 0 w 3219450"/>
              <a:gd name="connsiteY6" fmla="*/ 1825618 h 2190750"/>
              <a:gd name="connsiteX7" fmla="*/ 0 w 3219450"/>
              <a:gd name="connsiteY7" fmla="*/ 365132 h 2190750"/>
              <a:gd name="connsiteX8" fmla="*/ 365132 w 3219450"/>
              <a:gd name="connsiteY8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19450" h="2190750">
                <a:moveTo>
                  <a:pt x="365132" y="0"/>
                </a:moveTo>
                <a:lnTo>
                  <a:pt x="2854318" y="0"/>
                </a:lnTo>
                <a:cubicBezTo>
                  <a:pt x="3055975" y="0"/>
                  <a:pt x="3219450" y="163475"/>
                  <a:pt x="3219450" y="365132"/>
                </a:cubicBezTo>
                <a:lnTo>
                  <a:pt x="3219450" y="1825618"/>
                </a:lnTo>
                <a:cubicBezTo>
                  <a:pt x="3219450" y="2027275"/>
                  <a:pt x="3055975" y="2190750"/>
                  <a:pt x="2854318" y="2190750"/>
                </a:cubicBezTo>
                <a:lnTo>
                  <a:pt x="365132" y="2190750"/>
                </a:lnTo>
                <a:cubicBezTo>
                  <a:pt x="163475" y="2190750"/>
                  <a:pt x="0" y="2027275"/>
                  <a:pt x="0" y="1825618"/>
                </a:cubicBezTo>
                <a:lnTo>
                  <a:pt x="0" y="365132"/>
                </a:lnTo>
                <a:cubicBezTo>
                  <a:pt x="0" y="163475"/>
                  <a:pt x="163475" y="0"/>
                  <a:pt x="3651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47DE45A-5EDA-41A0-A561-23C2BCB8A849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4486275" y="2156619"/>
            <a:ext cx="3219450" cy="2190750"/>
          </a:xfrm>
          <a:custGeom>
            <a:avLst/>
            <a:gdLst>
              <a:gd name="connsiteX0" fmla="*/ 365132 w 3219450"/>
              <a:gd name="connsiteY0" fmla="*/ 0 h 2190750"/>
              <a:gd name="connsiteX1" fmla="*/ 2854318 w 3219450"/>
              <a:gd name="connsiteY1" fmla="*/ 0 h 2190750"/>
              <a:gd name="connsiteX2" fmla="*/ 3219450 w 3219450"/>
              <a:gd name="connsiteY2" fmla="*/ 365132 h 2190750"/>
              <a:gd name="connsiteX3" fmla="*/ 3219450 w 3219450"/>
              <a:gd name="connsiteY3" fmla="*/ 1825618 h 2190750"/>
              <a:gd name="connsiteX4" fmla="*/ 2854318 w 3219450"/>
              <a:gd name="connsiteY4" fmla="*/ 2190750 h 2190750"/>
              <a:gd name="connsiteX5" fmla="*/ 365132 w 3219450"/>
              <a:gd name="connsiteY5" fmla="*/ 2190750 h 2190750"/>
              <a:gd name="connsiteX6" fmla="*/ 0 w 3219450"/>
              <a:gd name="connsiteY6" fmla="*/ 1825618 h 2190750"/>
              <a:gd name="connsiteX7" fmla="*/ 0 w 3219450"/>
              <a:gd name="connsiteY7" fmla="*/ 365132 h 2190750"/>
              <a:gd name="connsiteX8" fmla="*/ 365132 w 3219450"/>
              <a:gd name="connsiteY8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19450" h="2190750">
                <a:moveTo>
                  <a:pt x="365132" y="0"/>
                </a:moveTo>
                <a:lnTo>
                  <a:pt x="2854318" y="0"/>
                </a:lnTo>
                <a:cubicBezTo>
                  <a:pt x="3055975" y="0"/>
                  <a:pt x="3219450" y="163475"/>
                  <a:pt x="3219450" y="365132"/>
                </a:cubicBezTo>
                <a:lnTo>
                  <a:pt x="3219450" y="1825618"/>
                </a:lnTo>
                <a:cubicBezTo>
                  <a:pt x="3219450" y="2027275"/>
                  <a:pt x="3055975" y="2190750"/>
                  <a:pt x="2854318" y="2190750"/>
                </a:cubicBezTo>
                <a:lnTo>
                  <a:pt x="365132" y="2190750"/>
                </a:lnTo>
                <a:cubicBezTo>
                  <a:pt x="163475" y="2190750"/>
                  <a:pt x="0" y="2027275"/>
                  <a:pt x="0" y="1825618"/>
                </a:cubicBezTo>
                <a:lnTo>
                  <a:pt x="0" y="365132"/>
                </a:lnTo>
                <a:cubicBezTo>
                  <a:pt x="0" y="163475"/>
                  <a:pt x="163475" y="0"/>
                  <a:pt x="3651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EE581DB-CCA9-418A-B447-E703D0A3FF2F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947738" y="2156619"/>
            <a:ext cx="3219450" cy="2190750"/>
          </a:xfrm>
          <a:custGeom>
            <a:avLst/>
            <a:gdLst>
              <a:gd name="connsiteX0" fmla="*/ 365132 w 3219450"/>
              <a:gd name="connsiteY0" fmla="*/ 0 h 2190750"/>
              <a:gd name="connsiteX1" fmla="*/ 2854318 w 3219450"/>
              <a:gd name="connsiteY1" fmla="*/ 0 h 2190750"/>
              <a:gd name="connsiteX2" fmla="*/ 3219450 w 3219450"/>
              <a:gd name="connsiteY2" fmla="*/ 365132 h 2190750"/>
              <a:gd name="connsiteX3" fmla="*/ 3219450 w 3219450"/>
              <a:gd name="connsiteY3" fmla="*/ 1825618 h 2190750"/>
              <a:gd name="connsiteX4" fmla="*/ 2854318 w 3219450"/>
              <a:gd name="connsiteY4" fmla="*/ 2190750 h 2190750"/>
              <a:gd name="connsiteX5" fmla="*/ 365132 w 3219450"/>
              <a:gd name="connsiteY5" fmla="*/ 2190750 h 2190750"/>
              <a:gd name="connsiteX6" fmla="*/ 0 w 3219450"/>
              <a:gd name="connsiteY6" fmla="*/ 1825618 h 2190750"/>
              <a:gd name="connsiteX7" fmla="*/ 0 w 3219450"/>
              <a:gd name="connsiteY7" fmla="*/ 365132 h 2190750"/>
              <a:gd name="connsiteX8" fmla="*/ 365132 w 3219450"/>
              <a:gd name="connsiteY8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19450" h="2190750">
                <a:moveTo>
                  <a:pt x="365132" y="0"/>
                </a:moveTo>
                <a:lnTo>
                  <a:pt x="2854318" y="0"/>
                </a:lnTo>
                <a:cubicBezTo>
                  <a:pt x="3055975" y="0"/>
                  <a:pt x="3219450" y="163475"/>
                  <a:pt x="3219450" y="365132"/>
                </a:cubicBezTo>
                <a:lnTo>
                  <a:pt x="3219450" y="1825618"/>
                </a:lnTo>
                <a:cubicBezTo>
                  <a:pt x="3219450" y="2027275"/>
                  <a:pt x="3055975" y="2190750"/>
                  <a:pt x="2854318" y="2190750"/>
                </a:cubicBezTo>
                <a:lnTo>
                  <a:pt x="365132" y="2190750"/>
                </a:lnTo>
                <a:cubicBezTo>
                  <a:pt x="163475" y="2190750"/>
                  <a:pt x="0" y="2027275"/>
                  <a:pt x="0" y="1825618"/>
                </a:cubicBezTo>
                <a:lnTo>
                  <a:pt x="0" y="365132"/>
                </a:lnTo>
                <a:cubicBezTo>
                  <a:pt x="0" y="163475"/>
                  <a:pt x="163475" y="0"/>
                  <a:pt x="3651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4149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7AF2EFC-887B-4686-BB64-FFDA0C3700B9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482604" y="2422977"/>
            <a:ext cx="3403600" cy="3403600"/>
          </a:xfrm>
          <a:custGeom>
            <a:avLst/>
            <a:gdLst>
              <a:gd name="connsiteX0" fmla="*/ 1701800 w 3403600"/>
              <a:gd name="connsiteY0" fmla="*/ 0 h 3403600"/>
              <a:gd name="connsiteX1" fmla="*/ 3403600 w 3403600"/>
              <a:gd name="connsiteY1" fmla="*/ 0 h 3403600"/>
              <a:gd name="connsiteX2" fmla="*/ 3403600 w 3403600"/>
              <a:gd name="connsiteY2" fmla="*/ 1701800 h 3403600"/>
              <a:gd name="connsiteX3" fmla="*/ 1701800 w 3403600"/>
              <a:gd name="connsiteY3" fmla="*/ 3403600 h 3403600"/>
              <a:gd name="connsiteX4" fmla="*/ 0 w 3403600"/>
              <a:gd name="connsiteY4" fmla="*/ 1701800 h 3403600"/>
              <a:gd name="connsiteX5" fmla="*/ 1701800 w 3403600"/>
              <a:gd name="connsiteY5" fmla="*/ 0 h 340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03600" h="3403600">
                <a:moveTo>
                  <a:pt x="1701800" y="0"/>
                </a:moveTo>
                <a:lnTo>
                  <a:pt x="3403600" y="0"/>
                </a:lnTo>
                <a:lnTo>
                  <a:pt x="3403600" y="1701800"/>
                </a:lnTo>
                <a:cubicBezTo>
                  <a:pt x="3403600" y="2641678"/>
                  <a:pt x="2641678" y="3403600"/>
                  <a:pt x="1701800" y="3403600"/>
                </a:cubicBezTo>
                <a:cubicBezTo>
                  <a:pt x="761922" y="3403600"/>
                  <a:pt x="0" y="2641678"/>
                  <a:pt x="0" y="1701800"/>
                </a:cubicBezTo>
                <a:cubicBezTo>
                  <a:pt x="0" y="761922"/>
                  <a:pt x="761922" y="0"/>
                  <a:pt x="17018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61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23070DA8-E592-4D13-86AD-B512F257E812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-6345" y="-6346"/>
            <a:ext cx="5664197" cy="6200771"/>
          </a:xfrm>
          <a:custGeom>
            <a:avLst/>
            <a:gdLst>
              <a:gd name="connsiteX0" fmla="*/ 2430458 w 5664197"/>
              <a:gd name="connsiteY0" fmla="*/ 1263650 h 6200771"/>
              <a:gd name="connsiteX1" fmla="*/ 2430458 w 5664197"/>
              <a:gd name="connsiteY1" fmla="*/ 1268411 h 6200771"/>
              <a:gd name="connsiteX2" fmla="*/ 2430459 w 5664197"/>
              <a:gd name="connsiteY2" fmla="*/ 1268411 h 6200771"/>
              <a:gd name="connsiteX3" fmla="*/ 2430459 w 5664197"/>
              <a:gd name="connsiteY3" fmla="*/ 1263650 h 6200771"/>
              <a:gd name="connsiteX4" fmla="*/ 1 w 5664197"/>
              <a:gd name="connsiteY4" fmla="*/ 0 h 6200771"/>
              <a:gd name="connsiteX5" fmla="*/ 752476 w 5664197"/>
              <a:gd name="connsiteY5" fmla="*/ 0 h 6200771"/>
              <a:gd name="connsiteX6" fmla="*/ 2419346 w 5664197"/>
              <a:gd name="connsiteY6" fmla="*/ 0 h 6200771"/>
              <a:gd name="connsiteX7" fmla="*/ 2420934 w 5664197"/>
              <a:gd name="connsiteY7" fmla="*/ 0 h 6200771"/>
              <a:gd name="connsiteX8" fmla="*/ 4024309 w 5664197"/>
              <a:gd name="connsiteY8" fmla="*/ 0 h 6200771"/>
              <a:gd name="connsiteX9" fmla="*/ 4025897 w 5664197"/>
              <a:gd name="connsiteY9" fmla="*/ 0 h 6200771"/>
              <a:gd name="connsiteX10" fmla="*/ 5664197 w 5664197"/>
              <a:gd name="connsiteY10" fmla="*/ 0 h 6200771"/>
              <a:gd name="connsiteX11" fmla="*/ 5664197 w 5664197"/>
              <a:gd name="connsiteY11" fmla="*/ 1268412 h 6200771"/>
              <a:gd name="connsiteX12" fmla="*/ 5664197 w 5664197"/>
              <a:gd name="connsiteY12" fmla="*/ 1270001 h 6200771"/>
              <a:gd name="connsiteX13" fmla="*/ 5664197 w 5664197"/>
              <a:gd name="connsiteY13" fmla="*/ 2852734 h 6200771"/>
              <a:gd name="connsiteX14" fmla="*/ 4032247 w 5664197"/>
              <a:gd name="connsiteY14" fmla="*/ 2852734 h 6200771"/>
              <a:gd name="connsiteX15" fmla="*/ 4030659 w 5664197"/>
              <a:gd name="connsiteY15" fmla="*/ 2852734 h 6200771"/>
              <a:gd name="connsiteX16" fmla="*/ 4024309 w 5664197"/>
              <a:gd name="connsiteY16" fmla="*/ 2852734 h 6200771"/>
              <a:gd name="connsiteX17" fmla="*/ 4024309 w 5664197"/>
              <a:gd name="connsiteY17" fmla="*/ 2852735 h 6200771"/>
              <a:gd name="connsiteX18" fmla="*/ 4030659 w 5664197"/>
              <a:gd name="connsiteY18" fmla="*/ 2852735 h 6200771"/>
              <a:gd name="connsiteX19" fmla="*/ 4030659 w 5664197"/>
              <a:gd name="connsiteY19" fmla="*/ 2886072 h 6200771"/>
              <a:gd name="connsiteX20" fmla="*/ 4030659 w 5664197"/>
              <a:gd name="connsiteY20" fmla="*/ 4346572 h 6200771"/>
              <a:gd name="connsiteX21" fmla="*/ 4024332 w 5664197"/>
              <a:gd name="connsiteY21" fmla="*/ 4346572 h 6200771"/>
              <a:gd name="connsiteX22" fmla="*/ 5664196 w 5664197"/>
              <a:gd name="connsiteY22" fmla="*/ 4386259 h 6200771"/>
              <a:gd name="connsiteX23" fmla="*/ 5646734 w 5664197"/>
              <a:gd name="connsiteY23" fmla="*/ 5924546 h 6200771"/>
              <a:gd name="connsiteX24" fmla="*/ 5640384 w 5664197"/>
              <a:gd name="connsiteY24" fmla="*/ 6200771 h 6200771"/>
              <a:gd name="connsiteX25" fmla="*/ 5589584 w 5664197"/>
              <a:gd name="connsiteY25" fmla="*/ 6200771 h 6200771"/>
              <a:gd name="connsiteX26" fmla="*/ 4019546 w 5664197"/>
              <a:gd name="connsiteY26" fmla="*/ 5130796 h 6200771"/>
              <a:gd name="connsiteX27" fmla="*/ 2962271 w 5664197"/>
              <a:gd name="connsiteY27" fmla="*/ 4364034 h 6200771"/>
              <a:gd name="connsiteX28" fmla="*/ 2401884 w 5664197"/>
              <a:gd name="connsiteY28" fmla="*/ 4014784 h 6200771"/>
              <a:gd name="connsiteX29" fmla="*/ 754062 w 5664197"/>
              <a:gd name="connsiteY29" fmla="*/ 2853853 h 6200771"/>
              <a:gd name="connsiteX30" fmla="*/ 754062 w 5664197"/>
              <a:gd name="connsiteY30" fmla="*/ 2854322 h 6200771"/>
              <a:gd name="connsiteX31" fmla="*/ 754060 w 5664197"/>
              <a:gd name="connsiteY31" fmla="*/ 2854322 h 6200771"/>
              <a:gd name="connsiteX32" fmla="*/ 752474 w 5664197"/>
              <a:gd name="connsiteY32" fmla="*/ 2854322 h 6200771"/>
              <a:gd name="connsiteX33" fmla="*/ 752472 w 5664197"/>
              <a:gd name="connsiteY33" fmla="*/ 2854322 h 6200771"/>
              <a:gd name="connsiteX34" fmla="*/ 752472 w 5664197"/>
              <a:gd name="connsiteY34" fmla="*/ 2852734 h 6200771"/>
              <a:gd name="connsiteX35" fmla="*/ 752473 w 5664197"/>
              <a:gd name="connsiteY35" fmla="*/ 2852734 h 6200771"/>
              <a:gd name="connsiteX36" fmla="*/ 0 w 5664197"/>
              <a:gd name="connsiteY36" fmla="*/ 2344734 h 6200771"/>
              <a:gd name="connsiteX37" fmla="*/ 0 w 5664197"/>
              <a:gd name="connsiteY37" fmla="*/ 1268412 h 6200771"/>
              <a:gd name="connsiteX38" fmla="*/ 1 w 5664197"/>
              <a:gd name="connsiteY38" fmla="*/ 1268412 h 6200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64197" h="6200771">
                <a:moveTo>
                  <a:pt x="2430458" y="1263650"/>
                </a:moveTo>
                <a:lnTo>
                  <a:pt x="2430458" y="1268411"/>
                </a:lnTo>
                <a:lnTo>
                  <a:pt x="2430459" y="1268411"/>
                </a:lnTo>
                <a:lnTo>
                  <a:pt x="2430459" y="1263650"/>
                </a:lnTo>
                <a:close/>
                <a:moveTo>
                  <a:pt x="1" y="0"/>
                </a:moveTo>
                <a:lnTo>
                  <a:pt x="752476" y="0"/>
                </a:lnTo>
                <a:lnTo>
                  <a:pt x="2419346" y="0"/>
                </a:lnTo>
                <a:lnTo>
                  <a:pt x="2420934" y="0"/>
                </a:lnTo>
                <a:lnTo>
                  <a:pt x="4024309" y="0"/>
                </a:lnTo>
                <a:lnTo>
                  <a:pt x="4025897" y="0"/>
                </a:lnTo>
                <a:lnTo>
                  <a:pt x="5664197" y="0"/>
                </a:lnTo>
                <a:lnTo>
                  <a:pt x="5664197" y="1268412"/>
                </a:lnTo>
                <a:lnTo>
                  <a:pt x="5664197" y="1270001"/>
                </a:lnTo>
                <a:lnTo>
                  <a:pt x="5664197" y="2852734"/>
                </a:lnTo>
                <a:lnTo>
                  <a:pt x="4032247" y="2852734"/>
                </a:lnTo>
                <a:lnTo>
                  <a:pt x="4030659" y="2852734"/>
                </a:lnTo>
                <a:lnTo>
                  <a:pt x="4024309" y="2852734"/>
                </a:lnTo>
                <a:lnTo>
                  <a:pt x="4024309" y="2852735"/>
                </a:lnTo>
                <a:lnTo>
                  <a:pt x="4030659" y="2852735"/>
                </a:lnTo>
                <a:lnTo>
                  <a:pt x="4030659" y="2886072"/>
                </a:lnTo>
                <a:lnTo>
                  <a:pt x="4030659" y="4346572"/>
                </a:lnTo>
                <a:lnTo>
                  <a:pt x="4024332" y="4346572"/>
                </a:lnTo>
                <a:lnTo>
                  <a:pt x="5664196" y="4386259"/>
                </a:lnTo>
                <a:lnTo>
                  <a:pt x="5646734" y="5924546"/>
                </a:lnTo>
                <a:lnTo>
                  <a:pt x="5640384" y="6200771"/>
                </a:lnTo>
                <a:lnTo>
                  <a:pt x="5589584" y="6200771"/>
                </a:lnTo>
                <a:lnTo>
                  <a:pt x="4019546" y="5130796"/>
                </a:lnTo>
                <a:lnTo>
                  <a:pt x="2962271" y="4364034"/>
                </a:lnTo>
                <a:lnTo>
                  <a:pt x="2401884" y="4014784"/>
                </a:lnTo>
                <a:lnTo>
                  <a:pt x="754062" y="2853853"/>
                </a:lnTo>
                <a:lnTo>
                  <a:pt x="754062" y="2854322"/>
                </a:lnTo>
                <a:lnTo>
                  <a:pt x="754060" y="2854322"/>
                </a:lnTo>
                <a:lnTo>
                  <a:pt x="752474" y="2854322"/>
                </a:lnTo>
                <a:lnTo>
                  <a:pt x="752472" y="2854322"/>
                </a:lnTo>
                <a:lnTo>
                  <a:pt x="752472" y="2852734"/>
                </a:lnTo>
                <a:lnTo>
                  <a:pt x="752473" y="2852734"/>
                </a:lnTo>
                <a:lnTo>
                  <a:pt x="0" y="2344734"/>
                </a:lnTo>
                <a:lnTo>
                  <a:pt x="0" y="1268412"/>
                </a:lnTo>
                <a:lnTo>
                  <a:pt x="1" y="12684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1463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186B0284-BDEC-4A47-8D86-6B991500CA75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-1" y="-10447"/>
            <a:ext cx="4191000" cy="6868446"/>
          </a:xfrm>
          <a:custGeom>
            <a:avLst/>
            <a:gdLst>
              <a:gd name="connsiteX0" fmla="*/ 0 w 4191000"/>
              <a:gd name="connsiteY0" fmla="*/ 5873143 h 6868446"/>
              <a:gd name="connsiteX1" fmla="*/ 706057 w 4191000"/>
              <a:gd name="connsiteY1" fmla="*/ 6572199 h 6868446"/>
              <a:gd name="connsiteX2" fmla="*/ 408088 w 4191000"/>
              <a:gd name="connsiteY2" fmla="*/ 6865671 h 6868446"/>
              <a:gd name="connsiteX3" fmla="*/ 0 w 4191000"/>
              <a:gd name="connsiteY3" fmla="*/ 6865671 h 6868446"/>
              <a:gd name="connsiteX4" fmla="*/ 2017769 w 4191000"/>
              <a:gd name="connsiteY4" fmla="*/ 5516499 h 6868446"/>
              <a:gd name="connsiteX5" fmla="*/ 3063899 w 4191000"/>
              <a:gd name="connsiteY5" fmla="*/ 6561785 h 6868446"/>
              <a:gd name="connsiteX6" fmla="*/ 2759453 w 4191000"/>
              <a:gd name="connsiteY6" fmla="*/ 6868446 h 6868446"/>
              <a:gd name="connsiteX7" fmla="*/ 1276085 w 4191000"/>
              <a:gd name="connsiteY7" fmla="*/ 6868446 h 6868446"/>
              <a:gd name="connsiteX8" fmla="*/ 971638 w 4191000"/>
              <a:gd name="connsiteY8" fmla="*/ 6561785 h 6868446"/>
              <a:gd name="connsiteX9" fmla="*/ 3138392 w 4191000"/>
              <a:gd name="connsiteY9" fmla="*/ 4446575 h 6868446"/>
              <a:gd name="connsiteX10" fmla="*/ 4191000 w 4191000"/>
              <a:gd name="connsiteY10" fmla="*/ 5481969 h 6868446"/>
              <a:gd name="connsiteX11" fmla="*/ 3138392 w 4191000"/>
              <a:gd name="connsiteY11" fmla="*/ 6523957 h 6868446"/>
              <a:gd name="connsiteX12" fmla="*/ 2092261 w 4191000"/>
              <a:gd name="connsiteY12" fmla="*/ 5481969 h 6868446"/>
              <a:gd name="connsiteX13" fmla="*/ 816177 w 4191000"/>
              <a:gd name="connsiteY13" fmla="*/ 4446575 h 6868446"/>
              <a:gd name="connsiteX14" fmla="*/ 1868785 w 4191000"/>
              <a:gd name="connsiteY14" fmla="*/ 5481969 h 6868446"/>
              <a:gd name="connsiteX15" fmla="*/ 816177 w 4191000"/>
              <a:gd name="connsiteY15" fmla="*/ 6523957 h 6868446"/>
              <a:gd name="connsiteX16" fmla="*/ 0 w 4191000"/>
              <a:gd name="connsiteY16" fmla="*/ 5716086 h 6868446"/>
              <a:gd name="connsiteX17" fmla="*/ 0 w 4191000"/>
              <a:gd name="connsiteY17" fmla="*/ 5254446 h 6868446"/>
              <a:gd name="connsiteX18" fmla="*/ 0 w 4191000"/>
              <a:gd name="connsiteY18" fmla="*/ 3697298 h 6868446"/>
              <a:gd name="connsiteX19" fmla="*/ 706057 w 4191000"/>
              <a:gd name="connsiteY19" fmla="*/ 4399651 h 6868446"/>
              <a:gd name="connsiteX20" fmla="*/ 0 w 4191000"/>
              <a:gd name="connsiteY20" fmla="*/ 5098707 h 6868446"/>
              <a:gd name="connsiteX21" fmla="*/ 1982144 w 4191000"/>
              <a:gd name="connsiteY21" fmla="*/ 3360289 h 6868446"/>
              <a:gd name="connsiteX22" fmla="*/ 3028274 w 4191000"/>
              <a:gd name="connsiteY22" fmla="*/ 4402278 h 6868446"/>
              <a:gd name="connsiteX23" fmla="*/ 1982144 w 4191000"/>
              <a:gd name="connsiteY23" fmla="*/ 5440969 h 6868446"/>
              <a:gd name="connsiteX24" fmla="*/ 936014 w 4191000"/>
              <a:gd name="connsiteY24" fmla="*/ 4402278 h 6868446"/>
              <a:gd name="connsiteX25" fmla="*/ 3138392 w 4191000"/>
              <a:gd name="connsiteY25" fmla="*/ 2287091 h 6868446"/>
              <a:gd name="connsiteX26" fmla="*/ 4191000 w 4191000"/>
              <a:gd name="connsiteY26" fmla="*/ 3325782 h 6868446"/>
              <a:gd name="connsiteX27" fmla="*/ 3138392 w 4191000"/>
              <a:gd name="connsiteY27" fmla="*/ 4367771 h 6868446"/>
              <a:gd name="connsiteX28" fmla="*/ 2092261 w 4191000"/>
              <a:gd name="connsiteY28" fmla="*/ 3325782 h 6868446"/>
              <a:gd name="connsiteX29" fmla="*/ 816177 w 4191000"/>
              <a:gd name="connsiteY29" fmla="*/ 2287091 h 6868446"/>
              <a:gd name="connsiteX30" fmla="*/ 1868785 w 4191000"/>
              <a:gd name="connsiteY30" fmla="*/ 3325782 h 6868446"/>
              <a:gd name="connsiteX31" fmla="*/ 816177 w 4191000"/>
              <a:gd name="connsiteY31" fmla="*/ 4367771 h 6868446"/>
              <a:gd name="connsiteX32" fmla="*/ 1 w 4191000"/>
              <a:gd name="connsiteY32" fmla="*/ 3556603 h 6868446"/>
              <a:gd name="connsiteX33" fmla="*/ 1 w 4191000"/>
              <a:gd name="connsiteY33" fmla="*/ 3098261 h 6868446"/>
              <a:gd name="connsiteX34" fmla="*/ 0 w 4191000"/>
              <a:gd name="connsiteY34" fmla="*/ 1547632 h 6868446"/>
              <a:gd name="connsiteX35" fmla="*/ 706057 w 4191000"/>
              <a:gd name="connsiteY35" fmla="*/ 2243390 h 6868446"/>
              <a:gd name="connsiteX36" fmla="*/ 0 w 4191000"/>
              <a:gd name="connsiteY36" fmla="*/ 2942446 h 6868446"/>
              <a:gd name="connsiteX37" fmla="*/ 1982144 w 4191000"/>
              <a:gd name="connsiteY37" fmla="*/ 1204076 h 6868446"/>
              <a:gd name="connsiteX38" fmla="*/ 3028274 w 4191000"/>
              <a:gd name="connsiteY38" fmla="*/ 2246064 h 6868446"/>
              <a:gd name="connsiteX39" fmla="*/ 1982144 w 4191000"/>
              <a:gd name="connsiteY39" fmla="*/ 3288052 h 6868446"/>
              <a:gd name="connsiteX40" fmla="*/ 936014 w 4191000"/>
              <a:gd name="connsiteY40" fmla="*/ 2246064 h 6868446"/>
              <a:gd name="connsiteX41" fmla="*/ 816177 w 4191000"/>
              <a:gd name="connsiteY41" fmla="*/ 130878 h 6868446"/>
              <a:gd name="connsiteX42" fmla="*/ 1868785 w 4191000"/>
              <a:gd name="connsiteY42" fmla="*/ 1172867 h 6868446"/>
              <a:gd name="connsiteX43" fmla="*/ 816177 w 4191000"/>
              <a:gd name="connsiteY43" fmla="*/ 2211558 h 6868446"/>
              <a:gd name="connsiteX44" fmla="*/ 0 w 4191000"/>
              <a:gd name="connsiteY44" fmla="*/ 1400390 h 6868446"/>
              <a:gd name="connsiteX45" fmla="*/ 0 w 4191000"/>
              <a:gd name="connsiteY45" fmla="*/ 942047 h 6868446"/>
              <a:gd name="connsiteX46" fmla="*/ 1 w 4191000"/>
              <a:gd name="connsiteY46" fmla="*/ 1 h 6868446"/>
              <a:gd name="connsiteX47" fmla="*/ 625088 w 4191000"/>
              <a:gd name="connsiteY47" fmla="*/ 1 h 6868446"/>
              <a:gd name="connsiteX48" fmla="*/ 706058 w 4191000"/>
              <a:gd name="connsiteY48" fmla="*/ 82437 h 6868446"/>
              <a:gd name="connsiteX49" fmla="*/ 1 w 4191000"/>
              <a:gd name="connsiteY49" fmla="*/ 778195 h 6868446"/>
              <a:gd name="connsiteX50" fmla="*/ 1013745 w 4191000"/>
              <a:gd name="connsiteY50" fmla="*/ 0 h 6868446"/>
              <a:gd name="connsiteX51" fmla="*/ 2947304 w 4191000"/>
              <a:gd name="connsiteY51" fmla="*/ 0 h 6868446"/>
              <a:gd name="connsiteX52" fmla="*/ 3028274 w 4191000"/>
              <a:gd name="connsiteY52" fmla="*/ 82436 h 6868446"/>
              <a:gd name="connsiteX53" fmla="*/ 1982144 w 4191000"/>
              <a:gd name="connsiteY53" fmla="*/ 1124425 h 6868446"/>
              <a:gd name="connsiteX54" fmla="*/ 936014 w 4191000"/>
              <a:gd name="connsiteY54" fmla="*/ 82436 h 6868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191000" h="6868446">
                <a:moveTo>
                  <a:pt x="0" y="5873143"/>
                </a:moveTo>
                <a:lnTo>
                  <a:pt x="706057" y="6572199"/>
                </a:lnTo>
                <a:lnTo>
                  <a:pt x="408088" y="6865671"/>
                </a:lnTo>
                <a:lnTo>
                  <a:pt x="0" y="6865671"/>
                </a:lnTo>
                <a:close/>
                <a:moveTo>
                  <a:pt x="2017769" y="5516499"/>
                </a:moveTo>
                <a:lnTo>
                  <a:pt x="3063899" y="6561785"/>
                </a:lnTo>
                <a:lnTo>
                  <a:pt x="2759453" y="6868446"/>
                </a:lnTo>
                <a:lnTo>
                  <a:pt x="1276085" y="6868446"/>
                </a:lnTo>
                <a:lnTo>
                  <a:pt x="971638" y="6561785"/>
                </a:lnTo>
                <a:close/>
                <a:moveTo>
                  <a:pt x="3138392" y="4446575"/>
                </a:moveTo>
                <a:lnTo>
                  <a:pt x="4191000" y="5481969"/>
                </a:lnTo>
                <a:lnTo>
                  <a:pt x="3138392" y="6523957"/>
                </a:lnTo>
                <a:lnTo>
                  <a:pt x="2092261" y="5481969"/>
                </a:lnTo>
                <a:close/>
                <a:moveTo>
                  <a:pt x="816177" y="4446575"/>
                </a:moveTo>
                <a:lnTo>
                  <a:pt x="1868785" y="5481969"/>
                </a:lnTo>
                <a:lnTo>
                  <a:pt x="816177" y="6523957"/>
                </a:lnTo>
                <a:lnTo>
                  <a:pt x="0" y="5716086"/>
                </a:lnTo>
                <a:lnTo>
                  <a:pt x="0" y="5254446"/>
                </a:lnTo>
                <a:close/>
                <a:moveTo>
                  <a:pt x="0" y="3697298"/>
                </a:moveTo>
                <a:lnTo>
                  <a:pt x="706057" y="4399651"/>
                </a:lnTo>
                <a:lnTo>
                  <a:pt x="0" y="5098707"/>
                </a:lnTo>
                <a:close/>
                <a:moveTo>
                  <a:pt x="1982144" y="3360289"/>
                </a:moveTo>
                <a:lnTo>
                  <a:pt x="3028274" y="4402278"/>
                </a:lnTo>
                <a:lnTo>
                  <a:pt x="1982144" y="5440969"/>
                </a:lnTo>
                <a:lnTo>
                  <a:pt x="936014" y="4402278"/>
                </a:lnTo>
                <a:close/>
                <a:moveTo>
                  <a:pt x="3138392" y="2287091"/>
                </a:moveTo>
                <a:lnTo>
                  <a:pt x="4191000" y="3325782"/>
                </a:lnTo>
                <a:lnTo>
                  <a:pt x="3138392" y="4367771"/>
                </a:lnTo>
                <a:lnTo>
                  <a:pt x="2092261" y="3325782"/>
                </a:lnTo>
                <a:close/>
                <a:moveTo>
                  <a:pt x="816177" y="2287091"/>
                </a:moveTo>
                <a:lnTo>
                  <a:pt x="1868785" y="3325782"/>
                </a:lnTo>
                <a:lnTo>
                  <a:pt x="816177" y="4367771"/>
                </a:lnTo>
                <a:lnTo>
                  <a:pt x="1" y="3556603"/>
                </a:lnTo>
                <a:lnTo>
                  <a:pt x="1" y="3098261"/>
                </a:lnTo>
                <a:close/>
                <a:moveTo>
                  <a:pt x="0" y="1547632"/>
                </a:moveTo>
                <a:lnTo>
                  <a:pt x="706057" y="2243390"/>
                </a:lnTo>
                <a:lnTo>
                  <a:pt x="0" y="2942446"/>
                </a:lnTo>
                <a:close/>
                <a:moveTo>
                  <a:pt x="1982144" y="1204076"/>
                </a:moveTo>
                <a:lnTo>
                  <a:pt x="3028274" y="2246064"/>
                </a:lnTo>
                <a:lnTo>
                  <a:pt x="1982144" y="3288052"/>
                </a:lnTo>
                <a:lnTo>
                  <a:pt x="936014" y="2246064"/>
                </a:lnTo>
                <a:close/>
                <a:moveTo>
                  <a:pt x="816177" y="130878"/>
                </a:moveTo>
                <a:lnTo>
                  <a:pt x="1868785" y="1172867"/>
                </a:lnTo>
                <a:lnTo>
                  <a:pt x="816177" y="2211558"/>
                </a:lnTo>
                <a:lnTo>
                  <a:pt x="0" y="1400390"/>
                </a:lnTo>
                <a:lnTo>
                  <a:pt x="0" y="942047"/>
                </a:lnTo>
                <a:close/>
                <a:moveTo>
                  <a:pt x="1" y="1"/>
                </a:moveTo>
                <a:lnTo>
                  <a:pt x="625088" y="1"/>
                </a:lnTo>
                <a:lnTo>
                  <a:pt x="706058" y="82437"/>
                </a:lnTo>
                <a:lnTo>
                  <a:pt x="1" y="778195"/>
                </a:lnTo>
                <a:close/>
                <a:moveTo>
                  <a:pt x="1013745" y="0"/>
                </a:moveTo>
                <a:lnTo>
                  <a:pt x="2947304" y="0"/>
                </a:lnTo>
                <a:lnTo>
                  <a:pt x="3028274" y="82436"/>
                </a:lnTo>
                <a:lnTo>
                  <a:pt x="1982144" y="1124425"/>
                </a:lnTo>
                <a:lnTo>
                  <a:pt x="936014" y="824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4119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C22BD03-CA91-44B3-AF30-9B3EA4E3C2E9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1139717" y="1952625"/>
            <a:ext cx="2133600" cy="2952750"/>
          </a:xfrm>
          <a:custGeom>
            <a:avLst/>
            <a:gdLst>
              <a:gd name="connsiteX0" fmla="*/ 0 w 2133600"/>
              <a:gd name="connsiteY0" fmla="*/ 0 h 2952750"/>
              <a:gd name="connsiteX1" fmla="*/ 2133600 w 2133600"/>
              <a:gd name="connsiteY1" fmla="*/ 0 h 2952750"/>
              <a:gd name="connsiteX2" fmla="*/ 2133600 w 2133600"/>
              <a:gd name="connsiteY2" fmla="*/ 2952750 h 2952750"/>
              <a:gd name="connsiteX3" fmla="*/ 0 w 2133600"/>
              <a:gd name="connsiteY3" fmla="*/ 2952750 h 295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3600" h="2952750">
                <a:moveTo>
                  <a:pt x="0" y="0"/>
                </a:moveTo>
                <a:lnTo>
                  <a:pt x="2133600" y="0"/>
                </a:lnTo>
                <a:lnTo>
                  <a:pt x="2133600" y="2952750"/>
                </a:lnTo>
                <a:lnTo>
                  <a:pt x="0" y="29527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D9B0CDD-9040-4352-9206-93E55A0F2178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3732706" y="1952625"/>
            <a:ext cx="2133600" cy="2952750"/>
          </a:xfrm>
          <a:custGeom>
            <a:avLst/>
            <a:gdLst>
              <a:gd name="connsiteX0" fmla="*/ 0 w 2133600"/>
              <a:gd name="connsiteY0" fmla="*/ 0 h 2952750"/>
              <a:gd name="connsiteX1" fmla="*/ 2133600 w 2133600"/>
              <a:gd name="connsiteY1" fmla="*/ 0 h 2952750"/>
              <a:gd name="connsiteX2" fmla="*/ 2133600 w 2133600"/>
              <a:gd name="connsiteY2" fmla="*/ 2952750 h 2952750"/>
              <a:gd name="connsiteX3" fmla="*/ 0 w 2133600"/>
              <a:gd name="connsiteY3" fmla="*/ 2952750 h 295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3600" h="2952750">
                <a:moveTo>
                  <a:pt x="0" y="0"/>
                </a:moveTo>
                <a:lnTo>
                  <a:pt x="2133600" y="0"/>
                </a:lnTo>
                <a:lnTo>
                  <a:pt x="2133600" y="2952750"/>
                </a:lnTo>
                <a:lnTo>
                  <a:pt x="0" y="29527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FB8EFB1-5BF1-475B-A4A0-681F5BF09FB4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6325695" y="1952625"/>
            <a:ext cx="2133600" cy="2952750"/>
          </a:xfrm>
          <a:custGeom>
            <a:avLst/>
            <a:gdLst>
              <a:gd name="connsiteX0" fmla="*/ 0 w 2133600"/>
              <a:gd name="connsiteY0" fmla="*/ 0 h 2952750"/>
              <a:gd name="connsiteX1" fmla="*/ 2133600 w 2133600"/>
              <a:gd name="connsiteY1" fmla="*/ 0 h 2952750"/>
              <a:gd name="connsiteX2" fmla="*/ 2133600 w 2133600"/>
              <a:gd name="connsiteY2" fmla="*/ 2952750 h 2952750"/>
              <a:gd name="connsiteX3" fmla="*/ 0 w 2133600"/>
              <a:gd name="connsiteY3" fmla="*/ 2952750 h 295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3600" h="2952750">
                <a:moveTo>
                  <a:pt x="0" y="0"/>
                </a:moveTo>
                <a:lnTo>
                  <a:pt x="2133600" y="0"/>
                </a:lnTo>
                <a:lnTo>
                  <a:pt x="2133600" y="2952750"/>
                </a:lnTo>
                <a:lnTo>
                  <a:pt x="0" y="29527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96AD9B6-5144-4274-9975-BE2B67123E8F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8918684" y="1952625"/>
            <a:ext cx="2133600" cy="2952750"/>
          </a:xfrm>
          <a:custGeom>
            <a:avLst/>
            <a:gdLst>
              <a:gd name="connsiteX0" fmla="*/ 0 w 2133600"/>
              <a:gd name="connsiteY0" fmla="*/ 0 h 2952750"/>
              <a:gd name="connsiteX1" fmla="*/ 2133600 w 2133600"/>
              <a:gd name="connsiteY1" fmla="*/ 0 h 2952750"/>
              <a:gd name="connsiteX2" fmla="*/ 2133600 w 2133600"/>
              <a:gd name="connsiteY2" fmla="*/ 2952750 h 2952750"/>
              <a:gd name="connsiteX3" fmla="*/ 0 w 2133600"/>
              <a:gd name="connsiteY3" fmla="*/ 2952750 h 295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3600" h="2952750">
                <a:moveTo>
                  <a:pt x="0" y="0"/>
                </a:moveTo>
                <a:lnTo>
                  <a:pt x="2133600" y="0"/>
                </a:lnTo>
                <a:lnTo>
                  <a:pt x="2133600" y="2952750"/>
                </a:lnTo>
                <a:lnTo>
                  <a:pt x="0" y="29527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674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0C0150F-BD22-4A17-8E1C-8B8FB52B0763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2939709" y="2511986"/>
            <a:ext cx="1810359" cy="2100017"/>
          </a:xfrm>
          <a:custGeom>
            <a:avLst/>
            <a:gdLst>
              <a:gd name="connsiteX0" fmla="*/ 905179 w 1810359"/>
              <a:gd name="connsiteY0" fmla="*/ 0 h 2100017"/>
              <a:gd name="connsiteX1" fmla="*/ 1810359 w 1810359"/>
              <a:gd name="connsiteY1" fmla="*/ 452590 h 2100017"/>
              <a:gd name="connsiteX2" fmla="*/ 1810359 w 1810359"/>
              <a:gd name="connsiteY2" fmla="*/ 1647427 h 2100017"/>
              <a:gd name="connsiteX3" fmla="*/ 905179 w 1810359"/>
              <a:gd name="connsiteY3" fmla="*/ 2100017 h 2100017"/>
              <a:gd name="connsiteX4" fmla="*/ 0 w 1810359"/>
              <a:gd name="connsiteY4" fmla="*/ 1647427 h 2100017"/>
              <a:gd name="connsiteX5" fmla="*/ 0 w 1810359"/>
              <a:gd name="connsiteY5" fmla="*/ 452590 h 2100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0359" h="2100017">
                <a:moveTo>
                  <a:pt x="905179" y="0"/>
                </a:moveTo>
                <a:lnTo>
                  <a:pt x="1810359" y="452590"/>
                </a:lnTo>
                <a:lnTo>
                  <a:pt x="1810359" y="1647427"/>
                </a:lnTo>
                <a:lnTo>
                  <a:pt x="905179" y="2100017"/>
                </a:lnTo>
                <a:lnTo>
                  <a:pt x="0" y="1647427"/>
                </a:lnTo>
                <a:lnTo>
                  <a:pt x="0" y="4525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847466C-8D71-430E-9FA4-DB0632A5CDFF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1988449" y="4241821"/>
            <a:ext cx="1810359" cy="2100017"/>
          </a:xfrm>
          <a:custGeom>
            <a:avLst/>
            <a:gdLst>
              <a:gd name="connsiteX0" fmla="*/ 905179 w 1810359"/>
              <a:gd name="connsiteY0" fmla="*/ 0 h 2100017"/>
              <a:gd name="connsiteX1" fmla="*/ 1810359 w 1810359"/>
              <a:gd name="connsiteY1" fmla="*/ 452590 h 2100017"/>
              <a:gd name="connsiteX2" fmla="*/ 1810359 w 1810359"/>
              <a:gd name="connsiteY2" fmla="*/ 1647427 h 2100017"/>
              <a:gd name="connsiteX3" fmla="*/ 905179 w 1810359"/>
              <a:gd name="connsiteY3" fmla="*/ 2100017 h 2100017"/>
              <a:gd name="connsiteX4" fmla="*/ 0 w 1810359"/>
              <a:gd name="connsiteY4" fmla="*/ 1647427 h 2100017"/>
              <a:gd name="connsiteX5" fmla="*/ 0 w 1810359"/>
              <a:gd name="connsiteY5" fmla="*/ 452590 h 2100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0359" h="2100017">
                <a:moveTo>
                  <a:pt x="905179" y="0"/>
                </a:moveTo>
                <a:lnTo>
                  <a:pt x="1810359" y="452590"/>
                </a:lnTo>
                <a:lnTo>
                  <a:pt x="1810359" y="1647427"/>
                </a:lnTo>
                <a:lnTo>
                  <a:pt x="905179" y="2100017"/>
                </a:lnTo>
                <a:lnTo>
                  <a:pt x="0" y="1647427"/>
                </a:lnTo>
                <a:lnTo>
                  <a:pt x="0" y="4525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A5480E3-E40E-4409-A1A0-73D2A706DB5A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1037187" y="2511986"/>
            <a:ext cx="1810359" cy="2100017"/>
          </a:xfrm>
          <a:custGeom>
            <a:avLst/>
            <a:gdLst>
              <a:gd name="connsiteX0" fmla="*/ 905179 w 1810359"/>
              <a:gd name="connsiteY0" fmla="*/ 0 h 2100017"/>
              <a:gd name="connsiteX1" fmla="*/ 1810359 w 1810359"/>
              <a:gd name="connsiteY1" fmla="*/ 452590 h 2100017"/>
              <a:gd name="connsiteX2" fmla="*/ 1810359 w 1810359"/>
              <a:gd name="connsiteY2" fmla="*/ 1647427 h 2100017"/>
              <a:gd name="connsiteX3" fmla="*/ 905179 w 1810359"/>
              <a:gd name="connsiteY3" fmla="*/ 2100017 h 2100017"/>
              <a:gd name="connsiteX4" fmla="*/ 0 w 1810359"/>
              <a:gd name="connsiteY4" fmla="*/ 1647427 h 2100017"/>
              <a:gd name="connsiteX5" fmla="*/ 0 w 1810359"/>
              <a:gd name="connsiteY5" fmla="*/ 452590 h 2100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0359" h="2100017">
                <a:moveTo>
                  <a:pt x="905179" y="0"/>
                </a:moveTo>
                <a:lnTo>
                  <a:pt x="1810359" y="452590"/>
                </a:lnTo>
                <a:lnTo>
                  <a:pt x="1810359" y="1647427"/>
                </a:lnTo>
                <a:lnTo>
                  <a:pt x="905179" y="2100017"/>
                </a:lnTo>
                <a:lnTo>
                  <a:pt x="0" y="1647427"/>
                </a:lnTo>
                <a:lnTo>
                  <a:pt x="0" y="4525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386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0DB3386-554E-48AD-874D-7B2CE26F3590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2743200" y="2226493"/>
            <a:ext cx="6705600" cy="2405014"/>
          </a:xfrm>
          <a:custGeom>
            <a:avLst/>
            <a:gdLst>
              <a:gd name="connsiteX0" fmla="*/ 0 w 6705600"/>
              <a:gd name="connsiteY0" fmla="*/ 0 h 2405014"/>
              <a:gd name="connsiteX1" fmla="*/ 6705600 w 6705600"/>
              <a:gd name="connsiteY1" fmla="*/ 0 h 2405014"/>
              <a:gd name="connsiteX2" fmla="*/ 6705600 w 6705600"/>
              <a:gd name="connsiteY2" fmla="*/ 2405014 h 2405014"/>
              <a:gd name="connsiteX3" fmla="*/ 0 w 6705600"/>
              <a:gd name="connsiteY3" fmla="*/ 2405014 h 2405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05600" h="2405014">
                <a:moveTo>
                  <a:pt x="0" y="0"/>
                </a:moveTo>
                <a:lnTo>
                  <a:pt x="6705600" y="0"/>
                </a:lnTo>
                <a:lnTo>
                  <a:pt x="6705600" y="2405014"/>
                </a:lnTo>
                <a:lnTo>
                  <a:pt x="0" y="24050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50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4AE06B76-A4FD-4788-82C1-333ED26A12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6917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1F9D2DB9-2836-4A37-BBF2-DB28F46C144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300139" y="2187372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1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08E6B6-BC12-49AF-98D3-0D6A06EF384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025103" y="1694155"/>
            <a:ext cx="2141794" cy="2141794"/>
          </a:xfrm>
          <a:custGeom>
            <a:avLst/>
            <a:gdLst>
              <a:gd name="connsiteX0" fmla="*/ 1070897 w 2141794"/>
              <a:gd name="connsiteY0" fmla="*/ 0 h 2141794"/>
              <a:gd name="connsiteX1" fmla="*/ 2141794 w 2141794"/>
              <a:gd name="connsiteY1" fmla="*/ 1070897 h 2141794"/>
              <a:gd name="connsiteX2" fmla="*/ 1070897 w 2141794"/>
              <a:gd name="connsiteY2" fmla="*/ 2141794 h 2141794"/>
              <a:gd name="connsiteX3" fmla="*/ 0 w 2141794"/>
              <a:gd name="connsiteY3" fmla="*/ 1070897 h 2141794"/>
              <a:gd name="connsiteX4" fmla="*/ 1070897 w 2141794"/>
              <a:gd name="connsiteY4" fmla="*/ 0 h 21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1794" h="2141794">
                <a:moveTo>
                  <a:pt x="1070897" y="0"/>
                </a:moveTo>
                <a:cubicBezTo>
                  <a:pt x="1662337" y="0"/>
                  <a:pt x="2141794" y="479457"/>
                  <a:pt x="2141794" y="1070897"/>
                </a:cubicBezTo>
                <a:cubicBezTo>
                  <a:pt x="2141794" y="1662337"/>
                  <a:pt x="1662337" y="2141794"/>
                  <a:pt x="1070897" y="2141794"/>
                </a:cubicBezTo>
                <a:cubicBezTo>
                  <a:pt x="479457" y="2141794"/>
                  <a:pt x="0" y="1662337"/>
                  <a:pt x="0" y="1070897"/>
                </a:cubicBezTo>
                <a:cubicBezTo>
                  <a:pt x="0" y="479457"/>
                  <a:pt x="479457" y="0"/>
                  <a:pt x="10708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83" r:id="rId5"/>
    <p:sldLayoutId id="2147483713" r:id="rId6"/>
    <p:sldLayoutId id="2147483717" r:id="rId7"/>
    <p:sldLayoutId id="2147483721" r:id="rId8"/>
    <p:sldLayoutId id="2147483723" r:id="rId9"/>
    <p:sldLayoutId id="2147483726" r:id="rId10"/>
    <p:sldLayoutId id="2147483750" r:id="rId11"/>
    <p:sldLayoutId id="2147483748" r:id="rId12"/>
    <p:sldLayoutId id="2147483749" r:id="rId13"/>
    <p:sldLayoutId id="2147483751" r:id="rId14"/>
    <p:sldLayoutId id="2147483752" r:id="rId15"/>
    <p:sldLayoutId id="2147483753" r:id="rId16"/>
    <p:sldLayoutId id="2147483754" r:id="rId17"/>
    <p:sldLayoutId id="2147483755" r:id="rId18"/>
    <p:sldLayoutId id="2147483756" r:id="rId19"/>
    <p:sldLayoutId id="2147483757" r:id="rId20"/>
    <p:sldLayoutId id="2147483758" r:id="rId21"/>
    <p:sldLayoutId id="2147483759" r:id="rId22"/>
    <p:sldLayoutId id="2147483760" r:id="rId23"/>
    <p:sldLayoutId id="2147483761" r:id="rId24"/>
    <p:sldLayoutId id="2147483762" r:id="rId25"/>
    <p:sldLayoutId id="2147483763" r:id="rId26"/>
    <p:sldLayoutId id="2147483764" r:id="rId27"/>
    <p:sldLayoutId id="2147483765" r:id="rId28"/>
    <p:sldLayoutId id="2147483766" r:id="rId29"/>
    <p:sldLayoutId id="2147483767" r:id="rId30"/>
    <p:sldLayoutId id="2147483768" r:id="rId31"/>
    <p:sldLayoutId id="2147483769" r:id="rId32"/>
    <p:sldLayoutId id="2147483770" r:id="rId33"/>
    <p:sldLayoutId id="2147483771" r:id="rId34"/>
    <p:sldLayoutId id="2147483772" r:id="rId35"/>
    <p:sldLayoutId id="2147483773" r:id="rId36"/>
    <p:sldLayoutId id="2147483774" r:id="rId37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6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7A078E9-AB34-4E72-BACD-D15CC2731A0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B45D0DE-8929-4AB8-83D4-1C1ECE4BB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4914" y="2528684"/>
            <a:ext cx="3222172" cy="1800632"/>
          </a:xfrm>
          <a:prstGeom prst="rect">
            <a:avLst/>
          </a:prstGeom>
        </p:spPr>
      </p:pic>
      <p:sp>
        <p:nvSpPr>
          <p:cNvPr id="25" name="Freeform 5">
            <a:extLst>
              <a:ext uri="{FF2B5EF4-FFF2-40B4-BE49-F238E27FC236}">
                <a16:creationId xmlns:a16="http://schemas.microsoft.com/office/drawing/2014/main" id="{C3759FE5-42E8-4327-AC99-44C7831EC848}"/>
              </a:ext>
            </a:extLst>
          </p:cNvPr>
          <p:cNvSpPr>
            <a:spLocks noEditPoints="1"/>
          </p:cNvSpPr>
          <p:nvPr/>
        </p:nvSpPr>
        <p:spPr bwMode="auto">
          <a:xfrm>
            <a:off x="0" y="2346326"/>
            <a:ext cx="4211336" cy="4511674"/>
          </a:xfrm>
          <a:custGeom>
            <a:avLst/>
            <a:gdLst>
              <a:gd name="T0" fmla="*/ 3645 w 3689"/>
              <a:gd name="T1" fmla="*/ 149 h 3959"/>
              <a:gd name="T2" fmla="*/ 1166 w 3689"/>
              <a:gd name="T3" fmla="*/ 1584 h 3959"/>
              <a:gd name="T4" fmla="*/ 533 w 3689"/>
              <a:gd name="T5" fmla="*/ 1766 h 3959"/>
              <a:gd name="T6" fmla="*/ 87 w 3689"/>
              <a:gd name="T7" fmla="*/ 2316 h 3959"/>
              <a:gd name="T8" fmla="*/ 114 w 3689"/>
              <a:gd name="T9" fmla="*/ 2352 h 3959"/>
              <a:gd name="T10" fmla="*/ 825 w 3689"/>
              <a:gd name="T11" fmla="*/ 2876 h 3959"/>
              <a:gd name="T12" fmla="*/ 632 w 3689"/>
              <a:gd name="T13" fmla="*/ 3166 h 3959"/>
              <a:gd name="T14" fmla="*/ 845 w 3689"/>
              <a:gd name="T15" fmla="*/ 3353 h 3959"/>
              <a:gd name="T16" fmla="*/ 1089 w 3689"/>
              <a:gd name="T17" fmla="*/ 3104 h 3959"/>
              <a:gd name="T18" fmla="*/ 1713 w 3689"/>
              <a:gd name="T19" fmla="*/ 3731 h 3959"/>
              <a:gd name="T20" fmla="*/ 1774 w 3689"/>
              <a:gd name="T21" fmla="*/ 3745 h 3959"/>
              <a:gd name="T22" fmla="*/ 2280 w 3689"/>
              <a:gd name="T23" fmla="*/ 3254 h 3959"/>
              <a:gd name="T24" fmla="*/ 2797 w 3689"/>
              <a:gd name="T25" fmla="*/ 2229 h 3959"/>
              <a:gd name="T26" fmla="*/ 3675 w 3689"/>
              <a:gd name="T27" fmla="*/ 177 h 3959"/>
              <a:gd name="T28" fmla="*/ 1835 w 3689"/>
              <a:gd name="T29" fmla="*/ 1640 h 3959"/>
              <a:gd name="T30" fmla="*/ 2589 w 3689"/>
              <a:gd name="T31" fmla="*/ 1640 h 3959"/>
              <a:gd name="T32" fmla="*/ 21 w 3689"/>
              <a:gd name="T33" fmla="*/ 3516 h 3959"/>
              <a:gd name="T34" fmla="*/ 634 w 3689"/>
              <a:gd name="T35" fmla="*/ 2914 h 3959"/>
              <a:gd name="T36" fmla="*/ 620 w 3689"/>
              <a:gd name="T37" fmla="*/ 2859 h 3959"/>
              <a:gd name="T38" fmla="*/ 397 w 3689"/>
              <a:gd name="T39" fmla="*/ 2722 h 3959"/>
              <a:gd name="T40" fmla="*/ 1 w 3689"/>
              <a:gd name="T41" fmla="*/ 3143 h 3959"/>
              <a:gd name="T42" fmla="*/ 21 w 3689"/>
              <a:gd name="T43" fmla="*/ 3516 h 3959"/>
              <a:gd name="T44" fmla="*/ 715 w 3689"/>
              <a:gd name="T45" fmla="*/ 3488 h 3959"/>
              <a:gd name="T46" fmla="*/ 512 w 3689"/>
              <a:gd name="T47" fmla="*/ 3316 h 3959"/>
              <a:gd name="T48" fmla="*/ 10 w 3689"/>
              <a:gd name="T49" fmla="*/ 3761 h 3959"/>
              <a:gd name="T50" fmla="*/ 0 w 3689"/>
              <a:gd name="T51" fmla="*/ 3926 h 3959"/>
              <a:gd name="T52" fmla="*/ 192 w 3689"/>
              <a:gd name="T53" fmla="*/ 3959 h 3959"/>
              <a:gd name="T54" fmla="*/ 694 w 3689"/>
              <a:gd name="T55" fmla="*/ 3512 h 3959"/>
              <a:gd name="T56" fmla="*/ 957 w 3689"/>
              <a:gd name="T57" fmla="*/ 3453 h 3959"/>
              <a:gd name="T58" fmla="*/ 905 w 3689"/>
              <a:gd name="T59" fmla="*/ 3448 h 3959"/>
              <a:gd name="T60" fmla="*/ 446 w 3689"/>
              <a:gd name="T61" fmla="*/ 3926 h 3959"/>
              <a:gd name="T62" fmla="*/ 479 w 3689"/>
              <a:gd name="T63" fmla="*/ 3959 h 3959"/>
              <a:gd name="T64" fmla="*/ 827 w 3689"/>
              <a:gd name="T65" fmla="*/ 3949 h 3959"/>
              <a:gd name="T66" fmla="*/ 1080 w 3689"/>
              <a:gd name="T67" fmla="*/ 3647 h 3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89" h="3959">
                <a:moveTo>
                  <a:pt x="3675" y="177"/>
                </a:moveTo>
                <a:cubicBezTo>
                  <a:pt x="3672" y="163"/>
                  <a:pt x="3660" y="151"/>
                  <a:pt x="3645" y="149"/>
                </a:cubicBezTo>
                <a:cubicBezTo>
                  <a:pt x="3606" y="142"/>
                  <a:pt x="2687" y="0"/>
                  <a:pt x="1490" y="1197"/>
                </a:cubicBezTo>
                <a:cubicBezTo>
                  <a:pt x="1489" y="1198"/>
                  <a:pt x="1333" y="1359"/>
                  <a:pt x="1166" y="1584"/>
                </a:cubicBezTo>
                <a:cubicBezTo>
                  <a:pt x="552" y="1754"/>
                  <a:pt x="552" y="1754"/>
                  <a:pt x="552" y="1754"/>
                </a:cubicBezTo>
                <a:cubicBezTo>
                  <a:pt x="544" y="1756"/>
                  <a:pt x="538" y="1761"/>
                  <a:pt x="533" y="1766"/>
                </a:cubicBezTo>
                <a:cubicBezTo>
                  <a:pt x="96" y="2292"/>
                  <a:pt x="96" y="2292"/>
                  <a:pt x="96" y="2292"/>
                </a:cubicBezTo>
                <a:cubicBezTo>
                  <a:pt x="90" y="2299"/>
                  <a:pt x="87" y="2307"/>
                  <a:pt x="87" y="2316"/>
                </a:cubicBezTo>
                <a:cubicBezTo>
                  <a:pt x="87" y="2320"/>
                  <a:pt x="88" y="2323"/>
                  <a:pt x="89" y="2327"/>
                </a:cubicBezTo>
                <a:cubicBezTo>
                  <a:pt x="93" y="2339"/>
                  <a:pt x="102" y="2348"/>
                  <a:pt x="114" y="2352"/>
                </a:cubicBezTo>
                <a:cubicBezTo>
                  <a:pt x="735" y="2532"/>
                  <a:pt x="735" y="2532"/>
                  <a:pt x="735" y="2532"/>
                </a:cubicBezTo>
                <a:cubicBezTo>
                  <a:pt x="729" y="2664"/>
                  <a:pt x="759" y="2780"/>
                  <a:pt x="825" y="2876"/>
                </a:cubicBezTo>
                <a:cubicBezTo>
                  <a:pt x="629" y="3115"/>
                  <a:pt x="629" y="3115"/>
                  <a:pt x="629" y="3115"/>
                </a:cubicBezTo>
                <a:cubicBezTo>
                  <a:pt x="616" y="3130"/>
                  <a:pt x="617" y="3152"/>
                  <a:pt x="632" y="3166"/>
                </a:cubicBezTo>
                <a:cubicBezTo>
                  <a:pt x="819" y="3343"/>
                  <a:pt x="819" y="3343"/>
                  <a:pt x="819" y="3343"/>
                </a:cubicBezTo>
                <a:cubicBezTo>
                  <a:pt x="826" y="3350"/>
                  <a:pt x="835" y="3354"/>
                  <a:pt x="845" y="3353"/>
                </a:cubicBezTo>
                <a:cubicBezTo>
                  <a:pt x="856" y="3353"/>
                  <a:pt x="865" y="3349"/>
                  <a:pt x="872" y="3341"/>
                </a:cubicBezTo>
                <a:cubicBezTo>
                  <a:pt x="1089" y="3104"/>
                  <a:pt x="1089" y="3104"/>
                  <a:pt x="1089" y="3104"/>
                </a:cubicBezTo>
                <a:cubicBezTo>
                  <a:pt x="1144" y="3125"/>
                  <a:pt x="1282" y="3161"/>
                  <a:pt x="1491" y="3122"/>
                </a:cubicBezTo>
                <a:cubicBezTo>
                  <a:pt x="1713" y="3731"/>
                  <a:pt x="1713" y="3731"/>
                  <a:pt x="1713" y="3731"/>
                </a:cubicBezTo>
                <a:cubicBezTo>
                  <a:pt x="1717" y="3743"/>
                  <a:pt x="1727" y="3752"/>
                  <a:pt x="1740" y="3755"/>
                </a:cubicBezTo>
                <a:cubicBezTo>
                  <a:pt x="1752" y="3758"/>
                  <a:pt x="1764" y="3754"/>
                  <a:pt x="1774" y="3745"/>
                </a:cubicBezTo>
                <a:cubicBezTo>
                  <a:pt x="2269" y="3274"/>
                  <a:pt x="2269" y="3274"/>
                  <a:pt x="2269" y="3274"/>
                </a:cubicBezTo>
                <a:cubicBezTo>
                  <a:pt x="2275" y="3268"/>
                  <a:pt x="2279" y="3261"/>
                  <a:pt x="2280" y="3254"/>
                </a:cubicBezTo>
                <a:cubicBezTo>
                  <a:pt x="2391" y="2633"/>
                  <a:pt x="2391" y="2633"/>
                  <a:pt x="2391" y="2633"/>
                </a:cubicBezTo>
                <a:cubicBezTo>
                  <a:pt x="2526" y="2516"/>
                  <a:pt x="2663" y="2380"/>
                  <a:pt x="2797" y="2229"/>
                </a:cubicBezTo>
                <a:cubicBezTo>
                  <a:pt x="3573" y="1357"/>
                  <a:pt x="3689" y="676"/>
                  <a:pt x="3689" y="347"/>
                </a:cubicBezTo>
                <a:cubicBezTo>
                  <a:pt x="3689" y="239"/>
                  <a:pt x="3675" y="180"/>
                  <a:pt x="3675" y="177"/>
                </a:cubicBezTo>
                <a:close/>
                <a:moveTo>
                  <a:pt x="2212" y="2017"/>
                </a:moveTo>
                <a:cubicBezTo>
                  <a:pt x="2004" y="2017"/>
                  <a:pt x="1835" y="1848"/>
                  <a:pt x="1835" y="1640"/>
                </a:cubicBezTo>
                <a:cubicBezTo>
                  <a:pt x="1835" y="1432"/>
                  <a:pt x="2004" y="1263"/>
                  <a:pt x="2212" y="1263"/>
                </a:cubicBezTo>
                <a:cubicBezTo>
                  <a:pt x="2420" y="1263"/>
                  <a:pt x="2589" y="1432"/>
                  <a:pt x="2589" y="1640"/>
                </a:cubicBezTo>
                <a:cubicBezTo>
                  <a:pt x="2589" y="1848"/>
                  <a:pt x="2420" y="2017"/>
                  <a:pt x="2212" y="2017"/>
                </a:cubicBezTo>
                <a:close/>
                <a:moveTo>
                  <a:pt x="21" y="3516"/>
                </a:moveTo>
                <a:cubicBezTo>
                  <a:pt x="34" y="3521"/>
                  <a:pt x="48" y="3518"/>
                  <a:pt x="58" y="3509"/>
                </a:cubicBezTo>
                <a:cubicBezTo>
                  <a:pt x="634" y="2914"/>
                  <a:pt x="634" y="2914"/>
                  <a:pt x="634" y="2914"/>
                </a:cubicBezTo>
                <a:cubicBezTo>
                  <a:pt x="642" y="2906"/>
                  <a:pt x="645" y="2894"/>
                  <a:pt x="642" y="2883"/>
                </a:cubicBezTo>
                <a:cubicBezTo>
                  <a:pt x="639" y="2872"/>
                  <a:pt x="631" y="2863"/>
                  <a:pt x="620" y="2859"/>
                </a:cubicBezTo>
                <a:cubicBezTo>
                  <a:pt x="432" y="2713"/>
                  <a:pt x="432" y="2713"/>
                  <a:pt x="432" y="2713"/>
                </a:cubicBezTo>
                <a:cubicBezTo>
                  <a:pt x="419" y="2709"/>
                  <a:pt x="406" y="2713"/>
                  <a:pt x="397" y="2722"/>
                </a:cubicBezTo>
                <a:cubicBezTo>
                  <a:pt x="10" y="3120"/>
                  <a:pt x="10" y="3120"/>
                  <a:pt x="10" y="3120"/>
                </a:cubicBezTo>
                <a:cubicBezTo>
                  <a:pt x="4" y="3126"/>
                  <a:pt x="1" y="3134"/>
                  <a:pt x="1" y="3143"/>
                </a:cubicBezTo>
                <a:cubicBezTo>
                  <a:pt x="1" y="3485"/>
                  <a:pt x="1" y="3485"/>
                  <a:pt x="1" y="3485"/>
                </a:cubicBezTo>
                <a:cubicBezTo>
                  <a:pt x="1" y="3499"/>
                  <a:pt x="9" y="3511"/>
                  <a:pt x="21" y="3516"/>
                </a:cubicBezTo>
                <a:close/>
                <a:moveTo>
                  <a:pt x="715" y="3489"/>
                </a:moveTo>
                <a:cubicBezTo>
                  <a:pt x="715" y="3488"/>
                  <a:pt x="715" y="3488"/>
                  <a:pt x="715" y="3488"/>
                </a:cubicBezTo>
                <a:cubicBezTo>
                  <a:pt x="715" y="3479"/>
                  <a:pt x="700" y="3470"/>
                  <a:pt x="693" y="3464"/>
                </a:cubicBezTo>
                <a:cubicBezTo>
                  <a:pt x="512" y="3316"/>
                  <a:pt x="512" y="3316"/>
                  <a:pt x="512" y="3316"/>
                </a:cubicBezTo>
                <a:cubicBezTo>
                  <a:pt x="500" y="3305"/>
                  <a:pt x="480" y="3306"/>
                  <a:pt x="468" y="3318"/>
                </a:cubicBezTo>
                <a:cubicBezTo>
                  <a:pt x="10" y="3761"/>
                  <a:pt x="10" y="3761"/>
                  <a:pt x="10" y="3761"/>
                </a:cubicBezTo>
                <a:cubicBezTo>
                  <a:pt x="4" y="3767"/>
                  <a:pt x="0" y="3776"/>
                  <a:pt x="0" y="3785"/>
                </a:cubicBezTo>
                <a:cubicBezTo>
                  <a:pt x="0" y="3926"/>
                  <a:pt x="0" y="3926"/>
                  <a:pt x="0" y="3926"/>
                </a:cubicBezTo>
                <a:cubicBezTo>
                  <a:pt x="0" y="3945"/>
                  <a:pt x="15" y="3959"/>
                  <a:pt x="34" y="3959"/>
                </a:cubicBezTo>
                <a:cubicBezTo>
                  <a:pt x="192" y="3959"/>
                  <a:pt x="192" y="3959"/>
                  <a:pt x="192" y="3959"/>
                </a:cubicBezTo>
                <a:cubicBezTo>
                  <a:pt x="201" y="3959"/>
                  <a:pt x="214" y="3956"/>
                  <a:pt x="220" y="3950"/>
                </a:cubicBezTo>
                <a:cubicBezTo>
                  <a:pt x="694" y="3512"/>
                  <a:pt x="694" y="3512"/>
                  <a:pt x="694" y="3512"/>
                </a:cubicBezTo>
                <a:cubicBezTo>
                  <a:pt x="701" y="3506"/>
                  <a:pt x="715" y="3498"/>
                  <a:pt x="715" y="3489"/>
                </a:cubicBezTo>
                <a:close/>
                <a:moveTo>
                  <a:pt x="957" y="3453"/>
                </a:moveTo>
                <a:cubicBezTo>
                  <a:pt x="951" y="3445"/>
                  <a:pt x="942" y="3439"/>
                  <a:pt x="932" y="3438"/>
                </a:cubicBezTo>
                <a:cubicBezTo>
                  <a:pt x="922" y="3437"/>
                  <a:pt x="912" y="3441"/>
                  <a:pt x="905" y="3448"/>
                </a:cubicBezTo>
                <a:cubicBezTo>
                  <a:pt x="455" y="3903"/>
                  <a:pt x="455" y="3903"/>
                  <a:pt x="455" y="3903"/>
                </a:cubicBezTo>
                <a:cubicBezTo>
                  <a:pt x="449" y="3909"/>
                  <a:pt x="446" y="3918"/>
                  <a:pt x="446" y="3926"/>
                </a:cubicBezTo>
                <a:cubicBezTo>
                  <a:pt x="446" y="3931"/>
                  <a:pt x="447" y="3935"/>
                  <a:pt x="448" y="3939"/>
                </a:cubicBezTo>
                <a:cubicBezTo>
                  <a:pt x="454" y="3952"/>
                  <a:pt x="466" y="3959"/>
                  <a:pt x="479" y="3959"/>
                </a:cubicBezTo>
                <a:cubicBezTo>
                  <a:pt x="803" y="3959"/>
                  <a:pt x="803" y="3959"/>
                  <a:pt x="803" y="3959"/>
                </a:cubicBezTo>
                <a:cubicBezTo>
                  <a:pt x="812" y="3959"/>
                  <a:pt x="821" y="3956"/>
                  <a:pt x="827" y="3949"/>
                </a:cubicBezTo>
                <a:cubicBezTo>
                  <a:pt x="1075" y="3688"/>
                  <a:pt x="1075" y="3688"/>
                  <a:pt x="1075" y="3688"/>
                </a:cubicBezTo>
                <a:cubicBezTo>
                  <a:pt x="1086" y="3677"/>
                  <a:pt x="1088" y="3660"/>
                  <a:pt x="1080" y="3647"/>
                </a:cubicBezTo>
                <a:lnTo>
                  <a:pt x="957" y="3453"/>
                </a:ln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D66D0622-B22E-4E2D-80A8-9A4686340C04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1" b="5251"/>
          <a:stretch>
            <a:fillRect/>
          </a:stretch>
        </p:blipFill>
        <p:spPr/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25596A56-35F5-4F80-A326-BE14AD70455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CD437A4-FB43-4EE5-B682-37AE790ECBCB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5C6013D4-5332-4A2A-AE8A-B2D92BB462AC}"/>
              </a:ext>
            </a:extLst>
          </p:cNvPr>
          <p:cNvSpPr>
            <a:spLocks noEditPoints="1"/>
          </p:cNvSpPr>
          <p:nvPr/>
        </p:nvSpPr>
        <p:spPr bwMode="auto">
          <a:xfrm>
            <a:off x="0" y="2346326"/>
            <a:ext cx="4211336" cy="4511674"/>
          </a:xfrm>
          <a:custGeom>
            <a:avLst/>
            <a:gdLst>
              <a:gd name="T0" fmla="*/ 3645 w 3689"/>
              <a:gd name="T1" fmla="*/ 149 h 3959"/>
              <a:gd name="T2" fmla="*/ 1166 w 3689"/>
              <a:gd name="T3" fmla="*/ 1584 h 3959"/>
              <a:gd name="T4" fmla="*/ 533 w 3689"/>
              <a:gd name="T5" fmla="*/ 1766 h 3959"/>
              <a:gd name="T6" fmla="*/ 87 w 3689"/>
              <a:gd name="T7" fmla="*/ 2316 h 3959"/>
              <a:gd name="T8" fmla="*/ 114 w 3689"/>
              <a:gd name="T9" fmla="*/ 2352 h 3959"/>
              <a:gd name="T10" fmla="*/ 825 w 3689"/>
              <a:gd name="T11" fmla="*/ 2876 h 3959"/>
              <a:gd name="T12" fmla="*/ 632 w 3689"/>
              <a:gd name="T13" fmla="*/ 3166 h 3959"/>
              <a:gd name="T14" fmla="*/ 845 w 3689"/>
              <a:gd name="T15" fmla="*/ 3353 h 3959"/>
              <a:gd name="T16" fmla="*/ 1089 w 3689"/>
              <a:gd name="T17" fmla="*/ 3104 h 3959"/>
              <a:gd name="T18" fmla="*/ 1713 w 3689"/>
              <a:gd name="T19" fmla="*/ 3731 h 3959"/>
              <a:gd name="T20" fmla="*/ 1774 w 3689"/>
              <a:gd name="T21" fmla="*/ 3745 h 3959"/>
              <a:gd name="T22" fmla="*/ 2280 w 3689"/>
              <a:gd name="T23" fmla="*/ 3254 h 3959"/>
              <a:gd name="T24" fmla="*/ 2797 w 3689"/>
              <a:gd name="T25" fmla="*/ 2229 h 3959"/>
              <a:gd name="T26" fmla="*/ 3675 w 3689"/>
              <a:gd name="T27" fmla="*/ 177 h 3959"/>
              <a:gd name="T28" fmla="*/ 1835 w 3689"/>
              <a:gd name="T29" fmla="*/ 1640 h 3959"/>
              <a:gd name="T30" fmla="*/ 2589 w 3689"/>
              <a:gd name="T31" fmla="*/ 1640 h 3959"/>
              <a:gd name="T32" fmla="*/ 21 w 3689"/>
              <a:gd name="T33" fmla="*/ 3516 h 3959"/>
              <a:gd name="T34" fmla="*/ 634 w 3689"/>
              <a:gd name="T35" fmla="*/ 2914 h 3959"/>
              <a:gd name="T36" fmla="*/ 620 w 3689"/>
              <a:gd name="T37" fmla="*/ 2859 h 3959"/>
              <a:gd name="T38" fmla="*/ 397 w 3689"/>
              <a:gd name="T39" fmla="*/ 2722 h 3959"/>
              <a:gd name="T40" fmla="*/ 1 w 3689"/>
              <a:gd name="T41" fmla="*/ 3143 h 3959"/>
              <a:gd name="T42" fmla="*/ 21 w 3689"/>
              <a:gd name="T43" fmla="*/ 3516 h 3959"/>
              <a:gd name="T44" fmla="*/ 715 w 3689"/>
              <a:gd name="T45" fmla="*/ 3488 h 3959"/>
              <a:gd name="T46" fmla="*/ 512 w 3689"/>
              <a:gd name="T47" fmla="*/ 3316 h 3959"/>
              <a:gd name="T48" fmla="*/ 10 w 3689"/>
              <a:gd name="T49" fmla="*/ 3761 h 3959"/>
              <a:gd name="T50" fmla="*/ 0 w 3689"/>
              <a:gd name="T51" fmla="*/ 3926 h 3959"/>
              <a:gd name="T52" fmla="*/ 192 w 3689"/>
              <a:gd name="T53" fmla="*/ 3959 h 3959"/>
              <a:gd name="T54" fmla="*/ 694 w 3689"/>
              <a:gd name="T55" fmla="*/ 3512 h 3959"/>
              <a:gd name="T56" fmla="*/ 957 w 3689"/>
              <a:gd name="T57" fmla="*/ 3453 h 3959"/>
              <a:gd name="T58" fmla="*/ 905 w 3689"/>
              <a:gd name="T59" fmla="*/ 3448 h 3959"/>
              <a:gd name="T60" fmla="*/ 446 w 3689"/>
              <a:gd name="T61" fmla="*/ 3926 h 3959"/>
              <a:gd name="T62" fmla="*/ 479 w 3689"/>
              <a:gd name="T63" fmla="*/ 3959 h 3959"/>
              <a:gd name="T64" fmla="*/ 827 w 3689"/>
              <a:gd name="T65" fmla="*/ 3949 h 3959"/>
              <a:gd name="T66" fmla="*/ 1080 w 3689"/>
              <a:gd name="T67" fmla="*/ 3647 h 3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89" h="3959">
                <a:moveTo>
                  <a:pt x="3675" y="177"/>
                </a:moveTo>
                <a:cubicBezTo>
                  <a:pt x="3672" y="163"/>
                  <a:pt x="3660" y="151"/>
                  <a:pt x="3645" y="149"/>
                </a:cubicBezTo>
                <a:cubicBezTo>
                  <a:pt x="3606" y="142"/>
                  <a:pt x="2687" y="0"/>
                  <a:pt x="1490" y="1197"/>
                </a:cubicBezTo>
                <a:cubicBezTo>
                  <a:pt x="1489" y="1198"/>
                  <a:pt x="1333" y="1359"/>
                  <a:pt x="1166" y="1584"/>
                </a:cubicBezTo>
                <a:cubicBezTo>
                  <a:pt x="552" y="1754"/>
                  <a:pt x="552" y="1754"/>
                  <a:pt x="552" y="1754"/>
                </a:cubicBezTo>
                <a:cubicBezTo>
                  <a:pt x="544" y="1756"/>
                  <a:pt x="538" y="1761"/>
                  <a:pt x="533" y="1766"/>
                </a:cubicBezTo>
                <a:cubicBezTo>
                  <a:pt x="96" y="2292"/>
                  <a:pt x="96" y="2292"/>
                  <a:pt x="96" y="2292"/>
                </a:cubicBezTo>
                <a:cubicBezTo>
                  <a:pt x="90" y="2299"/>
                  <a:pt x="87" y="2307"/>
                  <a:pt x="87" y="2316"/>
                </a:cubicBezTo>
                <a:cubicBezTo>
                  <a:pt x="87" y="2320"/>
                  <a:pt x="88" y="2323"/>
                  <a:pt x="89" y="2327"/>
                </a:cubicBezTo>
                <a:cubicBezTo>
                  <a:pt x="93" y="2339"/>
                  <a:pt x="102" y="2348"/>
                  <a:pt x="114" y="2352"/>
                </a:cubicBezTo>
                <a:cubicBezTo>
                  <a:pt x="735" y="2532"/>
                  <a:pt x="735" y="2532"/>
                  <a:pt x="735" y="2532"/>
                </a:cubicBezTo>
                <a:cubicBezTo>
                  <a:pt x="729" y="2664"/>
                  <a:pt x="759" y="2780"/>
                  <a:pt x="825" y="2876"/>
                </a:cubicBezTo>
                <a:cubicBezTo>
                  <a:pt x="629" y="3115"/>
                  <a:pt x="629" y="3115"/>
                  <a:pt x="629" y="3115"/>
                </a:cubicBezTo>
                <a:cubicBezTo>
                  <a:pt x="616" y="3130"/>
                  <a:pt x="617" y="3152"/>
                  <a:pt x="632" y="3166"/>
                </a:cubicBezTo>
                <a:cubicBezTo>
                  <a:pt x="819" y="3343"/>
                  <a:pt x="819" y="3343"/>
                  <a:pt x="819" y="3343"/>
                </a:cubicBezTo>
                <a:cubicBezTo>
                  <a:pt x="826" y="3350"/>
                  <a:pt x="835" y="3354"/>
                  <a:pt x="845" y="3353"/>
                </a:cubicBezTo>
                <a:cubicBezTo>
                  <a:pt x="856" y="3353"/>
                  <a:pt x="865" y="3349"/>
                  <a:pt x="872" y="3341"/>
                </a:cubicBezTo>
                <a:cubicBezTo>
                  <a:pt x="1089" y="3104"/>
                  <a:pt x="1089" y="3104"/>
                  <a:pt x="1089" y="3104"/>
                </a:cubicBezTo>
                <a:cubicBezTo>
                  <a:pt x="1144" y="3125"/>
                  <a:pt x="1282" y="3161"/>
                  <a:pt x="1491" y="3122"/>
                </a:cubicBezTo>
                <a:cubicBezTo>
                  <a:pt x="1713" y="3731"/>
                  <a:pt x="1713" y="3731"/>
                  <a:pt x="1713" y="3731"/>
                </a:cubicBezTo>
                <a:cubicBezTo>
                  <a:pt x="1717" y="3743"/>
                  <a:pt x="1727" y="3752"/>
                  <a:pt x="1740" y="3755"/>
                </a:cubicBezTo>
                <a:cubicBezTo>
                  <a:pt x="1752" y="3758"/>
                  <a:pt x="1764" y="3754"/>
                  <a:pt x="1774" y="3745"/>
                </a:cubicBezTo>
                <a:cubicBezTo>
                  <a:pt x="2269" y="3274"/>
                  <a:pt x="2269" y="3274"/>
                  <a:pt x="2269" y="3274"/>
                </a:cubicBezTo>
                <a:cubicBezTo>
                  <a:pt x="2275" y="3268"/>
                  <a:pt x="2279" y="3261"/>
                  <a:pt x="2280" y="3254"/>
                </a:cubicBezTo>
                <a:cubicBezTo>
                  <a:pt x="2391" y="2633"/>
                  <a:pt x="2391" y="2633"/>
                  <a:pt x="2391" y="2633"/>
                </a:cubicBezTo>
                <a:cubicBezTo>
                  <a:pt x="2526" y="2516"/>
                  <a:pt x="2663" y="2380"/>
                  <a:pt x="2797" y="2229"/>
                </a:cubicBezTo>
                <a:cubicBezTo>
                  <a:pt x="3573" y="1357"/>
                  <a:pt x="3689" y="676"/>
                  <a:pt x="3689" y="347"/>
                </a:cubicBezTo>
                <a:cubicBezTo>
                  <a:pt x="3689" y="239"/>
                  <a:pt x="3675" y="180"/>
                  <a:pt x="3675" y="177"/>
                </a:cubicBezTo>
                <a:close/>
                <a:moveTo>
                  <a:pt x="2212" y="2017"/>
                </a:moveTo>
                <a:cubicBezTo>
                  <a:pt x="2004" y="2017"/>
                  <a:pt x="1835" y="1848"/>
                  <a:pt x="1835" y="1640"/>
                </a:cubicBezTo>
                <a:cubicBezTo>
                  <a:pt x="1835" y="1432"/>
                  <a:pt x="2004" y="1263"/>
                  <a:pt x="2212" y="1263"/>
                </a:cubicBezTo>
                <a:cubicBezTo>
                  <a:pt x="2420" y="1263"/>
                  <a:pt x="2589" y="1432"/>
                  <a:pt x="2589" y="1640"/>
                </a:cubicBezTo>
                <a:cubicBezTo>
                  <a:pt x="2589" y="1848"/>
                  <a:pt x="2420" y="2017"/>
                  <a:pt x="2212" y="2017"/>
                </a:cubicBezTo>
                <a:close/>
                <a:moveTo>
                  <a:pt x="21" y="3516"/>
                </a:moveTo>
                <a:cubicBezTo>
                  <a:pt x="34" y="3521"/>
                  <a:pt x="48" y="3518"/>
                  <a:pt x="58" y="3509"/>
                </a:cubicBezTo>
                <a:cubicBezTo>
                  <a:pt x="634" y="2914"/>
                  <a:pt x="634" y="2914"/>
                  <a:pt x="634" y="2914"/>
                </a:cubicBezTo>
                <a:cubicBezTo>
                  <a:pt x="642" y="2906"/>
                  <a:pt x="645" y="2894"/>
                  <a:pt x="642" y="2883"/>
                </a:cubicBezTo>
                <a:cubicBezTo>
                  <a:pt x="639" y="2872"/>
                  <a:pt x="631" y="2863"/>
                  <a:pt x="620" y="2859"/>
                </a:cubicBezTo>
                <a:cubicBezTo>
                  <a:pt x="432" y="2713"/>
                  <a:pt x="432" y="2713"/>
                  <a:pt x="432" y="2713"/>
                </a:cubicBezTo>
                <a:cubicBezTo>
                  <a:pt x="419" y="2709"/>
                  <a:pt x="406" y="2713"/>
                  <a:pt x="397" y="2722"/>
                </a:cubicBezTo>
                <a:cubicBezTo>
                  <a:pt x="10" y="3120"/>
                  <a:pt x="10" y="3120"/>
                  <a:pt x="10" y="3120"/>
                </a:cubicBezTo>
                <a:cubicBezTo>
                  <a:pt x="4" y="3126"/>
                  <a:pt x="1" y="3134"/>
                  <a:pt x="1" y="3143"/>
                </a:cubicBezTo>
                <a:cubicBezTo>
                  <a:pt x="1" y="3485"/>
                  <a:pt x="1" y="3485"/>
                  <a:pt x="1" y="3485"/>
                </a:cubicBezTo>
                <a:cubicBezTo>
                  <a:pt x="1" y="3499"/>
                  <a:pt x="9" y="3511"/>
                  <a:pt x="21" y="3516"/>
                </a:cubicBezTo>
                <a:close/>
                <a:moveTo>
                  <a:pt x="715" y="3489"/>
                </a:moveTo>
                <a:cubicBezTo>
                  <a:pt x="715" y="3488"/>
                  <a:pt x="715" y="3488"/>
                  <a:pt x="715" y="3488"/>
                </a:cubicBezTo>
                <a:cubicBezTo>
                  <a:pt x="715" y="3479"/>
                  <a:pt x="700" y="3470"/>
                  <a:pt x="693" y="3464"/>
                </a:cubicBezTo>
                <a:cubicBezTo>
                  <a:pt x="512" y="3316"/>
                  <a:pt x="512" y="3316"/>
                  <a:pt x="512" y="3316"/>
                </a:cubicBezTo>
                <a:cubicBezTo>
                  <a:pt x="500" y="3305"/>
                  <a:pt x="480" y="3306"/>
                  <a:pt x="468" y="3318"/>
                </a:cubicBezTo>
                <a:cubicBezTo>
                  <a:pt x="10" y="3761"/>
                  <a:pt x="10" y="3761"/>
                  <a:pt x="10" y="3761"/>
                </a:cubicBezTo>
                <a:cubicBezTo>
                  <a:pt x="4" y="3767"/>
                  <a:pt x="0" y="3776"/>
                  <a:pt x="0" y="3785"/>
                </a:cubicBezTo>
                <a:cubicBezTo>
                  <a:pt x="0" y="3926"/>
                  <a:pt x="0" y="3926"/>
                  <a:pt x="0" y="3926"/>
                </a:cubicBezTo>
                <a:cubicBezTo>
                  <a:pt x="0" y="3945"/>
                  <a:pt x="15" y="3959"/>
                  <a:pt x="34" y="3959"/>
                </a:cubicBezTo>
                <a:cubicBezTo>
                  <a:pt x="192" y="3959"/>
                  <a:pt x="192" y="3959"/>
                  <a:pt x="192" y="3959"/>
                </a:cubicBezTo>
                <a:cubicBezTo>
                  <a:pt x="201" y="3959"/>
                  <a:pt x="214" y="3956"/>
                  <a:pt x="220" y="3950"/>
                </a:cubicBezTo>
                <a:cubicBezTo>
                  <a:pt x="694" y="3512"/>
                  <a:pt x="694" y="3512"/>
                  <a:pt x="694" y="3512"/>
                </a:cubicBezTo>
                <a:cubicBezTo>
                  <a:pt x="701" y="3506"/>
                  <a:pt x="715" y="3498"/>
                  <a:pt x="715" y="3489"/>
                </a:cubicBezTo>
                <a:close/>
                <a:moveTo>
                  <a:pt x="957" y="3453"/>
                </a:moveTo>
                <a:cubicBezTo>
                  <a:pt x="951" y="3445"/>
                  <a:pt x="942" y="3439"/>
                  <a:pt x="932" y="3438"/>
                </a:cubicBezTo>
                <a:cubicBezTo>
                  <a:pt x="922" y="3437"/>
                  <a:pt x="912" y="3441"/>
                  <a:pt x="905" y="3448"/>
                </a:cubicBezTo>
                <a:cubicBezTo>
                  <a:pt x="455" y="3903"/>
                  <a:pt x="455" y="3903"/>
                  <a:pt x="455" y="3903"/>
                </a:cubicBezTo>
                <a:cubicBezTo>
                  <a:pt x="449" y="3909"/>
                  <a:pt x="446" y="3918"/>
                  <a:pt x="446" y="3926"/>
                </a:cubicBezTo>
                <a:cubicBezTo>
                  <a:pt x="446" y="3931"/>
                  <a:pt x="447" y="3935"/>
                  <a:pt x="448" y="3939"/>
                </a:cubicBezTo>
                <a:cubicBezTo>
                  <a:pt x="454" y="3952"/>
                  <a:pt x="466" y="3959"/>
                  <a:pt x="479" y="3959"/>
                </a:cubicBezTo>
                <a:cubicBezTo>
                  <a:pt x="803" y="3959"/>
                  <a:pt x="803" y="3959"/>
                  <a:pt x="803" y="3959"/>
                </a:cubicBezTo>
                <a:cubicBezTo>
                  <a:pt x="812" y="3959"/>
                  <a:pt x="821" y="3956"/>
                  <a:pt x="827" y="3949"/>
                </a:cubicBezTo>
                <a:cubicBezTo>
                  <a:pt x="1075" y="3688"/>
                  <a:pt x="1075" y="3688"/>
                  <a:pt x="1075" y="3688"/>
                </a:cubicBezTo>
                <a:cubicBezTo>
                  <a:pt x="1086" y="3677"/>
                  <a:pt x="1088" y="3660"/>
                  <a:pt x="1080" y="3647"/>
                </a:cubicBezTo>
                <a:lnTo>
                  <a:pt x="957" y="3453"/>
                </a:lnTo>
                <a:close/>
              </a:path>
            </a:pathLst>
          </a:custGeom>
          <a:solidFill>
            <a:schemeClr val="bg1">
              <a:alpha val="2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82FFDA3E-5238-497C-A773-2A5D0F666193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6" b="7816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FCFA9EA-6A7B-40B7-A9AE-F559FA4CBEC9}"/>
              </a:ext>
            </a:extLst>
          </p:cNvPr>
          <p:cNvSpPr/>
          <p:nvPr/>
        </p:nvSpPr>
        <p:spPr>
          <a:xfrm>
            <a:off x="0" y="2195286"/>
            <a:ext cx="12192000" cy="2467429"/>
          </a:xfrm>
          <a:prstGeom prst="rect">
            <a:avLst/>
          </a:prstGeom>
          <a:solidFill>
            <a:schemeClr val="accent6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5C47892-4195-436B-B1AA-D3461DEC5BD2}"/>
              </a:ext>
            </a:extLst>
          </p:cNvPr>
          <p:cNvGrpSpPr/>
          <p:nvPr/>
        </p:nvGrpSpPr>
        <p:grpSpPr>
          <a:xfrm>
            <a:off x="1929384" y="2685266"/>
            <a:ext cx="8333232" cy="1487468"/>
            <a:chOff x="2428497" y="2741632"/>
            <a:chExt cx="8333232" cy="148746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E3BA9A2-71EC-4578-87AE-DFBB722A70DD}"/>
                </a:ext>
              </a:extLst>
            </p:cNvPr>
            <p:cNvSpPr/>
            <p:nvPr/>
          </p:nvSpPr>
          <p:spPr>
            <a:xfrm>
              <a:off x="2428497" y="2741632"/>
              <a:ext cx="2654706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en-US" sz="45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 </a:t>
              </a:r>
              <a:br>
                <a:rPr lang="en-US" sz="45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</a:br>
              <a:r>
                <a:rPr lang="en-US" sz="45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Message</a:t>
              </a:r>
              <a:endParaRPr lang="en-US" sz="4500" dirty="0">
                <a:solidFill>
                  <a:schemeClr val="bg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618FDE4-CA32-407B-93B7-962FAF4FF4D8}"/>
                </a:ext>
              </a:extLst>
            </p:cNvPr>
            <p:cNvSpPr/>
            <p:nvPr/>
          </p:nvSpPr>
          <p:spPr>
            <a:xfrm>
              <a:off x="5731213" y="2741632"/>
              <a:ext cx="5030516" cy="13273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2DCFAF1-C868-4DC5-B3ED-9E746420384F}"/>
                </a:ext>
              </a:extLst>
            </p:cNvPr>
            <p:cNvCxnSpPr>
              <a:cxnSpLocks/>
            </p:cNvCxnSpPr>
            <p:nvPr/>
          </p:nvCxnSpPr>
          <p:spPr>
            <a:xfrm>
              <a:off x="5407208" y="2741632"/>
              <a:ext cx="0" cy="1487468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Picture Placeholder 191">
            <a:extLst>
              <a:ext uri="{FF2B5EF4-FFF2-40B4-BE49-F238E27FC236}">
                <a16:creationId xmlns:a16="http://schemas.microsoft.com/office/drawing/2014/main" id="{C399B3BE-D9E5-4166-B2F8-33DF7221F562}"/>
              </a:ext>
            </a:extLst>
          </p:cNvPr>
          <p:cNvPicPr>
            <a:picLocks noGrp="1" noChangeAspect="1"/>
          </p:cNvPicPr>
          <p:nvPr>
            <p:ph type="pic" sz="quarter" idx="4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58" t="24248" r="13011"/>
          <a:stretch/>
        </p:blipFill>
        <p:spPr>
          <a:xfrm>
            <a:off x="0" y="0"/>
            <a:ext cx="5664200" cy="6200775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9E379BA-F9CE-4E65-A608-128E7F35C4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414744" y="968656"/>
            <a:ext cx="2738438" cy="679450"/>
          </a:xfrm>
        </p:spPr>
        <p:txBody>
          <a:bodyPr>
            <a:noAutofit/>
          </a:bodyPr>
          <a:lstStyle/>
          <a:p>
            <a:pPr algn="l"/>
            <a:r>
              <a:rPr lang="en-US" sz="5000" b="1" dirty="0"/>
              <a:t>About us</a:t>
            </a:r>
            <a:endParaRPr lang="en-US" sz="50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6D41A95-14C8-4D2A-85E7-818E4CEC7410}"/>
              </a:ext>
            </a:extLst>
          </p:cNvPr>
          <p:cNvGrpSpPr/>
          <p:nvPr/>
        </p:nvGrpSpPr>
        <p:grpSpPr>
          <a:xfrm>
            <a:off x="6414744" y="2865213"/>
            <a:ext cx="4159246" cy="3297462"/>
            <a:chOff x="1498437" y="2951045"/>
            <a:chExt cx="4159246" cy="3297462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6185D11-74B1-416A-A765-83068C1AB0B9}"/>
                </a:ext>
              </a:extLst>
            </p:cNvPr>
            <p:cNvSpPr/>
            <p:nvPr/>
          </p:nvSpPr>
          <p:spPr>
            <a:xfrm>
              <a:off x="2519120" y="3320365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F9BB4D9-A4E1-42E1-B6FB-310ABBF222C4}"/>
                </a:ext>
              </a:extLst>
            </p:cNvPr>
            <p:cNvSpPr txBox="1"/>
            <p:nvPr/>
          </p:nvSpPr>
          <p:spPr>
            <a:xfrm>
              <a:off x="2495339" y="2951045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30E1C6C-51BD-41F3-AAFA-0EB367276792}"/>
                </a:ext>
              </a:extLst>
            </p:cNvPr>
            <p:cNvGrpSpPr/>
            <p:nvPr/>
          </p:nvGrpSpPr>
          <p:grpSpPr>
            <a:xfrm>
              <a:off x="1498437" y="2997895"/>
              <a:ext cx="758371" cy="650081"/>
              <a:chOff x="7413628" y="2514600"/>
              <a:chExt cx="758371" cy="650081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BDDCAD7F-98E9-4B1B-82B5-50DC782A3252}"/>
                  </a:ext>
                </a:extLst>
              </p:cNvPr>
              <p:cNvSpPr/>
              <p:nvPr/>
            </p:nvSpPr>
            <p:spPr>
              <a:xfrm>
                <a:off x="7413628" y="2514600"/>
                <a:ext cx="758371" cy="6500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Freeform 9">
                <a:extLst>
                  <a:ext uri="{FF2B5EF4-FFF2-40B4-BE49-F238E27FC236}">
                    <a16:creationId xmlns:a16="http://schemas.microsoft.com/office/drawing/2014/main" id="{AF8D67A0-75C3-480A-AAE8-09694A352E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8884" y="2692273"/>
                <a:ext cx="287859" cy="294734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141E9F3A-8A9C-431F-AF59-64909909CD82}"/>
                </a:ext>
              </a:extLst>
            </p:cNvPr>
            <p:cNvGrpSpPr/>
            <p:nvPr/>
          </p:nvGrpSpPr>
          <p:grpSpPr>
            <a:xfrm>
              <a:off x="1498437" y="3846402"/>
              <a:ext cx="758371" cy="650081"/>
              <a:chOff x="7413628" y="3358356"/>
              <a:chExt cx="758371" cy="650081"/>
            </a:xfrm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4A029844-072F-487D-8EFA-BE75636EC65D}"/>
                  </a:ext>
                </a:extLst>
              </p:cNvPr>
              <p:cNvSpPr/>
              <p:nvPr/>
            </p:nvSpPr>
            <p:spPr>
              <a:xfrm>
                <a:off x="7413628" y="3358356"/>
                <a:ext cx="758371" cy="65008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Freeform 8">
                <a:extLst>
                  <a:ext uri="{FF2B5EF4-FFF2-40B4-BE49-F238E27FC236}">
                    <a16:creationId xmlns:a16="http://schemas.microsoft.com/office/drawing/2014/main" id="{27691548-DB22-431F-9772-65C9C27F19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7410" y="3547327"/>
                <a:ext cx="290806" cy="272139"/>
              </a:xfrm>
              <a:custGeom>
                <a:avLst/>
                <a:gdLst>
                  <a:gd name="T0" fmla="*/ 129 w 130"/>
                  <a:gd name="T1" fmla="*/ 35 h 120"/>
                  <a:gd name="T2" fmla="*/ 94 w 130"/>
                  <a:gd name="T3" fmla="*/ 0 h 120"/>
                  <a:gd name="T4" fmla="*/ 64 w 130"/>
                  <a:gd name="T5" fmla="*/ 17 h 120"/>
                  <a:gd name="T6" fmla="*/ 35 w 130"/>
                  <a:gd name="T7" fmla="*/ 0 h 120"/>
                  <a:gd name="T8" fmla="*/ 0 w 130"/>
                  <a:gd name="T9" fmla="*/ 35 h 120"/>
                  <a:gd name="T10" fmla="*/ 2 w 130"/>
                  <a:gd name="T11" fmla="*/ 49 h 120"/>
                  <a:gd name="T12" fmla="*/ 19 w 130"/>
                  <a:gd name="T13" fmla="*/ 79 h 120"/>
                  <a:gd name="T14" fmla="*/ 64 w 130"/>
                  <a:gd name="T15" fmla="*/ 120 h 120"/>
                  <a:gd name="T16" fmla="*/ 110 w 130"/>
                  <a:gd name="T17" fmla="*/ 79 h 120"/>
                  <a:gd name="T18" fmla="*/ 128 w 130"/>
                  <a:gd name="T19" fmla="*/ 49 h 120"/>
                  <a:gd name="T20" fmla="*/ 129 w 130"/>
                  <a:gd name="T21" fmla="*/ 35 h 120"/>
                  <a:gd name="T22" fmla="*/ 123 w 130"/>
                  <a:gd name="T23" fmla="*/ 48 h 120"/>
                  <a:gd name="T24" fmla="*/ 107 w 130"/>
                  <a:gd name="T25" fmla="*/ 75 h 120"/>
                  <a:gd name="T26" fmla="*/ 64 w 130"/>
                  <a:gd name="T27" fmla="*/ 113 h 120"/>
                  <a:gd name="T28" fmla="*/ 23 w 130"/>
                  <a:gd name="T29" fmla="*/ 75 h 120"/>
                  <a:gd name="T30" fmla="*/ 6 w 130"/>
                  <a:gd name="T31" fmla="*/ 48 h 120"/>
                  <a:gd name="T32" fmla="*/ 5 w 130"/>
                  <a:gd name="T33" fmla="*/ 36 h 120"/>
                  <a:gd name="T34" fmla="*/ 5 w 130"/>
                  <a:gd name="T35" fmla="*/ 36 h 120"/>
                  <a:gd name="T36" fmla="*/ 35 w 130"/>
                  <a:gd name="T37" fmla="*/ 5 h 120"/>
                  <a:gd name="T38" fmla="*/ 62 w 130"/>
                  <a:gd name="T39" fmla="*/ 23 h 120"/>
                  <a:gd name="T40" fmla="*/ 64 w 130"/>
                  <a:gd name="T41" fmla="*/ 29 h 120"/>
                  <a:gd name="T42" fmla="*/ 67 w 130"/>
                  <a:gd name="T43" fmla="*/ 23 h 120"/>
                  <a:gd name="T44" fmla="*/ 94 w 130"/>
                  <a:gd name="T45" fmla="*/ 5 h 120"/>
                  <a:gd name="T46" fmla="*/ 124 w 130"/>
                  <a:gd name="T47" fmla="*/ 36 h 120"/>
                  <a:gd name="T48" fmla="*/ 123 w 130"/>
                  <a:gd name="T49" fmla="*/ 48 h 120"/>
                  <a:gd name="T50" fmla="*/ 123 w 130"/>
                  <a:gd name="T51" fmla="*/ 48 h 120"/>
                  <a:gd name="T52" fmla="*/ 123 w 130"/>
                  <a:gd name="T53" fmla="*/ 4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0" h="120">
                    <a:moveTo>
                      <a:pt x="129" y="35"/>
                    </a:moveTo>
                    <a:cubicBezTo>
                      <a:pt x="127" y="15"/>
                      <a:pt x="113" y="0"/>
                      <a:pt x="94" y="0"/>
                    </a:cubicBezTo>
                    <a:cubicBezTo>
                      <a:pt x="82" y="0"/>
                      <a:pt x="71" y="6"/>
                      <a:pt x="64" y="17"/>
                    </a:cubicBezTo>
                    <a:cubicBezTo>
                      <a:pt x="58" y="6"/>
                      <a:pt x="47" y="0"/>
                      <a:pt x="35" y="0"/>
                    </a:cubicBezTo>
                    <a:cubicBezTo>
                      <a:pt x="17" y="0"/>
                      <a:pt x="2" y="15"/>
                      <a:pt x="0" y="35"/>
                    </a:cubicBezTo>
                    <a:cubicBezTo>
                      <a:pt x="0" y="36"/>
                      <a:pt x="0" y="41"/>
                      <a:pt x="2" y="49"/>
                    </a:cubicBezTo>
                    <a:cubicBezTo>
                      <a:pt x="4" y="60"/>
                      <a:pt x="10" y="71"/>
                      <a:pt x="19" y="79"/>
                    </a:cubicBezTo>
                    <a:cubicBezTo>
                      <a:pt x="64" y="120"/>
                      <a:pt x="64" y="120"/>
                      <a:pt x="64" y="120"/>
                    </a:cubicBezTo>
                    <a:cubicBezTo>
                      <a:pt x="110" y="79"/>
                      <a:pt x="110" y="79"/>
                      <a:pt x="110" y="79"/>
                    </a:cubicBezTo>
                    <a:cubicBezTo>
                      <a:pt x="119" y="71"/>
                      <a:pt x="126" y="60"/>
                      <a:pt x="128" y="49"/>
                    </a:cubicBezTo>
                    <a:cubicBezTo>
                      <a:pt x="130" y="41"/>
                      <a:pt x="129" y="36"/>
                      <a:pt x="129" y="35"/>
                    </a:cubicBezTo>
                    <a:close/>
                    <a:moveTo>
                      <a:pt x="123" y="48"/>
                    </a:moveTo>
                    <a:cubicBezTo>
                      <a:pt x="121" y="58"/>
                      <a:pt x="115" y="68"/>
                      <a:pt x="107" y="75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14" y="68"/>
                      <a:pt x="9" y="58"/>
                      <a:pt x="6" y="48"/>
                    </a:cubicBezTo>
                    <a:cubicBezTo>
                      <a:pt x="5" y="40"/>
                      <a:pt x="5" y="36"/>
                      <a:pt x="5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7" y="18"/>
                      <a:pt x="20" y="5"/>
                      <a:pt x="35" y="5"/>
                    </a:cubicBezTo>
                    <a:cubicBezTo>
                      <a:pt x="47" y="5"/>
                      <a:pt x="57" y="12"/>
                      <a:pt x="62" y="23"/>
                    </a:cubicBezTo>
                    <a:cubicBezTo>
                      <a:pt x="64" y="29"/>
                      <a:pt x="64" y="29"/>
                      <a:pt x="64" y="29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72" y="12"/>
                      <a:pt x="82" y="5"/>
                      <a:pt x="94" y="5"/>
                    </a:cubicBezTo>
                    <a:cubicBezTo>
                      <a:pt x="110" y="5"/>
                      <a:pt x="123" y="18"/>
                      <a:pt x="124" y="36"/>
                    </a:cubicBezTo>
                    <a:cubicBezTo>
                      <a:pt x="124" y="36"/>
                      <a:pt x="125" y="40"/>
                      <a:pt x="123" y="48"/>
                    </a:cubicBezTo>
                    <a:close/>
                    <a:moveTo>
                      <a:pt x="123" y="48"/>
                    </a:moveTo>
                    <a:cubicBezTo>
                      <a:pt x="123" y="48"/>
                      <a:pt x="123" y="48"/>
                      <a:pt x="123" y="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A697439-90A9-4238-AD7F-7C9F3D9C7774}"/>
                </a:ext>
              </a:extLst>
            </p:cNvPr>
            <p:cNvSpPr/>
            <p:nvPr/>
          </p:nvSpPr>
          <p:spPr>
            <a:xfrm>
              <a:off x="2519120" y="4167488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13F197E-00E4-491F-B5CC-ACEEE840F83A}"/>
                </a:ext>
              </a:extLst>
            </p:cNvPr>
            <p:cNvSpPr txBox="1"/>
            <p:nvPr/>
          </p:nvSpPr>
          <p:spPr>
            <a:xfrm>
              <a:off x="2495339" y="3800936"/>
              <a:ext cx="13335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8D4849D-79E6-49A6-B062-8BDE80E67EF1}"/>
                </a:ext>
              </a:extLst>
            </p:cNvPr>
            <p:cNvGrpSpPr/>
            <p:nvPr/>
          </p:nvGrpSpPr>
          <p:grpSpPr>
            <a:xfrm>
              <a:off x="1498437" y="4694909"/>
              <a:ext cx="758371" cy="650081"/>
              <a:chOff x="7413628" y="4202112"/>
              <a:chExt cx="758371" cy="650081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198E46D4-67ED-49D6-9C0F-A774D5103A7A}"/>
                  </a:ext>
                </a:extLst>
              </p:cNvPr>
              <p:cNvSpPr/>
              <p:nvPr/>
            </p:nvSpPr>
            <p:spPr>
              <a:xfrm>
                <a:off x="7413628" y="4202112"/>
                <a:ext cx="758371" cy="65008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EFD6A810-0DF9-412B-B4AF-951ABD221359}"/>
                  </a:ext>
                </a:extLst>
              </p:cNvPr>
              <p:cNvGrpSpPr/>
              <p:nvPr/>
            </p:nvGrpSpPr>
            <p:grpSpPr>
              <a:xfrm>
                <a:off x="7677867" y="4379785"/>
                <a:ext cx="229893" cy="294734"/>
                <a:chOff x="2522538" y="3189288"/>
                <a:chExt cx="371475" cy="476250"/>
              </a:xfrm>
              <a:solidFill>
                <a:schemeClr val="bg1"/>
              </a:solidFill>
            </p:grpSpPr>
            <p:sp>
              <p:nvSpPr>
                <p:cNvPr id="53" name="Freeform 5">
                  <a:extLst>
                    <a:ext uri="{FF2B5EF4-FFF2-40B4-BE49-F238E27FC236}">
                      <a16:creationId xmlns:a16="http://schemas.microsoft.com/office/drawing/2014/main" id="{B4534CD6-2DBF-4DB0-A36F-71E1C4D14D2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13025" y="3189288"/>
                  <a:ext cx="192088" cy="238125"/>
                </a:xfrm>
                <a:custGeom>
                  <a:avLst/>
                  <a:gdLst>
                    <a:gd name="T0" fmla="*/ 2 w 53"/>
                    <a:gd name="T1" fmla="*/ 65 h 65"/>
                    <a:gd name="T2" fmla="*/ 5 w 53"/>
                    <a:gd name="T3" fmla="*/ 62 h 65"/>
                    <a:gd name="T4" fmla="*/ 5 w 53"/>
                    <a:gd name="T5" fmla="*/ 27 h 65"/>
                    <a:gd name="T6" fmla="*/ 26 w 53"/>
                    <a:gd name="T7" fmla="*/ 6 h 65"/>
                    <a:gd name="T8" fmla="*/ 48 w 53"/>
                    <a:gd name="T9" fmla="*/ 27 h 65"/>
                    <a:gd name="T10" fmla="*/ 48 w 53"/>
                    <a:gd name="T11" fmla="*/ 62 h 65"/>
                    <a:gd name="T12" fmla="*/ 50 w 53"/>
                    <a:gd name="T13" fmla="*/ 65 h 65"/>
                    <a:gd name="T14" fmla="*/ 53 w 53"/>
                    <a:gd name="T15" fmla="*/ 62 h 65"/>
                    <a:gd name="T16" fmla="*/ 53 w 53"/>
                    <a:gd name="T17" fmla="*/ 27 h 65"/>
                    <a:gd name="T18" fmla="*/ 26 w 53"/>
                    <a:gd name="T19" fmla="*/ 0 h 65"/>
                    <a:gd name="T20" fmla="*/ 0 w 53"/>
                    <a:gd name="T21" fmla="*/ 27 h 65"/>
                    <a:gd name="T22" fmla="*/ 0 w 53"/>
                    <a:gd name="T23" fmla="*/ 62 h 65"/>
                    <a:gd name="T24" fmla="*/ 2 w 53"/>
                    <a:gd name="T25" fmla="*/ 65 h 65"/>
                    <a:gd name="T26" fmla="*/ 2 w 53"/>
                    <a:gd name="T27" fmla="*/ 65 h 65"/>
                    <a:gd name="T28" fmla="*/ 2 w 53"/>
                    <a:gd name="T2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" h="65">
                      <a:moveTo>
                        <a:pt x="2" y="65"/>
                      </a:moveTo>
                      <a:cubicBezTo>
                        <a:pt x="4" y="65"/>
                        <a:pt x="5" y="63"/>
                        <a:pt x="5" y="62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15"/>
                        <a:pt x="15" y="6"/>
                        <a:pt x="26" y="6"/>
                      </a:cubicBezTo>
                      <a:cubicBezTo>
                        <a:pt x="38" y="6"/>
                        <a:pt x="48" y="15"/>
                        <a:pt x="48" y="27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8" y="63"/>
                        <a:pt x="49" y="65"/>
                        <a:pt x="50" y="65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3" y="12"/>
                        <a:pt x="41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4"/>
                        <a:pt x="1" y="65"/>
                        <a:pt x="2" y="65"/>
                      </a:cubicBezTo>
                      <a:close/>
                      <a:moveTo>
                        <a:pt x="2" y="65"/>
                      </a:moveTo>
                      <a:cubicBezTo>
                        <a:pt x="2" y="65"/>
                        <a:pt x="2" y="65"/>
                        <a:pt x="2" y="65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Freeform 6">
                  <a:extLst>
                    <a:ext uri="{FF2B5EF4-FFF2-40B4-BE49-F238E27FC236}">
                      <a16:creationId xmlns:a16="http://schemas.microsoft.com/office/drawing/2014/main" id="{6F4B541F-D7B2-443B-8CDA-D6FE8642F63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22538" y="3332163"/>
                  <a:ext cx="371475" cy="333375"/>
                </a:xfrm>
                <a:custGeom>
                  <a:avLst/>
                  <a:gdLst>
                    <a:gd name="T0" fmla="*/ 102 w 103"/>
                    <a:gd name="T1" fmla="*/ 79 h 91"/>
                    <a:gd name="T2" fmla="*/ 95 w 103"/>
                    <a:gd name="T3" fmla="*/ 0 h 91"/>
                    <a:gd name="T4" fmla="*/ 83 w 103"/>
                    <a:gd name="T5" fmla="*/ 0 h 91"/>
                    <a:gd name="T6" fmla="*/ 83 w 103"/>
                    <a:gd name="T7" fmla="*/ 25 h 91"/>
                    <a:gd name="T8" fmla="*/ 75 w 103"/>
                    <a:gd name="T9" fmla="*/ 34 h 91"/>
                    <a:gd name="T10" fmla="*/ 67 w 103"/>
                    <a:gd name="T11" fmla="*/ 25 h 91"/>
                    <a:gd name="T12" fmla="*/ 67 w 103"/>
                    <a:gd name="T13" fmla="*/ 0 h 91"/>
                    <a:gd name="T14" fmla="*/ 35 w 103"/>
                    <a:gd name="T15" fmla="*/ 0 h 91"/>
                    <a:gd name="T16" fmla="*/ 35 w 103"/>
                    <a:gd name="T17" fmla="*/ 25 h 91"/>
                    <a:gd name="T18" fmla="*/ 28 w 103"/>
                    <a:gd name="T19" fmla="*/ 34 h 91"/>
                    <a:gd name="T20" fmla="*/ 19 w 103"/>
                    <a:gd name="T21" fmla="*/ 26 h 91"/>
                    <a:gd name="T22" fmla="*/ 19 w 103"/>
                    <a:gd name="T23" fmla="*/ 0 h 91"/>
                    <a:gd name="T24" fmla="*/ 8 w 103"/>
                    <a:gd name="T25" fmla="*/ 0 h 91"/>
                    <a:gd name="T26" fmla="*/ 1 w 103"/>
                    <a:gd name="T27" fmla="*/ 79 h 91"/>
                    <a:gd name="T28" fmla="*/ 11 w 103"/>
                    <a:gd name="T29" fmla="*/ 91 h 91"/>
                    <a:gd name="T30" fmla="*/ 92 w 103"/>
                    <a:gd name="T31" fmla="*/ 91 h 91"/>
                    <a:gd name="T32" fmla="*/ 102 w 103"/>
                    <a:gd name="T33" fmla="*/ 79 h 91"/>
                    <a:gd name="T34" fmla="*/ 51 w 103"/>
                    <a:gd name="T35" fmla="*/ 83 h 91"/>
                    <a:gd name="T36" fmla="*/ 29 w 103"/>
                    <a:gd name="T37" fmla="*/ 60 h 91"/>
                    <a:gd name="T38" fmla="*/ 51 w 103"/>
                    <a:gd name="T39" fmla="*/ 37 h 91"/>
                    <a:gd name="T40" fmla="*/ 74 w 103"/>
                    <a:gd name="T41" fmla="*/ 60 h 91"/>
                    <a:gd name="T42" fmla="*/ 51 w 103"/>
                    <a:gd name="T43" fmla="*/ 83 h 91"/>
                    <a:gd name="T44" fmla="*/ 51 w 103"/>
                    <a:gd name="T45" fmla="*/ 83 h 91"/>
                    <a:gd name="T46" fmla="*/ 51 w 103"/>
                    <a:gd name="T47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3" h="91">
                      <a:moveTo>
                        <a:pt x="102" y="79"/>
                      </a:moveTo>
                      <a:cubicBezTo>
                        <a:pt x="95" y="0"/>
                        <a:pt x="95" y="0"/>
                        <a:pt x="9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25"/>
                        <a:pt x="83" y="25"/>
                        <a:pt x="83" y="25"/>
                      </a:cubicBezTo>
                      <a:cubicBezTo>
                        <a:pt x="83" y="30"/>
                        <a:pt x="80" y="34"/>
                        <a:pt x="75" y="34"/>
                      </a:cubicBezTo>
                      <a:cubicBezTo>
                        <a:pt x="71" y="34"/>
                        <a:pt x="67" y="30"/>
                        <a:pt x="67" y="25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5" y="30"/>
                        <a:pt x="32" y="33"/>
                        <a:pt x="28" y="34"/>
                      </a:cubicBezTo>
                      <a:cubicBezTo>
                        <a:pt x="23" y="34"/>
                        <a:pt x="19" y="30"/>
                        <a:pt x="19" y="2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85"/>
                        <a:pt x="5" y="91"/>
                        <a:pt x="11" y="91"/>
                      </a:cubicBezTo>
                      <a:cubicBezTo>
                        <a:pt x="92" y="91"/>
                        <a:pt x="92" y="91"/>
                        <a:pt x="92" y="91"/>
                      </a:cubicBezTo>
                      <a:cubicBezTo>
                        <a:pt x="98" y="91"/>
                        <a:pt x="103" y="85"/>
                        <a:pt x="102" y="79"/>
                      </a:cubicBezTo>
                      <a:close/>
                      <a:moveTo>
                        <a:pt x="51" y="83"/>
                      </a:moveTo>
                      <a:cubicBezTo>
                        <a:pt x="39" y="83"/>
                        <a:pt x="29" y="73"/>
                        <a:pt x="29" y="60"/>
                      </a:cubicBezTo>
                      <a:cubicBezTo>
                        <a:pt x="29" y="48"/>
                        <a:pt x="39" y="37"/>
                        <a:pt x="51" y="37"/>
                      </a:cubicBezTo>
                      <a:cubicBezTo>
                        <a:pt x="64" y="37"/>
                        <a:pt x="74" y="48"/>
                        <a:pt x="74" y="60"/>
                      </a:cubicBezTo>
                      <a:cubicBezTo>
                        <a:pt x="74" y="73"/>
                        <a:pt x="64" y="83"/>
                        <a:pt x="51" y="83"/>
                      </a:cubicBezTo>
                      <a:close/>
                      <a:moveTo>
                        <a:pt x="51" y="83"/>
                      </a:moveTo>
                      <a:cubicBezTo>
                        <a:pt x="51" y="83"/>
                        <a:pt x="51" y="83"/>
                        <a:pt x="51" y="83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7">
                  <a:extLst>
                    <a:ext uri="{FF2B5EF4-FFF2-40B4-BE49-F238E27FC236}">
                      <a16:creationId xmlns:a16="http://schemas.microsoft.com/office/drawing/2014/main" id="{A7A8DC14-1DFB-47C0-81D2-14D165B7360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46363" y="3489326"/>
                  <a:ext cx="125413" cy="128588"/>
                </a:xfrm>
                <a:custGeom>
                  <a:avLst/>
                  <a:gdLst>
                    <a:gd name="T0" fmla="*/ 17 w 35"/>
                    <a:gd name="T1" fmla="*/ 0 h 35"/>
                    <a:gd name="T2" fmla="*/ 0 w 35"/>
                    <a:gd name="T3" fmla="*/ 17 h 35"/>
                    <a:gd name="T4" fmla="*/ 17 w 35"/>
                    <a:gd name="T5" fmla="*/ 35 h 35"/>
                    <a:gd name="T6" fmla="*/ 35 w 35"/>
                    <a:gd name="T7" fmla="*/ 17 h 35"/>
                    <a:gd name="T8" fmla="*/ 17 w 35"/>
                    <a:gd name="T9" fmla="*/ 0 h 35"/>
                    <a:gd name="T10" fmla="*/ 19 w 35"/>
                    <a:gd name="T11" fmla="*/ 26 h 35"/>
                    <a:gd name="T12" fmla="*/ 19 w 35"/>
                    <a:gd name="T13" fmla="*/ 27 h 35"/>
                    <a:gd name="T14" fmla="*/ 17 w 35"/>
                    <a:gd name="T15" fmla="*/ 29 h 35"/>
                    <a:gd name="T16" fmla="*/ 16 w 35"/>
                    <a:gd name="T17" fmla="*/ 27 h 35"/>
                    <a:gd name="T18" fmla="*/ 16 w 35"/>
                    <a:gd name="T19" fmla="*/ 26 h 35"/>
                    <a:gd name="T20" fmla="*/ 14 w 35"/>
                    <a:gd name="T21" fmla="*/ 25 h 35"/>
                    <a:gd name="T22" fmla="*/ 14 w 35"/>
                    <a:gd name="T23" fmla="*/ 23 h 35"/>
                    <a:gd name="T24" fmla="*/ 16 w 35"/>
                    <a:gd name="T25" fmla="*/ 23 h 35"/>
                    <a:gd name="T26" fmla="*/ 17 w 35"/>
                    <a:gd name="T27" fmla="*/ 24 h 35"/>
                    <a:gd name="T28" fmla="*/ 18 w 35"/>
                    <a:gd name="T29" fmla="*/ 24 h 35"/>
                    <a:gd name="T30" fmla="*/ 20 w 35"/>
                    <a:gd name="T31" fmla="*/ 21 h 35"/>
                    <a:gd name="T32" fmla="*/ 17 w 35"/>
                    <a:gd name="T33" fmla="*/ 19 h 35"/>
                    <a:gd name="T34" fmla="*/ 17 w 35"/>
                    <a:gd name="T35" fmla="*/ 19 h 35"/>
                    <a:gd name="T36" fmla="*/ 12 w 35"/>
                    <a:gd name="T37" fmla="*/ 14 h 35"/>
                    <a:gd name="T38" fmla="*/ 16 w 35"/>
                    <a:gd name="T39" fmla="*/ 8 h 35"/>
                    <a:gd name="T40" fmla="*/ 16 w 35"/>
                    <a:gd name="T41" fmla="*/ 7 h 35"/>
                    <a:gd name="T42" fmla="*/ 17 w 35"/>
                    <a:gd name="T43" fmla="*/ 6 h 35"/>
                    <a:gd name="T44" fmla="*/ 19 w 35"/>
                    <a:gd name="T45" fmla="*/ 7 h 35"/>
                    <a:gd name="T46" fmla="*/ 19 w 35"/>
                    <a:gd name="T47" fmla="*/ 8 h 35"/>
                    <a:gd name="T48" fmla="*/ 21 w 35"/>
                    <a:gd name="T49" fmla="*/ 10 h 35"/>
                    <a:gd name="T50" fmla="*/ 21 w 35"/>
                    <a:gd name="T51" fmla="*/ 12 h 35"/>
                    <a:gd name="T52" fmla="*/ 19 w 35"/>
                    <a:gd name="T53" fmla="*/ 12 h 35"/>
                    <a:gd name="T54" fmla="*/ 18 w 35"/>
                    <a:gd name="T55" fmla="*/ 11 h 35"/>
                    <a:gd name="T56" fmla="*/ 17 w 35"/>
                    <a:gd name="T57" fmla="*/ 11 h 35"/>
                    <a:gd name="T58" fmla="*/ 15 w 35"/>
                    <a:gd name="T59" fmla="*/ 14 h 35"/>
                    <a:gd name="T60" fmla="*/ 17 w 35"/>
                    <a:gd name="T61" fmla="*/ 16 h 35"/>
                    <a:gd name="T62" fmla="*/ 18 w 35"/>
                    <a:gd name="T63" fmla="*/ 16 h 35"/>
                    <a:gd name="T64" fmla="*/ 23 w 35"/>
                    <a:gd name="T65" fmla="*/ 21 h 35"/>
                    <a:gd name="T66" fmla="*/ 19 w 35"/>
                    <a:gd name="T67" fmla="*/ 26 h 35"/>
                    <a:gd name="T68" fmla="*/ 19 w 35"/>
                    <a:gd name="T69" fmla="*/ 26 h 35"/>
                    <a:gd name="T70" fmla="*/ 19 w 35"/>
                    <a:gd name="T71" fmla="*/ 2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cubicBezTo>
                        <a:pt x="8" y="0"/>
                        <a:pt x="0" y="8"/>
                        <a:pt x="0" y="17"/>
                      </a:cubicBezTo>
                      <a:cubicBezTo>
                        <a:pt x="0" y="27"/>
                        <a:pt x="8" y="35"/>
                        <a:pt x="17" y="35"/>
                      </a:cubicBezTo>
                      <a:cubicBezTo>
                        <a:pt x="27" y="35"/>
                        <a:pt x="35" y="27"/>
                        <a:pt x="35" y="17"/>
                      </a:cubicBezTo>
                      <a:cubicBezTo>
                        <a:pt x="35" y="8"/>
                        <a:pt x="27" y="0"/>
                        <a:pt x="17" y="0"/>
                      </a:cubicBezTo>
                      <a:close/>
                      <a:moveTo>
                        <a:pt x="19" y="26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28"/>
                        <a:pt x="18" y="29"/>
                        <a:pt x="17" y="29"/>
                      </a:cubicBezTo>
                      <a:cubicBezTo>
                        <a:pt x="17" y="29"/>
                        <a:pt x="16" y="28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5" y="26"/>
                        <a:pt x="14" y="26"/>
                        <a:pt x="14" y="25"/>
                      </a:cubicBezTo>
                      <a:cubicBezTo>
                        <a:pt x="13" y="24"/>
                        <a:pt x="13" y="23"/>
                        <a:pt x="14" y="23"/>
                      </a:cubicBezTo>
                      <a:cubicBezTo>
                        <a:pt x="14" y="22"/>
                        <a:pt x="15" y="22"/>
                        <a:pt x="16" y="23"/>
                      </a:cubicBezTo>
                      <a:cubicBezTo>
                        <a:pt x="16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20" y="20"/>
                        <a:pt x="19" y="19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4" y="19"/>
                        <a:pt x="12" y="16"/>
                        <a:pt x="12" y="14"/>
                      </a:cubicBezTo>
                      <a:cubicBezTo>
                        <a:pt x="12" y="11"/>
                        <a:pt x="14" y="9"/>
                        <a:pt x="16" y="8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8" y="6"/>
                        <a:pt x="19" y="6"/>
                        <a:pt x="19" y="7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9"/>
                        <a:pt x="21" y="9"/>
                        <a:pt x="21" y="10"/>
                      </a:cubicBezTo>
                      <a:cubicBezTo>
                        <a:pt x="22" y="10"/>
                        <a:pt x="22" y="11"/>
                        <a:pt x="21" y="12"/>
                      </a:cubicBezTo>
                      <a:cubicBezTo>
                        <a:pt x="21" y="13"/>
                        <a:pt x="20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5" y="12"/>
                        <a:pt x="15" y="14"/>
                      </a:cubicBezTo>
                      <a:cubicBezTo>
                        <a:pt x="15" y="15"/>
                        <a:pt x="16" y="16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0" y="16"/>
                        <a:pt x="23" y="18"/>
                        <a:pt x="23" y="21"/>
                      </a:cubicBezTo>
                      <a:cubicBezTo>
                        <a:pt x="23" y="24"/>
                        <a:pt x="21" y="26"/>
                        <a:pt x="19" y="26"/>
                      </a:cubicBezTo>
                      <a:close/>
                      <a:moveTo>
                        <a:pt x="19" y="26"/>
                      </a:moveTo>
                      <a:cubicBezTo>
                        <a:pt x="19" y="26"/>
                        <a:pt x="19" y="26"/>
                        <a:pt x="19" y="2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45CD607-A290-4B6A-BAB9-5427315DEA89}"/>
                </a:ext>
              </a:extLst>
            </p:cNvPr>
            <p:cNvSpPr/>
            <p:nvPr/>
          </p:nvSpPr>
          <p:spPr>
            <a:xfrm>
              <a:off x="2519120" y="5017379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E9A7AF7-AAD6-4178-92D0-1FC3C50C279B}"/>
                </a:ext>
              </a:extLst>
            </p:cNvPr>
            <p:cNvSpPr txBox="1"/>
            <p:nvPr/>
          </p:nvSpPr>
          <p:spPr>
            <a:xfrm>
              <a:off x="2495338" y="4648059"/>
              <a:ext cx="1604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63FE157-E0F5-4B5C-A07B-7A4311A2F7D1}"/>
                </a:ext>
              </a:extLst>
            </p:cNvPr>
            <p:cNvGrpSpPr/>
            <p:nvPr/>
          </p:nvGrpSpPr>
          <p:grpSpPr>
            <a:xfrm>
              <a:off x="1498437" y="5548189"/>
              <a:ext cx="758371" cy="650081"/>
              <a:chOff x="7413628" y="5045869"/>
              <a:chExt cx="758371" cy="650081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25A2AB4-902A-4BF4-BFCC-617442368753}"/>
                  </a:ext>
                </a:extLst>
              </p:cNvPr>
              <p:cNvSpPr/>
              <p:nvPr/>
            </p:nvSpPr>
            <p:spPr>
              <a:xfrm>
                <a:off x="7413628" y="5045869"/>
                <a:ext cx="758371" cy="650081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Freeform 10">
                <a:extLst>
                  <a:ext uri="{FF2B5EF4-FFF2-40B4-BE49-F238E27FC236}">
                    <a16:creationId xmlns:a16="http://schemas.microsoft.com/office/drawing/2014/main" id="{66ACDDD7-06D7-47A6-9AF3-90DB0075B4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50849" y="5223542"/>
                <a:ext cx="283928" cy="294734"/>
              </a:xfrm>
              <a:custGeom>
                <a:avLst/>
                <a:gdLst>
                  <a:gd name="T0" fmla="*/ 118 w 127"/>
                  <a:gd name="T1" fmla="*/ 106 h 130"/>
                  <a:gd name="T2" fmla="*/ 78 w 127"/>
                  <a:gd name="T3" fmla="*/ 52 h 130"/>
                  <a:gd name="T4" fmla="*/ 78 w 127"/>
                  <a:gd name="T5" fmla="*/ 13 h 130"/>
                  <a:gd name="T6" fmla="*/ 83 w 127"/>
                  <a:gd name="T7" fmla="*/ 6 h 130"/>
                  <a:gd name="T8" fmla="*/ 77 w 127"/>
                  <a:gd name="T9" fmla="*/ 0 h 130"/>
                  <a:gd name="T10" fmla="*/ 51 w 127"/>
                  <a:gd name="T11" fmla="*/ 0 h 130"/>
                  <a:gd name="T12" fmla="*/ 44 w 127"/>
                  <a:gd name="T13" fmla="*/ 6 h 130"/>
                  <a:gd name="T14" fmla="*/ 49 w 127"/>
                  <a:gd name="T15" fmla="*/ 13 h 130"/>
                  <a:gd name="T16" fmla="*/ 49 w 127"/>
                  <a:gd name="T17" fmla="*/ 52 h 130"/>
                  <a:gd name="T18" fmla="*/ 10 w 127"/>
                  <a:gd name="T19" fmla="*/ 106 h 130"/>
                  <a:gd name="T20" fmla="*/ 21 w 127"/>
                  <a:gd name="T21" fmla="*/ 130 h 130"/>
                  <a:gd name="T22" fmla="*/ 106 w 127"/>
                  <a:gd name="T23" fmla="*/ 130 h 130"/>
                  <a:gd name="T24" fmla="*/ 118 w 127"/>
                  <a:gd name="T25" fmla="*/ 106 h 130"/>
                  <a:gd name="T26" fmla="*/ 98 w 127"/>
                  <a:gd name="T27" fmla="*/ 124 h 130"/>
                  <a:gd name="T28" fmla="*/ 30 w 127"/>
                  <a:gd name="T29" fmla="*/ 124 h 130"/>
                  <a:gd name="T30" fmla="*/ 21 w 127"/>
                  <a:gd name="T31" fmla="*/ 105 h 130"/>
                  <a:gd name="T32" fmla="*/ 38 w 127"/>
                  <a:gd name="T33" fmla="*/ 81 h 130"/>
                  <a:gd name="T34" fmla="*/ 90 w 127"/>
                  <a:gd name="T35" fmla="*/ 81 h 130"/>
                  <a:gd name="T36" fmla="*/ 107 w 127"/>
                  <a:gd name="T37" fmla="*/ 105 h 130"/>
                  <a:gd name="T38" fmla="*/ 98 w 127"/>
                  <a:gd name="T39" fmla="*/ 124 h 130"/>
                  <a:gd name="T40" fmla="*/ 80 w 127"/>
                  <a:gd name="T41" fmla="*/ 89 h 130"/>
                  <a:gd name="T42" fmla="*/ 48 w 127"/>
                  <a:gd name="T43" fmla="*/ 89 h 130"/>
                  <a:gd name="T44" fmla="*/ 37 w 127"/>
                  <a:gd name="T45" fmla="*/ 104 h 130"/>
                  <a:gd name="T46" fmla="*/ 43 w 127"/>
                  <a:gd name="T47" fmla="*/ 116 h 130"/>
                  <a:gd name="T48" fmla="*/ 85 w 127"/>
                  <a:gd name="T49" fmla="*/ 116 h 130"/>
                  <a:gd name="T50" fmla="*/ 91 w 127"/>
                  <a:gd name="T51" fmla="*/ 104 h 130"/>
                  <a:gd name="T52" fmla="*/ 80 w 127"/>
                  <a:gd name="T53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130">
                    <a:moveTo>
                      <a:pt x="118" y="106"/>
                    </a:moveTo>
                    <a:cubicBezTo>
                      <a:pt x="105" y="87"/>
                      <a:pt x="80" y="55"/>
                      <a:pt x="78" y="52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81" y="12"/>
                      <a:pt x="83" y="9"/>
                      <a:pt x="83" y="6"/>
                    </a:cubicBezTo>
                    <a:cubicBezTo>
                      <a:pt x="83" y="3"/>
                      <a:pt x="80" y="0"/>
                      <a:pt x="77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4" y="3"/>
                      <a:pt x="44" y="6"/>
                    </a:cubicBezTo>
                    <a:cubicBezTo>
                      <a:pt x="44" y="9"/>
                      <a:pt x="46" y="12"/>
                      <a:pt x="49" y="1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8" y="55"/>
                      <a:pt x="23" y="87"/>
                      <a:pt x="10" y="106"/>
                    </a:cubicBezTo>
                    <a:cubicBezTo>
                      <a:pt x="0" y="121"/>
                      <a:pt x="10" y="130"/>
                      <a:pt x="21" y="130"/>
                    </a:cubicBezTo>
                    <a:cubicBezTo>
                      <a:pt x="106" y="130"/>
                      <a:pt x="106" y="130"/>
                      <a:pt x="106" y="130"/>
                    </a:cubicBezTo>
                    <a:cubicBezTo>
                      <a:pt x="118" y="130"/>
                      <a:pt x="127" y="121"/>
                      <a:pt x="118" y="106"/>
                    </a:cubicBezTo>
                    <a:close/>
                    <a:moveTo>
                      <a:pt x="98" y="124"/>
                    </a:moveTo>
                    <a:cubicBezTo>
                      <a:pt x="30" y="124"/>
                      <a:pt x="30" y="124"/>
                      <a:pt x="30" y="124"/>
                    </a:cubicBezTo>
                    <a:cubicBezTo>
                      <a:pt x="21" y="124"/>
                      <a:pt x="13" y="117"/>
                      <a:pt x="21" y="105"/>
                    </a:cubicBezTo>
                    <a:cubicBezTo>
                      <a:pt x="25" y="98"/>
                      <a:pt x="32" y="89"/>
                      <a:pt x="38" y="81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6" y="89"/>
                      <a:pt x="102" y="98"/>
                      <a:pt x="107" y="105"/>
                    </a:cubicBezTo>
                    <a:cubicBezTo>
                      <a:pt x="115" y="117"/>
                      <a:pt x="107" y="124"/>
                      <a:pt x="98" y="124"/>
                    </a:cubicBezTo>
                    <a:close/>
                    <a:moveTo>
                      <a:pt x="80" y="89"/>
                    </a:moveTo>
                    <a:cubicBezTo>
                      <a:pt x="48" y="89"/>
                      <a:pt x="48" y="89"/>
                      <a:pt x="48" y="89"/>
                    </a:cubicBezTo>
                    <a:cubicBezTo>
                      <a:pt x="44" y="94"/>
                      <a:pt x="40" y="100"/>
                      <a:pt x="37" y="104"/>
                    </a:cubicBezTo>
                    <a:cubicBezTo>
                      <a:pt x="32" y="111"/>
                      <a:pt x="37" y="116"/>
                      <a:pt x="43" y="116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91" y="116"/>
                      <a:pt x="95" y="111"/>
                      <a:pt x="91" y="104"/>
                    </a:cubicBezTo>
                    <a:cubicBezTo>
                      <a:pt x="88" y="100"/>
                      <a:pt x="84" y="94"/>
                      <a:pt x="80" y="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DC8BFE-7CAF-4BAE-A57C-3630AFA693DF}"/>
                </a:ext>
              </a:extLst>
            </p:cNvPr>
            <p:cNvSpPr/>
            <p:nvPr/>
          </p:nvSpPr>
          <p:spPr>
            <a:xfrm>
              <a:off x="2519120" y="5874046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86A4945-61D7-4776-8582-5FC923D31718}"/>
                </a:ext>
              </a:extLst>
            </p:cNvPr>
            <p:cNvSpPr txBox="1"/>
            <p:nvPr/>
          </p:nvSpPr>
          <p:spPr>
            <a:xfrm>
              <a:off x="2495338" y="5497951"/>
              <a:ext cx="16043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Individual</a:t>
              </a:r>
            </a:p>
          </p:txBody>
        </p:sp>
      </p:grpSp>
      <p:sp>
        <p:nvSpPr>
          <p:cNvPr id="9" name="Freeform 5">
            <a:extLst>
              <a:ext uri="{FF2B5EF4-FFF2-40B4-BE49-F238E27FC236}">
                <a16:creationId xmlns:a16="http://schemas.microsoft.com/office/drawing/2014/main" id="{64252EE6-AD38-45A2-A648-C6523AF69750}"/>
              </a:ext>
            </a:extLst>
          </p:cNvPr>
          <p:cNvSpPr>
            <a:spLocks/>
          </p:cNvSpPr>
          <p:nvPr/>
        </p:nvSpPr>
        <p:spPr bwMode="auto">
          <a:xfrm>
            <a:off x="4024313" y="0"/>
            <a:ext cx="1639888" cy="1268413"/>
          </a:xfrm>
          <a:custGeom>
            <a:avLst/>
            <a:gdLst>
              <a:gd name="T0" fmla="*/ 1033 w 1033"/>
              <a:gd name="T1" fmla="*/ 0 h 799"/>
              <a:gd name="T2" fmla="*/ 0 w 1033"/>
              <a:gd name="T3" fmla="*/ 0 h 799"/>
              <a:gd name="T4" fmla="*/ 0 w 1033"/>
              <a:gd name="T5" fmla="*/ 796 h 799"/>
              <a:gd name="T6" fmla="*/ 4 w 1033"/>
              <a:gd name="T7" fmla="*/ 796 h 799"/>
              <a:gd name="T8" fmla="*/ 4 w 1033"/>
              <a:gd name="T9" fmla="*/ 799 h 799"/>
              <a:gd name="T10" fmla="*/ 1033 w 1033"/>
              <a:gd name="T11" fmla="*/ 799 h 799"/>
              <a:gd name="T12" fmla="*/ 1033 w 1033"/>
              <a:gd name="T13" fmla="*/ 0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3" h="799">
                <a:moveTo>
                  <a:pt x="1033" y="0"/>
                </a:moveTo>
                <a:lnTo>
                  <a:pt x="0" y="0"/>
                </a:lnTo>
                <a:lnTo>
                  <a:pt x="0" y="796"/>
                </a:lnTo>
                <a:lnTo>
                  <a:pt x="4" y="796"/>
                </a:lnTo>
                <a:lnTo>
                  <a:pt x="4" y="799"/>
                </a:lnTo>
                <a:lnTo>
                  <a:pt x="1033" y="799"/>
                </a:lnTo>
                <a:lnTo>
                  <a:pt x="1033" y="0"/>
                </a:lnTo>
                <a:close/>
              </a:path>
            </a:pathLst>
          </a:custGeom>
          <a:solidFill>
            <a:schemeClr val="accent5">
              <a:alpha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7E786520-01A2-4AFF-8675-DFA421D5054A}"/>
              </a:ext>
            </a:extLst>
          </p:cNvPr>
          <p:cNvSpPr>
            <a:spLocks/>
          </p:cNvSpPr>
          <p:nvPr/>
        </p:nvSpPr>
        <p:spPr bwMode="auto">
          <a:xfrm>
            <a:off x="2419350" y="0"/>
            <a:ext cx="1604963" cy="1268413"/>
          </a:xfrm>
          <a:custGeom>
            <a:avLst/>
            <a:gdLst>
              <a:gd name="T0" fmla="*/ 1011 w 1011"/>
              <a:gd name="T1" fmla="*/ 0 h 799"/>
              <a:gd name="T2" fmla="*/ 0 w 1011"/>
              <a:gd name="T3" fmla="*/ 0 h 799"/>
              <a:gd name="T4" fmla="*/ 0 w 1011"/>
              <a:gd name="T5" fmla="*/ 799 h 799"/>
              <a:gd name="T6" fmla="*/ 7 w 1011"/>
              <a:gd name="T7" fmla="*/ 799 h 799"/>
              <a:gd name="T8" fmla="*/ 7 w 1011"/>
              <a:gd name="T9" fmla="*/ 796 h 799"/>
              <a:gd name="T10" fmla="*/ 1011 w 1011"/>
              <a:gd name="T11" fmla="*/ 796 h 799"/>
              <a:gd name="T12" fmla="*/ 1011 w 1011"/>
              <a:gd name="T13" fmla="*/ 0 h 799"/>
              <a:gd name="T14" fmla="*/ 1011 w 1011"/>
              <a:gd name="T15" fmla="*/ 0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11" h="799">
                <a:moveTo>
                  <a:pt x="1011" y="0"/>
                </a:moveTo>
                <a:lnTo>
                  <a:pt x="0" y="0"/>
                </a:lnTo>
                <a:lnTo>
                  <a:pt x="0" y="799"/>
                </a:lnTo>
                <a:lnTo>
                  <a:pt x="7" y="799"/>
                </a:lnTo>
                <a:lnTo>
                  <a:pt x="7" y="796"/>
                </a:lnTo>
                <a:lnTo>
                  <a:pt x="1011" y="796"/>
                </a:lnTo>
                <a:lnTo>
                  <a:pt x="1011" y="0"/>
                </a:lnTo>
                <a:lnTo>
                  <a:pt x="1011" y="0"/>
                </a:lnTo>
                <a:close/>
              </a:path>
            </a:pathLst>
          </a:custGeom>
          <a:solidFill>
            <a:schemeClr val="accent4">
              <a:alpha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id="{50899B62-CE83-4C8D-B6B6-BB09817BFD0C}"/>
              </a:ext>
            </a:extLst>
          </p:cNvPr>
          <p:cNvSpPr>
            <a:spLocks/>
          </p:cNvSpPr>
          <p:nvPr/>
        </p:nvSpPr>
        <p:spPr bwMode="auto">
          <a:xfrm>
            <a:off x="752475" y="0"/>
            <a:ext cx="1666875" cy="1268413"/>
          </a:xfrm>
          <a:custGeom>
            <a:avLst/>
            <a:gdLst>
              <a:gd name="T0" fmla="*/ 1050 w 1050"/>
              <a:gd name="T1" fmla="*/ 0 h 799"/>
              <a:gd name="T2" fmla="*/ 0 w 1050"/>
              <a:gd name="T3" fmla="*/ 0 h 799"/>
              <a:gd name="T4" fmla="*/ 0 w 1050"/>
              <a:gd name="T5" fmla="*/ 799 h 799"/>
              <a:gd name="T6" fmla="*/ 0 w 1050"/>
              <a:gd name="T7" fmla="*/ 799 h 799"/>
              <a:gd name="T8" fmla="*/ 1050 w 1050"/>
              <a:gd name="T9" fmla="*/ 799 h 799"/>
              <a:gd name="T10" fmla="*/ 1050 w 1050"/>
              <a:gd name="T11" fmla="*/ 0 h 799"/>
              <a:gd name="T12" fmla="*/ 1050 w 1050"/>
              <a:gd name="T13" fmla="*/ 0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0" h="799">
                <a:moveTo>
                  <a:pt x="1050" y="0"/>
                </a:moveTo>
                <a:lnTo>
                  <a:pt x="0" y="0"/>
                </a:lnTo>
                <a:lnTo>
                  <a:pt x="0" y="799"/>
                </a:lnTo>
                <a:lnTo>
                  <a:pt x="0" y="799"/>
                </a:lnTo>
                <a:lnTo>
                  <a:pt x="1050" y="799"/>
                </a:lnTo>
                <a:lnTo>
                  <a:pt x="1050" y="0"/>
                </a:lnTo>
                <a:lnTo>
                  <a:pt x="1050" y="0"/>
                </a:lnTo>
                <a:close/>
              </a:path>
            </a:pathLst>
          </a:custGeom>
          <a:solidFill>
            <a:schemeClr val="accent5">
              <a:alpha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15">
            <a:extLst>
              <a:ext uri="{FF2B5EF4-FFF2-40B4-BE49-F238E27FC236}">
                <a16:creationId xmlns:a16="http://schemas.microsoft.com/office/drawing/2014/main" id="{1DF00F95-0003-4AF0-9614-01F2BCAAEF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2475" cy="1268413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7">
            <a:extLst>
              <a:ext uri="{FF2B5EF4-FFF2-40B4-BE49-F238E27FC236}">
                <a16:creationId xmlns:a16="http://schemas.microsoft.com/office/drawing/2014/main" id="{56B7A99C-ED3E-4137-BAF9-AE061B565A9F}"/>
              </a:ext>
            </a:extLst>
          </p:cNvPr>
          <p:cNvSpPr>
            <a:spLocks/>
          </p:cNvSpPr>
          <p:nvPr/>
        </p:nvSpPr>
        <p:spPr bwMode="auto">
          <a:xfrm>
            <a:off x="4030663" y="1268413"/>
            <a:ext cx="1633538" cy="1584325"/>
          </a:xfrm>
          <a:custGeom>
            <a:avLst/>
            <a:gdLst>
              <a:gd name="T0" fmla="*/ 1029 w 1029"/>
              <a:gd name="T1" fmla="*/ 0 h 998"/>
              <a:gd name="T2" fmla="*/ 1029 w 1029"/>
              <a:gd name="T3" fmla="*/ 0 h 998"/>
              <a:gd name="T4" fmla="*/ 1029 w 1029"/>
              <a:gd name="T5" fmla="*/ 0 h 998"/>
              <a:gd name="T6" fmla="*/ 0 w 1029"/>
              <a:gd name="T7" fmla="*/ 0 h 998"/>
              <a:gd name="T8" fmla="*/ 0 w 1029"/>
              <a:gd name="T9" fmla="*/ 998 h 998"/>
              <a:gd name="T10" fmla="*/ 0 w 1029"/>
              <a:gd name="T11" fmla="*/ 966 h 998"/>
              <a:gd name="T12" fmla="*/ 0 w 1029"/>
              <a:gd name="T13" fmla="*/ 966 h 998"/>
              <a:gd name="T14" fmla="*/ 0 w 1029"/>
              <a:gd name="T15" fmla="*/ 998 h 998"/>
              <a:gd name="T16" fmla="*/ 1029 w 1029"/>
              <a:gd name="T17" fmla="*/ 998 h 998"/>
              <a:gd name="T18" fmla="*/ 1029 w 1029"/>
              <a:gd name="T19" fmla="*/ 0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29" h="998">
                <a:moveTo>
                  <a:pt x="1029" y="0"/>
                </a:moveTo>
                <a:lnTo>
                  <a:pt x="1029" y="0"/>
                </a:lnTo>
                <a:lnTo>
                  <a:pt x="1029" y="0"/>
                </a:lnTo>
                <a:lnTo>
                  <a:pt x="0" y="0"/>
                </a:lnTo>
                <a:lnTo>
                  <a:pt x="0" y="998"/>
                </a:lnTo>
                <a:lnTo>
                  <a:pt x="0" y="966"/>
                </a:lnTo>
                <a:lnTo>
                  <a:pt x="0" y="966"/>
                </a:lnTo>
                <a:lnTo>
                  <a:pt x="0" y="998"/>
                </a:lnTo>
                <a:lnTo>
                  <a:pt x="1029" y="998"/>
                </a:lnTo>
                <a:lnTo>
                  <a:pt x="1029" y="0"/>
                </a:lnTo>
                <a:close/>
              </a:path>
            </a:pathLst>
          </a:custGeom>
          <a:solidFill>
            <a:schemeClr val="accent4">
              <a:alpha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1">
            <a:extLst>
              <a:ext uri="{FF2B5EF4-FFF2-40B4-BE49-F238E27FC236}">
                <a16:creationId xmlns:a16="http://schemas.microsoft.com/office/drawing/2014/main" id="{6B05CB35-2944-4946-B9D3-E7B1A803EEEF}"/>
              </a:ext>
            </a:extLst>
          </p:cNvPr>
          <p:cNvSpPr>
            <a:spLocks/>
          </p:cNvSpPr>
          <p:nvPr/>
        </p:nvSpPr>
        <p:spPr bwMode="auto">
          <a:xfrm>
            <a:off x="2430463" y="1268413"/>
            <a:ext cx="1600200" cy="1617663"/>
          </a:xfrm>
          <a:custGeom>
            <a:avLst/>
            <a:gdLst>
              <a:gd name="T0" fmla="*/ 1004 w 1008"/>
              <a:gd name="T1" fmla="*/ 0 h 1019"/>
              <a:gd name="T2" fmla="*/ 0 w 1008"/>
              <a:gd name="T3" fmla="*/ 0 h 1019"/>
              <a:gd name="T4" fmla="*/ 0 w 1008"/>
              <a:gd name="T5" fmla="*/ 948 h 1019"/>
              <a:gd name="T6" fmla="*/ 0 w 1008"/>
              <a:gd name="T7" fmla="*/ 948 h 1019"/>
              <a:gd name="T8" fmla="*/ 0 w 1008"/>
              <a:gd name="T9" fmla="*/ 948 h 1019"/>
              <a:gd name="T10" fmla="*/ 0 w 1008"/>
              <a:gd name="T11" fmla="*/ 948 h 1019"/>
              <a:gd name="T12" fmla="*/ 0 w 1008"/>
              <a:gd name="T13" fmla="*/ 1009 h 1019"/>
              <a:gd name="T14" fmla="*/ 0 w 1008"/>
              <a:gd name="T15" fmla="*/ 1019 h 1019"/>
              <a:gd name="T16" fmla="*/ 1008 w 1008"/>
              <a:gd name="T17" fmla="*/ 1019 h 1019"/>
              <a:gd name="T18" fmla="*/ 1008 w 1008"/>
              <a:gd name="T19" fmla="*/ 998 h 1019"/>
              <a:gd name="T20" fmla="*/ 1004 w 1008"/>
              <a:gd name="T21" fmla="*/ 998 h 1019"/>
              <a:gd name="T22" fmla="*/ 1004 w 1008"/>
              <a:gd name="T23" fmla="*/ 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08" h="1019">
                <a:moveTo>
                  <a:pt x="1004" y="0"/>
                </a:moveTo>
                <a:lnTo>
                  <a:pt x="0" y="0"/>
                </a:lnTo>
                <a:lnTo>
                  <a:pt x="0" y="948"/>
                </a:lnTo>
                <a:lnTo>
                  <a:pt x="0" y="948"/>
                </a:lnTo>
                <a:lnTo>
                  <a:pt x="0" y="948"/>
                </a:lnTo>
                <a:lnTo>
                  <a:pt x="0" y="948"/>
                </a:lnTo>
                <a:lnTo>
                  <a:pt x="0" y="1009"/>
                </a:lnTo>
                <a:lnTo>
                  <a:pt x="0" y="1019"/>
                </a:lnTo>
                <a:lnTo>
                  <a:pt x="1008" y="1019"/>
                </a:lnTo>
                <a:lnTo>
                  <a:pt x="1008" y="998"/>
                </a:lnTo>
                <a:lnTo>
                  <a:pt x="1004" y="998"/>
                </a:lnTo>
                <a:lnTo>
                  <a:pt x="1004" y="0"/>
                </a:lnTo>
                <a:close/>
              </a:path>
            </a:pathLst>
          </a:custGeom>
          <a:solidFill>
            <a:schemeClr val="accent5">
              <a:alpha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5">
            <a:extLst>
              <a:ext uri="{FF2B5EF4-FFF2-40B4-BE49-F238E27FC236}">
                <a16:creationId xmlns:a16="http://schemas.microsoft.com/office/drawing/2014/main" id="{228472ED-3D05-4750-BAD7-0568E1CA0CC1}"/>
              </a:ext>
            </a:extLst>
          </p:cNvPr>
          <p:cNvSpPr>
            <a:spLocks/>
          </p:cNvSpPr>
          <p:nvPr/>
        </p:nvSpPr>
        <p:spPr bwMode="auto">
          <a:xfrm>
            <a:off x="0" y="1268413"/>
            <a:ext cx="752475" cy="1584325"/>
          </a:xfrm>
          <a:custGeom>
            <a:avLst/>
            <a:gdLst>
              <a:gd name="T0" fmla="*/ 474 w 474"/>
              <a:gd name="T1" fmla="*/ 0 h 998"/>
              <a:gd name="T2" fmla="*/ 0 w 474"/>
              <a:gd name="T3" fmla="*/ 0 h 998"/>
              <a:gd name="T4" fmla="*/ 0 w 474"/>
              <a:gd name="T5" fmla="*/ 678 h 998"/>
              <a:gd name="T6" fmla="*/ 474 w 474"/>
              <a:gd name="T7" fmla="*/ 998 h 998"/>
              <a:gd name="T8" fmla="*/ 474 w 474"/>
              <a:gd name="T9" fmla="*/ 0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4" h="998">
                <a:moveTo>
                  <a:pt x="474" y="0"/>
                </a:moveTo>
                <a:lnTo>
                  <a:pt x="0" y="0"/>
                </a:lnTo>
                <a:lnTo>
                  <a:pt x="0" y="678"/>
                </a:lnTo>
                <a:lnTo>
                  <a:pt x="474" y="998"/>
                </a:lnTo>
                <a:lnTo>
                  <a:pt x="474" y="0"/>
                </a:lnTo>
                <a:close/>
              </a:path>
            </a:pathLst>
          </a:custGeom>
          <a:solidFill>
            <a:schemeClr val="accent5">
              <a:alpha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7">
            <a:extLst>
              <a:ext uri="{FF2B5EF4-FFF2-40B4-BE49-F238E27FC236}">
                <a16:creationId xmlns:a16="http://schemas.microsoft.com/office/drawing/2014/main" id="{3518B15E-5627-457C-B2F5-E12654E7587C}"/>
              </a:ext>
            </a:extLst>
          </p:cNvPr>
          <p:cNvSpPr>
            <a:spLocks/>
          </p:cNvSpPr>
          <p:nvPr/>
        </p:nvSpPr>
        <p:spPr bwMode="auto">
          <a:xfrm>
            <a:off x="752475" y="2773363"/>
            <a:ext cx="1677988" cy="1241425"/>
          </a:xfrm>
          <a:custGeom>
            <a:avLst/>
            <a:gdLst>
              <a:gd name="T0" fmla="*/ 1057 w 1057"/>
              <a:gd name="T1" fmla="*/ 0 h 782"/>
              <a:gd name="T2" fmla="*/ 424 w 1057"/>
              <a:gd name="T3" fmla="*/ 29 h 782"/>
              <a:gd name="T4" fmla="*/ 0 w 1057"/>
              <a:gd name="T5" fmla="*/ 50 h 782"/>
              <a:gd name="T6" fmla="*/ 0 w 1057"/>
              <a:gd name="T7" fmla="*/ 50 h 782"/>
              <a:gd name="T8" fmla="*/ 0 w 1057"/>
              <a:gd name="T9" fmla="*/ 50 h 782"/>
              <a:gd name="T10" fmla="*/ 0 w 1057"/>
              <a:gd name="T11" fmla="*/ 50 h 782"/>
              <a:gd name="T12" fmla="*/ 1039 w 1057"/>
              <a:gd name="T13" fmla="*/ 782 h 782"/>
              <a:gd name="T14" fmla="*/ 1039 w 1057"/>
              <a:gd name="T15" fmla="*/ 782 h 782"/>
              <a:gd name="T16" fmla="*/ 1039 w 1057"/>
              <a:gd name="T17" fmla="*/ 782 h 782"/>
              <a:gd name="T18" fmla="*/ 1057 w 1057"/>
              <a:gd name="T19" fmla="*/ 61 h 782"/>
              <a:gd name="T20" fmla="*/ 1057 w 1057"/>
              <a:gd name="T21" fmla="*/ 0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57" h="782">
                <a:moveTo>
                  <a:pt x="1057" y="0"/>
                </a:moveTo>
                <a:lnTo>
                  <a:pt x="424" y="29"/>
                </a:lnTo>
                <a:lnTo>
                  <a:pt x="0" y="50"/>
                </a:lnTo>
                <a:lnTo>
                  <a:pt x="0" y="50"/>
                </a:lnTo>
                <a:lnTo>
                  <a:pt x="0" y="50"/>
                </a:lnTo>
                <a:lnTo>
                  <a:pt x="0" y="50"/>
                </a:lnTo>
                <a:lnTo>
                  <a:pt x="1039" y="782"/>
                </a:lnTo>
                <a:lnTo>
                  <a:pt x="1039" y="782"/>
                </a:lnTo>
                <a:lnTo>
                  <a:pt x="1039" y="782"/>
                </a:lnTo>
                <a:lnTo>
                  <a:pt x="1057" y="61"/>
                </a:lnTo>
                <a:lnTo>
                  <a:pt x="1057" y="0"/>
                </a:lnTo>
                <a:close/>
              </a:path>
            </a:pathLst>
          </a:custGeom>
          <a:solidFill>
            <a:schemeClr val="accent5">
              <a:alpha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43">
            <a:extLst>
              <a:ext uri="{FF2B5EF4-FFF2-40B4-BE49-F238E27FC236}">
                <a16:creationId xmlns:a16="http://schemas.microsoft.com/office/drawing/2014/main" id="{AB58110A-3868-4BAA-9156-2EFB03C7B073}"/>
              </a:ext>
            </a:extLst>
          </p:cNvPr>
          <p:cNvSpPr>
            <a:spLocks/>
          </p:cNvSpPr>
          <p:nvPr/>
        </p:nvSpPr>
        <p:spPr bwMode="auto">
          <a:xfrm>
            <a:off x="752475" y="1268413"/>
            <a:ext cx="1677988" cy="1584325"/>
          </a:xfrm>
          <a:custGeom>
            <a:avLst/>
            <a:gdLst>
              <a:gd name="T0" fmla="*/ 1057 w 1057"/>
              <a:gd name="T1" fmla="*/ 0 h 998"/>
              <a:gd name="T2" fmla="*/ 1050 w 1057"/>
              <a:gd name="T3" fmla="*/ 0 h 998"/>
              <a:gd name="T4" fmla="*/ 0 w 1057"/>
              <a:gd name="T5" fmla="*/ 0 h 998"/>
              <a:gd name="T6" fmla="*/ 0 w 1057"/>
              <a:gd name="T7" fmla="*/ 0 h 998"/>
              <a:gd name="T8" fmla="*/ 0 w 1057"/>
              <a:gd name="T9" fmla="*/ 0 h 998"/>
              <a:gd name="T10" fmla="*/ 0 w 1057"/>
              <a:gd name="T11" fmla="*/ 998 h 998"/>
              <a:gd name="T12" fmla="*/ 424 w 1057"/>
              <a:gd name="T13" fmla="*/ 977 h 998"/>
              <a:gd name="T14" fmla="*/ 1057 w 1057"/>
              <a:gd name="T15" fmla="*/ 948 h 998"/>
              <a:gd name="T16" fmla="*/ 1057 w 1057"/>
              <a:gd name="T17" fmla="*/ 0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57" h="998">
                <a:moveTo>
                  <a:pt x="1057" y="0"/>
                </a:moveTo>
                <a:lnTo>
                  <a:pt x="105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998"/>
                </a:lnTo>
                <a:lnTo>
                  <a:pt x="424" y="977"/>
                </a:lnTo>
                <a:lnTo>
                  <a:pt x="1057" y="948"/>
                </a:lnTo>
                <a:lnTo>
                  <a:pt x="1057" y="0"/>
                </a:lnTo>
                <a:close/>
              </a:path>
            </a:pathLst>
          </a:custGeom>
          <a:solidFill>
            <a:schemeClr val="accent4">
              <a:alpha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61">
            <a:extLst>
              <a:ext uri="{FF2B5EF4-FFF2-40B4-BE49-F238E27FC236}">
                <a16:creationId xmlns:a16="http://schemas.microsoft.com/office/drawing/2014/main" id="{0CC7FEAB-DBB0-4882-AE17-CA05CE8A4145}"/>
              </a:ext>
            </a:extLst>
          </p:cNvPr>
          <p:cNvSpPr>
            <a:spLocks/>
          </p:cNvSpPr>
          <p:nvPr/>
        </p:nvSpPr>
        <p:spPr bwMode="auto">
          <a:xfrm>
            <a:off x="2401888" y="2852738"/>
            <a:ext cx="1628775" cy="1511300"/>
          </a:xfrm>
          <a:custGeom>
            <a:avLst/>
            <a:gdLst>
              <a:gd name="T0" fmla="*/ 1026 w 1026"/>
              <a:gd name="T1" fmla="*/ 0 h 952"/>
              <a:gd name="T2" fmla="*/ 1026 w 1026"/>
              <a:gd name="T3" fmla="*/ 0 h 952"/>
              <a:gd name="T4" fmla="*/ 1026 w 1026"/>
              <a:gd name="T5" fmla="*/ 21 h 952"/>
              <a:gd name="T6" fmla="*/ 18 w 1026"/>
              <a:gd name="T7" fmla="*/ 21 h 952"/>
              <a:gd name="T8" fmla="*/ 18 w 1026"/>
              <a:gd name="T9" fmla="*/ 11 h 952"/>
              <a:gd name="T10" fmla="*/ 0 w 1026"/>
              <a:gd name="T11" fmla="*/ 732 h 952"/>
              <a:gd name="T12" fmla="*/ 353 w 1026"/>
              <a:gd name="T13" fmla="*/ 952 h 952"/>
              <a:gd name="T14" fmla="*/ 1019 w 1026"/>
              <a:gd name="T15" fmla="*/ 941 h 952"/>
              <a:gd name="T16" fmla="*/ 1022 w 1026"/>
              <a:gd name="T17" fmla="*/ 941 h 952"/>
              <a:gd name="T18" fmla="*/ 1026 w 1026"/>
              <a:gd name="T19" fmla="*/ 941 h 952"/>
              <a:gd name="T20" fmla="*/ 1026 w 1026"/>
              <a:gd name="T21" fmla="*/ 0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26" h="952">
                <a:moveTo>
                  <a:pt x="1026" y="0"/>
                </a:moveTo>
                <a:lnTo>
                  <a:pt x="1026" y="0"/>
                </a:lnTo>
                <a:lnTo>
                  <a:pt x="1026" y="21"/>
                </a:lnTo>
                <a:lnTo>
                  <a:pt x="18" y="21"/>
                </a:lnTo>
                <a:lnTo>
                  <a:pt x="18" y="11"/>
                </a:lnTo>
                <a:lnTo>
                  <a:pt x="0" y="732"/>
                </a:lnTo>
                <a:lnTo>
                  <a:pt x="353" y="952"/>
                </a:lnTo>
                <a:lnTo>
                  <a:pt x="1019" y="941"/>
                </a:lnTo>
                <a:lnTo>
                  <a:pt x="1022" y="941"/>
                </a:lnTo>
                <a:lnTo>
                  <a:pt x="1026" y="941"/>
                </a:lnTo>
                <a:lnTo>
                  <a:pt x="1026" y="0"/>
                </a:lnTo>
                <a:close/>
              </a:path>
            </a:pathLst>
          </a:custGeom>
          <a:solidFill>
            <a:schemeClr val="accent4">
              <a:alpha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67">
            <a:extLst>
              <a:ext uri="{FF2B5EF4-FFF2-40B4-BE49-F238E27FC236}">
                <a16:creationId xmlns:a16="http://schemas.microsoft.com/office/drawing/2014/main" id="{FB23B845-D9BA-4565-9A36-AE1E3B6E4C45}"/>
              </a:ext>
            </a:extLst>
          </p:cNvPr>
          <p:cNvSpPr>
            <a:spLocks/>
          </p:cNvSpPr>
          <p:nvPr/>
        </p:nvSpPr>
        <p:spPr bwMode="auto">
          <a:xfrm>
            <a:off x="2962275" y="4346575"/>
            <a:ext cx="1057275" cy="784225"/>
          </a:xfrm>
          <a:custGeom>
            <a:avLst/>
            <a:gdLst>
              <a:gd name="T0" fmla="*/ 666 w 666"/>
              <a:gd name="T1" fmla="*/ 0 h 494"/>
              <a:gd name="T2" fmla="*/ 0 w 666"/>
              <a:gd name="T3" fmla="*/ 11 h 494"/>
              <a:gd name="T4" fmla="*/ 0 w 666"/>
              <a:gd name="T5" fmla="*/ 11 h 494"/>
              <a:gd name="T6" fmla="*/ 0 w 666"/>
              <a:gd name="T7" fmla="*/ 11 h 494"/>
              <a:gd name="T8" fmla="*/ 666 w 666"/>
              <a:gd name="T9" fmla="*/ 494 h 494"/>
              <a:gd name="T10" fmla="*/ 666 w 666"/>
              <a:gd name="T11" fmla="*/ 0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6" h="494">
                <a:moveTo>
                  <a:pt x="666" y="0"/>
                </a:move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666" y="494"/>
                </a:lnTo>
                <a:lnTo>
                  <a:pt x="666" y="0"/>
                </a:lnTo>
                <a:close/>
              </a:path>
            </a:pathLst>
          </a:custGeom>
          <a:solidFill>
            <a:schemeClr val="accent5">
              <a:alpha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71">
            <a:extLst>
              <a:ext uri="{FF2B5EF4-FFF2-40B4-BE49-F238E27FC236}">
                <a16:creationId xmlns:a16="http://schemas.microsoft.com/office/drawing/2014/main" id="{372A0A99-EB0B-4996-A25B-0DA77AAA2394}"/>
              </a:ext>
            </a:extLst>
          </p:cNvPr>
          <p:cNvSpPr>
            <a:spLocks/>
          </p:cNvSpPr>
          <p:nvPr/>
        </p:nvSpPr>
        <p:spPr bwMode="auto">
          <a:xfrm>
            <a:off x="4019550" y="4346575"/>
            <a:ext cx="1644650" cy="1854200"/>
          </a:xfrm>
          <a:custGeom>
            <a:avLst/>
            <a:gdLst>
              <a:gd name="T0" fmla="*/ 3 w 1036"/>
              <a:gd name="T1" fmla="*/ 0 h 1168"/>
              <a:gd name="T2" fmla="*/ 0 w 1036"/>
              <a:gd name="T3" fmla="*/ 0 h 1168"/>
              <a:gd name="T4" fmla="*/ 0 w 1036"/>
              <a:gd name="T5" fmla="*/ 494 h 1168"/>
              <a:gd name="T6" fmla="*/ 989 w 1036"/>
              <a:gd name="T7" fmla="*/ 1168 h 1168"/>
              <a:gd name="T8" fmla="*/ 1021 w 1036"/>
              <a:gd name="T9" fmla="*/ 1168 h 1168"/>
              <a:gd name="T10" fmla="*/ 989 w 1036"/>
              <a:gd name="T11" fmla="*/ 1168 h 1168"/>
              <a:gd name="T12" fmla="*/ 747 w 1036"/>
              <a:gd name="T13" fmla="*/ 1002 h 1168"/>
              <a:gd name="T14" fmla="*/ 1025 w 1036"/>
              <a:gd name="T15" fmla="*/ 994 h 1168"/>
              <a:gd name="T16" fmla="*/ 1036 w 1036"/>
              <a:gd name="T17" fmla="*/ 25 h 1168"/>
              <a:gd name="T18" fmla="*/ 3 w 1036"/>
              <a:gd name="T19" fmla="*/ 0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36" h="1168">
                <a:moveTo>
                  <a:pt x="3" y="0"/>
                </a:moveTo>
                <a:lnTo>
                  <a:pt x="0" y="0"/>
                </a:lnTo>
                <a:lnTo>
                  <a:pt x="0" y="494"/>
                </a:lnTo>
                <a:lnTo>
                  <a:pt x="989" y="1168"/>
                </a:lnTo>
                <a:lnTo>
                  <a:pt x="1021" y="1168"/>
                </a:lnTo>
                <a:lnTo>
                  <a:pt x="989" y="1168"/>
                </a:lnTo>
                <a:lnTo>
                  <a:pt x="747" y="1002"/>
                </a:lnTo>
                <a:lnTo>
                  <a:pt x="1025" y="994"/>
                </a:lnTo>
                <a:lnTo>
                  <a:pt x="1036" y="25"/>
                </a:lnTo>
                <a:lnTo>
                  <a:pt x="3" y="0"/>
                </a:lnTo>
                <a:close/>
              </a:path>
            </a:pathLst>
          </a:custGeom>
          <a:solidFill>
            <a:schemeClr val="accent4">
              <a:alpha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77">
            <a:extLst>
              <a:ext uri="{FF2B5EF4-FFF2-40B4-BE49-F238E27FC236}">
                <a16:creationId xmlns:a16="http://schemas.microsoft.com/office/drawing/2014/main" id="{86A509EE-53E8-4CF4-B801-6217E951C044}"/>
              </a:ext>
            </a:extLst>
          </p:cNvPr>
          <p:cNvSpPr>
            <a:spLocks/>
          </p:cNvSpPr>
          <p:nvPr/>
        </p:nvSpPr>
        <p:spPr bwMode="auto">
          <a:xfrm>
            <a:off x="5205413" y="5924550"/>
            <a:ext cx="441325" cy="276225"/>
          </a:xfrm>
          <a:custGeom>
            <a:avLst/>
            <a:gdLst>
              <a:gd name="T0" fmla="*/ 278 w 278"/>
              <a:gd name="T1" fmla="*/ 0 h 174"/>
              <a:gd name="T2" fmla="*/ 0 w 278"/>
              <a:gd name="T3" fmla="*/ 8 h 174"/>
              <a:gd name="T4" fmla="*/ 242 w 278"/>
              <a:gd name="T5" fmla="*/ 174 h 174"/>
              <a:gd name="T6" fmla="*/ 274 w 278"/>
              <a:gd name="T7" fmla="*/ 174 h 174"/>
              <a:gd name="T8" fmla="*/ 278 w 278"/>
              <a:gd name="T9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8" h="174">
                <a:moveTo>
                  <a:pt x="278" y="0"/>
                </a:moveTo>
                <a:lnTo>
                  <a:pt x="0" y="8"/>
                </a:lnTo>
                <a:lnTo>
                  <a:pt x="242" y="174"/>
                </a:lnTo>
                <a:lnTo>
                  <a:pt x="274" y="174"/>
                </a:lnTo>
                <a:lnTo>
                  <a:pt x="278" y="0"/>
                </a:lnTo>
                <a:close/>
              </a:path>
            </a:pathLst>
          </a:custGeom>
          <a:solidFill>
            <a:schemeClr val="accent5">
              <a:alpha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3" name="Picture 192">
            <a:extLst>
              <a:ext uri="{FF2B5EF4-FFF2-40B4-BE49-F238E27FC236}">
                <a16:creationId xmlns:a16="http://schemas.microsoft.com/office/drawing/2014/main" id="{F419B5F7-BE4E-4A20-A08A-34C25BF8F4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848" y="4579731"/>
            <a:ext cx="2972140" cy="1660908"/>
          </a:xfrm>
          <a:prstGeom prst="rect">
            <a:avLst/>
          </a:prstGeom>
        </p:spPr>
      </p:pic>
      <p:sp>
        <p:nvSpPr>
          <p:cNvPr id="194" name="Rectangle 193">
            <a:extLst>
              <a:ext uri="{FF2B5EF4-FFF2-40B4-BE49-F238E27FC236}">
                <a16:creationId xmlns:a16="http://schemas.microsoft.com/office/drawing/2014/main" id="{06C61213-C783-4934-9875-58839A4D1056}"/>
              </a:ext>
            </a:extLst>
          </p:cNvPr>
          <p:cNvSpPr/>
          <p:nvPr/>
        </p:nvSpPr>
        <p:spPr>
          <a:xfrm>
            <a:off x="6414744" y="1805379"/>
            <a:ext cx="50305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5DF3D3CB-638C-4452-A074-F1F209BC9133}"/>
              </a:ext>
            </a:extLst>
          </p:cNvPr>
          <p:cNvPicPr>
            <a:picLocks noGrp="1" noChangeAspect="1"/>
          </p:cNvPicPr>
          <p:nvPr>
            <p:ph type="pic" sz="quarter" idx="4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3" r="29663"/>
          <a:stretch>
            <a:fillRect/>
          </a:stretch>
        </p:blipFill>
        <p:spPr>
          <a:xfrm>
            <a:off x="-1" y="-10447"/>
            <a:ext cx="4191000" cy="6868446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4" name="Title 53">
            <a:extLst>
              <a:ext uri="{FF2B5EF4-FFF2-40B4-BE49-F238E27FC236}">
                <a16:creationId xmlns:a16="http://schemas.microsoft.com/office/drawing/2014/main" id="{FF2AE071-1B59-4765-84FB-0472A3A5A4A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07298" y="1010866"/>
            <a:ext cx="2755900" cy="576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Services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F5D2A881-D7C4-46EE-8C2E-B6B9CF51F513}"/>
              </a:ext>
            </a:extLst>
          </p:cNvPr>
          <p:cNvGrpSpPr/>
          <p:nvPr/>
        </p:nvGrpSpPr>
        <p:grpSpPr>
          <a:xfrm>
            <a:off x="9656428" y="3411110"/>
            <a:ext cx="1697372" cy="2470636"/>
            <a:chOff x="8386480" y="3593658"/>
            <a:chExt cx="1697372" cy="247063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321F2635-6E35-4A38-9B72-E9534968C687}"/>
                </a:ext>
              </a:extLst>
            </p:cNvPr>
            <p:cNvGrpSpPr/>
            <p:nvPr/>
          </p:nvGrpSpPr>
          <p:grpSpPr>
            <a:xfrm>
              <a:off x="8494701" y="3593658"/>
              <a:ext cx="1480930" cy="1480930"/>
              <a:chOff x="5355534" y="8423546"/>
              <a:chExt cx="1480930" cy="1480930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72C67C7-2478-4159-9499-3D031A48F090}"/>
                  </a:ext>
                </a:extLst>
              </p:cNvPr>
              <p:cNvSpPr/>
              <p:nvPr/>
            </p:nvSpPr>
            <p:spPr>
              <a:xfrm>
                <a:off x="5355534" y="8423546"/>
                <a:ext cx="1480930" cy="14809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0BF4C7CB-2C5E-474E-911B-3898A2C7D6C1}"/>
                  </a:ext>
                </a:extLst>
              </p:cNvPr>
              <p:cNvSpPr/>
              <p:nvPr/>
            </p:nvSpPr>
            <p:spPr>
              <a:xfrm>
                <a:off x="5488155" y="8556167"/>
                <a:ext cx="1215689" cy="1215689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AutoShape 9">
                <a:extLst>
                  <a:ext uri="{FF2B5EF4-FFF2-40B4-BE49-F238E27FC236}">
                    <a16:creationId xmlns:a16="http://schemas.microsoft.com/office/drawing/2014/main" id="{5BC66BA7-281C-4765-A4CD-E641E0E8D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8284" y="8999664"/>
                <a:ext cx="315431" cy="32869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BA3496EE-0175-4C06-B843-310023DC747C}"/>
                </a:ext>
              </a:extLst>
            </p:cNvPr>
            <p:cNvGrpSpPr/>
            <p:nvPr/>
          </p:nvGrpSpPr>
          <p:grpSpPr>
            <a:xfrm>
              <a:off x="8386480" y="5229944"/>
              <a:ext cx="1697372" cy="834350"/>
              <a:chOff x="2126253" y="3896702"/>
              <a:chExt cx="1697372" cy="834350"/>
            </a:xfrm>
          </p:grpSpPr>
          <p:sp>
            <p:nvSpPr>
              <p:cNvPr id="98" name="Rectangle 17">
                <a:extLst>
                  <a:ext uri="{FF2B5EF4-FFF2-40B4-BE49-F238E27FC236}">
                    <a16:creationId xmlns:a16="http://schemas.microsoft.com/office/drawing/2014/main" id="{56260347-6984-47FB-88D8-3437931DA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539864D2-1B31-40DA-90DB-2D58314A064D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79F9FAF0-A244-471F-B5C0-09C89286950B}"/>
              </a:ext>
            </a:extLst>
          </p:cNvPr>
          <p:cNvGrpSpPr/>
          <p:nvPr/>
        </p:nvGrpSpPr>
        <p:grpSpPr>
          <a:xfrm>
            <a:off x="7131863" y="3411110"/>
            <a:ext cx="1697372" cy="2470636"/>
            <a:chOff x="5326636" y="3593658"/>
            <a:chExt cx="1697372" cy="2470636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A65F9E37-EBFD-4AB3-B9DB-75278701A258}"/>
                </a:ext>
              </a:extLst>
            </p:cNvPr>
            <p:cNvGrpSpPr/>
            <p:nvPr/>
          </p:nvGrpSpPr>
          <p:grpSpPr>
            <a:xfrm>
              <a:off x="5355536" y="3593658"/>
              <a:ext cx="1480930" cy="1480930"/>
              <a:chOff x="3096867" y="8423546"/>
              <a:chExt cx="1480930" cy="1480930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EAC206C-2693-45DE-80D4-CE117FA35182}"/>
                  </a:ext>
                </a:extLst>
              </p:cNvPr>
              <p:cNvSpPr/>
              <p:nvPr/>
            </p:nvSpPr>
            <p:spPr>
              <a:xfrm>
                <a:off x="3096867" y="8423546"/>
                <a:ext cx="1480930" cy="14809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540A1FDF-351D-4D43-833C-4741C951709E}"/>
                  </a:ext>
                </a:extLst>
              </p:cNvPr>
              <p:cNvSpPr/>
              <p:nvPr/>
            </p:nvSpPr>
            <p:spPr>
              <a:xfrm>
                <a:off x="3229488" y="8556167"/>
                <a:ext cx="1215689" cy="121568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5B9041FA-1ADC-4FEE-BF66-7344D2F8D2B5}"/>
                  </a:ext>
                </a:extLst>
              </p:cNvPr>
              <p:cNvGrpSpPr/>
              <p:nvPr/>
            </p:nvGrpSpPr>
            <p:grpSpPr>
              <a:xfrm>
                <a:off x="3690441" y="9007888"/>
                <a:ext cx="293782" cy="312247"/>
                <a:chOff x="6670357" y="2277094"/>
                <a:chExt cx="555626" cy="590551"/>
              </a:xfrm>
              <a:solidFill>
                <a:schemeClr val="bg1"/>
              </a:solidFill>
            </p:grpSpPr>
            <p:sp>
              <p:nvSpPr>
                <p:cNvPr id="73" name="Rectangle 10">
                  <a:extLst>
                    <a:ext uri="{FF2B5EF4-FFF2-40B4-BE49-F238E27FC236}">
                      <a16:creationId xmlns:a16="http://schemas.microsoft.com/office/drawing/2014/main" id="{7B640E5B-88E2-490B-96E1-223200FB12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24358" y="2277094"/>
                  <a:ext cx="46038" cy="150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Rectangle 11">
                  <a:extLst>
                    <a:ext uri="{FF2B5EF4-FFF2-40B4-BE49-F238E27FC236}">
                      <a16:creationId xmlns:a16="http://schemas.microsoft.com/office/drawing/2014/main" id="{FD0880FE-48F6-477F-8E91-025445A2ED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24358" y="2716832"/>
                  <a:ext cx="46038" cy="150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Freeform 12">
                  <a:extLst>
                    <a:ext uri="{FF2B5EF4-FFF2-40B4-BE49-F238E27FC236}">
                      <a16:creationId xmlns:a16="http://schemas.microsoft.com/office/drawing/2014/main" id="{6484B24C-51E1-4C59-A263-BE4FAA71B47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670357" y="2462832"/>
                  <a:ext cx="254000" cy="219075"/>
                </a:xfrm>
                <a:custGeom>
                  <a:avLst/>
                  <a:gdLst>
                    <a:gd name="T0" fmla="*/ 22 w 22"/>
                    <a:gd name="T1" fmla="*/ 13 h 19"/>
                    <a:gd name="T2" fmla="*/ 10 w 22"/>
                    <a:gd name="T3" fmla="*/ 13 h 19"/>
                    <a:gd name="T4" fmla="*/ 6 w 22"/>
                    <a:gd name="T5" fmla="*/ 10 h 19"/>
                    <a:gd name="T6" fmla="*/ 10 w 22"/>
                    <a:gd name="T7" fmla="*/ 6 h 19"/>
                    <a:gd name="T8" fmla="*/ 22 w 22"/>
                    <a:gd name="T9" fmla="*/ 6 h 19"/>
                    <a:gd name="T10" fmla="*/ 22 w 22"/>
                    <a:gd name="T11" fmla="*/ 0 h 19"/>
                    <a:gd name="T12" fmla="*/ 10 w 22"/>
                    <a:gd name="T13" fmla="*/ 0 h 19"/>
                    <a:gd name="T14" fmla="*/ 0 w 22"/>
                    <a:gd name="T15" fmla="*/ 10 h 19"/>
                    <a:gd name="T16" fmla="*/ 10 w 22"/>
                    <a:gd name="T17" fmla="*/ 19 h 19"/>
                    <a:gd name="T18" fmla="*/ 22 w 22"/>
                    <a:gd name="T19" fmla="*/ 19 h 19"/>
                    <a:gd name="T20" fmla="*/ 22 w 22"/>
                    <a:gd name="T21" fmla="*/ 13 h 19"/>
                    <a:gd name="T22" fmla="*/ 22 w 22"/>
                    <a:gd name="T23" fmla="*/ 13 h 19"/>
                    <a:gd name="T24" fmla="*/ 22 w 22"/>
                    <a:gd name="T25" fmla="*/ 13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19">
                      <a:moveTo>
                        <a:pt x="22" y="13"/>
                      </a:move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8" y="13"/>
                        <a:pt x="6" y="12"/>
                        <a:pt x="6" y="10"/>
                      </a:cubicBezTo>
                      <a:cubicBezTo>
                        <a:pt x="6" y="8"/>
                        <a:pt x="8" y="6"/>
                        <a:pt x="10" y="6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4"/>
                        <a:pt x="0" y="10"/>
                      </a:cubicBezTo>
                      <a:cubicBezTo>
                        <a:pt x="0" y="15"/>
                        <a:pt x="4" y="19"/>
                        <a:pt x="10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lnTo>
                        <a:pt x="22" y="13"/>
                      </a:lnTo>
                      <a:close/>
                      <a:moveTo>
                        <a:pt x="22" y="13"/>
                      </a:moveTo>
                      <a:cubicBezTo>
                        <a:pt x="22" y="13"/>
                        <a:pt x="22" y="13"/>
                        <a:pt x="22" y="1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13">
                  <a:extLst>
                    <a:ext uri="{FF2B5EF4-FFF2-40B4-BE49-F238E27FC236}">
                      <a16:creationId xmlns:a16="http://schemas.microsoft.com/office/drawing/2014/main" id="{33AB0BA9-094B-4DFD-9988-A819E14A936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970395" y="2462832"/>
                  <a:ext cx="255588" cy="219075"/>
                </a:xfrm>
                <a:custGeom>
                  <a:avLst/>
                  <a:gdLst>
                    <a:gd name="T0" fmla="*/ 12 w 22"/>
                    <a:gd name="T1" fmla="*/ 0 h 19"/>
                    <a:gd name="T2" fmla="*/ 0 w 22"/>
                    <a:gd name="T3" fmla="*/ 0 h 19"/>
                    <a:gd name="T4" fmla="*/ 0 w 22"/>
                    <a:gd name="T5" fmla="*/ 6 h 19"/>
                    <a:gd name="T6" fmla="*/ 12 w 22"/>
                    <a:gd name="T7" fmla="*/ 6 h 19"/>
                    <a:gd name="T8" fmla="*/ 16 w 22"/>
                    <a:gd name="T9" fmla="*/ 10 h 19"/>
                    <a:gd name="T10" fmla="*/ 12 w 22"/>
                    <a:gd name="T11" fmla="*/ 13 h 19"/>
                    <a:gd name="T12" fmla="*/ 0 w 22"/>
                    <a:gd name="T13" fmla="*/ 13 h 19"/>
                    <a:gd name="T14" fmla="*/ 0 w 22"/>
                    <a:gd name="T15" fmla="*/ 19 h 19"/>
                    <a:gd name="T16" fmla="*/ 12 w 22"/>
                    <a:gd name="T17" fmla="*/ 19 h 19"/>
                    <a:gd name="T18" fmla="*/ 22 w 22"/>
                    <a:gd name="T19" fmla="*/ 10 h 19"/>
                    <a:gd name="T20" fmla="*/ 12 w 22"/>
                    <a:gd name="T21" fmla="*/ 0 h 19"/>
                    <a:gd name="T22" fmla="*/ 12 w 22"/>
                    <a:gd name="T23" fmla="*/ 0 h 19"/>
                    <a:gd name="T24" fmla="*/ 12 w 22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19">
                      <a:moveTo>
                        <a:pt x="1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4" y="6"/>
                        <a:pt x="16" y="8"/>
                        <a:pt x="16" y="10"/>
                      </a:cubicBezTo>
                      <a:cubicBezTo>
                        <a:pt x="16" y="12"/>
                        <a:pt x="14" y="13"/>
                        <a:pt x="12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8" y="19"/>
                        <a:pt x="22" y="15"/>
                        <a:pt x="22" y="10"/>
                      </a:cubicBezTo>
                      <a:cubicBezTo>
                        <a:pt x="22" y="4"/>
                        <a:pt x="18" y="0"/>
                        <a:pt x="12" y="0"/>
                      </a:cubicBezTo>
                      <a:close/>
                      <a:moveTo>
                        <a:pt x="12" y="0"/>
                      </a:moveTo>
                      <a:cubicBezTo>
                        <a:pt x="12" y="0"/>
                        <a:pt x="12" y="0"/>
                        <a:pt x="1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14">
                  <a:extLst>
                    <a:ext uri="{FF2B5EF4-FFF2-40B4-BE49-F238E27FC236}">
                      <a16:creationId xmlns:a16="http://schemas.microsoft.com/office/drawing/2014/main" id="{8B570CF5-7F5B-406B-8DE8-DAD7FB9DFF2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716832"/>
                  <a:ext cx="115888" cy="127000"/>
                </a:xfrm>
                <a:custGeom>
                  <a:avLst/>
                  <a:gdLst>
                    <a:gd name="T0" fmla="*/ 15 w 73"/>
                    <a:gd name="T1" fmla="*/ 80 h 80"/>
                    <a:gd name="T2" fmla="*/ 73 w 73"/>
                    <a:gd name="T3" fmla="*/ 0 h 80"/>
                    <a:gd name="T4" fmla="*/ 44 w 73"/>
                    <a:gd name="T5" fmla="*/ 0 h 80"/>
                    <a:gd name="T6" fmla="*/ 0 w 73"/>
                    <a:gd name="T7" fmla="*/ 73 h 80"/>
                    <a:gd name="T8" fmla="*/ 15 w 73"/>
                    <a:gd name="T9" fmla="*/ 80 h 80"/>
                    <a:gd name="T10" fmla="*/ 15 w 73"/>
                    <a:gd name="T11" fmla="*/ 80 h 80"/>
                    <a:gd name="T12" fmla="*/ 15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15" y="80"/>
                      </a:moveTo>
                      <a:lnTo>
                        <a:pt x="73" y="0"/>
                      </a:lnTo>
                      <a:lnTo>
                        <a:pt x="44" y="0"/>
                      </a:lnTo>
                      <a:lnTo>
                        <a:pt x="0" y="73"/>
                      </a:lnTo>
                      <a:lnTo>
                        <a:pt x="15" y="80"/>
                      </a:lnTo>
                      <a:close/>
                      <a:moveTo>
                        <a:pt x="15" y="80"/>
                      </a:moveTo>
                      <a:lnTo>
                        <a:pt x="15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15">
                  <a:extLst>
                    <a:ext uri="{FF2B5EF4-FFF2-40B4-BE49-F238E27FC236}">
                      <a16:creationId xmlns:a16="http://schemas.microsoft.com/office/drawing/2014/main" id="{91648616-15CA-4FBE-B185-81FF0211FB4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716832"/>
                  <a:ext cx="115888" cy="127000"/>
                </a:xfrm>
                <a:custGeom>
                  <a:avLst/>
                  <a:gdLst>
                    <a:gd name="T0" fmla="*/ 15 w 73"/>
                    <a:gd name="T1" fmla="*/ 80 h 80"/>
                    <a:gd name="T2" fmla="*/ 73 w 73"/>
                    <a:gd name="T3" fmla="*/ 0 h 80"/>
                    <a:gd name="T4" fmla="*/ 44 w 73"/>
                    <a:gd name="T5" fmla="*/ 0 h 80"/>
                    <a:gd name="T6" fmla="*/ 0 w 73"/>
                    <a:gd name="T7" fmla="*/ 73 h 80"/>
                    <a:gd name="T8" fmla="*/ 15 w 73"/>
                    <a:gd name="T9" fmla="*/ 80 h 80"/>
                    <a:gd name="T10" fmla="*/ 15 w 73"/>
                    <a:gd name="T11" fmla="*/ 80 h 80"/>
                    <a:gd name="T12" fmla="*/ 15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15" y="80"/>
                      </a:moveTo>
                      <a:lnTo>
                        <a:pt x="73" y="0"/>
                      </a:lnTo>
                      <a:lnTo>
                        <a:pt x="44" y="0"/>
                      </a:lnTo>
                      <a:lnTo>
                        <a:pt x="0" y="73"/>
                      </a:lnTo>
                      <a:lnTo>
                        <a:pt x="15" y="80"/>
                      </a:lnTo>
                      <a:moveTo>
                        <a:pt x="15" y="80"/>
                      </a:moveTo>
                      <a:lnTo>
                        <a:pt x="15" y="8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16">
                  <a:extLst>
                    <a:ext uri="{FF2B5EF4-FFF2-40B4-BE49-F238E27FC236}">
                      <a16:creationId xmlns:a16="http://schemas.microsoft.com/office/drawing/2014/main" id="{28FDD762-C606-4171-BEA6-0A87BA8FFF6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716832"/>
                  <a:ext cx="115888" cy="127000"/>
                </a:xfrm>
                <a:custGeom>
                  <a:avLst/>
                  <a:gdLst>
                    <a:gd name="T0" fmla="*/ 59 w 73"/>
                    <a:gd name="T1" fmla="*/ 80 h 80"/>
                    <a:gd name="T2" fmla="*/ 0 w 73"/>
                    <a:gd name="T3" fmla="*/ 0 h 80"/>
                    <a:gd name="T4" fmla="*/ 29 w 73"/>
                    <a:gd name="T5" fmla="*/ 0 h 80"/>
                    <a:gd name="T6" fmla="*/ 73 w 73"/>
                    <a:gd name="T7" fmla="*/ 73 h 80"/>
                    <a:gd name="T8" fmla="*/ 59 w 73"/>
                    <a:gd name="T9" fmla="*/ 80 h 80"/>
                    <a:gd name="T10" fmla="*/ 59 w 73"/>
                    <a:gd name="T11" fmla="*/ 80 h 80"/>
                    <a:gd name="T12" fmla="*/ 59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59" y="80"/>
                      </a:move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73" y="73"/>
                      </a:lnTo>
                      <a:lnTo>
                        <a:pt x="59" y="80"/>
                      </a:lnTo>
                      <a:close/>
                      <a:moveTo>
                        <a:pt x="59" y="80"/>
                      </a:moveTo>
                      <a:lnTo>
                        <a:pt x="59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17">
                  <a:extLst>
                    <a:ext uri="{FF2B5EF4-FFF2-40B4-BE49-F238E27FC236}">
                      <a16:creationId xmlns:a16="http://schemas.microsoft.com/office/drawing/2014/main" id="{D888F500-FB64-4045-BAAD-F3F0B84ECD6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716832"/>
                  <a:ext cx="115888" cy="127000"/>
                </a:xfrm>
                <a:custGeom>
                  <a:avLst/>
                  <a:gdLst>
                    <a:gd name="T0" fmla="*/ 59 w 73"/>
                    <a:gd name="T1" fmla="*/ 80 h 80"/>
                    <a:gd name="T2" fmla="*/ 0 w 73"/>
                    <a:gd name="T3" fmla="*/ 0 h 80"/>
                    <a:gd name="T4" fmla="*/ 29 w 73"/>
                    <a:gd name="T5" fmla="*/ 0 h 80"/>
                    <a:gd name="T6" fmla="*/ 73 w 73"/>
                    <a:gd name="T7" fmla="*/ 73 h 80"/>
                    <a:gd name="T8" fmla="*/ 59 w 73"/>
                    <a:gd name="T9" fmla="*/ 80 h 80"/>
                    <a:gd name="T10" fmla="*/ 59 w 73"/>
                    <a:gd name="T11" fmla="*/ 80 h 80"/>
                    <a:gd name="T12" fmla="*/ 59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59" y="80"/>
                      </a:move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73" y="73"/>
                      </a:lnTo>
                      <a:lnTo>
                        <a:pt x="59" y="80"/>
                      </a:lnTo>
                      <a:moveTo>
                        <a:pt x="59" y="80"/>
                      </a:moveTo>
                      <a:lnTo>
                        <a:pt x="59" y="8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18">
                  <a:extLst>
                    <a:ext uri="{FF2B5EF4-FFF2-40B4-BE49-F238E27FC236}">
                      <a16:creationId xmlns:a16="http://schemas.microsoft.com/office/drawing/2014/main" id="{F2165971-8E67-46BE-A07E-6CA7B4530E1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312019"/>
                  <a:ext cx="115888" cy="115888"/>
                </a:xfrm>
                <a:custGeom>
                  <a:avLst/>
                  <a:gdLst>
                    <a:gd name="T0" fmla="*/ 59 w 73"/>
                    <a:gd name="T1" fmla="*/ 0 h 73"/>
                    <a:gd name="T2" fmla="*/ 0 w 73"/>
                    <a:gd name="T3" fmla="*/ 73 h 73"/>
                    <a:gd name="T4" fmla="*/ 29 w 73"/>
                    <a:gd name="T5" fmla="*/ 73 h 73"/>
                    <a:gd name="T6" fmla="*/ 73 w 73"/>
                    <a:gd name="T7" fmla="*/ 7 h 73"/>
                    <a:gd name="T8" fmla="*/ 59 w 73"/>
                    <a:gd name="T9" fmla="*/ 0 h 73"/>
                    <a:gd name="T10" fmla="*/ 59 w 73"/>
                    <a:gd name="T11" fmla="*/ 0 h 73"/>
                    <a:gd name="T12" fmla="*/ 59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59" y="0"/>
                      </a:moveTo>
                      <a:lnTo>
                        <a:pt x="0" y="73"/>
                      </a:lnTo>
                      <a:lnTo>
                        <a:pt x="29" y="73"/>
                      </a:lnTo>
                      <a:lnTo>
                        <a:pt x="73" y="7"/>
                      </a:lnTo>
                      <a:lnTo>
                        <a:pt x="59" y="0"/>
                      </a:lnTo>
                      <a:close/>
                      <a:moveTo>
                        <a:pt x="59" y="0"/>
                      </a:moveTo>
                      <a:lnTo>
                        <a:pt x="5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19">
                  <a:extLst>
                    <a:ext uri="{FF2B5EF4-FFF2-40B4-BE49-F238E27FC236}">
                      <a16:creationId xmlns:a16="http://schemas.microsoft.com/office/drawing/2014/main" id="{80727A68-8FE5-4C22-AE7D-739F0405C0C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312019"/>
                  <a:ext cx="115888" cy="115888"/>
                </a:xfrm>
                <a:custGeom>
                  <a:avLst/>
                  <a:gdLst>
                    <a:gd name="T0" fmla="*/ 59 w 73"/>
                    <a:gd name="T1" fmla="*/ 0 h 73"/>
                    <a:gd name="T2" fmla="*/ 0 w 73"/>
                    <a:gd name="T3" fmla="*/ 73 h 73"/>
                    <a:gd name="T4" fmla="*/ 29 w 73"/>
                    <a:gd name="T5" fmla="*/ 73 h 73"/>
                    <a:gd name="T6" fmla="*/ 73 w 73"/>
                    <a:gd name="T7" fmla="*/ 7 h 73"/>
                    <a:gd name="T8" fmla="*/ 59 w 73"/>
                    <a:gd name="T9" fmla="*/ 0 h 73"/>
                    <a:gd name="T10" fmla="*/ 59 w 73"/>
                    <a:gd name="T11" fmla="*/ 0 h 73"/>
                    <a:gd name="T12" fmla="*/ 59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59" y="0"/>
                      </a:moveTo>
                      <a:lnTo>
                        <a:pt x="0" y="73"/>
                      </a:lnTo>
                      <a:lnTo>
                        <a:pt x="29" y="73"/>
                      </a:lnTo>
                      <a:lnTo>
                        <a:pt x="73" y="7"/>
                      </a:lnTo>
                      <a:lnTo>
                        <a:pt x="59" y="0"/>
                      </a:lnTo>
                      <a:moveTo>
                        <a:pt x="59" y="0"/>
                      </a:moveTo>
                      <a:lnTo>
                        <a:pt x="59" y="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20">
                  <a:extLst>
                    <a:ext uri="{FF2B5EF4-FFF2-40B4-BE49-F238E27FC236}">
                      <a16:creationId xmlns:a16="http://schemas.microsoft.com/office/drawing/2014/main" id="{4CF21A18-A394-46FF-BB71-4F403FC8BBE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312019"/>
                  <a:ext cx="115888" cy="115888"/>
                </a:xfrm>
                <a:custGeom>
                  <a:avLst/>
                  <a:gdLst>
                    <a:gd name="T0" fmla="*/ 15 w 73"/>
                    <a:gd name="T1" fmla="*/ 0 h 73"/>
                    <a:gd name="T2" fmla="*/ 73 w 73"/>
                    <a:gd name="T3" fmla="*/ 73 h 73"/>
                    <a:gd name="T4" fmla="*/ 44 w 73"/>
                    <a:gd name="T5" fmla="*/ 73 h 73"/>
                    <a:gd name="T6" fmla="*/ 0 w 73"/>
                    <a:gd name="T7" fmla="*/ 7 h 73"/>
                    <a:gd name="T8" fmla="*/ 15 w 73"/>
                    <a:gd name="T9" fmla="*/ 0 h 73"/>
                    <a:gd name="T10" fmla="*/ 15 w 73"/>
                    <a:gd name="T11" fmla="*/ 0 h 73"/>
                    <a:gd name="T12" fmla="*/ 15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15" y="0"/>
                      </a:moveTo>
                      <a:lnTo>
                        <a:pt x="73" y="73"/>
                      </a:lnTo>
                      <a:lnTo>
                        <a:pt x="44" y="73"/>
                      </a:lnTo>
                      <a:lnTo>
                        <a:pt x="0" y="7"/>
                      </a:lnTo>
                      <a:lnTo>
                        <a:pt x="15" y="0"/>
                      </a:lnTo>
                      <a:close/>
                      <a:moveTo>
                        <a:pt x="15" y="0"/>
                      </a:move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21">
                  <a:extLst>
                    <a:ext uri="{FF2B5EF4-FFF2-40B4-BE49-F238E27FC236}">
                      <a16:creationId xmlns:a16="http://schemas.microsoft.com/office/drawing/2014/main" id="{AADADA77-1574-4803-B98C-C3D25D4A8F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312019"/>
                  <a:ext cx="115888" cy="115888"/>
                </a:xfrm>
                <a:custGeom>
                  <a:avLst/>
                  <a:gdLst>
                    <a:gd name="T0" fmla="*/ 15 w 73"/>
                    <a:gd name="T1" fmla="*/ 0 h 73"/>
                    <a:gd name="T2" fmla="*/ 73 w 73"/>
                    <a:gd name="T3" fmla="*/ 73 h 73"/>
                    <a:gd name="T4" fmla="*/ 44 w 73"/>
                    <a:gd name="T5" fmla="*/ 73 h 73"/>
                    <a:gd name="T6" fmla="*/ 0 w 73"/>
                    <a:gd name="T7" fmla="*/ 7 h 73"/>
                    <a:gd name="T8" fmla="*/ 15 w 73"/>
                    <a:gd name="T9" fmla="*/ 0 h 73"/>
                    <a:gd name="T10" fmla="*/ 15 w 73"/>
                    <a:gd name="T11" fmla="*/ 0 h 73"/>
                    <a:gd name="T12" fmla="*/ 15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15" y="0"/>
                      </a:moveTo>
                      <a:lnTo>
                        <a:pt x="73" y="73"/>
                      </a:lnTo>
                      <a:lnTo>
                        <a:pt x="44" y="73"/>
                      </a:lnTo>
                      <a:lnTo>
                        <a:pt x="0" y="7"/>
                      </a:lnTo>
                      <a:lnTo>
                        <a:pt x="15" y="0"/>
                      </a:lnTo>
                      <a:moveTo>
                        <a:pt x="15" y="0"/>
                      </a:moveTo>
                      <a:lnTo>
                        <a:pt x="15" y="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E127666E-76FB-43D3-933E-A8F995954C04}"/>
                </a:ext>
              </a:extLst>
            </p:cNvPr>
            <p:cNvGrpSpPr/>
            <p:nvPr/>
          </p:nvGrpSpPr>
          <p:grpSpPr>
            <a:xfrm>
              <a:off x="5326636" y="5229944"/>
              <a:ext cx="1697372" cy="834350"/>
              <a:chOff x="2126253" y="3896702"/>
              <a:chExt cx="1697372" cy="834350"/>
            </a:xfrm>
          </p:grpSpPr>
          <p:sp>
            <p:nvSpPr>
              <p:cNvPr id="101" name="Rectangle 17">
                <a:extLst>
                  <a:ext uri="{FF2B5EF4-FFF2-40B4-BE49-F238E27FC236}">
                    <a16:creationId xmlns:a16="http://schemas.microsoft.com/office/drawing/2014/main" id="{8C268091-6EFD-4734-B34E-F144BFC3D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6D38C1A9-527B-4E79-8C18-DD795C0CBC89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E2CB0B38-DC65-4785-A25C-601DD7216233}"/>
              </a:ext>
            </a:extLst>
          </p:cNvPr>
          <p:cNvGrpSpPr/>
          <p:nvPr/>
        </p:nvGrpSpPr>
        <p:grpSpPr>
          <a:xfrm>
            <a:off x="4607299" y="3411110"/>
            <a:ext cx="1697372" cy="2470636"/>
            <a:chOff x="2108149" y="3593658"/>
            <a:chExt cx="1697372" cy="2470636"/>
          </a:xfrm>
        </p:grpSpPr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B398AD77-FEF1-4D57-A997-5924C04DAB3F}"/>
                </a:ext>
              </a:extLst>
            </p:cNvPr>
            <p:cNvGrpSpPr/>
            <p:nvPr/>
          </p:nvGrpSpPr>
          <p:grpSpPr>
            <a:xfrm>
              <a:off x="2216370" y="3593658"/>
              <a:ext cx="1480930" cy="1480930"/>
              <a:chOff x="838200" y="8423546"/>
              <a:chExt cx="1480930" cy="1480930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3DB4CED4-C35C-42C6-9751-9D62137C8592}"/>
                  </a:ext>
                </a:extLst>
              </p:cNvPr>
              <p:cNvSpPr/>
              <p:nvPr/>
            </p:nvSpPr>
            <p:spPr>
              <a:xfrm>
                <a:off x="838200" y="8423546"/>
                <a:ext cx="1480930" cy="14809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E9FEEEFE-06ED-45EF-ADC8-CCC163E525F2}"/>
                  </a:ext>
                </a:extLst>
              </p:cNvPr>
              <p:cNvSpPr/>
              <p:nvPr/>
            </p:nvSpPr>
            <p:spPr>
              <a:xfrm>
                <a:off x="970821" y="8556167"/>
                <a:ext cx="1215689" cy="121568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76C194E0-2B3C-4A69-A1B9-44EB4F5C194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80654" y="8999305"/>
                <a:ext cx="396023" cy="329413"/>
              </a:xfrm>
              <a:custGeom>
                <a:avLst/>
                <a:gdLst>
                  <a:gd name="T0" fmla="*/ 141 w 143"/>
                  <a:gd name="T1" fmla="*/ 55 h 117"/>
                  <a:gd name="T2" fmla="*/ 77 w 143"/>
                  <a:gd name="T3" fmla="*/ 4 h 117"/>
                  <a:gd name="T4" fmla="*/ 74 w 143"/>
                  <a:gd name="T5" fmla="*/ 1 h 117"/>
                  <a:gd name="T6" fmla="*/ 69 w 143"/>
                  <a:gd name="T7" fmla="*/ 1 h 117"/>
                  <a:gd name="T8" fmla="*/ 51 w 143"/>
                  <a:gd name="T9" fmla="*/ 16 h 117"/>
                  <a:gd name="T10" fmla="*/ 51 w 143"/>
                  <a:gd name="T11" fmla="*/ 10 h 117"/>
                  <a:gd name="T12" fmla="*/ 47 w 143"/>
                  <a:gd name="T13" fmla="*/ 6 h 117"/>
                  <a:gd name="T14" fmla="*/ 33 w 143"/>
                  <a:gd name="T15" fmla="*/ 6 h 117"/>
                  <a:gd name="T16" fmla="*/ 30 w 143"/>
                  <a:gd name="T17" fmla="*/ 10 h 117"/>
                  <a:gd name="T18" fmla="*/ 30 w 143"/>
                  <a:gd name="T19" fmla="*/ 33 h 117"/>
                  <a:gd name="T20" fmla="*/ 2 w 143"/>
                  <a:gd name="T21" fmla="*/ 56 h 117"/>
                  <a:gd name="T22" fmla="*/ 1 w 143"/>
                  <a:gd name="T23" fmla="*/ 61 h 117"/>
                  <a:gd name="T24" fmla="*/ 4 w 143"/>
                  <a:gd name="T25" fmla="*/ 63 h 117"/>
                  <a:gd name="T26" fmla="*/ 6 w 143"/>
                  <a:gd name="T27" fmla="*/ 62 h 117"/>
                  <a:gd name="T28" fmla="*/ 17 w 143"/>
                  <a:gd name="T29" fmla="*/ 53 h 117"/>
                  <a:gd name="T30" fmla="*/ 17 w 143"/>
                  <a:gd name="T31" fmla="*/ 113 h 117"/>
                  <a:gd name="T32" fmla="*/ 21 w 143"/>
                  <a:gd name="T33" fmla="*/ 117 h 117"/>
                  <a:gd name="T34" fmla="*/ 59 w 143"/>
                  <a:gd name="T35" fmla="*/ 117 h 117"/>
                  <a:gd name="T36" fmla="*/ 63 w 143"/>
                  <a:gd name="T37" fmla="*/ 113 h 117"/>
                  <a:gd name="T38" fmla="*/ 63 w 143"/>
                  <a:gd name="T39" fmla="*/ 85 h 117"/>
                  <a:gd name="T40" fmla="*/ 80 w 143"/>
                  <a:gd name="T41" fmla="*/ 85 h 117"/>
                  <a:gd name="T42" fmla="*/ 80 w 143"/>
                  <a:gd name="T43" fmla="*/ 113 h 117"/>
                  <a:gd name="T44" fmla="*/ 84 w 143"/>
                  <a:gd name="T45" fmla="*/ 117 h 117"/>
                  <a:gd name="T46" fmla="*/ 122 w 143"/>
                  <a:gd name="T47" fmla="*/ 117 h 117"/>
                  <a:gd name="T48" fmla="*/ 126 w 143"/>
                  <a:gd name="T49" fmla="*/ 113 h 117"/>
                  <a:gd name="T50" fmla="*/ 126 w 143"/>
                  <a:gd name="T51" fmla="*/ 52 h 117"/>
                  <a:gd name="T52" fmla="*/ 137 w 143"/>
                  <a:gd name="T53" fmla="*/ 61 h 117"/>
                  <a:gd name="T54" fmla="*/ 139 w 143"/>
                  <a:gd name="T55" fmla="*/ 62 h 117"/>
                  <a:gd name="T56" fmla="*/ 142 w 143"/>
                  <a:gd name="T57" fmla="*/ 60 h 117"/>
                  <a:gd name="T58" fmla="*/ 141 w 143"/>
                  <a:gd name="T59" fmla="*/ 55 h 117"/>
                  <a:gd name="T60" fmla="*/ 37 w 143"/>
                  <a:gd name="T61" fmla="*/ 13 h 117"/>
                  <a:gd name="T62" fmla="*/ 43 w 143"/>
                  <a:gd name="T63" fmla="*/ 13 h 117"/>
                  <a:gd name="T64" fmla="*/ 43 w 143"/>
                  <a:gd name="T65" fmla="*/ 22 h 117"/>
                  <a:gd name="T66" fmla="*/ 37 w 143"/>
                  <a:gd name="T67" fmla="*/ 27 h 117"/>
                  <a:gd name="T68" fmla="*/ 37 w 143"/>
                  <a:gd name="T69" fmla="*/ 13 h 117"/>
                  <a:gd name="T70" fmla="*/ 119 w 143"/>
                  <a:gd name="T71" fmla="*/ 47 h 117"/>
                  <a:gd name="T72" fmla="*/ 119 w 143"/>
                  <a:gd name="T73" fmla="*/ 109 h 117"/>
                  <a:gd name="T74" fmla="*/ 87 w 143"/>
                  <a:gd name="T75" fmla="*/ 109 h 117"/>
                  <a:gd name="T76" fmla="*/ 87 w 143"/>
                  <a:gd name="T77" fmla="*/ 81 h 117"/>
                  <a:gd name="T78" fmla="*/ 84 w 143"/>
                  <a:gd name="T79" fmla="*/ 78 h 117"/>
                  <a:gd name="T80" fmla="*/ 59 w 143"/>
                  <a:gd name="T81" fmla="*/ 78 h 117"/>
                  <a:gd name="T82" fmla="*/ 56 w 143"/>
                  <a:gd name="T83" fmla="*/ 81 h 117"/>
                  <a:gd name="T84" fmla="*/ 56 w 143"/>
                  <a:gd name="T85" fmla="*/ 109 h 117"/>
                  <a:gd name="T86" fmla="*/ 24 w 143"/>
                  <a:gd name="T87" fmla="*/ 109 h 117"/>
                  <a:gd name="T88" fmla="*/ 24 w 143"/>
                  <a:gd name="T89" fmla="*/ 47 h 117"/>
                  <a:gd name="T90" fmla="*/ 38 w 143"/>
                  <a:gd name="T91" fmla="*/ 36 h 117"/>
                  <a:gd name="T92" fmla="*/ 72 w 143"/>
                  <a:gd name="T93" fmla="*/ 8 h 117"/>
                  <a:gd name="T94" fmla="*/ 119 w 143"/>
                  <a:gd name="T95" fmla="*/ 47 h 117"/>
                  <a:gd name="T96" fmla="*/ 119 w 143"/>
                  <a:gd name="T97" fmla="*/ 47 h 117"/>
                  <a:gd name="T98" fmla="*/ 119 w 143"/>
                  <a:gd name="T99" fmla="*/ 4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3" h="117">
                    <a:moveTo>
                      <a:pt x="141" y="55"/>
                    </a:moveTo>
                    <a:cubicBezTo>
                      <a:pt x="77" y="4"/>
                      <a:pt x="77" y="4"/>
                      <a:pt x="77" y="4"/>
                    </a:cubicBezTo>
                    <a:cubicBezTo>
                      <a:pt x="74" y="1"/>
                      <a:pt x="74" y="1"/>
                      <a:pt x="74" y="1"/>
                    </a:cubicBezTo>
                    <a:cubicBezTo>
                      <a:pt x="72" y="0"/>
                      <a:pt x="71" y="0"/>
                      <a:pt x="69" y="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8"/>
                      <a:pt x="49" y="6"/>
                      <a:pt x="47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1" y="6"/>
                      <a:pt x="30" y="8"/>
                      <a:pt x="30" y="10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0" y="58"/>
                      <a:pt x="0" y="60"/>
                      <a:pt x="1" y="61"/>
                    </a:cubicBezTo>
                    <a:cubicBezTo>
                      <a:pt x="2" y="62"/>
                      <a:pt x="3" y="63"/>
                      <a:pt x="4" y="63"/>
                    </a:cubicBezTo>
                    <a:cubicBezTo>
                      <a:pt x="5" y="63"/>
                      <a:pt x="5" y="63"/>
                      <a:pt x="6" y="62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113"/>
                      <a:pt x="17" y="113"/>
                      <a:pt x="17" y="113"/>
                    </a:cubicBezTo>
                    <a:cubicBezTo>
                      <a:pt x="17" y="115"/>
                      <a:pt x="19" y="117"/>
                      <a:pt x="21" y="117"/>
                    </a:cubicBezTo>
                    <a:cubicBezTo>
                      <a:pt x="59" y="117"/>
                      <a:pt x="59" y="117"/>
                      <a:pt x="59" y="117"/>
                    </a:cubicBezTo>
                    <a:cubicBezTo>
                      <a:pt x="61" y="117"/>
                      <a:pt x="63" y="115"/>
                      <a:pt x="63" y="113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113"/>
                      <a:pt x="80" y="113"/>
                      <a:pt x="80" y="113"/>
                    </a:cubicBezTo>
                    <a:cubicBezTo>
                      <a:pt x="80" y="115"/>
                      <a:pt x="82" y="117"/>
                      <a:pt x="84" y="117"/>
                    </a:cubicBezTo>
                    <a:cubicBezTo>
                      <a:pt x="122" y="117"/>
                      <a:pt x="122" y="117"/>
                      <a:pt x="122" y="117"/>
                    </a:cubicBezTo>
                    <a:cubicBezTo>
                      <a:pt x="124" y="117"/>
                      <a:pt x="126" y="115"/>
                      <a:pt x="126" y="113"/>
                    </a:cubicBezTo>
                    <a:cubicBezTo>
                      <a:pt x="126" y="52"/>
                      <a:pt x="126" y="52"/>
                      <a:pt x="126" y="52"/>
                    </a:cubicBezTo>
                    <a:cubicBezTo>
                      <a:pt x="137" y="61"/>
                      <a:pt x="137" y="61"/>
                      <a:pt x="137" y="61"/>
                    </a:cubicBezTo>
                    <a:cubicBezTo>
                      <a:pt x="137" y="62"/>
                      <a:pt x="138" y="62"/>
                      <a:pt x="139" y="62"/>
                    </a:cubicBezTo>
                    <a:cubicBezTo>
                      <a:pt x="140" y="62"/>
                      <a:pt x="141" y="61"/>
                      <a:pt x="142" y="60"/>
                    </a:cubicBezTo>
                    <a:cubicBezTo>
                      <a:pt x="143" y="59"/>
                      <a:pt x="143" y="57"/>
                      <a:pt x="141" y="55"/>
                    </a:cubicBezTo>
                    <a:close/>
                    <a:moveTo>
                      <a:pt x="37" y="13"/>
                    </a:move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22"/>
                      <a:pt x="43" y="22"/>
                      <a:pt x="43" y="22"/>
                    </a:cubicBezTo>
                    <a:cubicBezTo>
                      <a:pt x="37" y="27"/>
                      <a:pt x="37" y="27"/>
                      <a:pt x="37" y="27"/>
                    </a:cubicBezTo>
                    <a:lnTo>
                      <a:pt x="37" y="13"/>
                    </a:lnTo>
                    <a:close/>
                    <a:moveTo>
                      <a:pt x="119" y="47"/>
                    </a:moveTo>
                    <a:cubicBezTo>
                      <a:pt x="119" y="109"/>
                      <a:pt x="119" y="109"/>
                      <a:pt x="119" y="109"/>
                    </a:cubicBezTo>
                    <a:cubicBezTo>
                      <a:pt x="87" y="109"/>
                      <a:pt x="87" y="109"/>
                      <a:pt x="87" y="109"/>
                    </a:cubicBezTo>
                    <a:cubicBezTo>
                      <a:pt x="87" y="81"/>
                      <a:pt x="87" y="81"/>
                      <a:pt x="87" y="81"/>
                    </a:cubicBezTo>
                    <a:cubicBezTo>
                      <a:pt x="87" y="79"/>
                      <a:pt x="86" y="78"/>
                      <a:pt x="84" y="78"/>
                    </a:cubicBezTo>
                    <a:cubicBezTo>
                      <a:pt x="59" y="78"/>
                      <a:pt x="59" y="78"/>
                      <a:pt x="59" y="78"/>
                    </a:cubicBezTo>
                    <a:cubicBezTo>
                      <a:pt x="57" y="78"/>
                      <a:pt x="56" y="79"/>
                      <a:pt x="56" y="81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24" y="109"/>
                      <a:pt x="24" y="109"/>
                      <a:pt x="24" y="109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38" y="36"/>
                      <a:pt x="38" y="36"/>
                      <a:pt x="38" y="36"/>
                    </a:cubicBezTo>
                    <a:cubicBezTo>
                      <a:pt x="38" y="36"/>
                      <a:pt x="71" y="9"/>
                      <a:pt x="72" y="8"/>
                    </a:cubicBezTo>
                    <a:lnTo>
                      <a:pt x="119" y="47"/>
                    </a:lnTo>
                    <a:close/>
                    <a:moveTo>
                      <a:pt x="119" y="47"/>
                    </a:moveTo>
                    <a:cubicBezTo>
                      <a:pt x="119" y="47"/>
                      <a:pt x="119" y="47"/>
                      <a:pt x="119" y="4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757283F-17AC-4FBB-9C2B-B1E3CE55FF0E}"/>
                </a:ext>
              </a:extLst>
            </p:cNvPr>
            <p:cNvGrpSpPr/>
            <p:nvPr/>
          </p:nvGrpSpPr>
          <p:grpSpPr>
            <a:xfrm>
              <a:off x="2108149" y="5229944"/>
              <a:ext cx="1697372" cy="834350"/>
              <a:chOff x="2126253" y="3896702"/>
              <a:chExt cx="1697372" cy="834350"/>
            </a:xfrm>
          </p:grpSpPr>
          <p:sp>
            <p:nvSpPr>
              <p:cNvPr id="104" name="Rectangle 17">
                <a:extLst>
                  <a:ext uri="{FF2B5EF4-FFF2-40B4-BE49-F238E27FC236}">
                    <a16:creationId xmlns:a16="http://schemas.microsoft.com/office/drawing/2014/main" id="{009BA62D-2FCA-4095-A192-55B0E2EB1B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86B5C0D3-1C6E-41C4-815B-C163983B2353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137B5D8-ED5F-4F8A-B9A2-0D419A246EFA}"/>
              </a:ext>
            </a:extLst>
          </p:cNvPr>
          <p:cNvGrpSpPr/>
          <p:nvPr/>
        </p:nvGrpSpPr>
        <p:grpSpPr>
          <a:xfrm>
            <a:off x="0" y="-10448"/>
            <a:ext cx="4191000" cy="6868447"/>
            <a:chOff x="0" y="-10448"/>
            <a:chExt cx="4191000" cy="6868447"/>
          </a:xfrm>
          <a:solidFill>
            <a:schemeClr val="accent6">
              <a:alpha val="88000"/>
            </a:schemeClr>
          </a:solidFill>
        </p:grpSpPr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00465E49-1711-4741-96A7-9F3F82835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-10447"/>
              <a:ext cx="706057" cy="778194"/>
            </a:xfrm>
            <a:custGeom>
              <a:avLst/>
              <a:gdLst>
                <a:gd name="T0" fmla="*/ 193 w 218"/>
                <a:gd name="T1" fmla="*/ 0 h 236"/>
                <a:gd name="T2" fmla="*/ 0 w 218"/>
                <a:gd name="T3" fmla="*/ 0 h 236"/>
                <a:gd name="T4" fmla="*/ 0 w 218"/>
                <a:gd name="T5" fmla="*/ 236 h 236"/>
                <a:gd name="T6" fmla="*/ 218 w 218"/>
                <a:gd name="T7" fmla="*/ 25 h 236"/>
                <a:gd name="T8" fmla="*/ 193 w 218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36">
                  <a:moveTo>
                    <a:pt x="193" y="0"/>
                  </a:moveTo>
                  <a:lnTo>
                    <a:pt x="0" y="0"/>
                  </a:lnTo>
                  <a:lnTo>
                    <a:pt x="0" y="236"/>
                  </a:lnTo>
                  <a:lnTo>
                    <a:pt x="218" y="25"/>
                  </a:lnTo>
                  <a:lnTo>
                    <a:pt x="1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36CA365C-ED52-43BB-A9EC-4916102BD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2276644"/>
              <a:ext cx="1868785" cy="2080680"/>
            </a:xfrm>
            <a:custGeom>
              <a:avLst/>
              <a:gdLst>
                <a:gd name="T0" fmla="*/ 252 w 577"/>
                <a:gd name="T1" fmla="*/ 0 h 631"/>
                <a:gd name="T2" fmla="*/ 0 w 577"/>
                <a:gd name="T3" fmla="*/ 246 h 631"/>
                <a:gd name="T4" fmla="*/ 0 w 577"/>
                <a:gd name="T5" fmla="*/ 385 h 631"/>
                <a:gd name="T6" fmla="*/ 252 w 577"/>
                <a:gd name="T7" fmla="*/ 631 h 631"/>
                <a:gd name="T8" fmla="*/ 577 w 577"/>
                <a:gd name="T9" fmla="*/ 315 h 631"/>
                <a:gd name="T10" fmla="*/ 252 w 577"/>
                <a:gd name="T11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7" h="631">
                  <a:moveTo>
                    <a:pt x="252" y="0"/>
                  </a:moveTo>
                  <a:lnTo>
                    <a:pt x="0" y="246"/>
                  </a:lnTo>
                  <a:lnTo>
                    <a:pt x="0" y="385"/>
                  </a:lnTo>
                  <a:lnTo>
                    <a:pt x="252" y="631"/>
                  </a:lnTo>
                  <a:lnTo>
                    <a:pt x="577" y="315"/>
                  </a:lnTo>
                  <a:lnTo>
                    <a:pt x="25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060E5275-C541-46E2-BDA4-1BD21FE05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013" y="3349842"/>
              <a:ext cx="2092261" cy="2080680"/>
            </a:xfrm>
            <a:custGeom>
              <a:avLst/>
              <a:gdLst>
                <a:gd name="T0" fmla="*/ 323 w 646"/>
                <a:gd name="T1" fmla="*/ 0 h 631"/>
                <a:gd name="T2" fmla="*/ 0 w 646"/>
                <a:gd name="T3" fmla="*/ 316 h 631"/>
                <a:gd name="T4" fmla="*/ 323 w 646"/>
                <a:gd name="T5" fmla="*/ 631 h 631"/>
                <a:gd name="T6" fmla="*/ 646 w 646"/>
                <a:gd name="T7" fmla="*/ 316 h 631"/>
                <a:gd name="T8" fmla="*/ 323 w 646"/>
                <a:gd name="T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6" h="631">
                  <a:moveTo>
                    <a:pt x="323" y="0"/>
                  </a:moveTo>
                  <a:lnTo>
                    <a:pt x="0" y="316"/>
                  </a:lnTo>
                  <a:lnTo>
                    <a:pt x="323" y="631"/>
                  </a:lnTo>
                  <a:lnTo>
                    <a:pt x="646" y="316"/>
                  </a:lnTo>
                  <a:lnTo>
                    <a:pt x="3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CAE3E435-ADAA-42F9-AA58-E446129F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013" y="1193628"/>
              <a:ext cx="2092261" cy="2083977"/>
            </a:xfrm>
            <a:custGeom>
              <a:avLst/>
              <a:gdLst>
                <a:gd name="T0" fmla="*/ 323 w 646"/>
                <a:gd name="T1" fmla="*/ 0 h 632"/>
                <a:gd name="T2" fmla="*/ 0 w 646"/>
                <a:gd name="T3" fmla="*/ 316 h 632"/>
                <a:gd name="T4" fmla="*/ 323 w 646"/>
                <a:gd name="T5" fmla="*/ 632 h 632"/>
                <a:gd name="T6" fmla="*/ 646 w 646"/>
                <a:gd name="T7" fmla="*/ 316 h 632"/>
                <a:gd name="T8" fmla="*/ 323 w 646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6" h="632">
                  <a:moveTo>
                    <a:pt x="323" y="0"/>
                  </a:moveTo>
                  <a:lnTo>
                    <a:pt x="0" y="316"/>
                  </a:lnTo>
                  <a:lnTo>
                    <a:pt x="323" y="632"/>
                  </a:lnTo>
                  <a:lnTo>
                    <a:pt x="646" y="316"/>
                  </a:lnTo>
                  <a:lnTo>
                    <a:pt x="3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88EA67C3-F778-4EF1-BBAF-CF4E2912734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013" y="-10448"/>
              <a:ext cx="2092261" cy="1124425"/>
            </a:xfrm>
            <a:custGeom>
              <a:avLst/>
              <a:gdLst>
                <a:gd name="T0" fmla="*/ 621 w 646"/>
                <a:gd name="T1" fmla="*/ 0 h 341"/>
                <a:gd name="T2" fmla="*/ 24 w 646"/>
                <a:gd name="T3" fmla="*/ 0 h 341"/>
                <a:gd name="T4" fmla="*/ 0 w 646"/>
                <a:gd name="T5" fmla="*/ 25 h 341"/>
                <a:gd name="T6" fmla="*/ 323 w 646"/>
                <a:gd name="T7" fmla="*/ 341 h 341"/>
                <a:gd name="T8" fmla="*/ 646 w 646"/>
                <a:gd name="T9" fmla="*/ 25 h 341"/>
                <a:gd name="T10" fmla="*/ 621 w 646"/>
                <a:gd name="T1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6" h="341">
                  <a:moveTo>
                    <a:pt x="621" y="0"/>
                  </a:moveTo>
                  <a:lnTo>
                    <a:pt x="24" y="0"/>
                  </a:lnTo>
                  <a:lnTo>
                    <a:pt x="0" y="25"/>
                  </a:lnTo>
                  <a:lnTo>
                    <a:pt x="323" y="341"/>
                  </a:lnTo>
                  <a:lnTo>
                    <a:pt x="646" y="25"/>
                  </a:lnTo>
                  <a:lnTo>
                    <a:pt x="6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166939CE-4D54-4CD5-A428-BE8B758B4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2261" y="4436128"/>
              <a:ext cx="2098739" cy="2077382"/>
            </a:xfrm>
            <a:custGeom>
              <a:avLst/>
              <a:gdLst>
                <a:gd name="T0" fmla="*/ 323 w 648"/>
                <a:gd name="T1" fmla="*/ 0 h 630"/>
                <a:gd name="T2" fmla="*/ 0 w 648"/>
                <a:gd name="T3" fmla="*/ 314 h 630"/>
                <a:gd name="T4" fmla="*/ 323 w 648"/>
                <a:gd name="T5" fmla="*/ 630 h 630"/>
                <a:gd name="T6" fmla="*/ 648 w 648"/>
                <a:gd name="T7" fmla="*/ 314 h 630"/>
                <a:gd name="T8" fmla="*/ 323 w 648"/>
                <a:gd name="T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8" h="630">
                  <a:moveTo>
                    <a:pt x="323" y="0"/>
                  </a:moveTo>
                  <a:lnTo>
                    <a:pt x="0" y="314"/>
                  </a:lnTo>
                  <a:lnTo>
                    <a:pt x="323" y="630"/>
                  </a:lnTo>
                  <a:lnTo>
                    <a:pt x="648" y="31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935ED2AF-9EE4-4AA9-8EA5-898B9243D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537184"/>
              <a:ext cx="706057" cy="1394814"/>
            </a:xfrm>
            <a:custGeom>
              <a:avLst/>
              <a:gdLst>
                <a:gd name="T0" fmla="*/ 0 w 218"/>
                <a:gd name="T1" fmla="*/ 0 h 423"/>
                <a:gd name="T2" fmla="*/ 0 w 218"/>
                <a:gd name="T3" fmla="*/ 423 h 423"/>
                <a:gd name="T4" fmla="*/ 218 w 218"/>
                <a:gd name="T5" fmla="*/ 211 h 423"/>
                <a:gd name="T6" fmla="*/ 0 w 218"/>
                <a:gd name="T7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423">
                  <a:moveTo>
                    <a:pt x="0" y="0"/>
                  </a:moveTo>
                  <a:lnTo>
                    <a:pt x="0" y="423"/>
                  </a:lnTo>
                  <a:lnTo>
                    <a:pt x="218" y="21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3A6097D6-844E-4B16-BD41-081BE602F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686851"/>
              <a:ext cx="706057" cy="1401409"/>
            </a:xfrm>
            <a:custGeom>
              <a:avLst/>
              <a:gdLst>
                <a:gd name="T0" fmla="*/ 0 w 218"/>
                <a:gd name="T1" fmla="*/ 0 h 425"/>
                <a:gd name="T2" fmla="*/ 0 w 218"/>
                <a:gd name="T3" fmla="*/ 425 h 425"/>
                <a:gd name="T4" fmla="*/ 218 w 218"/>
                <a:gd name="T5" fmla="*/ 213 h 425"/>
                <a:gd name="T6" fmla="*/ 0 w 218"/>
                <a:gd name="T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425">
                  <a:moveTo>
                    <a:pt x="0" y="0"/>
                  </a:moveTo>
                  <a:lnTo>
                    <a:pt x="0" y="425"/>
                  </a:lnTo>
                  <a:lnTo>
                    <a:pt x="218" y="21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6">
              <a:extLst>
                <a:ext uri="{FF2B5EF4-FFF2-40B4-BE49-F238E27FC236}">
                  <a16:creationId xmlns:a16="http://schemas.microsoft.com/office/drawing/2014/main" id="{253D7C9F-F466-4C41-A75A-95ADA6E0A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4436128"/>
              <a:ext cx="1868785" cy="2077382"/>
            </a:xfrm>
            <a:custGeom>
              <a:avLst/>
              <a:gdLst>
                <a:gd name="T0" fmla="*/ 252 w 577"/>
                <a:gd name="T1" fmla="*/ 0 h 630"/>
                <a:gd name="T2" fmla="*/ 0 w 577"/>
                <a:gd name="T3" fmla="*/ 245 h 630"/>
                <a:gd name="T4" fmla="*/ 0 w 577"/>
                <a:gd name="T5" fmla="*/ 385 h 630"/>
                <a:gd name="T6" fmla="*/ 252 w 577"/>
                <a:gd name="T7" fmla="*/ 630 h 630"/>
                <a:gd name="T8" fmla="*/ 577 w 577"/>
                <a:gd name="T9" fmla="*/ 314 h 630"/>
                <a:gd name="T10" fmla="*/ 252 w 577"/>
                <a:gd name="T11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7" h="630">
                  <a:moveTo>
                    <a:pt x="252" y="0"/>
                  </a:moveTo>
                  <a:lnTo>
                    <a:pt x="0" y="245"/>
                  </a:lnTo>
                  <a:lnTo>
                    <a:pt x="0" y="385"/>
                  </a:lnTo>
                  <a:lnTo>
                    <a:pt x="252" y="630"/>
                  </a:lnTo>
                  <a:lnTo>
                    <a:pt x="577" y="314"/>
                  </a:lnTo>
                  <a:lnTo>
                    <a:pt x="25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8">
              <a:extLst>
                <a:ext uri="{FF2B5EF4-FFF2-40B4-BE49-F238E27FC236}">
                  <a16:creationId xmlns:a16="http://schemas.microsoft.com/office/drawing/2014/main" id="{2E85CAC9-693A-4B62-933E-7A77F12BD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0431"/>
              <a:ext cx="1868785" cy="2080680"/>
            </a:xfrm>
            <a:custGeom>
              <a:avLst/>
              <a:gdLst>
                <a:gd name="T0" fmla="*/ 252 w 577"/>
                <a:gd name="T1" fmla="*/ 0 h 631"/>
                <a:gd name="T2" fmla="*/ 0 w 577"/>
                <a:gd name="T3" fmla="*/ 246 h 631"/>
                <a:gd name="T4" fmla="*/ 0 w 577"/>
                <a:gd name="T5" fmla="*/ 385 h 631"/>
                <a:gd name="T6" fmla="*/ 252 w 577"/>
                <a:gd name="T7" fmla="*/ 631 h 631"/>
                <a:gd name="T8" fmla="*/ 577 w 577"/>
                <a:gd name="T9" fmla="*/ 316 h 631"/>
                <a:gd name="T10" fmla="*/ 252 w 577"/>
                <a:gd name="T11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7" h="631">
                  <a:moveTo>
                    <a:pt x="252" y="0"/>
                  </a:moveTo>
                  <a:lnTo>
                    <a:pt x="0" y="246"/>
                  </a:lnTo>
                  <a:lnTo>
                    <a:pt x="0" y="385"/>
                  </a:lnTo>
                  <a:lnTo>
                    <a:pt x="252" y="631"/>
                  </a:lnTo>
                  <a:lnTo>
                    <a:pt x="577" y="316"/>
                  </a:lnTo>
                  <a:lnTo>
                    <a:pt x="25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0">
              <a:extLst>
                <a:ext uri="{FF2B5EF4-FFF2-40B4-BE49-F238E27FC236}">
                  <a16:creationId xmlns:a16="http://schemas.microsoft.com/office/drawing/2014/main" id="{433A3CE6-A4E8-4916-BF03-925F2B27A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2261" y="2276644"/>
              <a:ext cx="2098739" cy="2080680"/>
            </a:xfrm>
            <a:custGeom>
              <a:avLst/>
              <a:gdLst>
                <a:gd name="T0" fmla="*/ 323 w 648"/>
                <a:gd name="T1" fmla="*/ 0 h 631"/>
                <a:gd name="T2" fmla="*/ 0 w 648"/>
                <a:gd name="T3" fmla="*/ 315 h 631"/>
                <a:gd name="T4" fmla="*/ 323 w 648"/>
                <a:gd name="T5" fmla="*/ 631 h 631"/>
                <a:gd name="T6" fmla="*/ 648 w 648"/>
                <a:gd name="T7" fmla="*/ 315 h 631"/>
                <a:gd name="T8" fmla="*/ 323 w 648"/>
                <a:gd name="T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8" h="631">
                  <a:moveTo>
                    <a:pt x="323" y="0"/>
                  </a:moveTo>
                  <a:lnTo>
                    <a:pt x="0" y="315"/>
                  </a:lnTo>
                  <a:lnTo>
                    <a:pt x="323" y="631"/>
                  </a:lnTo>
                  <a:lnTo>
                    <a:pt x="648" y="315"/>
                  </a:lnTo>
                  <a:lnTo>
                    <a:pt x="3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2">
              <a:extLst>
                <a:ext uri="{FF2B5EF4-FFF2-40B4-BE49-F238E27FC236}">
                  <a16:creationId xmlns:a16="http://schemas.microsoft.com/office/drawing/2014/main" id="{A5A80D28-33C1-4008-89B5-F0D0618B9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5862696"/>
              <a:ext cx="706057" cy="992528"/>
            </a:xfrm>
            <a:custGeom>
              <a:avLst/>
              <a:gdLst>
                <a:gd name="T0" fmla="*/ 0 w 218"/>
                <a:gd name="T1" fmla="*/ 0 h 301"/>
                <a:gd name="T2" fmla="*/ 0 w 218"/>
                <a:gd name="T3" fmla="*/ 301 h 301"/>
                <a:gd name="T4" fmla="*/ 126 w 218"/>
                <a:gd name="T5" fmla="*/ 301 h 301"/>
                <a:gd name="T6" fmla="*/ 218 w 218"/>
                <a:gd name="T7" fmla="*/ 212 h 301"/>
                <a:gd name="T8" fmla="*/ 0 w 218"/>
                <a:gd name="T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301">
                  <a:moveTo>
                    <a:pt x="0" y="0"/>
                  </a:moveTo>
                  <a:lnTo>
                    <a:pt x="0" y="301"/>
                  </a:lnTo>
                  <a:lnTo>
                    <a:pt x="126" y="301"/>
                  </a:lnTo>
                  <a:lnTo>
                    <a:pt x="218" y="21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">
              <a:extLst>
                <a:ext uri="{FF2B5EF4-FFF2-40B4-BE49-F238E27FC236}">
                  <a16:creationId xmlns:a16="http://schemas.microsoft.com/office/drawing/2014/main" id="{04BA3986-E5D6-4A51-84EA-B58F83231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638" y="5506052"/>
              <a:ext cx="2092261" cy="1351947"/>
            </a:xfrm>
            <a:custGeom>
              <a:avLst/>
              <a:gdLst>
                <a:gd name="T0" fmla="*/ 323 w 646"/>
                <a:gd name="T1" fmla="*/ 0 h 410"/>
                <a:gd name="T2" fmla="*/ 0 w 646"/>
                <a:gd name="T3" fmla="*/ 317 h 410"/>
                <a:gd name="T4" fmla="*/ 94 w 646"/>
                <a:gd name="T5" fmla="*/ 410 h 410"/>
                <a:gd name="T6" fmla="*/ 552 w 646"/>
                <a:gd name="T7" fmla="*/ 410 h 410"/>
                <a:gd name="T8" fmla="*/ 646 w 646"/>
                <a:gd name="T9" fmla="*/ 317 h 410"/>
                <a:gd name="T10" fmla="*/ 323 w 646"/>
                <a:gd name="T11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6" h="410">
                  <a:moveTo>
                    <a:pt x="323" y="0"/>
                  </a:moveTo>
                  <a:lnTo>
                    <a:pt x="0" y="317"/>
                  </a:lnTo>
                  <a:lnTo>
                    <a:pt x="94" y="410"/>
                  </a:lnTo>
                  <a:lnTo>
                    <a:pt x="552" y="410"/>
                  </a:lnTo>
                  <a:lnTo>
                    <a:pt x="646" y="317"/>
                  </a:lnTo>
                  <a:lnTo>
                    <a:pt x="3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9" name="Rectangle 118">
            <a:extLst>
              <a:ext uri="{FF2B5EF4-FFF2-40B4-BE49-F238E27FC236}">
                <a16:creationId xmlns:a16="http://schemas.microsoft.com/office/drawing/2014/main" id="{955B20ED-5CA9-455C-9583-3A8AE82C04D1}"/>
              </a:ext>
            </a:extLst>
          </p:cNvPr>
          <p:cNvSpPr/>
          <p:nvPr/>
        </p:nvSpPr>
        <p:spPr>
          <a:xfrm>
            <a:off x="4607298" y="1621923"/>
            <a:ext cx="6176815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A58CC5BE-52A5-4220-9F45-DF3168694C94}"/>
              </a:ext>
            </a:extLst>
          </p:cNvPr>
          <p:cNvPicPr>
            <a:picLocks noGrp="1" noChangeAspect="1"/>
          </p:cNvPicPr>
          <p:nvPr>
            <p:ph type="pic" sz="quarter" idx="4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1" r="13871"/>
          <a:stretch>
            <a:fillRect/>
          </a:stretch>
        </p:blipFill>
        <p:spPr>
          <a:xfrm>
            <a:off x="1139825" y="1952625"/>
            <a:ext cx="2133600" cy="2952750"/>
          </a:xfrm>
        </p:spPr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E9766C13-2E8E-4577-B68F-084E82BC7CB2}"/>
              </a:ext>
            </a:extLst>
          </p:cNvPr>
          <p:cNvPicPr>
            <a:picLocks noGrp="1" noChangeAspect="1"/>
          </p:cNvPicPr>
          <p:nvPr>
            <p:ph type="pic" sz="quarter" idx="4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68" r="25868"/>
          <a:stretch>
            <a:fillRect/>
          </a:stretch>
        </p:blipFill>
        <p:spPr>
          <a:xfrm>
            <a:off x="3732213" y="1952625"/>
            <a:ext cx="2133600" cy="2952750"/>
          </a:xfrm>
        </p:spPr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A7D56DAA-CBF5-4F8A-AD32-924B5C4C8216}"/>
              </a:ext>
            </a:extLst>
          </p:cNvPr>
          <p:cNvPicPr>
            <a:picLocks noGrp="1" noChangeAspect="1"/>
          </p:cNvPicPr>
          <p:nvPr>
            <p:ph type="pic" sz="quarter" idx="4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29" r="25729"/>
          <a:stretch>
            <a:fillRect/>
          </a:stretch>
        </p:blipFill>
        <p:spPr>
          <a:xfrm>
            <a:off x="6326188" y="1952625"/>
            <a:ext cx="2133600" cy="2952750"/>
          </a:xfrm>
        </p:spPr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53D0F079-1822-49C4-A220-6BEB92822EEA}"/>
              </a:ext>
            </a:extLst>
          </p:cNvPr>
          <p:cNvPicPr>
            <a:picLocks noGrp="1" noChangeAspect="1"/>
          </p:cNvPicPr>
          <p:nvPr>
            <p:ph type="pic" sz="quarter" idx="47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7" r="20247"/>
          <a:stretch>
            <a:fillRect/>
          </a:stretch>
        </p:blipFill>
        <p:spPr>
          <a:xfrm>
            <a:off x="8918575" y="1952625"/>
            <a:ext cx="2133600" cy="295275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5D9FC5C8-32FB-4F8B-8F7B-56BA0C8591D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509629C-26B6-416D-A639-A4FAD86CA700}"/>
              </a:ext>
            </a:extLst>
          </p:cNvPr>
          <p:cNvSpPr txBox="1"/>
          <p:nvPr/>
        </p:nvSpPr>
        <p:spPr>
          <a:xfrm>
            <a:off x="1273656" y="5323105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5E5B3AC-E756-4BC3-9562-6421C803AA43}"/>
              </a:ext>
            </a:extLst>
          </p:cNvPr>
          <p:cNvSpPr txBox="1"/>
          <p:nvPr/>
        </p:nvSpPr>
        <p:spPr>
          <a:xfrm>
            <a:off x="3866645" y="5323105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63CF38-D76B-4140-A0C8-ED5E90EFAC7A}"/>
              </a:ext>
            </a:extLst>
          </p:cNvPr>
          <p:cNvSpPr txBox="1"/>
          <p:nvPr/>
        </p:nvSpPr>
        <p:spPr>
          <a:xfrm>
            <a:off x="6459634" y="5323105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14B1D3D-732D-43CC-9461-6532C263D26E}"/>
              </a:ext>
            </a:extLst>
          </p:cNvPr>
          <p:cNvSpPr txBox="1"/>
          <p:nvPr/>
        </p:nvSpPr>
        <p:spPr>
          <a:xfrm>
            <a:off x="9052623" y="5323105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0CEE4B3B-29EC-461E-9BF8-99C13649A23F}"/>
              </a:ext>
            </a:extLst>
          </p:cNvPr>
          <p:cNvPicPr>
            <a:picLocks noGrp="1" noChangeAspect="1"/>
          </p:cNvPicPr>
          <p:nvPr>
            <p:ph type="pic" sz="quarter" idx="4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6" r="6916"/>
          <a:stretch>
            <a:fillRect/>
          </a:stretch>
        </p:blipFill>
        <p:spPr/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2B3AA177-A2D8-4ED0-BA18-B63FF9660120}"/>
              </a:ext>
            </a:extLst>
          </p:cNvPr>
          <p:cNvPicPr>
            <a:picLocks noGrp="1" noChangeAspect="1"/>
          </p:cNvPicPr>
          <p:nvPr>
            <p:ph type="pic" sz="quarter" idx="4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9" r="14519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C8CF3082-0BEE-4C66-8CCE-B73188BE394E}"/>
              </a:ext>
            </a:extLst>
          </p:cNvPr>
          <p:cNvPicPr>
            <a:picLocks noGrp="1" noChangeAspect="1"/>
          </p:cNvPicPr>
          <p:nvPr>
            <p:ph type="pic" sz="quarter" idx="4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7" r="2119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C0F82270-CC81-4734-843D-792A1D8E3D4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29D195-EF5B-482B-9404-9F2903C7C4B2}"/>
              </a:ext>
            </a:extLst>
          </p:cNvPr>
          <p:cNvSpPr/>
          <p:nvPr/>
        </p:nvSpPr>
        <p:spPr>
          <a:xfrm>
            <a:off x="5270849" y="2959023"/>
            <a:ext cx="5883965" cy="251960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8406DD4-6DE6-4474-B65A-6CED24BB5FD2}"/>
              </a:ext>
            </a:extLst>
          </p:cNvPr>
          <p:cNvGrpSpPr/>
          <p:nvPr/>
        </p:nvGrpSpPr>
        <p:grpSpPr>
          <a:xfrm>
            <a:off x="5697573" y="3315668"/>
            <a:ext cx="5030516" cy="1806315"/>
            <a:chOff x="5697573" y="3280359"/>
            <a:chExt cx="5030516" cy="1806315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B4C76230-F11D-4863-9619-D7BC5C28E19C}"/>
                </a:ext>
              </a:extLst>
            </p:cNvPr>
            <p:cNvSpPr/>
            <p:nvPr/>
          </p:nvSpPr>
          <p:spPr>
            <a:xfrm>
              <a:off x="5697573" y="3759323"/>
              <a:ext cx="5030516" cy="13273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2265B9B-5178-433C-BE4B-24B74C9B3CD8}"/>
                </a:ext>
              </a:extLst>
            </p:cNvPr>
            <p:cNvSpPr/>
            <p:nvPr/>
          </p:nvSpPr>
          <p:spPr>
            <a:xfrm>
              <a:off x="5697573" y="3280359"/>
              <a:ext cx="1526380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5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Port folio</a:t>
              </a:r>
              <a:endParaRPr lang="en-US" sz="2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4AB5CB13-C4CC-4842-B14F-1CACF4E7D9F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48B3449-D20E-4057-8179-F1403470981C}"/>
              </a:ext>
            </a:extLst>
          </p:cNvPr>
          <p:cNvSpPr/>
          <p:nvPr/>
        </p:nvSpPr>
        <p:spPr>
          <a:xfrm>
            <a:off x="875726" y="2584938"/>
            <a:ext cx="223445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typesetting industry. Lorem make a type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specime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59" name="Teardrop 58">
            <a:extLst>
              <a:ext uri="{FF2B5EF4-FFF2-40B4-BE49-F238E27FC236}">
                <a16:creationId xmlns:a16="http://schemas.microsoft.com/office/drawing/2014/main" id="{0580127F-C994-4A34-BA05-8E6CD569BD35}"/>
              </a:ext>
            </a:extLst>
          </p:cNvPr>
          <p:cNvSpPr/>
          <p:nvPr/>
        </p:nvSpPr>
        <p:spPr>
          <a:xfrm rot="5400000">
            <a:off x="4474813" y="2255798"/>
            <a:ext cx="1535742" cy="1535742"/>
          </a:xfrm>
          <a:prstGeom prst="teardrop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ardrop 60">
            <a:extLst>
              <a:ext uri="{FF2B5EF4-FFF2-40B4-BE49-F238E27FC236}">
                <a16:creationId xmlns:a16="http://schemas.microsoft.com/office/drawing/2014/main" id="{54EC88EC-90F9-4FF9-AEA2-3388AE00AFC4}"/>
              </a:ext>
            </a:extLst>
          </p:cNvPr>
          <p:cNvSpPr/>
          <p:nvPr/>
        </p:nvSpPr>
        <p:spPr>
          <a:xfrm rot="10800000">
            <a:off x="6190271" y="2255798"/>
            <a:ext cx="1535742" cy="1535742"/>
          </a:xfrm>
          <a:prstGeom prst="teardrop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Teardrop 61">
            <a:extLst>
              <a:ext uri="{FF2B5EF4-FFF2-40B4-BE49-F238E27FC236}">
                <a16:creationId xmlns:a16="http://schemas.microsoft.com/office/drawing/2014/main" id="{8A885078-73A0-45EA-A52D-C95ADE09F1B3}"/>
              </a:ext>
            </a:extLst>
          </p:cNvPr>
          <p:cNvSpPr/>
          <p:nvPr/>
        </p:nvSpPr>
        <p:spPr>
          <a:xfrm rot="16200000">
            <a:off x="6190271" y="3971256"/>
            <a:ext cx="1535742" cy="1535742"/>
          </a:xfrm>
          <a:prstGeom prst="teardrop">
            <a:avLst/>
          </a:prstGeom>
          <a:solidFill>
            <a:schemeClr val="accent5"/>
          </a:solidFill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Teardrop 80">
            <a:extLst>
              <a:ext uri="{FF2B5EF4-FFF2-40B4-BE49-F238E27FC236}">
                <a16:creationId xmlns:a16="http://schemas.microsoft.com/office/drawing/2014/main" id="{09263BB3-8433-4C4D-8086-194BDD3FD700}"/>
              </a:ext>
            </a:extLst>
          </p:cNvPr>
          <p:cNvSpPr/>
          <p:nvPr/>
        </p:nvSpPr>
        <p:spPr>
          <a:xfrm>
            <a:off x="4474813" y="3971255"/>
            <a:ext cx="1535742" cy="1535742"/>
          </a:xfrm>
          <a:prstGeom prst="teardrop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48AAC585-7FDB-4E95-9CE6-EF90E3232B35}"/>
              </a:ext>
            </a:extLst>
          </p:cNvPr>
          <p:cNvCxnSpPr>
            <a:cxnSpLocks/>
            <a:stCxn id="61" idx="4"/>
          </p:cNvCxnSpPr>
          <p:nvPr/>
        </p:nvCxnSpPr>
        <p:spPr>
          <a:xfrm>
            <a:off x="7726013" y="3023669"/>
            <a:ext cx="1390602" cy="0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A725A935-D2E0-4199-9220-E4B43D32D9C2}"/>
              </a:ext>
            </a:extLst>
          </p:cNvPr>
          <p:cNvCxnSpPr>
            <a:cxnSpLocks/>
            <a:stCxn id="62" idx="2"/>
          </p:cNvCxnSpPr>
          <p:nvPr/>
        </p:nvCxnSpPr>
        <p:spPr>
          <a:xfrm>
            <a:off x="7726013" y="4739127"/>
            <a:ext cx="1390602" cy="0"/>
          </a:xfrm>
          <a:prstGeom prst="straightConnector1">
            <a:avLst/>
          </a:prstGeom>
          <a:ln w="127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1E065DD-113F-4170-9A1B-1B7A6B83E700}"/>
              </a:ext>
            </a:extLst>
          </p:cNvPr>
          <p:cNvCxnSpPr>
            <a:cxnSpLocks/>
            <a:stCxn id="59" idx="2"/>
          </p:cNvCxnSpPr>
          <p:nvPr/>
        </p:nvCxnSpPr>
        <p:spPr>
          <a:xfrm flipH="1">
            <a:off x="3084211" y="3023669"/>
            <a:ext cx="1390602" cy="0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FD3BC5A0-125B-405F-90CA-DC7A7D9DC95D}"/>
              </a:ext>
            </a:extLst>
          </p:cNvPr>
          <p:cNvCxnSpPr>
            <a:cxnSpLocks/>
            <a:stCxn id="81" idx="4"/>
          </p:cNvCxnSpPr>
          <p:nvPr/>
        </p:nvCxnSpPr>
        <p:spPr>
          <a:xfrm flipH="1">
            <a:off x="3084211" y="4739126"/>
            <a:ext cx="1390602" cy="0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EE311C9A-570B-43C8-AB4D-862ADCF32717}"/>
              </a:ext>
            </a:extLst>
          </p:cNvPr>
          <p:cNvSpPr txBox="1"/>
          <p:nvPr/>
        </p:nvSpPr>
        <p:spPr>
          <a:xfrm>
            <a:off x="7993143" y="2473765"/>
            <a:ext cx="864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8A72F5D-73F2-48D0-A2F6-DD2BA231ACE3}"/>
              </a:ext>
            </a:extLst>
          </p:cNvPr>
          <p:cNvSpPr txBox="1"/>
          <p:nvPr/>
        </p:nvSpPr>
        <p:spPr>
          <a:xfrm>
            <a:off x="7993143" y="4189221"/>
            <a:ext cx="864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3C150BF-D1BC-465B-A5C1-06BDD45870C0}"/>
              </a:ext>
            </a:extLst>
          </p:cNvPr>
          <p:cNvSpPr txBox="1"/>
          <p:nvPr/>
        </p:nvSpPr>
        <p:spPr>
          <a:xfrm>
            <a:off x="3496482" y="4189221"/>
            <a:ext cx="798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DCD9423-7633-4E81-871E-85D9B6CA7738}"/>
              </a:ext>
            </a:extLst>
          </p:cNvPr>
          <p:cNvSpPr txBox="1"/>
          <p:nvPr/>
        </p:nvSpPr>
        <p:spPr>
          <a:xfrm>
            <a:off x="3496481" y="2473765"/>
            <a:ext cx="798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2013</a:t>
            </a:r>
          </a:p>
        </p:txBody>
      </p:sp>
      <p:sp>
        <p:nvSpPr>
          <p:cNvPr id="90" name="Freeform 9">
            <a:extLst>
              <a:ext uri="{FF2B5EF4-FFF2-40B4-BE49-F238E27FC236}">
                <a16:creationId xmlns:a16="http://schemas.microsoft.com/office/drawing/2014/main" id="{DF0166E6-38E5-4C91-8EEC-117431B3DE50}"/>
              </a:ext>
            </a:extLst>
          </p:cNvPr>
          <p:cNvSpPr>
            <a:spLocks noEditPoints="1"/>
          </p:cNvSpPr>
          <p:nvPr/>
        </p:nvSpPr>
        <p:spPr bwMode="auto">
          <a:xfrm>
            <a:off x="4943227" y="2717059"/>
            <a:ext cx="598915" cy="613220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1" name="Freeform 10">
            <a:extLst>
              <a:ext uri="{FF2B5EF4-FFF2-40B4-BE49-F238E27FC236}">
                <a16:creationId xmlns:a16="http://schemas.microsoft.com/office/drawing/2014/main" id="{77BFF15A-56D3-4ED7-8C3F-1FC83680F1CB}"/>
              </a:ext>
            </a:extLst>
          </p:cNvPr>
          <p:cNvSpPr>
            <a:spLocks noEditPoints="1"/>
          </p:cNvSpPr>
          <p:nvPr/>
        </p:nvSpPr>
        <p:spPr bwMode="auto">
          <a:xfrm>
            <a:off x="6662774" y="2717059"/>
            <a:ext cx="590737" cy="613220"/>
          </a:xfrm>
          <a:custGeom>
            <a:avLst/>
            <a:gdLst>
              <a:gd name="T0" fmla="*/ 118 w 127"/>
              <a:gd name="T1" fmla="*/ 106 h 130"/>
              <a:gd name="T2" fmla="*/ 78 w 127"/>
              <a:gd name="T3" fmla="*/ 52 h 130"/>
              <a:gd name="T4" fmla="*/ 78 w 127"/>
              <a:gd name="T5" fmla="*/ 13 h 130"/>
              <a:gd name="T6" fmla="*/ 83 w 127"/>
              <a:gd name="T7" fmla="*/ 6 h 130"/>
              <a:gd name="T8" fmla="*/ 77 w 127"/>
              <a:gd name="T9" fmla="*/ 0 h 130"/>
              <a:gd name="T10" fmla="*/ 51 w 127"/>
              <a:gd name="T11" fmla="*/ 0 h 130"/>
              <a:gd name="T12" fmla="*/ 44 w 127"/>
              <a:gd name="T13" fmla="*/ 6 h 130"/>
              <a:gd name="T14" fmla="*/ 49 w 127"/>
              <a:gd name="T15" fmla="*/ 13 h 130"/>
              <a:gd name="T16" fmla="*/ 49 w 127"/>
              <a:gd name="T17" fmla="*/ 52 h 130"/>
              <a:gd name="T18" fmla="*/ 10 w 127"/>
              <a:gd name="T19" fmla="*/ 106 h 130"/>
              <a:gd name="T20" fmla="*/ 21 w 127"/>
              <a:gd name="T21" fmla="*/ 130 h 130"/>
              <a:gd name="T22" fmla="*/ 106 w 127"/>
              <a:gd name="T23" fmla="*/ 130 h 130"/>
              <a:gd name="T24" fmla="*/ 118 w 127"/>
              <a:gd name="T25" fmla="*/ 106 h 130"/>
              <a:gd name="T26" fmla="*/ 98 w 127"/>
              <a:gd name="T27" fmla="*/ 124 h 130"/>
              <a:gd name="T28" fmla="*/ 30 w 127"/>
              <a:gd name="T29" fmla="*/ 124 h 130"/>
              <a:gd name="T30" fmla="*/ 21 w 127"/>
              <a:gd name="T31" fmla="*/ 105 h 130"/>
              <a:gd name="T32" fmla="*/ 38 w 127"/>
              <a:gd name="T33" fmla="*/ 81 h 130"/>
              <a:gd name="T34" fmla="*/ 90 w 127"/>
              <a:gd name="T35" fmla="*/ 81 h 130"/>
              <a:gd name="T36" fmla="*/ 107 w 127"/>
              <a:gd name="T37" fmla="*/ 105 h 130"/>
              <a:gd name="T38" fmla="*/ 98 w 127"/>
              <a:gd name="T39" fmla="*/ 124 h 130"/>
              <a:gd name="T40" fmla="*/ 80 w 127"/>
              <a:gd name="T41" fmla="*/ 89 h 130"/>
              <a:gd name="T42" fmla="*/ 48 w 127"/>
              <a:gd name="T43" fmla="*/ 89 h 130"/>
              <a:gd name="T44" fmla="*/ 37 w 127"/>
              <a:gd name="T45" fmla="*/ 104 h 130"/>
              <a:gd name="T46" fmla="*/ 43 w 127"/>
              <a:gd name="T47" fmla="*/ 116 h 130"/>
              <a:gd name="T48" fmla="*/ 85 w 127"/>
              <a:gd name="T49" fmla="*/ 116 h 130"/>
              <a:gd name="T50" fmla="*/ 91 w 127"/>
              <a:gd name="T51" fmla="*/ 104 h 130"/>
              <a:gd name="T52" fmla="*/ 80 w 127"/>
              <a:gd name="T53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" h="130">
                <a:moveTo>
                  <a:pt x="118" y="106"/>
                </a:moveTo>
                <a:cubicBezTo>
                  <a:pt x="105" y="87"/>
                  <a:pt x="80" y="55"/>
                  <a:pt x="78" y="52"/>
                </a:cubicBezTo>
                <a:cubicBezTo>
                  <a:pt x="78" y="13"/>
                  <a:pt x="78" y="13"/>
                  <a:pt x="78" y="13"/>
                </a:cubicBezTo>
                <a:cubicBezTo>
                  <a:pt x="81" y="12"/>
                  <a:pt x="83" y="9"/>
                  <a:pt x="83" y="6"/>
                </a:cubicBezTo>
                <a:cubicBezTo>
                  <a:pt x="83" y="3"/>
                  <a:pt x="80" y="0"/>
                  <a:pt x="7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7" y="0"/>
                  <a:pt x="44" y="3"/>
                  <a:pt x="44" y="6"/>
                </a:cubicBezTo>
                <a:cubicBezTo>
                  <a:pt x="44" y="9"/>
                  <a:pt x="46" y="12"/>
                  <a:pt x="49" y="1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5"/>
                  <a:pt x="23" y="87"/>
                  <a:pt x="10" y="106"/>
                </a:cubicBezTo>
                <a:cubicBezTo>
                  <a:pt x="0" y="121"/>
                  <a:pt x="10" y="130"/>
                  <a:pt x="21" y="130"/>
                </a:cubicBezTo>
                <a:cubicBezTo>
                  <a:pt x="106" y="130"/>
                  <a:pt x="106" y="130"/>
                  <a:pt x="106" y="130"/>
                </a:cubicBezTo>
                <a:cubicBezTo>
                  <a:pt x="118" y="130"/>
                  <a:pt x="127" y="121"/>
                  <a:pt x="118" y="106"/>
                </a:cubicBezTo>
                <a:close/>
                <a:moveTo>
                  <a:pt x="98" y="124"/>
                </a:moveTo>
                <a:cubicBezTo>
                  <a:pt x="30" y="124"/>
                  <a:pt x="30" y="124"/>
                  <a:pt x="30" y="124"/>
                </a:cubicBezTo>
                <a:cubicBezTo>
                  <a:pt x="21" y="124"/>
                  <a:pt x="13" y="117"/>
                  <a:pt x="21" y="105"/>
                </a:cubicBezTo>
                <a:cubicBezTo>
                  <a:pt x="25" y="98"/>
                  <a:pt x="32" y="89"/>
                  <a:pt x="38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6" y="89"/>
                  <a:pt x="102" y="98"/>
                  <a:pt x="107" y="105"/>
                </a:cubicBezTo>
                <a:cubicBezTo>
                  <a:pt x="115" y="117"/>
                  <a:pt x="107" y="124"/>
                  <a:pt x="98" y="124"/>
                </a:cubicBezTo>
                <a:close/>
                <a:moveTo>
                  <a:pt x="80" y="89"/>
                </a:moveTo>
                <a:cubicBezTo>
                  <a:pt x="48" y="89"/>
                  <a:pt x="48" y="89"/>
                  <a:pt x="48" y="89"/>
                </a:cubicBezTo>
                <a:cubicBezTo>
                  <a:pt x="44" y="94"/>
                  <a:pt x="40" y="100"/>
                  <a:pt x="37" y="104"/>
                </a:cubicBezTo>
                <a:cubicBezTo>
                  <a:pt x="32" y="111"/>
                  <a:pt x="37" y="116"/>
                  <a:pt x="43" y="11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91" y="116"/>
                  <a:pt x="95" y="111"/>
                  <a:pt x="91" y="104"/>
                </a:cubicBezTo>
                <a:cubicBezTo>
                  <a:pt x="88" y="100"/>
                  <a:pt x="84" y="94"/>
                  <a:pt x="80" y="8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07EBD847-9D39-4AF9-8A43-F0F5E0146CFA}"/>
              </a:ext>
            </a:extLst>
          </p:cNvPr>
          <p:cNvGrpSpPr/>
          <p:nvPr/>
        </p:nvGrpSpPr>
        <p:grpSpPr>
          <a:xfrm>
            <a:off x="5003528" y="4432516"/>
            <a:ext cx="478313" cy="613220"/>
            <a:chOff x="2522538" y="3189288"/>
            <a:chExt cx="371475" cy="476250"/>
          </a:xfrm>
          <a:solidFill>
            <a:schemeClr val="accent4"/>
          </a:solidFill>
        </p:grpSpPr>
        <p:sp>
          <p:nvSpPr>
            <p:cNvPr id="93" name="Freeform 5">
              <a:extLst>
                <a:ext uri="{FF2B5EF4-FFF2-40B4-BE49-F238E27FC236}">
                  <a16:creationId xmlns:a16="http://schemas.microsoft.com/office/drawing/2014/main" id="{324E5248-AA37-4D7E-8E35-4C769EED41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">
              <a:extLst>
                <a:ext uri="{FF2B5EF4-FFF2-40B4-BE49-F238E27FC236}">
                  <a16:creationId xmlns:a16="http://schemas.microsoft.com/office/drawing/2014/main" id="{889BEFBC-456F-4057-B445-715546A247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5" name="Freeform 7">
              <a:extLst>
                <a:ext uri="{FF2B5EF4-FFF2-40B4-BE49-F238E27FC236}">
                  <a16:creationId xmlns:a16="http://schemas.microsoft.com/office/drawing/2014/main" id="{95C200F9-3D09-4376-84C0-034060B557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6" name="Freeform 8">
            <a:extLst>
              <a:ext uri="{FF2B5EF4-FFF2-40B4-BE49-F238E27FC236}">
                <a16:creationId xmlns:a16="http://schemas.microsoft.com/office/drawing/2014/main" id="{124D80DE-5FD1-47DB-B101-28F1BACA515E}"/>
              </a:ext>
            </a:extLst>
          </p:cNvPr>
          <p:cNvSpPr>
            <a:spLocks noEditPoints="1"/>
          </p:cNvSpPr>
          <p:nvPr/>
        </p:nvSpPr>
        <p:spPr bwMode="auto">
          <a:xfrm>
            <a:off x="6655620" y="4456022"/>
            <a:ext cx="605045" cy="566208"/>
          </a:xfrm>
          <a:custGeom>
            <a:avLst/>
            <a:gdLst>
              <a:gd name="T0" fmla="*/ 129 w 130"/>
              <a:gd name="T1" fmla="*/ 35 h 120"/>
              <a:gd name="T2" fmla="*/ 94 w 130"/>
              <a:gd name="T3" fmla="*/ 0 h 120"/>
              <a:gd name="T4" fmla="*/ 64 w 130"/>
              <a:gd name="T5" fmla="*/ 17 h 120"/>
              <a:gd name="T6" fmla="*/ 35 w 130"/>
              <a:gd name="T7" fmla="*/ 0 h 120"/>
              <a:gd name="T8" fmla="*/ 0 w 130"/>
              <a:gd name="T9" fmla="*/ 35 h 120"/>
              <a:gd name="T10" fmla="*/ 2 w 130"/>
              <a:gd name="T11" fmla="*/ 49 h 120"/>
              <a:gd name="T12" fmla="*/ 19 w 130"/>
              <a:gd name="T13" fmla="*/ 79 h 120"/>
              <a:gd name="T14" fmla="*/ 64 w 130"/>
              <a:gd name="T15" fmla="*/ 120 h 120"/>
              <a:gd name="T16" fmla="*/ 110 w 130"/>
              <a:gd name="T17" fmla="*/ 79 h 120"/>
              <a:gd name="T18" fmla="*/ 128 w 130"/>
              <a:gd name="T19" fmla="*/ 49 h 120"/>
              <a:gd name="T20" fmla="*/ 129 w 130"/>
              <a:gd name="T21" fmla="*/ 35 h 120"/>
              <a:gd name="T22" fmla="*/ 123 w 130"/>
              <a:gd name="T23" fmla="*/ 48 h 120"/>
              <a:gd name="T24" fmla="*/ 107 w 130"/>
              <a:gd name="T25" fmla="*/ 75 h 120"/>
              <a:gd name="T26" fmla="*/ 64 w 130"/>
              <a:gd name="T27" fmla="*/ 113 h 120"/>
              <a:gd name="T28" fmla="*/ 23 w 130"/>
              <a:gd name="T29" fmla="*/ 75 h 120"/>
              <a:gd name="T30" fmla="*/ 6 w 130"/>
              <a:gd name="T31" fmla="*/ 48 h 120"/>
              <a:gd name="T32" fmla="*/ 5 w 130"/>
              <a:gd name="T33" fmla="*/ 36 h 120"/>
              <a:gd name="T34" fmla="*/ 5 w 130"/>
              <a:gd name="T35" fmla="*/ 36 h 120"/>
              <a:gd name="T36" fmla="*/ 35 w 130"/>
              <a:gd name="T37" fmla="*/ 5 h 120"/>
              <a:gd name="T38" fmla="*/ 62 w 130"/>
              <a:gd name="T39" fmla="*/ 23 h 120"/>
              <a:gd name="T40" fmla="*/ 64 w 130"/>
              <a:gd name="T41" fmla="*/ 29 h 120"/>
              <a:gd name="T42" fmla="*/ 67 w 130"/>
              <a:gd name="T43" fmla="*/ 23 h 120"/>
              <a:gd name="T44" fmla="*/ 94 w 130"/>
              <a:gd name="T45" fmla="*/ 5 h 120"/>
              <a:gd name="T46" fmla="*/ 124 w 130"/>
              <a:gd name="T47" fmla="*/ 36 h 120"/>
              <a:gd name="T48" fmla="*/ 123 w 130"/>
              <a:gd name="T49" fmla="*/ 48 h 120"/>
              <a:gd name="T50" fmla="*/ 123 w 130"/>
              <a:gd name="T51" fmla="*/ 48 h 120"/>
              <a:gd name="T52" fmla="*/ 123 w 130"/>
              <a:gd name="T5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20">
                <a:moveTo>
                  <a:pt x="129" y="35"/>
                </a:moveTo>
                <a:cubicBezTo>
                  <a:pt x="127" y="15"/>
                  <a:pt x="113" y="0"/>
                  <a:pt x="94" y="0"/>
                </a:cubicBezTo>
                <a:cubicBezTo>
                  <a:pt x="82" y="0"/>
                  <a:pt x="71" y="6"/>
                  <a:pt x="64" y="17"/>
                </a:cubicBezTo>
                <a:cubicBezTo>
                  <a:pt x="58" y="6"/>
                  <a:pt x="47" y="0"/>
                  <a:pt x="35" y="0"/>
                </a:cubicBezTo>
                <a:cubicBezTo>
                  <a:pt x="17" y="0"/>
                  <a:pt x="2" y="15"/>
                  <a:pt x="0" y="35"/>
                </a:cubicBezTo>
                <a:cubicBezTo>
                  <a:pt x="0" y="36"/>
                  <a:pt x="0" y="41"/>
                  <a:pt x="2" y="49"/>
                </a:cubicBezTo>
                <a:cubicBezTo>
                  <a:pt x="4" y="60"/>
                  <a:pt x="10" y="71"/>
                  <a:pt x="19" y="7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9" y="71"/>
                  <a:pt x="126" y="60"/>
                  <a:pt x="128" y="49"/>
                </a:cubicBezTo>
                <a:cubicBezTo>
                  <a:pt x="130" y="41"/>
                  <a:pt x="129" y="36"/>
                  <a:pt x="129" y="35"/>
                </a:cubicBezTo>
                <a:close/>
                <a:moveTo>
                  <a:pt x="123" y="48"/>
                </a:moveTo>
                <a:cubicBezTo>
                  <a:pt x="121" y="58"/>
                  <a:pt x="115" y="68"/>
                  <a:pt x="107" y="75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3" y="75"/>
                  <a:pt x="23" y="75"/>
                  <a:pt x="23" y="75"/>
                </a:cubicBezTo>
                <a:cubicBezTo>
                  <a:pt x="14" y="68"/>
                  <a:pt x="9" y="58"/>
                  <a:pt x="6" y="48"/>
                </a:cubicBezTo>
                <a:cubicBezTo>
                  <a:pt x="5" y="40"/>
                  <a:pt x="5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7" y="18"/>
                  <a:pt x="20" y="5"/>
                  <a:pt x="35" y="5"/>
                </a:cubicBezTo>
                <a:cubicBezTo>
                  <a:pt x="47" y="5"/>
                  <a:pt x="57" y="12"/>
                  <a:pt x="62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7" y="23"/>
                  <a:pt x="67" y="23"/>
                  <a:pt x="67" y="23"/>
                </a:cubicBezTo>
                <a:cubicBezTo>
                  <a:pt x="72" y="12"/>
                  <a:pt x="82" y="5"/>
                  <a:pt x="94" y="5"/>
                </a:cubicBezTo>
                <a:cubicBezTo>
                  <a:pt x="110" y="5"/>
                  <a:pt x="123" y="18"/>
                  <a:pt x="124" y="36"/>
                </a:cubicBezTo>
                <a:cubicBezTo>
                  <a:pt x="124" y="36"/>
                  <a:pt x="125" y="40"/>
                  <a:pt x="123" y="48"/>
                </a:cubicBezTo>
                <a:close/>
                <a:moveTo>
                  <a:pt x="123" y="48"/>
                </a:moveTo>
                <a:cubicBezTo>
                  <a:pt x="123" y="48"/>
                  <a:pt x="123" y="48"/>
                  <a:pt x="123" y="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3B3970A5-79D9-428C-B252-F9AD8F325DD9}"/>
              </a:ext>
            </a:extLst>
          </p:cNvPr>
          <p:cNvSpPr/>
          <p:nvPr/>
        </p:nvSpPr>
        <p:spPr>
          <a:xfrm>
            <a:off x="875726" y="4289609"/>
            <a:ext cx="223445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typesetting industry. Lorem make a type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specime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3A4DD62-5071-412E-B8BE-38F59BF50985}"/>
              </a:ext>
            </a:extLst>
          </p:cNvPr>
          <p:cNvSpPr/>
          <p:nvPr/>
        </p:nvSpPr>
        <p:spPr>
          <a:xfrm>
            <a:off x="9081817" y="2584938"/>
            <a:ext cx="223445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typesetting industry. Lorem make a type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specime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1F74C067-4694-450F-A9E5-74BA21455A36}"/>
              </a:ext>
            </a:extLst>
          </p:cNvPr>
          <p:cNvSpPr/>
          <p:nvPr/>
        </p:nvSpPr>
        <p:spPr>
          <a:xfrm>
            <a:off x="9081817" y="4289609"/>
            <a:ext cx="223445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typesetting industry. Lorem make a type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specime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559FEEC-0DE6-4D69-B107-4AC699D5206F}"/>
              </a:ext>
            </a:extLst>
          </p:cNvPr>
          <p:cNvGrpSpPr/>
          <p:nvPr/>
        </p:nvGrpSpPr>
        <p:grpSpPr>
          <a:xfrm>
            <a:off x="754236" y="2116527"/>
            <a:ext cx="10683529" cy="4138225"/>
            <a:chOff x="670271" y="1915214"/>
            <a:chExt cx="10683529" cy="4138225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0E8589C6-9330-4259-B4B3-F1C0289E2860}"/>
                </a:ext>
              </a:extLst>
            </p:cNvPr>
            <p:cNvSpPr/>
            <p:nvPr/>
          </p:nvSpPr>
          <p:spPr>
            <a:xfrm>
              <a:off x="5736549" y="4364237"/>
              <a:ext cx="363346" cy="36334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5B037850-111E-4EBF-9A38-80DEF44D000E}"/>
                </a:ext>
              </a:extLst>
            </p:cNvPr>
            <p:cNvSpPr txBox="1"/>
            <p:nvPr/>
          </p:nvSpPr>
          <p:spPr>
            <a:xfrm>
              <a:off x="5755200" y="4399716"/>
              <a:ext cx="33179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0A04B81A-655E-45C6-968C-69CC48584BC7}"/>
                </a:ext>
              </a:extLst>
            </p:cNvPr>
            <p:cNvCxnSpPr>
              <a:cxnSpLocks/>
            </p:cNvCxnSpPr>
            <p:nvPr/>
          </p:nvCxnSpPr>
          <p:spPr>
            <a:xfrm>
              <a:off x="7609053" y="4399716"/>
              <a:ext cx="0" cy="2923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0AFD70D-6BA2-40B6-99C9-1B776C06EE67}"/>
                </a:ext>
              </a:extLst>
            </p:cNvPr>
            <p:cNvSpPr txBox="1"/>
            <p:nvPr/>
          </p:nvSpPr>
          <p:spPr>
            <a:xfrm>
              <a:off x="6393394" y="4268911"/>
              <a:ext cx="10488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27%</a:t>
              </a:r>
            </a:p>
          </p:txBody>
        </p:sp>
        <p:sp>
          <p:nvSpPr>
            <p:cNvPr id="92" name="Rectangle 9">
              <a:extLst>
                <a:ext uri="{FF2B5EF4-FFF2-40B4-BE49-F238E27FC236}">
                  <a16:creationId xmlns:a16="http://schemas.microsoft.com/office/drawing/2014/main" id="{67D84102-3386-4EDC-8012-60A78CE28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5375" y="4262628"/>
              <a:ext cx="3518425" cy="566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you using simple alignments we have created an very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feeling &amp; The simplicity  first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7BB6DFC9-42FD-4784-9A53-2165EB9F9B7C}"/>
                </a:ext>
              </a:extLst>
            </p:cNvPr>
            <p:cNvSpPr/>
            <p:nvPr/>
          </p:nvSpPr>
          <p:spPr>
            <a:xfrm>
              <a:off x="5736549" y="5558915"/>
              <a:ext cx="363346" cy="36334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CB70B87F-1188-4276-9CA2-FC6500FFBF49}"/>
                </a:ext>
              </a:extLst>
            </p:cNvPr>
            <p:cNvSpPr txBox="1"/>
            <p:nvPr/>
          </p:nvSpPr>
          <p:spPr>
            <a:xfrm>
              <a:off x="5755200" y="5594394"/>
              <a:ext cx="33179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4</a:t>
              </a:r>
            </a:p>
          </p:txBody>
        </p: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6A6B0F4F-409D-41E9-8EE2-B0F8BA307314}"/>
                </a:ext>
              </a:extLst>
            </p:cNvPr>
            <p:cNvCxnSpPr>
              <a:cxnSpLocks/>
            </p:cNvCxnSpPr>
            <p:nvPr/>
          </p:nvCxnSpPr>
          <p:spPr>
            <a:xfrm>
              <a:off x="7609053" y="5594394"/>
              <a:ext cx="0" cy="2923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003C1171-8D21-44F0-A27A-E25F26107781}"/>
                </a:ext>
              </a:extLst>
            </p:cNvPr>
            <p:cNvSpPr txBox="1"/>
            <p:nvPr/>
          </p:nvSpPr>
          <p:spPr>
            <a:xfrm>
              <a:off x="6393394" y="5463589"/>
              <a:ext cx="10488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28%</a:t>
              </a:r>
            </a:p>
          </p:txBody>
        </p:sp>
        <p:sp>
          <p:nvSpPr>
            <p:cNvPr id="100" name="Rectangle 9">
              <a:extLst>
                <a:ext uri="{FF2B5EF4-FFF2-40B4-BE49-F238E27FC236}">
                  <a16:creationId xmlns:a16="http://schemas.microsoft.com/office/drawing/2014/main" id="{B2272DA7-A081-4C55-8A77-92AE6FD03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5375" y="5457306"/>
              <a:ext cx="3518425" cy="566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you using simple alignments we have created an very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feeling &amp; The simplicity  first</a:t>
              </a: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9E1C2F23-7778-454F-98D2-273E9B31B85E}"/>
                </a:ext>
              </a:extLst>
            </p:cNvPr>
            <p:cNvSpPr/>
            <p:nvPr/>
          </p:nvSpPr>
          <p:spPr>
            <a:xfrm>
              <a:off x="5736549" y="3197520"/>
              <a:ext cx="363346" cy="36334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69B91A40-8ADF-4D7B-BFA5-10317C35B683}"/>
                </a:ext>
              </a:extLst>
            </p:cNvPr>
            <p:cNvSpPr txBox="1"/>
            <p:nvPr/>
          </p:nvSpPr>
          <p:spPr>
            <a:xfrm>
              <a:off x="5755200" y="3232999"/>
              <a:ext cx="33179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C6196958-A386-4448-A0CC-4E3F5FFE9485}"/>
                </a:ext>
              </a:extLst>
            </p:cNvPr>
            <p:cNvCxnSpPr>
              <a:cxnSpLocks/>
            </p:cNvCxnSpPr>
            <p:nvPr/>
          </p:nvCxnSpPr>
          <p:spPr>
            <a:xfrm>
              <a:off x="7609053" y="3232999"/>
              <a:ext cx="0" cy="2923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F33C8361-753D-4182-AA6B-5574D8C04B4E}"/>
                </a:ext>
              </a:extLst>
            </p:cNvPr>
            <p:cNvSpPr txBox="1"/>
            <p:nvPr/>
          </p:nvSpPr>
          <p:spPr>
            <a:xfrm>
              <a:off x="6393394" y="3102194"/>
              <a:ext cx="10488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26%</a:t>
              </a:r>
            </a:p>
          </p:txBody>
        </p:sp>
        <p:sp>
          <p:nvSpPr>
            <p:cNvPr id="108" name="Rectangle 9">
              <a:extLst>
                <a:ext uri="{FF2B5EF4-FFF2-40B4-BE49-F238E27FC236}">
                  <a16:creationId xmlns:a16="http://schemas.microsoft.com/office/drawing/2014/main" id="{BC314E31-B046-4152-B78F-864E02831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5375" y="3095911"/>
              <a:ext cx="3518425" cy="566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you using simple alignments we have created an very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feeling &amp; The simplicity  first</a:t>
              </a: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24D694BD-73AE-4031-B4A4-399A45F24191}"/>
                </a:ext>
              </a:extLst>
            </p:cNvPr>
            <p:cNvSpPr/>
            <p:nvPr/>
          </p:nvSpPr>
          <p:spPr>
            <a:xfrm>
              <a:off x="5736549" y="2016823"/>
              <a:ext cx="363346" cy="36334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F16AD42-E265-4BD8-9E26-5630DC070498}"/>
                </a:ext>
              </a:extLst>
            </p:cNvPr>
            <p:cNvSpPr txBox="1"/>
            <p:nvPr/>
          </p:nvSpPr>
          <p:spPr>
            <a:xfrm>
              <a:off x="5755200" y="2052302"/>
              <a:ext cx="33179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186E4F87-332D-4C16-BB38-050AC0E5E7A4}"/>
                </a:ext>
              </a:extLst>
            </p:cNvPr>
            <p:cNvCxnSpPr>
              <a:cxnSpLocks/>
            </p:cNvCxnSpPr>
            <p:nvPr/>
          </p:nvCxnSpPr>
          <p:spPr>
            <a:xfrm>
              <a:off x="7609053" y="2052302"/>
              <a:ext cx="0" cy="2923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CE6DA74D-A7ED-4F92-91A7-74B0F97EE5AA}"/>
                </a:ext>
              </a:extLst>
            </p:cNvPr>
            <p:cNvSpPr txBox="1"/>
            <p:nvPr/>
          </p:nvSpPr>
          <p:spPr>
            <a:xfrm>
              <a:off x="6393394" y="1921497"/>
              <a:ext cx="10488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25%</a:t>
              </a:r>
            </a:p>
          </p:txBody>
        </p:sp>
        <p:sp>
          <p:nvSpPr>
            <p:cNvPr id="116" name="Rectangle 9">
              <a:extLst>
                <a:ext uri="{FF2B5EF4-FFF2-40B4-BE49-F238E27FC236}">
                  <a16:creationId xmlns:a16="http://schemas.microsoft.com/office/drawing/2014/main" id="{E1760769-B4F8-4410-A08A-651DE204E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5375" y="1915214"/>
              <a:ext cx="3518425" cy="566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you using simple alignments we have created an very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feeling &amp; The simplicity  first</a:t>
              </a:r>
            </a:p>
          </p:txBody>
        </p: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294DB2B9-DF1B-4C01-AD91-B94A97CE16E6}"/>
                </a:ext>
              </a:extLst>
            </p:cNvPr>
            <p:cNvGrpSpPr/>
            <p:nvPr/>
          </p:nvGrpSpPr>
          <p:grpSpPr>
            <a:xfrm>
              <a:off x="670271" y="1992313"/>
              <a:ext cx="4570237" cy="2681367"/>
              <a:chOff x="4070805" y="2031095"/>
              <a:chExt cx="2435226" cy="1428751"/>
            </a:xfrm>
            <a:solidFill>
              <a:schemeClr val="bg1">
                <a:lumMod val="65000"/>
              </a:schemeClr>
            </a:solidFill>
          </p:grpSpPr>
          <p:sp>
            <p:nvSpPr>
              <p:cNvPr id="120" name="Freeform 438">
                <a:extLst>
                  <a:ext uri="{FF2B5EF4-FFF2-40B4-BE49-F238E27FC236}">
                    <a16:creationId xmlns:a16="http://schemas.microsoft.com/office/drawing/2014/main" id="{F877510E-0C3A-4E95-A586-F880F19BEB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1568" y="2121583"/>
                <a:ext cx="1273175" cy="1125538"/>
              </a:xfrm>
              <a:custGeom>
                <a:avLst/>
                <a:gdLst>
                  <a:gd name="T0" fmla="*/ 242 w 352"/>
                  <a:gd name="T1" fmla="*/ 209 h 312"/>
                  <a:gd name="T2" fmla="*/ 261 w 352"/>
                  <a:gd name="T3" fmla="*/ 191 h 312"/>
                  <a:gd name="T4" fmla="*/ 279 w 352"/>
                  <a:gd name="T5" fmla="*/ 162 h 312"/>
                  <a:gd name="T6" fmla="*/ 281 w 352"/>
                  <a:gd name="T7" fmla="*/ 142 h 312"/>
                  <a:gd name="T8" fmla="*/ 301 w 352"/>
                  <a:gd name="T9" fmla="*/ 122 h 312"/>
                  <a:gd name="T10" fmla="*/ 301 w 352"/>
                  <a:gd name="T11" fmla="*/ 91 h 312"/>
                  <a:gd name="T12" fmla="*/ 293 w 352"/>
                  <a:gd name="T13" fmla="*/ 71 h 312"/>
                  <a:gd name="T14" fmla="*/ 323 w 352"/>
                  <a:gd name="T15" fmla="*/ 52 h 312"/>
                  <a:gd name="T16" fmla="*/ 336 w 352"/>
                  <a:gd name="T17" fmla="*/ 83 h 312"/>
                  <a:gd name="T18" fmla="*/ 339 w 352"/>
                  <a:gd name="T19" fmla="*/ 56 h 312"/>
                  <a:gd name="T20" fmla="*/ 342 w 352"/>
                  <a:gd name="T21" fmla="*/ 20 h 312"/>
                  <a:gd name="T22" fmla="*/ 323 w 352"/>
                  <a:gd name="T23" fmla="*/ 5 h 312"/>
                  <a:gd name="T24" fmla="*/ 273 w 352"/>
                  <a:gd name="T25" fmla="*/ 12 h 312"/>
                  <a:gd name="T26" fmla="*/ 246 w 352"/>
                  <a:gd name="T27" fmla="*/ 19 h 312"/>
                  <a:gd name="T28" fmla="*/ 217 w 352"/>
                  <a:gd name="T29" fmla="*/ 19 h 312"/>
                  <a:gd name="T30" fmla="*/ 200 w 352"/>
                  <a:gd name="T31" fmla="*/ 10 h 312"/>
                  <a:gd name="T32" fmla="*/ 170 w 352"/>
                  <a:gd name="T33" fmla="*/ 14 h 312"/>
                  <a:gd name="T34" fmla="*/ 166 w 352"/>
                  <a:gd name="T35" fmla="*/ 44 h 312"/>
                  <a:gd name="T36" fmla="*/ 150 w 352"/>
                  <a:gd name="T37" fmla="*/ 40 h 312"/>
                  <a:gd name="T38" fmla="*/ 148 w 352"/>
                  <a:gd name="T39" fmla="*/ 45 h 312"/>
                  <a:gd name="T40" fmla="*/ 132 w 352"/>
                  <a:gd name="T41" fmla="*/ 60 h 312"/>
                  <a:gd name="T42" fmla="*/ 104 w 352"/>
                  <a:gd name="T43" fmla="*/ 71 h 312"/>
                  <a:gd name="T44" fmla="*/ 103 w 352"/>
                  <a:gd name="T45" fmla="*/ 67 h 312"/>
                  <a:gd name="T46" fmla="*/ 71 w 352"/>
                  <a:gd name="T47" fmla="*/ 56 h 312"/>
                  <a:gd name="T48" fmla="*/ 60 w 352"/>
                  <a:gd name="T49" fmla="*/ 63 h 312"/>
                  <a:gd name="T50" fmla="*/ 47 w 352"/>
                  <a:gd name="T51" fmla="*/ 85 h 312"/>
                  <a:gd name="T52" fmla="*/ 65 w 352"/>
                  <a:gd name="T53" fmla="*/ 105 h 312"/>
                  <a:gd name="T54" fmla="*/ 73 w 352"/>
                  <a:gd name="T55" fmla="*/ 93 h 312"/>
                  <a:gd name="T56" fmla="*/ 69 w 352"/>
                  <a:gd name="T57" fmla="*/ 111 h 312"/>
                  <a:gd name="T58" fmla="*/ 50 w 352"/>
                  <a:gd name="T59" fmla="*/ 105 h 312"/>
                  <a:gd name="T60" fmla="*/ 23 w 352"/>
                  <a:gd name="T61" fmla="*/ 140 h 312"/>
                  <a:gd name="T62" fmla="*/ 54 w 352"/>
                  <a:gd name="T63" fmla="*/ 140 h 312"/>
                  <a:gd name="T64" fmla="*/ 59 w 352"/>
                  <a:gd name="T65" fmla="*/ 136 h 312"/>
                  <a:gd name="T66" fmla="*/ 83 w 352"/>
                  <a:gd name="T67" fmla="*/ 147 h 312"/>
                  <a:gd name="T68" fmla="*/ 97 w 352"/>
                  <a:gd name="T69" fmla="*/ 169 h 312"/>
                  <a:gd name="T70" fmla="*/ 39 w 352"/>
                  <a:gd name="T71" fmla="*/ 158 h 312"/>
                  <a:gd name="T72" fmla="*/ 2 w 352"/>
                  <a:gd name="T73" fmla="*/ 211 h 312"/>
                  <a:gd name="T74" fmla="*/ 54 w 352"/>
                  <a:gd name="T75" fmla="*/ 234 h 312"/>
                  <a:gd name="T76" fmla="*/ 77 w 352"/>
                  <a:gd name="T77" fmla="*/ 311 h 312"/>
                  <a:gd name="T78" fmla="*/ 119 w 352"/>
                  <a:gd name="T79" fmla="*/ 242 h 312"/>
                  <a:gd name="T80" fmla="*/ 105 w 352"/>
                  <a:gd name="T81" fmla="*/ 178 h 312"/>
                  <a:gd name="T82" fmla="*/ 154 w 352"/>
                  <a:gd name="T83" fmla="*/ 195 h 312"/>
                  <a:gd name="T84" fmla="*/ 146 w 352"/>
                  <a:gd name="T85" fmla="*/ 180 h 312"/>
                  <a:gd name="T86" fmla="*/ 189 w 352"/>
                  <a:gd name="T87" fmla="*/ 208 h 312"/>
                  <a:gd name="T88" fmla="*/ 228 w 352"/>
                  <a:gd name="T89" fmla="*/ 198 h 312"/>
                  <a:gd name="T90" fmla="*/ 336 w 352"/>
                  <a:gd name="T91" fmla="*/ 31 h 312"/>
                  <a:gd name="T92" fmla="*/ 259 w 352"/>
                  <a:gd name="T93" fmla="*/ 115 h 312"/>
                  <a:gd name="T94" fmla="*/ 61 w 352"/>
                  <a:gd name="T95" fmla="*/ 100 h 312"/>
                  <a:gd name="T96" fmla="*/ 79 w 352"/>
                  <a:gd name="T97" fmla="*/ 89 h 312"/>
                  <a:gd name="T98" fmla="*/ 85 w 352"/>
                  <a:gd name="T99" fmla="*/ 83 h 312"/>
                  <a:gd name="T100" fmla="*/ 93 w 352"/>
                  <a:gd name="T101" fmla="*/ 272 h 312"/>
                  <a:gd name="T102" fmla="*/ 99 w 352"/>
                  <a:gd name="T103" fmla="*/ 233 h 312"/>
                  <a:gd name="T104" fmla="*/ 104 w 352"/>
                  <a:gd name="T105" fmla="*/ 241 h 312"/>
                  <a:gd name="T106" fmla="*/ 96 w 352"/>
                  <a:gd name="T107" fmla="*/ 86 h 312"/>
                  <a:gd name="T108" fmla="*/ 91 w 352"/>
                  <a:gd name="T109" fmla="*/ 93 h 312"/>
                  <a:gd name="T110" fmla="*/ 98 w 352"/>
                  <a:gd name="T111" fmla="*/ 135 h 312"/>
                  <a:gd name="T112" fmla="*/ 138 w 352"/>
                  <a:gd name="T113" fmla="*/ 156 h 312"/>
                  <a:gd name="T114" fmla="*/ 139 w 352"/>
                  <a:gd name="T115" fmla="*/ 149 h 312"/>
                  <a:gd name="T116" fmla="*/ 168 w 352"/>
                  <a:gd name="T117" fmla="*/ 47 h 312"/>
                  <a:gd name="T118" fmla="*/ 185 w 352"/>
                  <a:gd name="T119" fmla="*/ 21 h 312"/>
                  <a:gd name="T120" fmla="*/ 196 w 352"/>
                  <a:gd name="T121" fmla="*/ 124 h 312"/>
                  <a:gd name="T122" fmla="*/ 222 w 352"/>
                  <a:gd name="T123" fmla="*/ 95 h 312"/>
                  <a:gd name="T124" fmla="*/ 231 w 352"/>
                  <a:gd name="T125" fmla="*/ 10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2" h="312">
                    <a:moveTo>
                      <a:pt x="234" y="201"/>
                    </a:moveTo>
                    <a:cubicBezTo>
                      <a:pt x="234" y="201"/>
                      <a:pt x="235" y="201"/>
                      <a:pt x="235" y="201"/>
                    </a:cubicBezTo>
                    <a:cubicBezTo>
                      <a:pt x="235" y="202"/>
                      <a:pt x="236" y="202"/>
                      <a:pt x="236" y="203"/>
                    </a:cubicBezTo>
                    <a:cubicBezTo>
                      <a:pt x="236" y="203"/>
                      <a:pt x="236" y="204"/>
                      <a:pt x="236" y="204"/>
                    </a:cubicBezTo>
                    <a:cubicBezTo>
                      <a:pt x="237" y="206"/>
                      <a:pt x="237" y="207"/>
                      <a:pt x="238" y="209"/>
                    </a:cubicBezTo>
                    <a:cubicBezTo>
                      <a:pt x="238" y="209"/>
                      <a:pt x="238" y="209"/>
                      <a:pt x="238" y="210"/>
                    </a:cubicBezTo>
                    <a:cubicBezTo>
                      <a:pt x="238" y="210"/>
                      <a:pt x="238" y="210"/>
                      <a:pt x="238" y="211"/>
                    </a:cubicBezTo>
                    <a:cubicBezTo>
                      <a:pt x="239" y="212"/>
                      <a:pt x="239" y="213"/>
                      <a:pt x="239" y="214"/>
                    </a:cubicBezTo>
                    <a:cubicBezTo>
                      <a:pt x="238" y="215"/>
                      <a:pt x="238" y="215"/>
                      <a:pt x="238" y="215"/>
                    </a:cubicBezTo>
                    <a:cubicBezTo>
                      <a:pt x="239" y="216"/>
                      <a:pt x="239" y="217"/>
                      <a:pt x="238" y="218"/>
                    </a:cubicBezTo>
                    <a:cubicBezTo>
                      <a:pt x="238" y="219"/>
                      <a:pt x="238" y="220"/>
                      <a:pt x="239" y="220"/>
                    </a:cubicBezTo>
                    <a:cubicBezTo>
                      <a:pt x="239" y="220"/>
                      <a:pt x="239" y="220"/>
                      <a:pt x="239" y="220"/>
                    </a:cubicBezTo>
                    <a:cubicBezTo>
                      <a:pt x="240" y="221"/>
                      <a:pt x="241" y="223"/>
                      <a:pt x="242" y="224"/>
                    </a:cubicBezTo>
                    <a:cubicBezTo>
                      <a:pt x="243" y="225"/>
                      <a:pt x="243" y="225"/>
                      <a:pt x="243" y="226"/>
                    </a:cubicBezTo>
                    <a:cubicBezTo>
                      <a:pt x="243" y="226"/>
                      <a:pt x="243" y="226"/>
                      <a:pt x="243" y="227"/>
                    </a:cubicBezTo>
                    <a:cubicBezTo>
                      <a:pt x="243" y="227"/>
                      <a:pt x="243" y="227"/>
                      <a:pt x="243" y="228"/>
                    </a:cubicBezTo>
                    <a:cubicBezTo>
                      <a:pt x="243" y="228"/>
                      <a:pt x="243" y="229"/>
                      <a:pt x="244" y="229"/>
                    </a:cubicBezTo>
                    <a:cubicBezTo>
                      <a:pt x="244" y="230"/>
                      <a:pt x="245" y="230"/>
                      <a:pt x="245" y="231"/>
                    </a:cubicBezTo>
                    <a:cubicBezTo>
                      <a:pt x="245" y="231"/>
                      <a:pt x="245" y="232"/>
                      <a:pt x="246" y="232"/>
                    </a:cubicBezTo>
                    <a:cubicBezTo>
                      <a:pt x="246" y="232"/>
                      <a:pt x="246" y="232"/>
                      <a:pt x="246" y="232"/>
                    </a:cubicBezTo>
                    <a:cubicBezTo>
                      <a:pt x="247" y="233"/>
                      <a:pt x="247" y="233"/>
                      <a:pt x="248" y="234"/>
                    </a:cubicBezTo>
                    <a:cubicBezTo>
                      <a:pt x="249" y="234"/>
                      <a:pt x="250" y="235"/>
                      <a:pt x="250" y="235"/>
                    </a:cubicBezTo>
                    <a:cubicBezTo>
                      <a:pt x="250" y="235"/>
                      <a:pt x="250" y="235"/>
                      <a:pt x="250" y="235"/>
                    </a:cubicBezTo>
                    <a:cubicBezTo>
                      <a:pt x="250" y="235"/>
                      <a:pt x="250" y="235"/>
                      <a:pt x="251" y="235"/>
                    </a:cubicBezTo>
                    <a:cubicBezTo>
                      <a:pt x="251" y="235"/>
                      <a:pt x="250" y="235"/>
                      <a:pt x="250" y="235"/>
                    </a:cubicBezTo>
                    <a:cubicBezTo>
                      <a:pt x="251" y="235"/>
                      <a:pt x="251" y="235"/>
                      <a:pt x="251" y="235"/>
                    </a:cubicBezTo>
                    <a:cubicBezTo>
                      <a:pt x="251" y="234"/>
                      <a:pt x="251" y="234"/>
                      <a:pt x="251" y="234"/>
                    </a:cubicBezTo>
                    <a:cubicBezTo>
                      <a:pt x="251" y="233"/>
                      <a:pt x="251" y="232"/>
                      <a:pt x="250" y="232"/>
                    </a:cubicBezTo>
                    <a:cubicBezTo>
                      <a:pt x="250" y="231"/>
                      <a:pt x="250" y="230"/>
                      <a:pt x="249" y="229"/>
                    </a:cubicBezTo>
                    <a:cubicBezTo>
                      <a:pt x="249" y="229"/>
                      <a:pt x="249" y="228"/>
                      <a:pt x="249" y="228"/>
                    </a:cubicBezTo>
                    <a:cubicBezTo>
                      <a:pt x="249" y="227"/>
                      <a:pt x="249" y="227"/>
                      <a:pt x="249" y="226"/>
                    </a:cubicBezTo>
                    <a:cubicBezTo>
                      <a:pt x="248" y="226"/>
                      <a:pt x="248" y="225"/>
                      <a:pt x="247" y="224"/>
                    </a:cubicBezTo>
                    <a:cubicBezTo>
                      <a:pt x="246" y="224"/>
                      <a:pt x="245" y="223"/>
                      <a:pt x="244" y="222"/>
                    </a:cubicBezTo>
                    <a:cubicBezTo>
                      <a:pt x="244" y="222"/>
                      <a:pt x="243" y="222"/>
                      <a:pt x="243" y="221"/>
                    </a:cubicBezTo>
                    <a:cubicBezTo>
                      <a:pt x="243" y="220"/>
                      <a:pt x="243" y="220"/>
                      <a:pt x="243" y="219"/>
                    </a:cubicBezTo>
                    <a:cubicBezTo>
                      <a:pt x="242" y="219"/>
                      <a:pt x="242" y="218"/>
                      <a:pt x="241" y="217"/>
                    </a:cubicBezTo>
                    <a:cubicBezTo>
                      <a:pt x="241" y="217"/>
                      <a:pt x="240" y="217"/>
                      <a:pt x="240" y="216"/>
                    </a:cubicBezTo>
                    <a:cubicBezTo>
                      <a:pt x="240" y="216"/>
                      <a:pt x="240" y="215"/>
                      <a:pt x="240" y="215"/>
                    </a:cubicBezTo>
                    <a:cubicBezTo>
                      <a:pt x="241" y="213"/>
                      <a:pt x="242" y="211"/>
                      <a:pt x="242" y="209"/>
                    </a:cubicBezTo>
                    <a:cubicBezTo>
                      <a:pt x="242" y="209"/>
                      <a:pt x="242" y="209"/>
                      <a:pt x="242" y="209"/>
                    </a:cubicBezTo>
                    <a:cubicBezTo>
                      <a:pt x="242" y="209"/>
                      <a:pt x="242" y="209"/>
                      <a:pt x="242" y="209"/>
                    </a:cubicBezTo>
                    <a:cubicBezTo>
                      <a:pt x="242" y="209"/>
                      <a:pt x="243" y="209"/>
                      <a:pt x="243" y="209"/>
                    </a:cubicBezTo>
                    <a:cubicBezTo>
                      <a:pt x="243" y="209"/>
                      <a:pt x="243" y="209"/>
                      <a:pt x="243" y="209"/>
                    </a:cubicBezTo>
                    <a:cubicBezTo>
                      <a:pt x="243" y="210"/>
                      <a:pt x="244" y="211"/>
                      <a:pt x="244" y="211"/>
                    </a:cubicBezTo>
                    <a:cubicBezTo>
                      <a:pt x="245" y="211"/>
                      <a:pt x="245" y="211"/>
                      <a:pt x="245" y="211"/>
                    </a:cubicBezTo>
                    <a:cubicBezTo>
                      <a:pt x="246" y="211"/>
                      <a:pt x="247" y="212"/>
                      <a:pt x="248" y="213"/>
                    </a:cubicBezTo>
                    <a:cubicBezTo>
                      <a:pt x="248" y="214"/>
                      <a:pt x="249" y="215"/>
                      <a:pt x="250" y="216"/>
                    </a:cubicBezTo>
                    <a:cubicBezTo>
                      <a:pt x="250" y="215"/>
                      <a:pt x="251" y="215"/>
                      <a:pt x="251" y="215"/>
                    </a:cubicBezTo>
                    <a:cubicBezTo>
                      <a:pt x="251" y="216"/>
                      <a:pt x="252" y="216"/>
                      <a:pt x="252" y="217"/>
                    </a:cubicBezTo>
                    <a:cubicBezTo>
                      <a:pt x="252" y="217"/>
                      <a:pt x="252" y="218"/>
                      <a:pt x="252" y="219"/>
                    </a:cubicBezTo>
                    <a:cubicBezTo>
                      <a:pt x="252" y="219"/>
                      <a:pt x="252" y="219"/>
                      <a:pt x="253" y="219"/>
                    </a:cubicBezTo>
                    <a:cubicBezTo>
                      <a:pt x="253" y="219"/>
                      <a:pt x="253" y="219"/>
                      <a:pt x="253" y="219"/>
                    </a:cubicBezTo>
                    <a:cubicBezTo>
                      <a:pt x="254" y="218"/>
                      <a:pt x="255" y="217"/>
                      <a:pt x="256" y="216"/>
                    </a:cubicBezTo>
                    <a:cubicBezTo>
                      <a:pt x="256" y="216"/>
                      <a:pt x="256" y="215"/>
                      <a:pt x="256" y="215"/>
                    </a:cubicBezTo>
                    <a:cubicBezTo>
                      <a:pt x="258" y="215"/>
                      <a:pt x="259" y="214"/>
                      <a:pt x="260" y="213"/>
                    </a:cubicBezTo>
                    <a:cubicBezTo>
                      <a:pt x="260" y="213"/>
                      <a:pt x="260" y="212"/>
                      <a:pt x="261" y="212"/>
                    </a:cubicBezTo>
                    <a:cubicBezTo>
                      <a:pt x="261" y="210"/>
                      <a:pt x="261" y="209"/>
                      <a:pt x="261" y="208"/>
                    </a:cubicBezTo>
                    <a:cubicBezTo>
                      <a:pt x="261" y="208"/>
                      <a:pt x="261" y="208"/>
                      <a:pt x="261" y="208"/>
                    </a:cubicBezTo>
                    <a:cubicBezTo>
                      <a:pt x="260" y="206"/>
                      <a:pt x="260" y="205"/>
                      <a:pt x="259" y="204"/>
                    </a:cubicBezTo>
                    <a:cubicBezTo>
                      <a:pt x="259" y="203"/>
                      <a:pt x="258" y="203"/>
                      <a:pt x="258" y="202"/>
                    </a:cubicBezTo>
                    <a:cubicBezTo>
                      <a:pt x="257" y="201"/>
                      <a:pt x="256" y="201"/>
                      <a:pt x="255" y="200"/>
                    </a:cubicBezTo>
                    <a:cubicBezTo>
                      <a:pt x="255" y="200"/>
                      <a:pt x="254" y="199"/>
                      <a:pt x="254" y="198"/>
                    </a:cubicBezTo>
                    <a:cubicBezTo>
                      <a:pt x="254" y="198"/>
                      <a:pt x="254" y="198"/>
                      <a:pt x="253" y="197"/>
                    </a:cubicBezTo>
                    <a:cubicBezTo>
                      <a:pt x="253" y="197"/>
                      <a:pt x="253" y="197"/>
                      <a:pt x="252" y="197"/>
                    </a:cubicBezTo>
                    <a:cubicBezTo>
                      <a:pt x="252" y="197"/>
                      <a:pt x="252" y="197"/>
                      <a:pt x="252" y="196"/>
                    </a:cubicBezTo>
                    <a:cubicBezTo>
                      <a:pt x="252" y="196"/>
                      <a:pt x="252" y="195"/>
                      <a:pt x="253" y="194"/>
                    </a:cubicBezTo>
                    <a:cubicBezTo>
                      <a:pt x="253" y="194"/>
                      <a:pt x="253" y="193"/>
                      <a:pt x="254" y="193"/>
                    </a:cubicBezTo>
                    <a:cubicBezTo>
                      <a:pt x="254" y="192"/>
                      <a:pt x="254" y="192"/>
                      <a:pt x="254" y="192"/>
                    </a:cubicBezTo>
                    <a:cubicBezTo>
                      <a:pt x="255" y="191"/>
                      <a:pt x="256" y="191"/>
                      <a:pt x="257" y="190"/>
                    </a:cubicBezTo>
                    <a:cubicBezTo>
                      <a:pt x="257" y="190"/>
                      <a:pt x="257" y="190"/>
                      <a:pt x="258" y="190"/>
                    </a:cubicBezTo>
                    <a:cubicBezTo>
                      <a:pt x="258" y="190"/>
                      <a:pt x="258" y="190"/>
                      <a:pt x="258" y="190"/>
                    </a:cubicBezTo>
                    <a:cubicBezTo>
                      <a:pt x="259" y="191"/>
                      <a:pt x="259" y="191"/>
                      <a:pt x="259" y="191"/>
                    </a:cubicBezTo>
                    <a:cubicBezTo>
                      <a:pt x="260" y="192"/>
                      <a:pt x="260" y="192"/>
                      <a:pt x="260" y="193"/>
                    </a:cubicBezTo>
                    <a:cubicBezTo>
                      <a:pt x="261" y="193"/>
                      <a:pt x="261" y="193"/>
                      <a:pt x="261" y="192"/>
                    </a:cubicBezTo>
                    <a:cubicBezTo>
                      <a:pt x="262" y="192"/>
                      <a:pt x="261" y="192"/>
                      <a:pt x="261" y="192"/>
                    </a:cubicBezTo>
                    <a:cubicBezTo>
                      <a:pt x="262" y="192"/>
                      <a:pt x="262" y="192"/>
                      <a:pt x="262" y="192"/>
                    </a:cubicBezTo>
                    <a:cubicBezTo>
                      <a:pt x="262" y="191"/>
                      <a:pt x="262" y="191"/>
                      <a:pt x="262" y="191"/>
                    </a:cubicBezTo>
                    <a:cubicBezTo>
                      <a:pt x="261" y="191"/>
                      <a:pt x="261" y="191"/>
                      <a:pt x="261" y="191"/>
                    </a:cubicBezTo>
                    <a:cubicBezTo>
                      <a:pt x="261" y="191"/>
                      <a:pt x="261" y="191"/>
                      <a:pt x="261" y="191"/>
                    </a:cubicBezTo>
                    <a:cubicBezTo>
                      <a:pt x="261" y="191"/>
                      <a:pt x="261" y="191"/>
                      <a:pt x="262" y="191"/>
                    </a:cubicBezTo>
                    <a:cubicBezTo>
                      <a:pt x="263" y="191"/>
                      <a:pt x="264" y="190"/>
                      <a:pt x="265" y="190"/>
                    </a:cubicBezTo>
                    <a:cubicBezTo>
                      <a:pt x="266" y="189"/>
                      <a:pt x="267" y="189"/>
                      <a:pt x="267" y="188"/>
                    </a:cubicBezTo>
                    <a:cubicBezTo>
                      <a:pt x="267" y="188"/>
                      <a:pt x="267" y="188"/>
                      <a:pt x="268" y="188"/>
                    </a:cubicBezTo>
                    <a:cubicBezTo>
                      <a:pt x="268" y="188"/>
                      <a:pt x="268" y="188"/>
                      <a:pt x="269" y="188"/>
                    </a:cubicBezTo>
                    <a:cubicBezTo>
                      <a:pt x="269" y="188"/>
                      <a:pt x="270" y="187"/>
                      <a:pt x="271" y="187"/>
                    </a:cubicBezTo>
                    <a:cubicBezTo>
                      <a:pt x="271" y="187"/>
                      <a:pt x="272" y="187"/>
                      <a:pt x="272" y="187"/>
                    </a:cubicBezTo>
                    <a:cubicBezTo>
                      <a:pt x="273" y="187"/>
                      <a:pt x="273" y="186"/>
                      <a:pt x="274" y="186"/>
                    </a:cubicBezTo>
                    <a:cubicBezTo>
                      <a:pt x="274" y="185"/>
                      <a:pt x="274" y="185"/>
                      <a:pt x="274" y="185"/>
                    </a:cubicBezTo>
                    <a:cubicBezTo>
                      <a:pt x="275" y="185"/>
                      <a:pt x="276" y="184"/>
                      <a:pt x="276" y="183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77" y="183"/>
                      <a:pt x="277" y="182"/>
                      <a:pt x="278" y="181"/>
                    </a:cubicBezTo>
                    <a:cubicBezTo>
                      <a:pt x="278" y="181"/>
                      <a:pt x="278" y="181"/>
                      <a:pt x="278" y="181"/>
                    </a:cubicBezTo>
                    <a:cubicBezTo>
                      <a:pt x="279" y="181"/>
                      <a:pt x="279" y="180"/>
                      <a:pt x="279" y="180"/>
                    </a:cubicBezTo>
                    <a:cubicBezTo>
                      <a:pt x="278" y="179"/>
                      <a:pt x="278" y="179"/>
                      <a:pt x="278" y="178"/>
                    </a:cubicBezTo>
                    <a:cubicBezTo>
                      <a:pt x="278" y="178"/>
                      <a:pt x="278" y="177"/>
                      <a:pt x="279" y="177"/>
                    </a:cubicBezTo>
                    <a:cubicBezTo>
                      <a:pt x="280" y="177"/>
                      <a:pt x="280" y="176"/>
                      <a:pt x="280" y="175"/>
                    </a:cubicBezTo>
                    <a:cubicBezTo>
                      <a:pt x="280" y="175"/>
                      <a:pt x="280" y="174"/>
                      <a:pt x="281" y="174"/>
                    </a:cubicBezTo>
                    <a:cubicBezTo>
                      <a:pt x="281" y="173"/>
                      <a:pt x="281" y="173"/>
                      <a:pt x="281" y="172"/>
                    </a:cubicBezTo>
                    <a:cubicBezTo>
                      <a:pt x="281" y="172"/>
                      <a:pt x="281" y="171"/>
                      <a:pt x="282" y="171"/>
                    </a:cubicBezTo>
                    <a:cubicBezTo>
                      <a:pt x="282" y="170"/>
                      <a:pt x="282" y="170"/>
                      <a:pt x="281" y="169"/>
                    </a:cubicBezTo>
                    <a:cubicBezTo>
                      <a:pt x="281" y="169"/>
                      <a:pt x="281" y="168"/>
                      <a:pt x="280" y="168"/>
                    </a:cubicBezTo>
                    <a:cubicBezTo>
                      <a:pt x="280" y="168"/>
                      <a:pt x="280" y="168"/>
                      <a:pt x="280" y="168"/>
                    </a:cubicBezTo>
                    <a:cubicBezTo>
                      <a:pt x="280" y="168"/>
                      <a:pt x="280" y="168"/>
                      <a:pt x="280" y="168"/>
                    </a:cubicBezTo>
                    <a:cubicBezTo>
                      <a:pt x="279" y="168"/>
                      <a:pt x="279" y="168"/>
                      <a:pt x="279" y="168"/>
                    </a:cubicBezTo>
                    <a:cubicBezTo>
                      <a:pt x="280" y="168"/>
                      <a:pt x="280" y="168"/>
                      <a:pt x="280" y="168"/>
                    </a:cubicBezTo>
                    <a:cubicBezTo>
                      <a:pt x="280" y="168"/>
                      <a:pt x="280" y="168"/>
                      <a:pt x="280" y="168"/>
                    </a:cubicBezTo>
                    <a:cubicBezTo>
                      <a:pt x="280" y="168"/>
                      <a:pt x="280" y="168"/>
                      <a:pt x="280" y="167"/>
                    </a:cubicBezTo>
                    <a:cubicBezTo>
                      <a:pt x="280" y="167"/>
                      <a:pt x="280" y="167"/>
                      <a:pt x="281" y="167"/>
                    </a:cubicBezTo>
                    <a:cubicBezTo>
                      <a:pt x="281" y="166"/>
                      <a:pt x="281" y="166"/>
                      <a:pt x="281" y="166"/>
                    </a:cubicBezTo>
                    <a:cubicBezTo>
                      <a:pt x="280" y="165"/>
                      <a:pt x="280" y="165"/>
                      <a:pt x="280" y="165"/>
                    </a:cubicBezTo>
                    <a:cubicBezTo>
                      <a:pt x="280" y="165"/>
                      <a:pt x="280" y="165"/>
                      <a:pt x="280" y="165"/>
                    </a:cubicBezTo>
                    <a:cubicBezTo>
                      <a:pt x="279" y="164"/>
                      <a:pt x="279" y="164"/>
                      <a:pt x="279" y="164"/>
                    </a:cubicBezTo>
                    <a:cubicBezTo>
                      <a:pt x="280" y="165"/>
                      <a:pt x="280" y="165"/>
                      <a:pt x="280" y="165"/>
                    </a:cubicBezTo>
                    <a:cubicBezTo>
                      <a:pt x="280" y="165"/>
                      <a:pt x="280" y="165"/>
                      <a:pt x="280" y="165"/>
                    </a:cubicBezTo>
                    <a:cubicBezTo>
                      <a:pt x="280" y="164"/>
                      <a:pt x="280" y="164"/>
                      <a:pt x="280" y="164"/>
                    </a:cubicBezTo>
                    <a:cubicBezTo>
                      <a:pt x="281" y="164"/>
                      <a:pt x="281" y="164"/>
                      <a:pt x="280" y="163"/>
                    </a:cubicBezTo>
                    <a:cubicBezTo>
                      <a:pt x="280" y="163"/>
                      <a:pt x="280" y="163"/>
                      <a:pt x="279" y="162"/>
                    </a:cubicBezTo>
                    <a:cubicBezTo>
                      <a:pt x="279" y="162"/>
                      <a:pt x="278" y="162"/>
                      <a:pt x="278" y="161"/>
                    </a:cubicBezTo>
                    <a:cubicBezTo>
                      <a:pt x="278" y="160"/>
                      <a:pt x="277" y="159"/>
                      <a:pt x="277" y="158"/>
                    </a:cubicBezTo>
                    <a:cubicBezTo>
                      <a:pt x="277" y="158"/>
                      <a:pt x="276" y="158"/>
                      <a:pt x="276" y="157"/>
                    </a:cubicBezTo>
                    <a:cubicBezTo>
                      <a:pt x="275" y="157"/>
                      <a:pt x="275" y="157"/>
                      <a:pt x="275" y="157"/>
                    </a:cubicBezTo>
                    <a:cubicBezTo>
                      <a:pt x="274" y="156"/>
                      <a:pt x="274" y="156"/>
                      <a:pt x="274" y="155"/>
                    </a:cubicBezTo>
                    <a:cubicBezTo>
                      <a:pt x="274" y="155"/>
                      <a:pt x="274" y="154"/>
                      <a:pt x="274" y="154"/>
                    </a:cubicBezTo>
                    <a:cubicBezTo>
                      <a:pt x="275" y="153"/>
                      <a:pt x="275" y="153"/>
                      <a:pt x="275" y="153"/>
                    </a:cubicBezTo>
                    <a:cubicBezTo>
                      <a:pt x="275" y="152"/>
                      <a:pt x="276" y="151"/>
                      <a:pt x="277" y="151"/>
                    </a:cubicBezTo>
                    <a:cubicBezTo>
                      <a:pt x="277" y="151"/>
                      <a:pt x="278" y="150"/>
                      <a:pt x="279" y="150"/>
                    </a:cubicBezTo>
                    <a:cubicBezTo>
                      <a:pt x="279" y="150"/>
                      <a:pt x="279" y="150"/>
                      <a:pt x="279" y="150"/>
                    </a:cubicBezTo>
                    <a:cubicBezTo>
                      <a:pt x="279" y="150"/>
                      <a:pt x="279" y="149"/>
                      <a:pt x="279" y="149"/>
                    </a:cubicBezTo>
                    <a:cubicBezTo>
                      <a:pt x="279" y="149"/>
                      <a:pt x="279" y="148"/>
                      <a:pt x="278" y="148"/>
                    </a:cubicBezTo>
                    <a:cubicBezTo>
                      <a:pt x="278" y="148"/>
                      <a:pt x="278" y="148"/>
                      <a:pt x="277" y="148"/>
                    </a:cubicBezTo>
                    <a:cubicBezTo>
                      <a:pt x="277" y="148"/>
                      <a:pt x="277" y="148"/>
                      <a:pt x="276" y="148"/>
                    </a:cubicBezTo>
                    <a:cubicBezTo>
                      <a:pt x="276" y="148"/>
                      <a:pt x="276" y="148"/>
                      <a:pt x="275" y="148"/>
                    </a:cubicBezTo>
                    <a:cubicBezTo>
                      <a:pt x="275" y="147"/>
                      <a:pt x="275" y="148"/>
                      <a:pt x="274" y="148"/>
                    </a:cubicBezTo>
                    <a:cubicBezTo>
                      <a:pt x="274" y="148"/>
                      <a:pt x="273" y="149"/>
                      <a:pt x="273" y="149"/>
                    </a:cubicBezTo>
                    <a:cubicBezTo>
                      <a:pt x="273" y="149"/>
                      <a:pt x="273" y="149"/>
                      <a:pt x="272" y="149"/>
                    </a:cubicBezTo>
                    <a:cubicBezTo>
                      <a:pt x="272" y="150"/>
                      <a:pt x="272" y="149"/>
                      <a:pt x="271" y="149"/>
                    </a:cubicBezTo>
                    <a:cubicBezTo>
                      <a:pt x="271" y="148"/>
                      <a:pt x="271" y="148"/>
                      <a:pt x="270" y="148"/>
                    </a:cubicBezTo>
                    <a:cubicBezTo>
                      <a:pt x="269" y="147"/>
                      <a:pt x="269" y="147"/>
                      <a:pt x="268" y="146"/>
                    </a:cubicBezTo>
                    <a:cubicBezTo>
                      <a:pt x="268" y="146"/>
                      <a:pt x="268" y="145"/>
                      <a:pt x="269" y="145"/>
                    </a:cubicBezTo>
                    <a:cubicBezTo>
                      <a:pt x="269" y="145"/>
                      <a:pt x="269" y="145"/>
                      <a:pt x="270" y="145"/>
                    </a:cubicBezTo>
                    <a:cubicBezTo>
                      <a:pt x="270" y="144"/>
                      <a:pt x="271" y="144"/>
                      <a:pt x="271" y="144"/>
                    </a:cubicBezTo>
                    <a:cubicBezTo>
                      <a:pt x="271" y="143"/>
                      <a:pt x="271" y="142"/>
                      <a:pt x="272" y="141"/>
                    </a:cubicBezTo>
                    <a:cubicBezTo>
                      <a:pt x="272" y="141"/>
                      <a:pt x="273" y="141"/>
                      <a:pt x="273" y="140"/>
                    </a:cubicBezTo>
                    <a:cubicBezTo>
                      <a:pt x="273" y="140"/>
                      <a:pt x="273" y="140"/>
                      <a:pt x="273" y="139"/>
                    </a:cubicBezTo>
                    <a:cubicBezTo>
                      <a:pt x="274" y="139"/>
                      <a:pt x="274" y="139"/>
                      <a:pt x="274" y="139"/>
                    </a:cubicBezTo>
                    <a:cubicBezTo>
                      <a:pt x="275" y="139"/>
                      <a:pt x="275" y="139"/>
                      <a:pt x="276" y="139"/>
                    </a:cubicBezTo>
                    <a:cubicBezTo>
                      <a:pt x="276" y="140"/>
                      <a:pt x="276" y="140"/>
                      <a:pt x="276" y="141"/>
                    </a:cubicBezTo>
                    <a:cubicBezTo>
                      <a:pt x="276" y="141"/>
                      <a:pt x="275" y="141"/>
                      <a:pt x="275" y="141"/>
                    </a:cubicBezTo>
                    <a:cubicBezTo>
                      <a:pt x="275" y="142"/>
                      <a:pt x="275" y="142"/>
                      <a:pt x="275" y="143"/>
                    </a:cubicBezTo>
                    <a:cubicBezTo>
                      <a:pt x="275" y="143"/>
                      <a:pt x="275" y="143"/>
                      <a:pt x="276" y="143"/>
                    </a:cubicBezTo>
                    <a:cubicBezTo>
                      <a:pt x="276" y="144"/>
                      <a:pt x="275" y="144"/>
                      <a:pt x="275" y="144"/>
                    </a:cubicBezTo>
                    <a:cubicBezTo>
                      <a:pt x="275" y="144"/>
                      <a:pt x="275" y="144"/>
                      <a:pt x="275" y="144"/>
                    </a:cubicBezTo>
                    <a:cubicBezTo>
                      <a:pt x="275" y="145"/>
                      <a:pt x="275" y="145"/>
                      <a:pt x="275" y="145"/>
                    </a:cubicBezTo>
                    <a:cubicBezTo>
                      <a:pt x="275" y="145"/>
                      <a:pt x="276" y="145"/>
                      <a:pt x="276" y="145"/>
                    </a:cubicBezTo>
                    <a:cubicBezTo>
                      <a:pt x="276" y="145"/>
                      <a:pt x="277" y="144"/>
                      <a:pt x="277" y="144"/>
                    </a:cubicBezTo>
                    <a:cubicBezTo>
                      <a:pt x="278" y="142"/>
                      <a:pt x="279" y="142"/>
                      <a:pt x="281" y="142"/>
                    </a:cubicBezTo>
                    <a:cubicBezTo>
                      <a:pt x="281" y="142"/>
                      <a:pt x="281" y="142"/>
                      <a:pt x="281" y="142"/>
                    </a:cubicBezTo>
                    <a:cubicBezTo>
                      <a:pt x="281" y="142"/>
                      <a:pt x="282" y="142"/>
                      <a:pt x="282" y="142"/>
                    </a:cubicBezTo>
                    <a:cubicBezTo>
                      <a:pt x="283" y="142"/>
                      <a:pt x="283" y="142"/>
                      <a:pt x="283" y="143"/>
                    </a:cubicBezTo>
                    <a:cubicBezTo>
                      <a:pt x="283" y="144"/>
                      <a:pt x="283" y="145"/>
                      <a:pt x="283" y="146"/>
                    </a:cubicBezTo>
                    <a:cubicBezTo>
                      <a:pt x="283" y="146"/>
                      <a:pt x="283" y="147"/>
                      <a:pt x="283" y="147"/>
                    </a:cubicBezTo>
                    <a:cubicBezTo>
                      <a:pt x="284" y="147"/>
                      <a:pt x="284" y="148"/>
                      <a:pt x="284" y="147"/>
                    </a:cubicBezTo>
                    <a:cubicBezTo>
                      <a:pt x="285" y="147"/>
                      <a:pt x="285" y="147"/>
                      <a:pt x="285" y="147"/>
                    </a:cubicBezTo>
                    <a:cubicBezTo>
                      <a:pt x="285" y="147"/>
                      <a:pt x="286" y="147"/>
                      <a:pt x="286" y="148"/>
                    </a:cubicBezTo>
                    <a:cubicBezTo>
                      <a:pt x="286" y="148"/>
                      <a:pt x="287" y="148"/>
                      <a:pt x="287" y="148"/>
                    </a:cubicBezTo>
                    <a:cubicBezTo>
                      <a:pt x="287" y="149"/>
                      <a:pt x="287" y="149"/>
                      <a:pt x="287" y="149"/>
                    </a:cubicBezTo>
                    <a:cubicBezTo>
                      <a:pt x="287" y="150"/>
                      <a:pt x="286" y="150"/>
                      <a:pt x="287" y="150"/>
                    </a:cubicBezTo>
                    <a:cubicBezTo>
                      <a:pt x="288" y="151"/>
                      <a:pt x="288" y="152"/>
                      <a:pt x="288" y="153"/>
                    </a:cubicBezTo>
                    <a:cubicBezTo>
                      <a:pt x="288" y="154"/>
                      <a:pt x="288" y="154"/>
                      <a:pt x="288" y="154"/>
                    </a:cubicBezTo>
                    <a:cubicBezTo>
                      <a:pt x="288" y="155"/>
                      <a:pt x="288" y="156"/>
                      <a:pt x="288" y="156"/>
                    </a:cubicBezTo>
                    <a:cubicBezTo>
                      <a:pt x="288" y="156"/>
                      <a:pt x="289" y="156"/>
                      <a:pt x="289" y="156"/>
                    </a:cubicBezTo>
                    <a:cubicBezTo>
                      <a:pt x="289" y="156"/>
                      <a:pt x="289" y="156"/>
                      <a:pt x="290" y="156"/>
                    </a:cubicBezTo>
                    <a:cubicBezTo>
                      <a:pt x="290" y="155"/>
                      <a:pt x="291" y="155"/>
                      <a:pt x="291" y="155"/>
                    </a:cubicBezTo>
                    <a:cubicBezTo>
                      <a:pt x="292" y="155"/>
                      <a:pt x="292" y="155"/>
                      <a:pt x="292" y="155"/>
                    </a:cubicBezTo>
                    <a:cubicBezTo>
                      <a:pt x="293" y="155"/>
                      <a:pt x="293" y="155"/>
                      <a:pt x="293" y="154"/>
                    </a:cubicBezTo>
                    <a:cubicBezTo>
                      <a:pt x="294" y="154"/>
                      <a:pt x="294" y="153"/>
                      <a:pt x="294" y="152"/>
                    </a:cubicBezTo>
                    <a:cubicBezTo>
                      <a:pt x="294" y="151"/>
                      <a:pt x="294" y="151"/>
                      <a:pt x="293" y="150"/>
                    </a:cubicBezTo>
                    <a:cubicBezTo>
                      <a:pt x="293" y="148"/>
                      <a:pt x="293" y="148"/>
                      <a:pt x="291" y="147"/>
                    </a:cubicBezTo>
                    <a:cubicBezTo>
                      <a:pt x="291" y="146"/>
                      <a:pt x="290" y="146"/>
                      <a:pt x="290" y="145"/>
                    </a:cubicBezTo>
                    <a:cubicBezTo>
                      <a:pt x="290" y="144"/>
                      <a:pt x="289" y="144"/>
                      <a:pt x="289" y="144"/>
                    </a:cubicBezTo>
                    <a:cubicBezTo>
                      <a:pt x="288" y="143"/>
                      <a:pt x="288" y="143"/>
                      <a:pt x="288" y="143"/>
                    </a:cubicBezTo>
                    <a:cubicBezTo>
                      <a:pt x="287" y="142"/>
                      <a:pt x="287" y="142"/>
                      <a:pt x="287" y="141"/>
                    </a:cubicBezTo>
                    <a:cubicBezTo>
                      <a:pt x="288" y="141"/>
                      <a:pt x="288" y="141"/>
                      <a:pt x="288" y="140"/>
                    </a:cubicBezTo>
                    <a:cubicBezTo>
                      <a:pt x="288" y="140"/>
                      <a:pt x="289" y="140"/>
                      <a:pt x="289" y="139"/>
                    </a:cubicBezTo>
                    <a:cubicBezTo>
                      <a:pt x="290" y="138"/>
                      <a:pt x="291" y="137"/>
                      <a:pt x="290" y="135"/>
                    </a:cubicBezTo>
                    <a:cubicBezTo>
                      <a:pt x="290" y="134"/>
                      <a:pt x="290" y="134"/>
                      <a:pt x="291" y="133"/>
                    </a:cubicBezTo>
                    <a:cubicBezTo>
                      <a:pt x="291" y="133"/>
                      <a:pt x="291" y="132"/>
                      <a:pt x="292" y="132"/>
                    </a:cubicBezTo>
                    <a:cubicBezTo>
                      <a:pt x="292" y="132"/>
                      <a:pt x="292" y="132"/>
                      <a:pt x="292" y="131"/>
                    </a:cubicBezTo>
                    <a:cubicBezTo>
                      <a:pt x="293" y="131"/>
                      <a:pt x="293" y="130"/>
                      <a:pt x="293" y="130"/>
                    </a:cubicBezTo>
                    <a:cubicBezTo>
                      <a:pt x="294" y="130"/>
                      <a:pt x="294" y="131"/>
                      <a:pt x="295" y="131"/>
                    </a:cubicBezTo>
                    <a:cubicBezTo>
                      <a:pt x="295" y="131"/>
                      <a:pt x="296" y="131"/>
                      <a:pt x="296" y="131"/>
                    </a:cubicBezTo>
                    <a:cubicBezTo>
                      <a:pt x="297" y="131"/>
                      <a:pt x="297" y="130"/>
                      <a:pt x="298" y="130"/>
                    </a:cubicBezTo>
                    <a:cubicBezTo>
                      <a:pt x="298" y="129"/>
                      <a:pt x="299" y="128"/>
                      <a:pt x="299" y="127"/>
                    </a:cubicBezTo>
                    <a:cubicBezTo>
                      <a:pt x="300" y="126"/>
                      <a:pt x="301" y="124"/>
                      <a:pt x="301" y="123"/>
                    </a:cubicBezTo>
                    <a:cubicBezTo>
                      <a:pt x="301" y="123"/>
                      <a:pt x="301" y="122"/>
                      <a:pt x="301" y="122"/>
                    </a:cubicBezTo>
                    <a:cubicBezTo>
                      <a:pt x="302" y="121"/>
                      <a:pt x="302" y="119"/>
                      <a:pt x="302" y="117"/>
                    </a:cubicBezTo>
                    <a:cubicBezTo>
                      <a:pt x="303" y="116"/>
                      <a:pt x="303" y="115"/>
                      <a:pt x="303" y="114"/>
                    </a:cubicBezTo>
                    <a:cubicBezTo>
                      <a:pt x="303" y="113"/>
                      <a:pt x="303" y="113"/>
                      <a:pt x="303" y="113"/>
                    </a:cubicBezTo>
                    <a:cubicBezTo>
                      <a:pt x="304" y="112"/>
                      <a:pt x="304" y="111"/>
                      <a:pt x="304" y="110"/>
                    </a:cubicBezTo>
                    <a:cubicBezTo>
                      <a:pt x="303" y="109"/>
                      <a:pt x="303" y="107"/>
                      <a:pt x="302" y="105"/>
                    </a:cubicBezTo>
                    <a:cubicBezTo>
                      <a:pt x="302" y="105"/>
                      <a:pt x="302" y="104"/>
                      <a:pt x="302" y="104"/>
                    </a:cubicBezTo>
                    <a:cubicBezTo>
                      <a:pt x="302" y="102"/>
                      <a:pt x="301" y="101"/>
                      <a:pt x="301" y="99"/>
                    </a:cubicBezTo>
                    <a:cubicBezTo>
                      <a:pt x="301" y="99"/>
                      <a:pt x="302" y="99"/>
                      <a:pt x="302" y="99"/>
                    </a:cubicBezTo>
                    <a:cubicBezTo>
                      <a:pt x="302" y="99"/>
                      <a:pt x="302" y="99"/>
                      <a:pt x="302" y="99"/>
                    </a:cubicBezTo>
                    <a:cubicBezTo>
                      <a:pt x="302" y="100"/>
                      <a:pt x="303" y="101"/>
                      <a:pt x="304" y="101"/>
                    </a:cubicBezTo>
                    <a:cubicBezTo>
                      <a:pt x="304" y="102"/>
                      <a:pt x="304" y="103"/>
                      <a:pt x="305" y="104"/>
                    </a:cubicBezTo>
                    <a:cubicBezTo>
                      <a:pt x="305" y="104"/>
                      <a:pt x="305" y="104"/>
                      <a:pt x="305" y="105"/>
                    </a:cubicBezTo>
                    <a:cubicBezTo>
                      <a:pt x="306" y="106"/>
                      <a:pt x="306" y="107"/>
                      <a:pt x="306" y="108"/>
                    </a:cubicBezTo>
                    <a:cubicBezTo>
                      <a:pt x="306" y="108"/>
                      <a:pt x="306" y="108"/>
                      <a:pt x="306" y="108"/>
                    </a:cubicBezTo>
                    <a:cubicBezTo>
                      <a:pt x="306" y="109"/>
                      <a:pt x="306" y="110"/>
                      <a:pt x="307" y="111"/>
                    </a:cubicBezTo>
                    <a:cubicBezTo>
                      <a:pt x="308" y="112"/>
                      <a:pt x="308" y="112"/>
                      <a:pt x="308" y="113"/>
                    </a:cubicBezTo>
                    <a:cubicBezTo>
                      <a:pt x="308" y="114"/>
                      <a:pt x="308" y="115"/>
                      <a:pt x="308" y="115"/>
                    </a:cubicBezTo>
                    <a:cubicBezTo>
                      <a:pt x="309" y="116"/>
                      <a:pt x="309" y="116"/>
                      <a:pt x="309" y="117"/>
                    </a:cubicBezTo>
                    <a:cubicBezTo>
                      <a:pt x="309" y="117"/>
                      <a:pt x="309" y="118"/>
                      <a:pt x="309" y="118"/>
                    </a:cubicBezTo>
                    <a:cubicBezTo>
                      <a:pt x="309" y="118"/>
                      <a:pt x="309" y="119"/>
                      <a:pt x="310" y="119"/>
                    </a:cubicBezTo>
                    <a:cubicBezTo>
                      <a:pt x="310" y="119"/>
                      <a:pt x="310" y="119"/>
                      <a:pt x="310" y="119"/>
                    </a:cubicBezTo>
                    <a:cubicBezTo>
                      <a:pt x="310" y="119"/>
                      <a:pt x="310" y="118"/>
                      <a:pt x="310" y="118"/>
                    </a:cubicBezTo>
                    <a:cubicBezTo>
                      <a:pt x="310" y="117"/>
                      <a:pt x="311" y="117"/>
                      <a:pt x="311" y="117"/>
                    </a:cubicBezTo>
                    <a:cubicBezTo>
                      <a:pt x="312" y="117"/>
                      <a:pt x="312" y="118"/>
                      <a:pt x="312" y="118"/>
                    </a:cubicBezTo>
                    <a:cubicBezTo>
                      <a:pt x="312" y="118"/>
                      <a:pt x="313" y="118"/>
                      <a:pt x="313" y="118"/>
                    </a:cubicBezTo>
                    <a:cubicBezTo>
                      <a:pt x="313" y="118"/>
                      <a:pt x="313" y="118"/>
                      <a:pt x="313" y="118"/>
                    </a:cubicBezTo>
                    <a:cubicBezTo>
                      <a:pt x="313" y="117"/>
                      <a:pt x="313" y="116"/>
                      <a:pt x="312" y="116"/>
                    </a:cubicBezTo>
                    <a:cubicBezTo>
                      <a:pt x="311" y="116"/>
                      <a:pt x="311" y="114"/>
                      <a:pt x="310" y="114"/>
                    </a:cubicBezTo>
                    <a:cubicBezTo>
                      <a:pt x="310" y="113"/>
                      <a:pt x="309" y="113"/>
                      <a:pt x="309" y="112"/>
                    </a:cubicBezTo>
                    <a:cubicBezTo>
                      <a:pt x="309" y="111"/>
                      <a:pt x="309" y="110"/>
                      <a:pt x="309" y="110"/>
                    </a:cubicBezTo>
                    <a:cubicBezTo>
                      <a:pt x="309" y="109"/>
                      <a:pt x="309" y="109"/>
                      <a:pt x="309" y="109"/>
                    </a:cubicBezTo>
                    <a:cubicBezTo>
                      <a:pt x="309" y="109"/>
                      <a:pt x="309" y="108"/>
                      <a:pt x="309" y="108"/>
                    </a:cubicBezTo>
                    <a:cubicBezTo>
                      <a:pt x="310" y="108"/>
                      <a:pt x="310" y="108"/>
                      <a:pt x="310" y="108"/>
                    </a:cubicBezTo>
                    <a:cubicBezTo>
                      <a:pt x="311" y="108"/>
                      <a:pt x="310" y="107"/>
                      <a:pt x="310" y="107"/>
                    </a:cubicBezTo>
                    <a:cubicBezTo>
                      <a:pt x="309" y="104"/>
                      <a:pt x="307" y="102"/>
                      <a:pt x="305" y="99"/>
                    </a:cubicBezTo>
                    <a:cubicBezTo>
                      <a:pt x="305" y="99"/>
                      <a:pt x="304" y="98"/>
                      <a:pt x="304" y="97"/>
                    </a:cubicBezTo>
                    <a:cubicBezTo>
                      <a:pt x="304" y="96"/>
                      <a:pt x="304" y="96"/>
                      <a:pt x="304" y="96"/>
                    </a:cubicBezTo>
                    <a:cubicBezTo>
                      <a:pt x="304" y="94"/>
                      <a:pt x="303" y="93"/>
                      <a:pt x="302" y="92"/>
                    </a:cubicBezTo>
                    <a:cubicBezTo>
                      <a:pt x="302" y="92"/>
                      <a:pt x="302" y="91"/>
                      <a:pt x="301" y="91"/>
                    </a:cubicBezTo>
                    <a:cubicBezTo>
                      <a:pt x="301" y="91"/>
                      <a:pt x="301" y="90"/>
                      <a:pt x="300" y="90"/>
                    </a:cubicBezTo>
                    <a:cubicBezTo>
                      <a:pt x="300" y="90"/>
                      <a:pt x="300" y="90"/>
                      <a:pt x="300" y="90"/>
                    </a:cubicBezTo>
                    <a:cubicBezTo>
                      <a:pt x="300" y="91"/>
                      <a:pt x="300" y="91"/>
                      <a:pt x="300" y="91"/>
                    </a:cubicBezTo>
                    <a:cubicBezTo>
                      <a:pt x="300" y="91"/>
                      <a:pt x="300" y="91"/>
                      <a:pt x="300" y="91"/>
                    </a:cubicBezTo>
                    <a:cubicBezTo>
                      <a:pt x="301" y="92"/>
                      <a:pt x="301" y="92"/>
                      <a:pt x="300" y="93"/>
                    </a:cubicBezTo>
                    <a:cubicBezTo>
                      <a:pt x="300" y="94"/>
                      <a:pt x="300" y="94"/>
                      <a:pt x="300" y="94"/>
                    </a:cubicBezTo>
                    <a:cubicBezTo>
                      <a:pt x="300" y="94"/>
                      <a:pt x="300" y="95"/>
                      <a:pt x="300" y="95"/>
                    </a:cubicBezTo>
                    <a:cubicBezTo>
                      <a:pt x="301" y="96"/>
                      <a:pt x="301" y="96"/>
                      <a:pt x="301" y="97"/>
                    </a:cubicBezTo>
                    <a:cubicBezTo>
                      <a:pt x="301" y="97"/>
                      <a:pt x="301" y="98"/>
                      <a:pt x="301" y="98"/>
                    </a:cubicBezTo>
                    <a:cubicBezTo>
                      <a:pt x="301" y="98"/>
                      <a:pt x="301" y="98"/>
                      <a:pt x="301" y="97"/>
                    </a:cubicBezTo>
                    <a:cubicBezTo>
                      <a:pt x="300" y="97"/>
                      <a:pt x="300" y="96"/>
                      <a:pt x="300" y="96"/>
                    </a:cubicBezTo>
                    <a:cubicBezTo>
                      <a:pt x="300" y="96"/>
                      <a:pt x="300" y="96"/>
                      <a:pt x="300" y="95"/>
                    </a:cubicBezTo>
                    <a:cubicBezTo>
                      <a:pt x="300" y="94"/>
                      <a:pt x="299" y="94"/>
                      <a:pt x="299" y="94"/>
                    </a:cubicBezTo>
                    <a:cubicBezTo>
                      <a:pt x="298" y="93"/>
                      <a:pt x="297" y="92"/>
                      <a:pt x="296" y="92"/>
                    </a:cubicBezTo>
                    <a:cubicBezTo>
                      <a:pt x="296" y="92"/>
                      <a:pt x="295" y="91"/>
                      <a:pt x="295" y="91"/>
                    </a:cubicBezTo>
                    <a:cubicBezTo>
                      <a:pt x="295" y="91"/>
                      <a:pt x="294" y="92"/>
                      <a:pt x="294" y="92"/>
                    </a:cubicBezTo>
                    <a:cubicBezTo>
                      <a:pt x="293" y="92"/>
                      <a:pt x="293" y="92"/>
                      <a:pt x="293" y="92"/>
                    </a:cubicBezTo>
                    <a:cubicBezTo>
                      <a:pt x="293" y="93"/>
                      <a:pt x="293" y="93"/>
                      <a:pt x="292" y="94"/>
                    </a:cubicBezTo>
                    <a:cubicBezTo>
                      <a:pt x="292" y="94"/>
                      <a:pt x="292" y="94"/>
                      <a:pt x="292" y="94"/>
                    </a:cubicBezTo>
                    <a:cubicBezTo>
                      <a:pt x="292" y="93"/>
                      <a:pt x="291" y="92"/>
                      <a:pt x="291" y="92"/>
                    </a:cubicBezTo>
                    <a:cubicBezTo>
                      <a:pt x="291" y="92"/>
                      <a:pt x="291" y="92"/>
                      <a:pt x="291" y="92"/>
                    </a:cubicBezTo>
                    <a:cubicBezTo>
                      <a:pt x="291" y="92"/>
                      <a:pt x="290" y="92"/>
                      <a:pt x="290" y="92"/>
                    </a:cubicBezTo>
                    <a:cubicBezTo>
                      <a:pt x="290" y="92"/>
                      <a:pt x="290" y="92"/>
                      <a:pt x="290" y="93"/>
                    </a:cubicBezTo>
                    <a:cubicBezTo>
                      <a:pt x="290" y="93"/>
                      <a:pt x="290" y="93"/>
                      <a:pt x="290" y="93"/>
                    </a:cubicBezTo>
                    <a:cubicBezTo>
                      <a:pt x="290" y="93"/>
                      <a:pt x="290" y="93"/>
                      <a:pt x="290" y="93"/>
                    </a:cubicBezTo>
                    <a:cubicBezTo>
                      <a:pt x="289" y="92"/>
                      <a:pt x="289" y="92"/>
                      <a:pt x="289" y="91"/>
                    </a:cubicBezTo>
                    <a:cubicBezTo>
                      <a:pt x="289" y="91"/>
                      <a:pt x="288" y="91"/>
                      <a:pt x="288" y="91"/>
                    </a:cubicBezTo>
                    <a:cubicBezTo>
                      <a:pt x="288" y="91"/>
                      <a:pt x="287" y="91"/>
                      <a:pt x="287" y="91"/>
                    </a:cubicBezTo>
                    <a:cubicBezTo>
                      <a:pt x="287" y="91"/>
                      <a:pt x="287" y="91"/>
                      <a:pt x="286" y="91"/>
                    </a:cubicBezTo>
                    <a:cubicBezTo>
                      <a:pt x="286" y="91"/>
                      <a:pt x="286" y="90"/>
                      <a:pt x="286" y="90"/>
                    </a:cubicBezTo>
                    <a:cubicBezTo>
                      <a:pt x="286" y="90"/>
                      <a:pt x="286" y="90"/>
                      <a:pt x="286" y="89"/>
                    </a:cubicBezTo>
                    <a:cubicBezTo>
                      <a:pt x="286" y="89"/>
                      <a:pt x="287" y="88"/>
                      <a:pt x="287" y="87"/>
                    </a:cubicBezTo>
                    <a:cubicBezTo>
                      <a:pt x="288" y="86"/>
                      <a:pt x="288" y="86"/>
                      <a:pt x="288" y="85"/>
                    </a:cubicBezTo>
                    <a:cubicBezTo>
                      <a:pt x="288" y="83"/>
                      <a:pt x="289" y="81"/>
                      <a:pt x="290" y="80"/>
                    </a:cubicBezTo>
                    <a:cubicBezTo>
                      <a:pt x="290" y="79"/>
                      <a:pt x="290" y="78"/>
                      <a:pt x="290" y="77"/>
                    </a:cubicBezTo>
                    <a:cubicBezTo>
                      <a:pt x="290" y="76"/>
                      <a:pt x="290" y="76"/>
                      <a:pt x="291" y="75"/>
                    </a:cubicBezTo>
                    <a:cubicBezTo>
                      <a:pt x="291" y="74"/>
                      <a:pt x="291" y="74"/>
                      <a:pt x="291" y="73"/>
                    </a:cubicBezTo>
                    <a:cubicBezTo>
                      <a:pt x="291" y="73"/>
                      <a:pt x="291" y="72"/>
                      <a:pt x="291" y="72"/>
                    </a:cubicBezTo>
                    <a:cubicBezTo>
                      <a:pt x="291" y="71"/>
                      <a:pt x="292" y="71"/>
                      <a:pt x="293" y="71"/>
                    </a:cubicBezTo>
                    <a:cubicBezTo>
                      <a:pt x="294" y="71"/>
                      <a:pt x="295" y="70"/>
                      <a:pt x="296" y="70"/>
                    </a:cubicBezTo>
                    <a:cubicBezTo>
                      <a:pt x="296" y="70"/>
                      <a:pt x="296" y="70"/>
                      <a:pt x="297" y="70"/>
                    </a:cubicBezTo>
                    <a:cubicBezTo>
                      <a:pt x="297" y="70"/>
                      <a:pt x="298" y="70"/>
                      <a:pt x="298" y="70"/>
                    </a:cubicBezTo>
                    <a:cubicBezTo>
                      <a:pt x="298" y="69"/>
                      <a:pt x="299" y="69"/>
                      <a:pt x="299" y="69"/>
                    </a:cubicBezTo>
                    <a:cubicBezTo>
                      <a:pt x="300" y="69"/>
                      <a:pt x="301" y="69"/>
                      <a:pt x="302" y="68"/>
                    </a:cubicBezTo>
                    <a:cubicBezTo>
                      <a:pt x="302" y="68"/>
                      <a:pt x="302" y="68"/>
                      <a:pt x="302" y="68"/>
                    </a:cubicBezTo>
                    <a:cubicBezTo>
                      <a:pt x="302" y="68"/>
                      <a:pt x="303" y="67"/>
                      <a:pt x="303" y="67"/>
                    </a:cubicBezTo>
                    <a:cubicBezTo>
                      <a:pt x="303" y="67"/>
                      <a:pt x="303" y="66"/>
                      <a:pt x="304" y="66"/>
                    </a:cubicBezTo>
                    <a:cubicBezTo>
                      <a:pt x="305" y="66"/>
                      <a:pt x="306" y="67"/>
                      <a:pt x="307" y="67"/>
                    </a:cubicBezTo>
                    <a:cubicBezTo>
                      <a:pt x="307" y="67"/>
                      <a:pt x="307" y="67"/>
                      <a:pt x="308" y="67"/>
                    </a:cubicBezTo>
                    <a:cubicBezTo>
                      <a:pt x="308" y="67"/>
                      <a:pt x="308" y="67"/>
                      <a:pt x="308" y="67"/>
                    </a:cubicBezTo>
                    <a:cubicBezTo>
                      <a:pt x="308" y="68"/>
                      <a:pt x="308" y="68"/>
                      <a:pt x="308" y="68"/>
                    </a:cubicBezTo>
                    <a:cubicBezTo>
                      <a:pt x="307" y="68"/>
                      <a:pt x="307" y="68"/>
                      <a:pt x="308" y="69"/>
                    </a:cubicBezTo>
                    <a:cubicBezTo>
                      <a:pt x="308" y="69"/>
                      <a:pt x="308" y="69"/>
                      <a:pt x="309" y="69"/>
                    </a:cubicBezTo>
                    <a:cubicBezTo>
                      <a:pt x="309" y="68"/>
                      <a:pt x="310" y="68"/>
                      <a:pt x="311" y="67"/>
                    </a:cubicBezTo>
                    <a:cubicBezTo>
                      <a:pt x="311" y="67"/>
                      <a:pt x="312" y="67"/>
                      <a:pt x="312" y="67"/>
                    </a:cubicBezTo>
                    <a:cubicBezTo>
                      <a:pt x="312" y="67"/>
                      <a:pt x="313" y="67"/>
                      <a:pt x="313" y="67"/>
                    </a:cubicBezTo>
                    <a:cubicBezTo>
                      <a:pt x="313" y="66"/>
                      <a:pt x="314" y="66"/>
                      <a:pt x="314" y="66"/>
                    </a:cubicBezTo>
                    <a:cubicBezTo>
                      <a:pt x="313" y="65"/>
                      <a:pt x="313" y="65"/>
                      <a:pt x="312" y="65"/>
                    </a:cubicBezTo>
                    <a:cubicBezTo>
                      <a:pt x="312" y="65"/>
                      <a:pt x="312" y="65"/>
                      <a:pt x="312" y="65"/>
                    </a:cubicBezTo>
                    <a:cubicBezTo>
                      <a:pt x="312" y="65"/>
                      <a:pt x="312" y="65"/>
                      <a:pt x="312" y="64"/>
                    </a:cubicBezTo>
                    <a:cubicBezTo>
                      <a:pt x="311" y="64"/>
                      <a:pt x="311" y="63"/>
                      <a:pt x="312" y="62"/>
                    </a:cubicBezTo>
                    <a:cubicBezTo>
                      <a:pt x="312" y="62"/>
                      <a:pt x="312" y="61"/>
                      <a:pt x="312" y="61"/>
                    </a:cubicBezTo>
                    <a:cubicBezTo>
                      <a:pt x="312" y="61"/>
                      <a:pt x="312" y="60"/>
                      <a:pt x="312" y="59"/>
                    </a:cubicBezTo>
                    <a:cubicBezTo>
                      <a:pt x="312" y="58"/>
                      <a:pt x="312" y="57"/>
                      <a:pt x="312" y="56"/>
                    </a:cubicBezTo>
                    <a:cubicBezTo>
                      <a:pt x="312" y="55"/>
                      <a:pt x="312" y="55"/>
                      <a:pt x="313" y="55"/>
                    </a:cubicBezTo>
                    <a:cubicBezTo>
                      <a:pt x="314" y="54"/>
                      <a:pt x="314" y="54"/>
                      <a:pt x="315" y="54"/>
                    </a:cubicBezTo>
                    <a:cubicBezTo>
                      <a:pt x="315" y="54"/>
                      <a:pt x="316" y="54"/>
                      <a:pt x="316" y="54"/>
                    </a:cubicBezTo>
                    <a:cubicBezTo>
                      <a:pt x="317" y="54"/>
                      <a:pt x="317" y="54"/>
                      <a:pt x="317" y="53"/>
                    </a:cubicBezTo>
                    <a:cubicBezTo>
                      <a:pt x="317" y="53"/>
                      <a:pt x="318" y="53"/>
                      <a:pt x="318" y="54"/>
                    </a:cubicBezTo>
                    <a:cubicBezTo>
                      <a:pt x="318" y="54"/>
                      <a:pt x="318" y="55"/>
                      <a:pt x="318" y="55"/>
                    </a:cubicBezTo>
                    <a:cubicBezTo>
                      <a:pt x="318" y="56"/>
                      <a:pt x="318" y="56"/>
                      <a:pt x="319" y="57"/>
                    </a:cubicBezTo>
                    <a:cubicBezTo>
                      <a:pt x="319" y="57"/>
                      <a:pt x="320" y="57"/>
                      <a:pt x="320" y="57"/>
                    </a:cubicBezTo>
                    <a:cubicBezTo>
                      <a:pt x="320" y="57"/>
                      <a:pt x="321" y="57"/>
                      <a:pt x="321" y="57"/>
                    </a:cubicBezTo>
                    <a:cubicBezTo>
                      <a:pt x="321" y="57"/>
                      <a:pt x="321" y="57"/>
                      <a:pt x="321" y="57"/>
                    </a:cubicBezTo>
                    <a:cubicBezTo>
                      <a:pt x="321" y="56"/>
                      <a:pt x="321" y="55"/>
                      <a:pt x="321" y="54"/>
                    </a:cubicBezTo>
                    <a:cubicBezTo>
                      <a:pt x="322" y="53"/>
                      <a:pt x="322" y="53"/>
                      <a:pt x="323" y="52"/>
                    </a:cubicBezTo>
                    <a:cubicBezTo>
                      <a:pt x="323" y="52"/>
                      <a:pt x="323" y="52"/>
                      <a:pt x="323" y="52"/>
                    </a:cubicBezTo>
                    <a:cubicBezTo>
                      <a:pt x="323" y="52"/>
                      <a:pt x="323" y="52"/>
                      <a:pt x="323" y="52"/>
                    </a:cubicBezTo>
                    <a:cubicBezTo>
                      <a:pt x="322" y="51"/>
                      <a:pt x="321" y="49"/>
                      <a:pt x="321" y="48"/>
                    </a:cubicBezTo>
                    <a:cubicBezTo>
                      <a:pt x="321" y="48"/>
                      <a:pt x="321" y="48"/>
                      <a:pt x="321" y="48"/>
                    </a:cubicBezTo>
                    <a:cubicBezTo>
                      <a:pt x="321" y="47"/>
                      <a:pt x="322" y="47"/>
                      <a:pt x="323" y="47"/>
                    </a:cubicBezTo>
                    <a:cubicBezTo>
                      <a:pt x="323" y="47"/>
                      <a:pt x="323" y="48"/>
                      <a:pt x="323" y="48"/>
                    </a:cubicBezTo>
                    <a:cubicBezTo>
                      <a:pt x="323" y="49"/>
                      <a:pt x="323" y="49"/>
                      <a:pt x="323" y="50"/>
                    </a:cubicBezTo>
                    <a:cubicBezTo>
                      <a:pt x="324" y="51"/>
                      <a:pt x="324" y="52"/>
                      <a:pt x="324" y="53"/>
                    </a:cubicBezTo>
                    <a:cubicBezTo>
                      <a:pt x="324" y="53"/>
                      <a:pt x="324" y="53"/>
                      <a:pt x="324" y="53"/>
                    </a:cubicBezTo>
                    <a:cubicBezTo>
                      <a:pt x="325" y="54"/>
                      <a:pt x="325" y="55"/>
                      <a:pt x="325" y="56"/>
                    </a:cubicBezTo>
                    <a:cubicBezTo>
                      <a:pt x="325" y="56"/>
                      <a:pt x="324" y="57"/>
                      <a:pt x="324" y="57"/>
                    </a:cubicBezTo>
                    <a:cubicBezTo>
                      <a:pt x="324" y="57"/>
                      <a:pt x="324" y="57"/>
                      <a:pt x="324" y="57"/>
                    </a:cubicBezTo>
                    <a:cubicBezTo>
                      <a:pt x="324" y="58"/>
                      <a:pt x="323" y="58"/>
                      <a:pt x="323" y="59"/>
                    </a:cubicBezTo>
                    <a:cubicBezTo>
                      <a:pt x="324" y="60"/>
                      <a:pt x="324" y="61"/>
                      <a:pt x="323" y="63"/>
                    </a:cubicBezTo>
                    <a:cubicBezTo>
                      <a:pt x="323" y="63"/>
                      <a:pt x="323" y="63"/>
                      <a:pt x="323" y="63"/>
                    </a:cubicBezTo>
                    <a:cubicBezTo>
                      <a:pt x="323" y="65"/>
                      <a:pt x="323" y="66"/>
                      <a:pt x="323" y="67"/>
                    </a:cubicBezTo>
                    <a:cubicBezTo>
                      <a:pt x="323" y="68"/>
                      <a:pt x="323" y="69"/>
                      <a:pt x="322" y="70"/>
                    </a:cubicBezTo>
                    <a:cubicBezTo>
                      <a:pt x="322" y="70"/>
                      <a:pt x="322" y="70"/>
                      <a:pt x="322" y="71"/>
                    </a:cubicBezTo>
                    <a:cubicBezTo>
                      <a:pt x="322" y="71"/>
                      <a:pt x="321" y="71"/>
                      <a:pt x="321" y="71"/>
                    </a:cubicBezTo>
                    <a:cubicBezTo>
                      <a:pt x="321" y="72"/>
                      <a:pt x="321" y="72"/>
                      <a:pt x="321" y="72"/>
                    </a:cubicBezTo>
                    <a:cubicBezTo>
                      <a:pt x="321" y="73"/>
                      <a:pt x="322" y="74"/>
                      <a:pt x="321" y="74"/>
                    </a:cubicBezTo>
                    <a:cubicBezTo>
                      <a:pt x="321" y="75"/>
                      <a:pt x="321" y="75"/>
                      <a:pt x="321" y="76"/>
                    </a:cubicBezTo>
                    <a:cubicBezTo>
                      <a:pt x="321" y="76"/>
                      <a:pt x="321" y="77"/>
                      <a:pt x="321" y="77"/>
                    </a:cubicBezTo>
                    <a:cubicBezTo>
                      <a:pt x="321" y="78"/>
                      <a:pt x="321" y="79"/>
                      <a:pt x="322" y="80"/>
                    </a:cubicBezTo>
                    <a:cubicBezTo>
                      <a:pt x="323" y="83"/>
                      <a:pt x="324" y="86"/>
                      <a:pt x="326" y="89"/>
                    </a:cubicBezTo>
                    <a:cubicBezTo>
                      <a:pt x="327" y="89"/>
                      <a:pt x="327" y="90"/>
                      <a:pt x="328" y="91"/>
                    </a:cubicBezTo>
                    <a:cubicBezTo>
                      <a:pt x="328" y="91"/>
                      <a:pt x="328" y="92"/>
                      <a:pt x="329" y="92"/>
                    </a:cubicBezTo>
                    <a:cubicBezTo>
                      <a:pt x="329" y="93"/>
                      <a:pt x="330" y="94"/>
                      <a:pt x="330" y="94"/>
                    </a:cubicBezTo>
                    <a:cubicBezTo>
                      <a:pt x="330" y="95"/>
                      <a:pt x="330" y="96"/>
                      <a:pt x="331" y="96"/>
                    </a:cubicBezTo>
                    <a:cubicBezTo>
                      <a:pt x="331" y="97"/>
                      <a:pt x="332" y="97"/>
                      <a:pt x="332" y="98"/>
                    </a:cubicBezTo>
                    <a:cubicBezTo>
                      <a:pt x="332" y="98"/>
                      <a:pt x="332" y="98"/>
                      <a:pt x="333" y="98"/>
                    </a:cubicBezTo>
                    <a:cubicBezTo>
                      <a:pt x="333" y="97"/>
                      <a:pt x="333" y="97"/>
                      <a:pt x="333" y="96"/>
                    </a:cubicBezTo>
                    <a:cubicBezTo>
                      <a:pt x="334" y="95"/>
                      <a:pt x="334" y="93"/>
                      <a:pt x="334" y="92"/>
                    </a:cubicBezTo>
                    <a:cubicBezTo>
                      <a:pt x="333" y="91"/>
                      <a:pt x="333" y="90"/>
                      <a:pt x="335" y="89"/>
                    </a:cubicBezTo>
                    <a:cubicBezTo>
                      <a:pt x="335" y="89"/>
                      <a:pt x="335" y="89"/>
                      <a:pt x="335" y="89"/>
                    </a:cubicBezTo>
                    <a:cubicBezTo>
                      <a:pt x="335" y="89"/>
                      <a:pt x="335" y="89"/>
                      <a:pt x="335" y="88"/>
                    </a:cubicBezTo>
                    <a:cubicBezTo>
                      <a:pt x="335" y="88"/>
                      <a:pt x="334" y="88"/>
                      <a:pt x="334" y="87"/>
                    </a:cubicBezTo>
                    <a:cubicBezTo>
                      <a:pt x="334" y="87"/>
                      <a:pt x="334" y="87"/>
                      <a:pt x="334" y="87"/>
                    </a:cubicBezTo>
                    <a:cubicBezTo>
                      <a:pt x="334" y="86"/>
                      <a:pt x="334" y="85"/>
                      <a:pt x="334" y="84"/>
                    </a:cubicBezTo>
                    <a:cubicBezTo>
                      <a:pt x="334" y="84"/>
                      <a:pt x="334" y="83"/>
                      <a:pt x="335" y="83"/>
                    </a:cubicBezTo>
                    <a:cubicBezTo>
                      <a:pt x="335" y="83"/>
                      <a:pt x="336" y="83"/>
                      <a:pt x="336" y="83"/>
                    </a:cubicBezTo>
                    <a:cubicBezTo>
                      <a:pt x="336" y="82"/>
                      <a:pt x="336" y="82"/>
                      <a:pt x="336" y="82"/>
                    </a:cubicBezTo>
                    <a:cubicBezTo>
                      <a:pt x="336" y="81"/>
                      <a:pt x="336" y="81"/>
                      <a:pt x="335" y="80"/>
                    </a:cubicBezTo>
                    <a:cubicBezTo>
                      <a:pt x="334" y="79"/>
                      <a:pt x="334" y="78"/>
                      <a:pt x="334" y="76"/>
                    </a:cubicBezTo>
                    <a:cubicBezTo>
                      <a:pt x="334" y="76"/>
                      <a:pt x="334" y="76"/>
                      <a:pt x="334" y="76"/>
                    </a:cubicBezTo>
                    <a:cubicBezTo>
                      <a:pt x="335" y="76"/>
                      <a:pt x="335" y="76"/>
                      <a:pt x="335" y="76"/>
                    </a:cubicBezTo>
                    <a:cubicBezTo>
                      <a:pt x="335" y="76"/>
                      <a:pt x="336" y="75"/>
                      <a:pt x="336" y="75"/>
                    </a:cubicBezTo>
                    <a:cubicBezTo>
                      <a:pt x="335" y="74"/>
                      <a:pt x="335" y="74"/>
                      <a:pt x="335" y="73"/>
                    </a:cubicBezTo>
                    <a:cubicBezTo>
                      <a:pt x="334" y="73"/>
                      <a:pt x="334" y="73"/>
                      <a:pt x="334" y="73"/>
                    </a:cubicBezTo>
                    <a:cubicBezTo>
                      <a:pt x="333" y="73"/>
                      <a:pt x="333" y="73"/>
                      <a:pt x="333" y="72"/>
                    </a:cubicBezTo>
                    <a:cubicBezTo>
                      <a:pt x="333" y="72"/>
                      <a:pt x="332" y="71"/>
                      <a:pt x="333" y="70"/>
                    </a:cubicBezTo>
                    <a:cubicBezTo>
                      <a:pt x="333" y="70"/>
                      <a:pt x="333" y="70"/>
                      <a:pt x="333" y="70"/>
                    </a:cubicBezTo>
                    <a:cubicBezTo>
                      <a:pt x="333" y="69"/>
                      <a:pt x="333" y="69"/>
                      <a:pt x="333" y="69"/>
                    </a:cubicBezTo>
                    <a:cubicBezTo>
                      <a:pt x="332" y="69"/>
                      <a:pt x="332" y="68"/>
                      <a:pt x="331" y="68"/>
                    </a:cubicBezTo>
                    <a:cubicBezTo>
                      <a:pt x="331" y="68"/>
                      <a:pt x="331" y="68"/>
                      <a:pt x="331" y="68"/>
                    </a:cubicBezTo>
                    <a:cubicBezTo>
                      <a:pt x="331" y="69"/>
                      <a:pt x="331" y="69"/>
                      <a:pt x="330" y="69"/>
                    </a:cubicBezTo>
                    <a:cubicBezTo>
                      <a:pt x="330" y="69"/>
                      <a:pt x="330" y="69"/>
                      <a:pt x="330" y="69"/>
                    </a:cubicBezTo>
                    <a:cubicBezTo>
                      <a:pt x="330" y="69"/>
                      <a:pt x="330" y="69"/>
                      <a:pt x="330" y="69"/>
                    </a:cubicBezTo>
                    <a:cubicBezTo>
                      <a:pt x="331" y="69"/>
                      <a:pt x="331" y="69"/>
                      <a:pt x="331" y="69"/>
                    </a:cubicBezTo>
                    <a:cubicBezTo>
                      <a:pt x="331" y="69"/>
                      <a:pt x="331" y="69"/>
                      <a:pt x="330" y="69"/>
                    </a:cubicBezTo>
                    <a:cubicBezTo>
                      <a:pt x="330" y="69"/>
                      <a:pt x="330" y="69"/>
                      <a:pt x="330" y="69"/>
                    </a:cubicBezTo>
                    <a:cubicBezTo>
                      <a:pt x="330" y="69"/>
                      <a:pt x="330" y="69"/>
                      <a:pt x="330" y="69"/>
                    </a:cubicBezTo>
                    <a:cubicBezTo>
                      <a:pt x="330" y="69"/>
                      <a:pt x="330" y="68"/>
                      <a:pt x="329" y="68"/>
                    </a:cubicBezTo>
                    <a:cubicBezTo>
                      <a:pt x="329" y="67"/>
                      <a:pt x="329" y="66"/>
                      <a:pt x="329" y="65"/>
                    </a:cubicBezTo>
                    <a:cubicBezTo>
                      <a:pt x="329" y="64"/>
                      <a:pt x="329" y="62"/>
                      <a:pt x="328" y="61"/>
                    </a:cubicBezTo>
                    <a:cubicBezTo>
                      <a:pt x="328" y="61"/>
                      <a:pt x="328" y="61"/>
                      <a:pt x="328" y="61"/>
                    </a:cubicBezTo>
                    <a:cubicBezTo>
                      <a:pt x="328" y="60"/>
                      <a:pt x="328" y="59"/>
                      <a:pt x="329" y="59"/>
                    </a:cubicBezTo>
                    <a:cubicBezTo>
                      <a:pt x="329" y="59"/>
                      <a:pt x="330" y="59"/>
                      <a:pt x="330" y="59"/>
                    </a:cubicBezTo>
                    <a:cubicBezTo>
                      <a:pt x="330" y="59"/>
                      <a:pt x="330" y="59"/>
                      <a:pt x="330" y="58"/>
                    </a:cubicBezTo>
                    <a:cubicBezTo>
                      <a:pt x="330" y="58"/>
                      <a:pt x="330" y="58"/>
                      <a:pt x="331" y="57"/>
                    </a:cubicBezTo>
                    <a:cubicBezTo>
                      <a:pt x="331" y="57"/>
                      <a:pt x="331" y="57"/>
                      <a:pt x="331" y="57"/>
                    </a:cubicBezTo>
                    <a:cubicBezTo>
                      <a:pt x="332" y="58"/>
                      <a:pt x="332" y="58"/>
                      <a:pt x="332" y="58"/>
                    </a:cubicBezTo>
                    <a:cubicBezTo>
                      <a:pt x="332" y="58"/>
                      <a:pt x="332" y="58"/>
                      <a:pt x="332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7"/>
                      <a:pt x="333" y="57"/>
                    </a:cubicBezTo>
                    <a:cubicBezTo>
                      <a:pt x="333" y="56"/>
                      <a:pt x="333" y="56"/>
                      <a:pt x="334" y="55"/>
                    </a:cubicBezTo>
                    <a:cubicBezTo>
                      <a:pt x="334" y="55"/>
                      <a:pt x="335" y="55"/>
                      <a:pt x="336" y="54"/>
                    </a:cubicBezTo>
                    <a:cubicBezTo>
                      <a:pt x="336" y="54"/>
                      <a:pt x="337" y="55"/>
                      <a:pt x="337" y="55"/>
                    </a:cubicBezTo>
                    <a:cubicBezTo>
                      <a:pt x="338" y="55"/>
                      <a:pt x="338" y="56"/>
                      <a:pt x="338" y="56"/>
                    </a:cubicBezTo>
                    <a:cubicBezTo>
                      <a:pt x="339" y="56"/>
                      <a:pt x="339" y="56"/>
                      <a:pt x="339" y="56"/>
                    </a:cubicBezTo>
                    <a:cubicBezTo>
                      <a:pt x="339" y="56"/>
                      <a:pt x="339" y="56"/>
                      <a:pt x="340" y="56"/>
                    </a:cubicBezTo>
                    <a:cubicBezTo>
                      <a:pt x="340" y="56"/>
                      <a:pt x="340" y="56"/>
                      <a:pt x="340" y="56"/>
                    </a:cubicBezTo>
                    <a:cubicBezTo>
                      <a:pt x="340" y="55"/>
                      <a:pt x="340" y="55"/>
                      <a:pt x="340" y="54"/>
                    </a:cubicBezTo>
                    <a:cubicBezTo>
                      <a:pt x="340" y="53"/>
                      <a:pt x="340" y="53"/>
                      <a:pt x="340" y="52"/>
                    </a:cubicBezTo>
                    <a:cubicBezTo>
                      <a:pt x="340" y="52"/>
                      <a:pt x="340" y="51"/>
                      <a:pt x="341" y="50"/>
                    </a:cubicBezTo>
                    <a:cubicBezTo>
                      <a:pt x="341" y="49"/>
                      <a:pt x="341" y="47"/>
                      <a:pt x="342" y="46"/>
                    </a:cubicBezTo>
                    <a:cubicBezTo>
                      <a:pt x="342" y="46"/>
                      <a:pt x="342" y="45"/>
                      <a:pt x="343" y="44"/>
                    </a:cubicBezTo>
                    <a:cubicBezTo>
                      <a:pt x="343" y="43"/>
                      <a:pt x="344" y="42"/>
                      <a:pt x="345" y="42"/>
                    </a:cubicBezTo>
                    <a:cubicBezTo>
                      <a:pt x="345" y="41"/>
                      <a:pt x="345" y="41"/>
                      <a:pt x="346" y="41"/>
                    </a:cubicBezTo>
                    <a:cubicBezTo>
                      <a:pt x="346" y="41"/>
                      <a:pt x="347" y="41"/>
                      <a:pt x="347" y="41"/>
                    </a:cubicBezTo>
                    <a:cubicBezTo>
                      <a:pt x="348" y="41"/>
                      <a:pt x="348" y="41"/>
                      <a:pt x="348" y="41"/>
                    </a:cubicBezTo>
                    <a:cubicBezTo>
                      <a:pt x="348" y="41"/>
                      <a:pt x="349" y="41"/>
                      <a:pt x="349" y="41"/>
                    </a:cubicBezTo>
                    <a:cubicBezTo>
                      <a:pt x="349" y="40"/>
                      <a:pt x="349" y="39"/>
                      <a:pt x="348" y="38"/>
                    </a:cubicBezTo>
                    <a:cubicBezTo>
                      <a:pt x="347" y="38"/>
                      <a:pt x="347" y="37"/>
                      <a:pt x="347" y="37"/>
                    </a:cubicBezTo>
                    <a:cubicBezTo>
                      <a:pt x="347" y="37"/>
                      <a:pt x="347" y="37"/>
                      <a:pt x="347" y="36"/>
                    </a:cubicBezTo>
                    <a:cubicBezTo>
                      <a:pt x="346" y="36"/>
                      <a:pt x="345" y="35"/>
                      <a:pt x="344" y="35"/>
                    </a:cubicBezTo>
                    <a:cubicBezTo>
                      <a:pt x="344" y="35"/>
                      <a:pt x="344" y="35"/>
                      <a:pt x="344" y="35"/>
                    </a:cubicBezTo>
                    <a:cubicBezTo>
                      <a:pt x="344" y="35"/>
                      <a:pt x="344" y="35"/>
                      <a:pt x="344" y="35"/>
                    </a:cubicBezTo>
                    <a:cubicBezTo>
                      <a:pt x="344" y="35"/>
                      <a:pt x="344" y="35"/>
                      <a:pt x="344" y="35"/>
                    </a:cubicBezTo>
                    <a:cubicBezTo>
                      <a:pt x="344" y="35"/>
                      <a:pt x="344" y="35"/>
                      <a:pt x="344" y="35"/>
                    </a:cubicBezTo>
                    <a:cubicBezTo>
                      <a:pt x="344" y="35"/>
                      <a:pt x="344" y="34"/>
                      <a:pt x="344" y="34"/>
                    </a:cubicBezTo>
                    <a:cubicBezTo>
                      <a:pt x="344" y="34"/>
                      <a:pt x="343" y="33"/>
                      <a:pt x="342" y="33"/>
                    </a:cubicBezTo>
                    <a:cubicBezTo>
                      <a:pt x="342" y="33"/>
                      <a:pt x="342" y="33"/>
                      <a:pt x="342" y="33"/>
                    </a:cubicBezTo>
                    <a:cubicBezTo>
                      <a:pt x="342" y="33"/>
                      <a:pt x="342" y="33"/>
                      <a:pt x="342" y="33"/>
                    </a:cubicBezTo>
                    <a:cubicBezTo>
                      <a:pt x="342" y="32"/>
                      <a:pt x="341" y="32"/>
                      <a:pt x="341" y="32"/>
                    </a:cubicBezTo>
                    <a:cubicBezTo>
                      <a:pt x="340" y="32"/>
                      <a:pt x="339" y="32"/>
                      <a:pt x="339" y="31"/>
                    </a:cubicBezTo>
                    <a:cubicBezTo>
                      <a:pt x="339" y="31"/>
                      <a:pt x="339" y="30"/>
                      <a:pt x="339" y="30"/>
                    </a:cubicBezTo>
                    <a:cubicBezTo>
                      <a:pt x="339" y="30"/>
                      <a:pt x="340" y="30"/>
                      <a:pt x="340" y="30"/>
                    </a:cubicBezTo>
                    <a:cubicBezTo>
                      <a:pt x="341" y="30"/>
                      <a:pt x="341" y="29"/>
                      <a:pt x="341" y="28"/>
                    </a:cubicBezTo>
                    <a:cubicBezTo>
                      <a:pt x="341" y="27"/>
                      <a:pt x="341" y="26"/>
                      <a:pt x="341" y="25"/>
                    </a:cubicBezTo>
                    <a:cubicBezTo>
                      <a:pt x="341" y="25"/>
                      <a:pt x="341" y="25"/>
                      <a:pt x="341" y="24"/>
                    </a:cubicBezTo>
                    <a:cubicBezTo>
                      <a:pt x="341" y="24"/>
                      <a:pt x="341" y="24"/>
                      <a:pt x="341" y="23"/>
                    </a:cubicBezTo>
                    <a:cubicBezTo>
                      <a:pt x="340" y="23"/>
                      <a:pt x="340" y="22"/>
                      <a:pt x="339" y="22"/>
                    </a:cubicBezTo>
                    <a:cubicBezTo>
                      <a:pt x="339" y="22"/>
                      <a:pt x="338" y="22"/>
                      <a:pt x="338" y="21"/>
                    </a:cubicBezTo>
                    <a:cubicBezTo>
                      <a:pt x="338" y="21"/>
                      <a:pt x="338" y="21"/>
                      <a:pt x="338" y="21"/>
                    </a:cubicBezTo>
                    <a:cubicBezTo>
                      <a:pt x="338" y="20"/>
                      <a:pt x="338" y="20"/>
                      <a:pt x="338" y="20"/>
                    </a:cubicBezTo>
                    <a:cubicBezTo>
                      <a:pt x="338" y="19"/>
                      <a:pt x="339" y="19"/>
                      <a:pt x="339" y="20"/>
                    </a:cubicBezTo>
                    <a:cubicBezTo>
                      <a:pt x="339" y="20"/>
                      <a:pt x="339" y="21"/>
                      <a:pt x="340" y="21"/>
                    </a:cubicBezTo>
                    <a:cubicBezTo>
                      <a:pt x="342" y="22"/>
                      <a:pt x="342" y="22"/>
                      <a:pt x="342" y="20"/>
                    </a:cubicBezTo>
                    <a:cubicBezTo>
                      <a:pt x="342" y="20"/>
                      <a:pt x="343" y="20"/>
                      <a:pt x="343" y="20"/>
                    </a:cubicBezTo>
                    <a:cubicBezTo>
                      <a:pt x="343" y="19"/>
                      <a:pt x="343" y="19"/>
                      <a:pt x="344" y="19"/>
                    </a:cubicBezTo>
                    <a:cubicBezTo>
                      <a:pt x="344" y="19"/>
                      <a:pt x="344" y="19"/>
                      <a:pt x="345" y="19"/>
                    </a:cubicBezTo>
                    <a:cubicBezTo>
                      <a:pt x="345" y="20"/>
                      <a:pt x="345" y="20"/>
                      <a:pt x="346" y="20"/>
                    </a:cubicBezTo>
                    <a:cubicBezTo>
                      <a:pt x="346" y="21"/>
                      <a:pt x="347" y="21"/>
                      <a:pt x="347" y="21"/>
                    </a:cubicBezTo>
                    <a:cubicBezTo>
                      <a:pt x="348" y="20"/>
                      <a:pt x="348" y="20"/>
                      <a:pt x="349" y="20"/>
                    </a:cubicBezTo>
                    <a:cubicBezTo>
                      <a:pt x="349" y="20"/>
                      <a:pt x="350" y="20"/>
                      <a:pt x="350" y="20"/>
                    </a:cubicBezTo>
                    <a:cubicBezTo>
                      <a:pt x="350" y="20"/>
                      <a:pt x="351" y="20"/>
                      <a:pt x="351" y="20"/>
                    </a:cubicBezTo>
                    <a:cubicBezTo>
                      <a:pt x="351" y="20"/>
                      <a:pt x="351" y="20"/>
                      <a:pt x="351" y="20"/>
                    </a:cubicBezTo>
                    <a:cubicBezTo>
                      <a:pt x="351" y="20"/>
                      <a:pt x="352" y="19"/>
                      <a:pt x="352" y="19"/>
                    </a:cubicBezTo>
                    <a:cubicBezTo>
                      <a:pt x="351" y="19"/>
                      <a:pt x="352" y="18"/>
                      <a:pt x="350" y="17"/>
                    </a:cubicBezTo>
                    <a:cubicBezTo>
                      <a:pt x="350" y="17"/>
                      <a:pt x="350" y="17"/>
                      <a:pt x="350" y="17"/>
                    </a:cubicBezTo>
                    <a:cubicBezTo>
                      <a:pt x="350" y="17"/>
                      <a:pt x="350" y="16"/>
                      <a:pt x="350" y="16"/>
                    </a:cubicBezTo>
                    <a:cubicBezTo>
                      <a:pt x="350" y="15"/>
                      <a:pt x="350" y="15"/>
                      <a:pt x="349" y="14"/>
                    </a:cubicBezTo>
                    <a:cubicBezTo>
                      <a:pt x="349" y="14"/>
                      <a:pt x="348" y="14"/>
                      <a:pt x="348" y="13"/>
                    </a:cubicBezTo>
                    <a:cubicBezTo>
                      <a:pt x="348" y="13"/>
                      <a:pt x="348" y="13"/>
                      <a:pt x="348" y="13"/>
                    </a:cubicBezTo>
                    <a:cubicBezTo>
                      <a:pt x="349" y="12"/>
                      <a:pt x="349" y="11"/>
                      <a:pt x="349" y="11"/>
                    </a:cubicBezTo>
                    <a:cubicBezTo>
                      <a:pt x="349" y="10"/>
                      <a:pt x="349" y="10"/>
                      <a:pt x="349" y="10"/>
                    </a:cubicBezTo>
                    <a:cubicBezTo>
                      <a:pt x="348" y="9"/>
                      <a:pt x="348" y="8"/>
                      <a:pt x="348" y="7"/>
                    </a:cubicBezTo>
                    <a:cubicBezTo>
                      <a:pt x="348" y="7"/>
                      <a:pt x="348" y="7"/>
                      <a:pt x="348" y="7"/>
                    </a:cubicBezTo>
                    <a:cubicBezTo>
                      <a:pt x="347" y="7"/>
                      <a:pt x="347" y="7"/>
                      <a:pt x="347" y="7"/>
                    </a:cubicBezTo>
                    <a:cubicBezTo>
                      <a:pt x="346" y="7"/>
                      <a:pt x="345" y="6"/>
                      <a:pt x="345" y="6"/>
                    </a:cubicBezTo>
                    <a:cubicBezTo>
                      <a:pt x="344" y="6"/>
                      <a:pt x="344" y="6"/>
                      <a:pt x="344" y="6"/>
                    </a:cubicBezTo>
                    <a:cubicBezTo>
                      <a:pt x="343" y="6"/>
                      <a:pt x="343" y="6"/>
                      <a:pt x="342" y="6"/>
                    </a:cubicBezTo>
                    <a:cubicBezTo>
                      <a:pt x="342" y="7"/>
                      <a:pt x="341" y="7"/>
                      <a:pt x="340" y="7"/>
                    </a:cubicBezTo>
                    <a:cubicBezTo>
                      <a:pt x="340" y="7"/>
                      <a:pt x="340" y="8"/>
                      <a:pt x="340" y="8"/>
                    </a:cubicBezTo>
                    <a:cubicBezTo>
                      <a:pt x="340" y="8"/>
                      <a:pt x="340" y="8"/>
                      <a:pt x="340" y="9"/>
                    </a:cubicBezTo>
                    <a:cubicBezTo>
                      <a:pt x="340" y="9"/>
                      <a:pt x="341" y="9"/>
                      <a:pt x="341" y="10"/>
                    </a:cubicBezTo>
                    <a:cubicBezTo>
                      <a:pt x="341" y="10"/>
                      <a:pt x="341" y="11"/>
                      <a:pt x="341" y="11"/>
                    </a:cubicBezTo>
                    <a:cubicBezTo>
                      <a:pt x="341" y="11"/>
                      <a:pt x="341" y="11"/>
                      <a:pt x="341" y="11"/>
                    </a:cubicBezTo>
                    <a:cubicBezTo>
                      <a:pt x="341" y="11"/>
                      <a:pt x="341" y="11"/>
                      <a:pt x="341" y="11"/>
                    </a:cubicBezTo>
                    <a:cubicBezTo>
                      <a:pt x="340" y="10"/>
                      <a:pt x="339" y="9"/>
                      <a:pt x="338" y="8"/>
                    </a:cubicBezTo>
                    <a:cubicBezTo>
                      <a:pt x="337" y="7"/>
                      <a:pt x="337" y="7"/>
                      <a:pt x="335" y="7"/>
                    </a:cubicBezTo>
                    <a:cubicBezTo>
                      <a:pt x="335" y="7"/>
                      <a:pt x="334" y="7"/>
                      <a:pt x="334" y="7"/>
                    </a:cubicBezTo>
                    <a:cubicBezTo>
                      <a:pt x="333" y="7"/>
                      <a:pt x="332" y="7"/>
                      <a:pt x="332" y="7"/>
                    </a:cubicBezTo>
                    <a:cubicBezTo>
                      <a:pt x="331" y="6"/>
                      <a:pt x="330" y="6"/>
                      <a:pt x="329" y="6"/>
                    </a:cubicBezTo>
                    <a:cubicBezTo>
                      <a:pt x="328" y="6"/>
                      <a:pt x="327" y="6"/>
                      <a:pt x="326" y="6"/>
                    </a:cubicBezTo>
                    <a:cubicBezTo>
                      <a:pt x="326" y="6"/>
                      <a:pt x="325" y="6"/>
                      <a:pt x="325" y="6"/>
                    </a:cubicBezTo>
                    <a:cubicBezTo>
                      <a:pt x="324" y="5"/>
                      <a:pt x="324" y="5"/>
                      <a:pt x="323" y="5"/>
                    </a:cubicBezTo>
                    <a:cubicBezTo>
                      <a:pt x="321" y="5"/>
                      <a:pt x="320" y="4"/>
                      <a:pt x="318" y="5"/>
                    </a:cubicBezTo>
                    <a:cubicBezTo>
                      <a:pt x="318" y="5"/>
                      <a:pt x="317" y="5"/>
                      <a:pt x="317" y="4"/>
                    </a:cubicBezTo>
                    <a:cubicBezTo>
                      <a:pt x="316" y="4"/>
                      <a:pt x="315" y="4"/>
                      <a:pt x="314" y="5"/>
                    </a:cubicBezTo>
                    <a:cubicBezTo>
                      <a:pt x="313" y="5"/>
                      <a:pt x="312" y="6"/>
                      <a:pt x="311" y="6"/>
                    </a:cubicBezTo>
                    <a:cubicBezTo>
                      <a:pt x="310" y="6"/>
                      <a:pt x="310" y="6"/>
                      <a:pt x="309" y="6"/>
                    </a:cubicBezTo>
                    <a:cubicBezTo>
                      <a:pt x="308" y="6"/>
                      <a:pt x="308" y="6"/>
                      <a:pt x="307" y="6"/>
                    </a:cubicBezTo>
                    <a:cubicBezTo>
                      <a:pt x="307" y="6"/>
                      <a:pt x="307" y="6"/>
                      <a:pt x="307" y="7"/>
                    </a:cubicBezTo>
                    <a:cubicBezTo>
                      <a:pt x="307" y="7"/>
                      <a:pt x="308" y="8"/>
                      <a:pt x="308" y="9"/>
                    </a:cubicBezTo>
                    <a:cubicBezTo>
                      <a:pt x="308" y="9"/>
                      <a:pt x="308" y="9"/>
                      <a:pt x="308" y="9"/>
                    </a:cubicBezTo>
                    <a:cubicBezTo>
                      <a:pt x="309" y="10"/>
                      <a:pt x="310" y="10"/>
                      <a:pt x="310" y="10"/>
                    </a:cubicBezTo>
                    <a:cubicBezTo>
                      <a:pt x="311" y="11"/>
                      <a:pt x="311" y="11"/>
                      <a:pt x="311" y="12"/>
                    </a:cubicBezTo>
                    <a:cubicBezTo>
                      <a:pt x="312" y="12"/>
                      <a:pt x="312" y="13"/>
                      <a:pt x="311" y="13"/>
                    </a:cubicBezTo>
                    <a:cubicBezTo>
                      <a:pt x="311" y="13"/>
                      <a:pt x="311" y="13"/>
                      <a:pt x="311" y="14"/>
                    </a:cubicBezTo>
                    <a:cubicBezTo>
                      <a:pt x="310" y="14"/>
                      <a:pt x="310" y="14"/>
                      <a:pt x="310" y="14"/>
                    </a:cubicBezTo>
                    <a:cubicBezTo>
                      <a:pt x="309" y="13"/>
                      <a:pt x="308" y="12"/>
                      <a:pt x="307" y="12"/>
                    </a:cubicBezTo>
                    <a:cubicBezTo>
                      <a:pt x="307" y="12"/>
                      <a:pt x="307" y="12"/>
                      <a:pt x="307" y="12"/>
                    </a:cubicBezTo>
                    <a:cubicBezTo>
                      <a:pt x="306" y="12"/>
                      <a:pt x="306" y="12"/>
                      <a:pt x="306" y="12"/>
                    </a:cubicBezTo>
                    <a:cubicBezTo>
                      <a:pt x="306" y="11"/>
                      <a:pt x="306" y="11"/>
                      <a:pt x="306" y="11"/>
                    </a:cubicBezTo>
                    <a:cubicBezTo>
                      <a:pt x="305" y="11"/>
                      <a:pt x="306" y="10"/>
                      <a:pt x="306" y="10"/>
                    </a:cubicBezTo>
                    <a:cubicBezTo>
                      <a:pt x="306" y="10"/>
                      <a:pt x="306" y="9"/>
                      <a:pt x="306" y="9"/>
                    </a:cubicBezTo>
                    <a:cubicBezTo>
                      <a:pt x="305" y="8"/>
                      <a:pt x="305" y="8"/>
                      <a:pt x="304" y="8"/>
                    </a:cubicBezTo>
                    <a:cubicBezTo>
                      <a:pt x="304" y="8"/>
                      <a:pt x="303" y="9"/>
                      <a:pt x="303" y="9"/>
                    </a:cubicBezTo>
                    <a:cubicBezTo>
                      <a:pt x="303" y="10"/>
                      <a:pt x="303" y="10"/>
                      <a:pt x="303" y="11"/>
                    </a:cubicBezTo>
                    <a:cubicBezTo>
                      <a:pt x="303" y="11"/>
                      <a:pt x="303" y="12"/>
                      <a:pt x="303" y="12"/>
                    </a:cubicBezTo>
                    <a:cubicBezTo>
                      <a:pt x="302" y="12"/>
                      <a:pt x="301" y="12"/>
                      <a:pt x="300" y="12"/>
                    </a:cubicBezTo>
                    <a:cubicBezTo>
                      <a:pt x="300" y="12"/>
                      <a:pt x="299" y="13"/>
                      <a:pt x="298" y="12"/>
                    </a:cubicBezTo>
                    <a:cubicBezTo>
                      <a:pt x="298" y="12"/>
                      <a:pt x="298" y="12"/>
                      <a:pt x="298" y="12"/>
                    </a:cubicBezTo>
                    <a:cubicBezTo>
                      <a:pt x="297" y="13"/>
                      <a:pt x="296" y="13"/>
                      <a:pt x="295" y="14"/>
                    </a:cubicBezTo>
                    <a:cubicBezTo>
                      <a:pt x="294" y="15"/>
                      <a:pt x="292" y="15"/>
                      <a:pt x="291" y="15"/>
                    </a:cubicBezTo>
                    <a:cubicBezTo>
                      <a:pt x="291" y="15"/>
                      <a:pt x="290" y="15"/>
                      <a:pt x="290" y="14"/>
                    </a:cubicBezTo>
                    <a:cubicBezTo>
                      <a:pt x="290" y="14"/>
                      <a:pt x="290" y="14"/>
                      <a:pt x="290" y="14"/>
                    </a:cubicBezTo>
                    <a:cubicBezTo>
                      <a:pt x="290" y="13"/>
                      <a:pt x="289" y="11"/>
                      <a:pt x="287" y="11"/>
                    </a:cubicBezTo>
                    <a:cubicBezTo>
                      <a:pt x="287" y="11"/>
                      <a:pt x="287" y="10"/>
                      <a:pt x="287" y="10"/>
                    </a:cubicBezTo>
                    <a:cubicBezTo>
                      <a:pt x="286" y="9"/>
                      <a:pt x="284" y="9"/>
                      <a:pt x="282" y="10"/>
                    </a:cubicBezTo>
                    <a:cubicBezTo>
                      <a:pt x="282" y="10"/>
                      <a:pt x="282" y="10"/>
                      <a:pt x="282" y="10"/>
                    </a:cubicBezTo>
                    <a:cubicBezTo>
                      <a:pt x="280" y="11"/>
                      <a:pt x="279" y="11"/>
                      <a:pt x="278" y="12"/>
                    </a:cubicBezTo>
                    <a:cubicBezTo>
                      <a:pt x="277" y="13"/>
                      <a:pt x="277" y="13"/>
                      <a:pt x="276" y="13"/>
                    </a:cubicBezTo>
                    <a:cubicBezTo>
                      <a:pt x="275" y="14"/>
                      <a:pt x="275" y="13"/>
                      <a:pt x="275" y="13"/>
                    </a:cubicBezTo>
                    <a:cubicBezTo>
                      <a:pt x="274" y="12"/>
                      <a:pt x="274" y="12"/>
                      <a:pt x="273" y="12"/>
                    </a:cubicBezTo>
                    <a:cubicBezTo>
                      <a:pt x="273" y="12"/>
                      <a:pt x="273" y="11"/>
                      <a:pt x="272" y="11"/>
                    </a:cubicBezTo>
                    <a:cubicBezTo>
                      <a:pt x="272" y="11"/>
                      <a:pt x="272" y="11"/>
                      <a:pt x="271" y="11"/>
                    </a:cubicBezTo>
                    <a:cubicBezTo>
                      <a:pt x="271" y="12"/>
                      <a:pt x="271" y="12"/>
                      <a:pt x="270" y="12"/>
                    </a:cubicBezTo>
                    <a:cubicBezTo>
                      <a:pt x="270" y="11"/>
                      <a:pt x="270" y="11"/>
                      <a:pt x="270" y="11"/>
                    </a:cubicBezTo>
                    <a:cubicBezTo>
                      <a:pt x="269" y="11"/>
                      <a:pt x="269" y="11"/>
                      <a:pt x="269" y="11"/>
                    </a:cubicBezTo>
                    <a:cubicBezTo>
                      <a:pt x="268" y="11"/>
                      <a:pt x="268" y="11"/>
                      <a:pt x="267" y="11"/>
                    </a:cubicBezTo>
                    <a:cubicBezTo>
                      <a:pt x="267" y="10"/>
                      <a:pt x="267" y="10"/>
                      <a:pt x="267" y="10"/>
                    </a:cubicBezTo>
                    <a:cubicBezTo>
                      <a:pt x="268" y="9"/>
                      <a:pt x="268" y="9"/>
                      <a:pt x="267" y="9"/>
                    </a:cubicBezTo>
                    <a:cubicBezTo>
                      <a:pt x="267" y="9"/>
                      <a:pt x="267" y="9"/>
                      <a:pt x="267" y="8"/>
                    </a:cubicBezTo>
                    <a:cubicBezTo>
                      <a:pt x="266" y="8"/>
                      <a:pt x="265" y="7"/>
                      <a:pt x="264" y="8"/>
                    </a:cubicBezTo>
                    <a:cubicBezTo>
                      <a:pt x="264" y="8"/>
                      <a:pt x="263" y="8"/>
                      <a:pt x="263" y="8"/>
                    </a:cubicBezTo>
                    <a:cubicBezTo>
                      <a:pt x="262" y="8"/>
                      <a:pt x="262" y="8"/>
                      <a:pt x="262" y="9"/>
                    </a:cubicBezTo>
                    <a:cubicBezTo>
                      <a:pt x="261" y="9"/>
                      <a:pt x="261" y="9"/>
                      <a:pt x="260" y="9"/>
                    </a:cubicBezTo>
                    <a:cubicBezTo>
                      <a:pt x="259" y="9"/>
                      <a:pt x="258" y="9"/>
                      <a:pt x="257" y="9"/>
                    </a:cubicBezTo>
                    <a:cubicBezTo>
                      <a:pt x="256" y="9"/>
                      <a:pt x="255" y="9"/>
                      <a:pt x="254" y="9"/>
                    </a:cubicBezTo>
                    <a:cubicBezTo>
                      <a:pt x="253" y="9"/>
                      <a:pt x="252" y="10"/>
                      <a:pt x="251" y="9"/>
                    </a:cubicBezTo>
                    <a:cubicBezTo>
                      <a:pt x="251" y="9"/>
                      <a:pt x="250" y="9"/>
                      <a:pt x="250" y="9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10"/>
                      <a:pt x="251" y="10"/>
                      <a:pt x="251" y="10"/>
                    </a:cubicBezTo>
                    <a:cubicBezTo>
                      <a:pt x="251" y="11"/>
                      <a:pt x="251" y="11"/>
                      <a:pt x="251" y="11"/>
                    </a:cubicBezTo>
                    <a:cubicBezTo>
                      <a:pt x="252" y="11"/>
                      <a:pt x="251" y="11"/>
                      <a:pt x="251" y="11"/>
                    </a:cubicBezTo>
                    <a:cubicBezTo>
                      <a:pt x="251" y="12"/>
                      <a:pt x="251" y="12"/>
                      <a:pt x="250" y="12"/>
                    </a:cubicBezTo>
                    <a:cubicBezTo>
                      <a:pt x="250" y="12"/>
                      <a:pt x="250" y="12"/>
                      <a:pt x="250" y="13"/>
                    </a:cubicBezTo>
                    <a:cubicBezTo>
                      <a:pt x="250" y="13"/>
                      <a:pt x="250" y="14"/>
                      <a:pt x="251" y="14"/>
                    </a:cubicBezTo>
                    <a:cubicBezTo>
                      <a:pt x="251" y="14"/>
                      <a:pt x="251" y="14"/>
                      <a:pt x="252" y="14"/>
                    </a:cubicBezTo>
                    <a:cubicBezTo>
                      <a:pt x="252" y="14"/>
                      <a:pt x="252" y="14"/>
                      <a:pt x="252" y="14"/>
                    </a:cubicBezTo>
                    <a:cubicBezTo>
                      <a:pt x="252" y="14"/>
                      <a:pt x="252" y="14"/>
                      <a:pt x="252" y="14"/>
                    </a:cubicBezTo>
                    <a:cubicBezTo>
                      <a:pt x="252" y="14"/>
                      <a:pt x="252" y="14"/>
                      <a:pt x="252" y="14"/>
                    </a:cubicBezTo>
                    <a:cubicBezTo>
                      <a:pt x="252" y="14"/>
                      <a:pt x="252" y="14"/>
                      <a:pt x="252" y="14"/>
                    </a:cubicBezTo>
                    <a:cubicBezTo>
                      <a:pt x="251" y="14"/>
                      <a:pt x="251" y="15"/>
                      <a:pt x="252" y="15"/>
                    </a:cubicBezTo>
                    <a:cubicBezTo>
                      <a:pt x="252" y="15"/>
                      <a:pt x="253" y="16"/>
                      <a:pt x="253" y="16"/>
                    </a:cubicBezTo>
                    <a:cubicBezTo>
                      <a:pt x="253" y="16"/>
                      <a:pt x="253" y="17"/>
                      <a:pt x="253" y="17"/>
                    </a:cubicBezTo>
                    <a:cubicBezTo>
                      <a:pt x="253" y="17"/>
                      <a:pt x="253" y="17"/>
                      <a:pt x="253" y="17"/>
                    </a:cubicBezTo>
                    <a:cubicBezTo>
                      <a:pt x="252" y="17"/>
                      <a:pt x="251" y="17"/>
                      <a:pt x="251" y="17"/>
                    </a:cubicBezTo>
                    <a:cubicBezTo>
                      <a:pt x="251" y="17"/>
                      <a:pt x="250" y="18"/>
                      <a:pt x="250" y="18"/>
                    </a:cubicBezTo>
                    <a:cubicBezTo>
                      <a:pt x="249" y="18"/>
                      <a:pt x="249" y="18"/>
                      <a:pt x="248" y="18"/>
                    </a:cubicBezTo>
                    <a:cubicBezTo>
                      <a:pt x="248" y="18"/>
                      <a:pt x="248" y="18"/>
                      <a:pt x="247" y="18"/>
                    </a:cubicBezTo>
                    <a:cubicBezTo>
                      <a:pt x="247" y="18"/>
                      <a:pt x="246" y="18"/>
                      <a:pt x="246" y="19"/>
                    </a:cubicBezTo>
                    <a:cubicBezTo>
                      <a:pt x="246" y="20"/>
                      <a:pt x="245" y="20"/>
                      <a:pt x="245" y="20"/>
                    </a:cubicBezTo>
                    <a:cubicBezTo>
                      <a:pt x="243" y="20"/>
                      <a:pt x="242" y="20"/>
                      <a:pt x="241" y="19"/>
                    </a:cubicBezTo>
                    <a:cubicBezTo>
                      <a:pt x="241" y="19"/>
                      <a:pt x="241" y="19"/>
                      <a:pt x="241" y="19"/>
                    </a:cubicBezTo>
                    <a:cubicBezTo>
                      <a:pt x="241" y="19"/>
                      <a:pt x="241" y="19"/>
                      <a:pt x="241" y="19"/>
                    </a:cubicBezTo>
                    <a:cubicBezTo>
                      <a:pt x="241" y="19"/>
                      <a:pt x="241" y="19"/>
                      <a:pt x="241" y="19"/>
                    </a:cubicBezTo>
                    <a:cubicBezTo>
                      <a:pt x="241" y="20"/>
                      <a:pt x="241" y="21"/>
                      <a:pt x="241" y="21"/>
                    </a:cubicBezTo>
                    <a:cubicBezTo>
                      <a:pt x="242" y="22"/>
                      <a:pt x="242" y="23"/>
                      <a:pt x="242" y="24"/>
                    </a:cubicBezTo>
                    <a:cubicBezTo>
                      <a:pt x="242" y="24"/>
                      <a:pt x="242" y="25"/>
                      <a:pt x="242" y="25"/>
                    </a:cubicBezTo>
                    <a:cubicBezTo>
                      <a:pt x="241" y="25"/>
                      <a:pt x="241" y="24"/>
                      <a:pt x="240" y="24"/>
                    </a:cubicBezTo>
                    <a:cubicBezTo>
                      <a:pt x="239" y="24"/>
                      <a:pt x="238" y="23"/>
                      <a:pt x="237" y="22"/>
                    </a:cubicBezTo>
                    <a:cubicBezTo>
                      <a:pt x="237" y="22"/>
                      <a:pt x="237" y="22"/>
                      <a:pt x="237" y="22"/>
                    </a:cubicBezTo>
                    <a:cubicBezTo>
                      <a:pt x="237" y="21"/>
                      <a:pt x="237" y="21"/>
                      <a:pt x="236" y="21"/>
                    </a:cubicBezTo>
                    <a:cubicBezTo>
                      <a:pt x="235" y="22"/>
                      <a:pt x="235" y="22"/>
                      <a:pt x="235" y="21"/>
                    </a:cubicBezTo>
                    <a:cubicBezTo>
                      <a:pt x="235" y="21"/>
                      <a:pt x="235" y="21"/>
                      <a:pt x="235" y="21"/>
                    </a:cubicBezTo>
                    <a:cubicBezTo>
                      <a:pt x="235" y="21"/>
                      <a:pt x="235" y="21"/>
                      <a:pt x="235" y="21"/>
                    </a:cubicBezTo>
                    <a:cubicBezTo>
                      <a:pt x="235" y="21"/>
                      <a:pt x="234" y="21"/>
                      <a:pt x="234" y="21"/>
                    </a:cubicBezTo>
                    <a:cubicBezTo>
                      <a:pt x="234" y="21"/>
                      <a:pt x="234" y="21"/>
                      <a:pt x="234" y="20"/>
                    </a:cubicBezTo>
                    <a:cubicBezTo>
                      <a:pt x="234" y="20"/>
                      <a:pt x="234" y="20"/>
                      <a:pt x="234" y="20"/>
                    </a:cubicBezTo>
                    <a:cubicBezTo>
                      <a:pt x="234" y="20"/>
                      <a:pt x="234" y="20"/>
                      <a:pt x="234" y="21"/>
                    </a:cubicBezTo>
                    <a:cubicBezTo>
                      <a:pt x="235" y="21"/>
                      <a:pt x="235" y="21"/>
                      <a:pt x="235" y="21"/>
                    </a:cubicBezTo>
                    <a:cubicBezTo>
                      <a:pt x="235" y="21"/>
                      <a:pt x="235" y="21"/>
                      <a:pt x="235" y="21"/>
                    </a:cubicBezTo>
                    <a:cubicBezTo>
                      <a:pt x="235" y="20"/>
                      <a:pt x="235" y="20"/>
                      <a:pt x="235" y="20"/>
                    </a:cubicBezTo>
                    <a:cubicBezTo>
                      <a:pt x="235" y="20"/>
                      <a:pt x="236" y="20"/>
                      <a:pt x="236" y="20"/>
                    </a:cubicBezTo>
                    <a:cubicBezTo>
                      <a:pt x="235" y="19"/>
                      <a:pt x="235" y="19"/>
                      <a:pt x="235" y="18"/>
                    </a:cubicBezTo>
                    <a:cubicBezTo>
                      <a:pt x="234" y="18"/>
                      <a:pt x="234" y="18"/>
                      <a:pt x="234" y="18"/>
                    </a:cubicBezTo>
                    <a:cubicBezTo>
                      <a:pt x="233" y="18"/>
                      <a:pt x="233" y="18"/>
                      <a:pt x="233" y="17"/>
                    </a:cubicBezTo>
                    <a:cubicBezTo>
                      <a:pt x="233" y="17"/>
                      <a:pt x="233" y="17"/>
                      <a:pt x="233" y="16"/>
                    </a:cubicBezTo>
                    <a:cubicBezTo>
                      <a:pt x="233" y="16"/>
                      <a:pt x="232" y="15"/>
                      <a:pt x="231" y="15"/>
                    </a:cubicBezTo>
                    <a:cubicBezTo>
                      <a:pt x="231" y="14"/>
                      <a:pt x="228" y="13"/>
                      <a:pt x="228" y="14"/>
                    </a:cubicBezTo>
                    <a:cubicBezTo>
                      <a:pt x="228" y="14"/>
                      <a:pt x="227" y="14"/>
                      <a:pt x="227" y="14"/>
                    </a:cubicBezTo>
                    <a:cubicBezTo>
                      <a:pt x="227" y="14"/>
                      <a:pt x="227" y="14"/>
                      <a:pt x="226" y="14"/>
                    </a:cubicBezTo>
                    <a:cubicBezTo>
                      <a:pt x="225" y="14"/>
                      <a:pt x="224" y="13"/>
                      <a:pt x="223" y="14"/>
                    </a:cubicBezTo>
                    <a:cubicBezTo>
                      <a:pt x="223" y="14"/>
                      <a:pt x="222" y="14"/>
                      <a:pt x="222" y="14"/>
                    </a:cubicBezTo>
                    <a:cubicBezTo>
                      <a:pt x="222" y="15"/>
                      <a:pt x="221" y="15"/>
                      <a:pt x="222" y="15"/>
                    </a:cubicBezTo>
                    <a:cubicBezTo>
                      <a:pt x="222" y="16"/>
                      <a:pt x="222" y="17"/>
                      <a:pt x="223" y="17"/>
                    </a:cubicBezTo>
                    <a:cubicBezTo>
                      <a:pt x="223" y="17"/>
                      <a:pt x="223" y="18"/>
                      <a:pt x="223" y="18"/>
                    </a:cubicBezTo>
                    <a:cubicBezTo>
                      <a:pt x="222" y="18"/>
                      <a:pt x="221" y="19"/>
                      <a:pt x="220" y="19"/>
                    </a:cubicBezTo>
                    <a:cubicBezTo>
                      <a:pt x="219" y="19"/>
                      <a:pt x="218" y="19"/>
                      <a:pt x="218" y="19"/>
                    </a:cubicBezTo>
                    <a:cubicBezTo>
                      <a:pt x="217" y="18"/>
                      <a:pt x="217" y="18"/>
                      <a:pt x="217" y="19"/>
                    </a:cubicBezTo>
                    <a:cubicBezTo>
                      <a:pt x="216" y="19"/>
                      <a:pt x="215" y="19"/>
                      <a:pt x="215" y="18"/>
                    </a:cubicBezTo>
                    <a:cubicBezTo>
                      <a:pt x="215" y="18"/>
                      <a:pt x="215" y="17"/>
                      <a:pt x="215" y="17"/>
                    </a:cubicBezTo>
                    <a:cubicBezTo>
                      <a:pt x="214" y="17"/>
                      <a:pt x="214" y="17"/>
                      <a:pt x="214" y="17"/>
                    </a:cubicBezTo>
                    <a:cubicBezTo>
                      <a:pt x="212" y="17"/>
                      <a:pt x="211" y="17"/>
                      <a:pt x="210" y="18"/>
                    </a:cubicBezTo>
                    <a:cubicBezTo>
                      <a:pt x="209" y="18"/>
                      <a:pt x="209" y="18"/>
                      <a:pt x="208" y="18"/>
                    </a:cubicBezTo>
                    <a:cubicBezTo>
                      <a:pt x="208" y="18"/>
                      <a:pt x="207" y="19"/>
                      <a:pt x="207" y="19"/>
                    </a:cubicBezTo>
                    <a:cubicBezTo>
                      <a:pt x="206" y="19"/>
                      <a:pt x="206" y="18"/>
                      <a:pt x="205" y="18"/>
                    </a:cubicBezTo>
                    <a:cubicBezTo>
                      <a:pt x="205" y="18"/>
                      <a:pt x="205" y="18"/>
                      <a:pt x="205" y="18"/>
                    </a:cubicBezTo>
                    <a:cubicBezTo>
                      <a:pt x="205" y="18"/>
                      <a:pt x="205" y="18"/>
                      <a:pt x="205" y="19"/>
                    </a:cubicBezTo>
                    <a:cubicBezTo>
                      <a:pt x="205" y="19"/>
                      <a:pt x="204" y="20"/>
                      <a:pt x="203" y="19"/>
                    </a:cubicBezTo>
                    <a:cubicBezTo>
                      <a:pt x="203" y="19"/>
                      <a:pt x="203" y="19"/>
                      <a:pt x="202" y="18"/>
                    </a:cubicBezTo>
                    <a:cubicBezTo>
                      <a:pt x="202" y="18"/>
                      <a:pt x="202" y="18"/>
                      <a:pt x="202" y="18"/>
                    </a:cubicBezTo>
                    <a:cubicBezTo>
                      <a:pt x="202" y="18"/>
                      <a:pt x="201" y="18"/>
                      <a:pt x="201" y="18"/>
                    </a:cubicBezTo>
                    <a:cubicBezTo>
                      <a:pt x="200" y="18"/>
                      <a:pt x="200" y="18"/>
                      <a:pt x="200" y="19"/>
                    </a:cubicBezTo>
                    <a:cubicBezTo>
                      <a:pt x="200" y="19"/>
                      <a:pt x="200" y="19"/>
                      <a:pt x="200" y="20"/>
                    </a:cubicBezTo>
                    <a:cubicBezTo>
                      <a:pt x="200" y="20"/>
                      <a:pt x="200" y="20"/>
                      <a:pt x="200" y="20"/>
                    </a:cubicBezTo>
                    <a:cubicBezTo>
                      <a:pt x="200" y="21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201" y="20"/>
                      <a:pt x="202" y="20"/>
                      <a:pt x="201" y="20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201" y="20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0" y="22"/>
                      <a:pt x="200" y="22"/>
                      <a:pt x="200" y="23"/>
                    </a:cubicBezTo>
                    <a:cubicBezTo>
                      <a:pt x="199" y="24"/>
                      <a:pt x="198" y="24"/>
                      <a:pt x="197" y="24"/>
                    </a:cubicBezTo>
                    <a:cubicBezTo>
                      <a:pt x="197" y="24"/>
                      <a:pt x="197" y="24"/>
                      <a:pt x="197" y="24"/>
                    </a:cubicBezTo>
                    <a:cubicBezTo>
                      <a:pt x="197" y="23"/>
                      <a:pt x="197" y="23"/>
                      <a:pt x="197" y="22"/>
                    </a:cubicBezTo>
                    <a:cubicBezTo>
                      <a:pt x="197" y="22"/>
                      <a:pt x="198" y="22"/>
                      <a:pt x="198" y="21"/>
                    </a:cubicBezTo>
                    <a:cubicBezTo>
                      <a:pt x="198" y="21"/>
                      <a:pt x="198" y="21"/>
                      <a:pt x="198" y="20"/>
                    </a:cubicBezTo>
                    <a:cubicBezTo>
                      <a:pt x="198" y="20"/>
                      <a:pt x="198" y="19"/>
                      <a:pt x="199" y="18"/>
                    </a:cubicBezTo>
                    <a:cubicBezTo>
                      <a:pt x="199" y="18"/>
                      <a:pt x="199" y="18"/>
                      <a:pt x="199" y="17"/>
                    </a:cubicBezTo>
                    <a:cubicBezTo>
                      <a:pt x="199" y="17"/>
                      <a:pt x="199" y="17"/>
                      <a:pt x="199" y="16"/>
                    </a:cubicBezTo>
                    <a:cubicBezTo>
                      <a:pt x="199" y="16"/>
                      <a:pt x="200" y="15"/>
                      <a:pt x="200" y="14"/>
                    </a:cubicBezTo>
                    <a:cubicBezTo>
                      <a:pt x="200" y="13"/>
                      <a:pt x="200" y="12"/>
                      <a:pt x="201" y="12"/>
                    </a:cubicBezTo>
                    <a:cubicBezTo>
                      <a:pt x="201" y="11"/>
                      <a:pt x="201" y="10"/>
                      <a:pt x="200" y="10"/>
                    </a:cubicBezTo>
                    <a:cubicBezTo>
                      <a:pt x="200" y="9"/>
                      <a:pt x="200" y="8"/>
                      <a:pt x="199" y="7"/>
                    </a:cubicBezTo>
                    <a:cubicBezTo>
                      <a:pt x="199" y="7"/>
                      <a:pt x="199" y="7"/>
                      <a:pt x="199" y="7"/>
                    </a:cubicBezTo>
                    <a:cubicBezTo>
                      <a:pt x="198" y="6"/>
                      <a:pt x="198" y="6"/>
                      <a:pt x="197" y="5"/>
                    </a:cubicBezTo>
                    <a:cubicBezTo>
                      <a:pt x="197" y="5"/>
                      <a:pt x="197" y="5"/>
                      <a:pt x="197" y="5"/>
                    </a:cubicBezTo>
                    <a:cubicBezTo>
                      <a:pt x="196" y="5"/>
                      <a:pt x="196" y="6"/>
                      <a:pt x="196" y="5"/>
                    </a:cubicBezTo>
                    <a:cubicBezTo>
                      <a:pt x="196" y="5"/>
                      <a:pt x="195" y="4"/>
                      <a:pt x="194" y="4"/>
                    </a:cubicBezTo>
                    <a:cubicBezTo>
                      <a:pt x="194" y="4"/>
                      <a:pt x="193" y="3"/>
                      <a:pt x="192" y="3"/>
                    </a:cubicBezTo>
                    <a:cubicBezTo>
                      <a:pt x="192" y="3"/>
                      <a:pt x="191" y="3"/>
                      <a:pt x="191" y="3"/>
                    </a:cubicBezTo>
                    <a:cubicBezTo>
                      <a:pt x="190" y="4"/>
                      <a:pt x="189" y="4"/>
                      <a:pt x="188" y="4"/>
                    </a:cubicBezTo>
                    <a:cubicBezTo>
                      <a:pt x="187" y="4"/>
                      <a:pt x="187" y="5"/>
                      <a:pt x="187" y="5"/>
                    </a:cubicBezTo>
                    <a:cubicBezTo>
                      <a:pt x="188" y="5"/>
                      <a:pt x="188" y="5"/>
                      <a:pt x="188" y="6"/>
                    </a:cubicBezTo>
                    <a:cubicBezTo>
                      <a:pt x="188" y="6"/>
                      <a:pt x="188" y="6"/>
                      <a:pt x="187" y="7"/>
                    </a:cubicBezTo>
                    <a:cubicBezTo>
                      <a:pt x="187" y="7"/>
                      <a:pt x="186" y="7"/>
                      <a:pt x="186" y="6"/>
                    </a:cubicBezTo>
                    <a:cubicBezTo>
                      <a:pt x="186" y="6"/>
                      <a:pt x="186" y="5"/>
                      <a:pt x="186" y="5"/>
                    </a:cubicBezTo>
                    <a:cubicBezTo>
                      <a:pt x="186" y="5"/>
                      <a:pt x="186" y="4"/>
                      <a:pt x="186" y="4"/>
                    </a:cubicBezTo>
                    <a:cubicBezTo>
                      <a:pt x="186" y="3"/>
                      <a:pt x="185" y="3"/>
                      <a:pt x="185" y="3"/>
                    </a:cubicBezTo>
                    <a:cubicBezTo>
                      <a:pt x="185" y="3"/>
                      <a:pt x="184" y="3"/>
                      <a:pt x="184" y="3"/>
                    </a:cubicBezTo>
                    <a:cubicBezTo>
                      <a:pt x="184" y="4"/>
                      <a:pt x="183" y="3"/>
                      <a:pt x="183" y="3"/>
                    </a:cubicBezTo>
                    <a:cubicBezTo>
                      <a:pt x="182" y="3"/>
                      <a:pt x="182" y="3"/>
                      <a:pt x="182" y="2"/>
                    </a:cubicBezTo>
                    <a:cubicBezTo>
                      <a:pt x="182" y="2"/>
                      <a:pt x="182" y="1"/>
                      <a:pt x="181" y="1"/>
                    </a:cubicBezTo>
                    <a:cubicBezTo>
                      <a:pt x="180" y="1"/>
                      <a:pt x="180" y="0"/>
                      <a:pt x="179" y="0"/>
                    </a:cubicBezTo>
                    <a:cubicBezTo>
                      <a:pt x="178" y="0"/>
                      <a:pt x="178" y="0"/>
                      <a:pt x="178" y="1"/>
                    </a:cubicBezTo>
                    <a:cubicBezTo>
                      <a:pt x="178" y="1"/>
                      <a:pt x="178" y="1"/>
                      <a:pt x="178" y="1"/>
                    </a:cubicBezTo>
                    <a:cubicBezTo>
                      <a:pt x="177" y="2"/>
                      <a:pt x="177" y="4"/>
                      <a:pt x="177" y="5"/>
                    </a:cubicBezTo>
                    <a:cubicBezTo>
                      <a:pt x="177" y="6"/>
                      <a:pt x="177" y="7"/>
                      <a:pt x="178" y="8"/>
                    </a:cubicBezTo>
                    <a:cubicBezTo>
                      <a:pt x="178" y="8"/>
                      <a:pt x="178" y="9"/>
                      <a:pt x="178" y="9"/>
                    </a:cubicBezTo>
                    <a:cubicBezTo>
                      <a:pt x="179" y="10"/>
                      <a:pt x="179" y="10"/>
                      <a:pt x="178" y="10"/>
                    </a:cubicBezTo>
                    <a:cubicBezTo>
                      <a:pt x="178" y="10"/>
                      <a:pt x="177" y="10"/>
                      <a:pt x="176" y="10"/>
                    </a:cubicBezTo>
                    <a:cubicBezTo>
                      <a:pt x="176" y="10"/>
                      <a:pt x="176" y="11"/>
                      <a:pt x="176" y="11"/>
                    </a:cubicBezTo>
                    <a:cubicBezTo>
                      <a:pt x="176" y="11"/>
                      <a:pt x="176" y="11"/>
                      <a:pt x="176" y="12"/>
                    </a:cubicBezTo>
                    <a:cubicBezTo>
                      <a:pt x="176" y="12"/>
                      <a:pt x="176" y="13"/>
                      <a:pt x="175" y="13"/>
                    </a:cubicBezTo>
                    <a:cubicBezTo>
                      <a:pt x="175" y="13"/>
                      <a:pt x="175" y="13"/>
                      <a:pt x="175" y="13"/>
                    </a:cubicBezTo>
                    <a:cubicBezTo>
                      <a:pt x="174" y="14"/>
                      <a:pt x="174" y="14"/>
                      <a:pt x="173" y="14"/>
                    </a:cubicBezTo>
                    <a:cubicBezTo>
                      <a:pt x="173" y="14"/>
                      <a:pt x="173" y="14"/>
                      <a:pt x="173" y="14"/>
                    </a:cubicBezTo>
                    <a:cubicBezTo>
                      <a:pt x="173" y="13"/>
                      <a:pt x="173" y="13"/>
                      <a:pt x="174" y="13"/>
                    </a:cubicBezTo>
                    <a:cubicBezTo>
                      <a:pt x="174" y="12"/>
                      <a:pt x="173" y="12"/>
                      <a:pt x="173" y="12"/>
                    </a:cubicBezTo>
                    <a:cubicBezTo>
                      <a:pt x="172" y="12"/>
                      <a:pt x="172" y="12"/>
                      <a:pt x="172" y="13"/>
                    </a:cubicBezTo>
                    <a:cubicBezTo>
                      <a:pt x="172" y="13"/>
                      <a:pt x="172" y="14"/>
                      <a:pt x="171" y="14"/>
                    </a:cubicBezTo>
                    <a:cubicBezTo>
                      <a:pt x="171" y="14"/>
                      <a:pt x="170" y="14"/>
                      <a:pt x="170" y="14"/>
                    </a:cubicBezTo>
                    <a:cubicBezTo>
                      <a:pt x="170" y="14"/>
                      <a:pt x="169" y="14"/>
                      <a:pt x="169" y="14"/>
                    </a:cubicBezTo>
                    <a:cubicBezTo>
                      <a:pt x="169" y="15"/>
                      <a:pt x="168" y="15"/>
                      <a:pt x="169" y="16"/>
                    </a:cubicBezTo>
                    <a:cubicBezTo>
                      <a:pt x="169" y="16"/>
                      <a:pt x="169" y="16"/>
                      <a:pt x="169" y="16"/>
                    </a:cubicBezTo>
                    <a:cubicBezTo>
                      <a:pt x="168" y="17"/>
                      <a:pt x="168" y="17"/>
                      <a:pt x="167" y="17"/>
                    </a:cubicBezTo>
                    <a:cubicBezTo>
                      <a:pt x="166" y="18"/>
                      <a:pt x="166" y="18"/>
                      <a:pt x="165" y="19"/>
                    </a:cubicBezTo>
                    <a:cubicBezTo>
                      <a:pt x="165" y="19"/>
                      <a:pt x="164" y="19"/>
                      <a:pt x="164" y="20"/>
                    </a:cubicBezTo>
                    <a:cubicBezTo>
                      <a:pt x="164" y="21"/>
                      <a:pt x="164" y="21"/>
                      <a:pt x="163" y="21"/>
                    </a:cubicBezTo>
                    <a:cubicBezTo>
                      <a:pt x="163" y="21"/>
                      <a:pt x="163" y="22"/>
                      <a:pt x="162" y="23"/>
                    </a:cubicBezTo>
                    <a:cubicBezTo>
                      <a:pt x="162" y="23"/>
                      <a:pt x="162" y="23"/>
                      <a:pt x="162" y="23"/>
                    </a:cubicBezTo>
                    <a:cubicBezTo>
                      <a:pt x="161" y="24"/>
                      <a:pt x="162" y="24"/>
                      <a:pt x="162" y="25"/>
                    </a:cubicBezTo>
                    <a:cubicBezTo>
                      <a:pt x="162" y="25"/>
                      <a:pt x="162" y="26"/>
                      <a:pt x="162" y="26"/>
                    </a:cubicBezTo>
                    <a:cubicBezTo>
                      <a:pt x="163" y="26"/>
                      <a:pt x="163" y="27"/>
                      <a:pt x="164" y="27"/>
                    </a:cubicBezTo>
                    <a:cubicBezTo>
                      <a:pt x="165" y="27"/>
                      <a:pt x="166" y="28"/>
                      <a:pt x="166" y="28"/>
                    </a:cubicBezTo>
                    <a:cubicBezTo>
                      <a:pt x="166" y="28"/>
                      <a:pt x="166" y="29"/>
                      <a:pt x="166" y="29"/>
                    </a:cubicBezTo>
                    <a:cubicBezTo>
                      <a:pt x="166" y="29"/>
                      <a:pt x="166" y="29"/>
                      <a:pt x="166" y="29"/>
                    </a:cubicBezTo>
                    <a:cubicBezTo>
                      <a:pt x="166" y="29"/>
                      <a:pt x="166" y="29"/>
                      <a:pt x="166" y="29"/>
                    </a:cubicBezTo>
                    <a:cubicBezTo>
                      <a:pt x="166" y="28"/>
                      <a:pt x="165" y="28"/>
                      <a:pt x="165" y="28"/>
                    </a:cubicBezTo>
                    <a:cubicBezTo>
                      <a:pt x="165" y="28"/>
                      <a:pt x="164" y="28"/>
                      <a:pt x="164" y="29"/>
                    </a:cubicBezTo>
                    <a:cubicBezTo>
                      <a:pt x="163" y="29"/>
                      <a:pt x="162" y="29"/>
                      <a:pt x="162" y="30"/>
                    </a:cubicBezTo>
                    <a:cubicBezTo>
                      <a:pt x="161" y="30"/>
                      <a:pt x="160" y="31"/>
                      <a:pt x="159" y="31"/>
                    </a:cubicBezTo>
                    <a:cubicBezTo>
                      <a:pt x="158" y="31"/>
                      <a:pt x="158" y="31"/>
                      <a:pt x="158" y="31"/>
                    </a:cubicBezTo>
                    <a:cubicBezTo>
                      <a:pt x="157" y="32"/>
                      <a:pt x="157" y="32"/>
                      <a:pt x="157" y="33"/>
                    </a:cubicBezTo>
                    <a:cubicBezTo>
                      <a:pt x="157" y="34"/>
                      <a:pt x="158" y="34"/>
                      <a:pt x="158" y="34"/>
                    </a:cubicBezTo>
                    <a:cubicBezTo>
                      <a:pt x="158" y="35"/>
                      <a:pt x="158" y="35"/>
                      <a:pt x="159" y="36"/>
                    </a:cubicBezTo>
                    <a:cubicBezTo>
                      <a:pt x="159" y="36"/>
                      <a:pt x="159" y="36"/>
                      <a:pt x="159" y="37"/>
                    </a:cubicBezTo>
                    <a:cubicBezTo>
                      <a:pt x="159" y="37"/>
                      <a:pt x="159" y="37"/>
                      <a:pt x="160" y="37"/>
                    </a:cubicBezTo>
                    <a:cubicBezTo>
                      <a:pt x="160" y="38"/>
                      <a:pt x="161" y="37"/>
                      <a:pt x="162" y="38"/>
                    </a:cubicBezTo>
                    <a:cubicBezTo>
                      <a:pt x="162" y="38"/>
                      <a:pt x="163" y="39"/>
                      <a:pt x="163" y="39"/>
                    </a:cubicBezTo>
                    <a:cubicBezTo>
                      <a:pt x="163" y="39"/>
                      <a:pt x="164" y="39"/>
                      <a:pt x="164" y="39"/>
                    </a:cubicBezTo>
                    <a:cubicBezTo>
                      <a:pt x="164" y="39"/>
                      <a:pt x="164" y="40"/>
                      <a:pt x="165" y="40"/>
                    </a:cubicBezTo>
                    <a:cubicBezTo>
                      <a:pt x="165" y="40"/>
                      <a:pt x="165" y="40"/>
                      <a:pt x="165" y="40"/>
                    </a:cubicBezTo>
                    <a:cubicBezTo>
                      <a:pt x="166" y="41"/>
                      <a:pt x="166" y="42"/>
                      <a:pt x="167" y="43"/>
                    </a:cubicBezTo>
                    <a:cubicBezTo>
                      <a:pt x="167" y="44"/>
                      <a:pt x="167" y="44"/>
                      <a:pt x="166" y="44"/>
                    </a:cubicBezTo>
                    <a:cubicBezTo>
                      <a:pt x="166" y="44"/>
                      <a:pt x="166" y="44"/>
                      <a:pt x="166" y="44"/>
                    </a:cubicBezTo>
                    <a:cubicBezTo>
                      <a:pt x="166" y="45"/>
                      <a:pt x="166" y="45"/>
                      <a:pt x="166" y="45"/>
                    </a:cubicBezTo>
                    <a:cubicBezTo>
                      <a:pt x="166" y="45"/>
                      <a:pt x="165" y="45"/>
                      <a:pt x="165" y="45"/>
                    </a:cubicBezTo>
                    <a:cubicBezTo>
                      <a:pt x="165" y="45"/>
                      <a:pt x="165" y="45"/>
                      <a:pt x="165" y="45"/>
                    </a:cubicBezTo>
                    <a:cubicBezTo>
                      <a:pt x="165" y="45"/>
                      <a:pt x="165" y="45"/>
                      <a:pt x="166" y="45"/>
                    </a:cubicBezTo>
                    <a:cubicBezTo>
                      <a:pt x="166" y="45"/>
                      <a:pt x="166" y="44"/>
                      <a:pt x="166" y="44"/>
                    </a:cubicBezTo>
                    <a:cubicBezTo>
                      <a:pt x="165" y="44"/>
                      <a:pt x="165" y="44"/>
                      <a:pt x="165" y="44"/>
                    </a:cubicBezTo>
                    <a:cubicBezTo>
                      <a:pt x="165" y="43"/>
                      <a:pt x="164" y="42"/>
                      <a:pt x="165" y="41"/>
                    </a:cubicBezTo>
                    <a:cubicBezTo>
                      <a:pt x="165" y="41"/>
                      <a:pt x="165" y="41"/>
                      <a:pt x="165" y="41"/>
                    </a:cubicBezTo>
                    <a:cubicBezTo>
                      <a:pt x="165" y="40"/>
                      <a:pt x="165" y="40"/>
                      <a:pt x="164" y="40"/>
                    </a:cubicBezTo>
                    <a:cubicBezTo>
                      <a:pt x="164" y="40"/>
                      <a:pt x="163" y="40"/>
                      <a:pt x="163" y="40"/>
                    </a:cubicBezTo>
                    <a:cubicBezTo>
                      <a:pt x="162" y="40"/>
                      <a:pt x="161" y="40"/>
                      <a:pt x="161" y="40"/>
                    </a:cubicBezTo>
                    <a:cubicBezTo>
                      <a:pt x="160" y="39"/>
                      <a:pt x="160" y="39"/>
                      <a:pt x="160" y="39"/>
                    </a:cubicBezTo>
                    <a:cubicBezTo>
                      <a:pt x="159" y="38"/>
                      <a:pt x="158" y="38"/>
                      <a:pt x="157" y="38"/>
                    </a:cubicBezTo>
                    <a:cubicBezTo>
                      <a:pt x="157" y="38"/>
                      <a:pt x="156" y="37"/>
                      <a:pt x="155" y="37"/>
                    </a:cubicBezTo>
                    <a:cubicBezTo>
                      <a:pt x="155" y="37"/>
                      <a:pt x="154" y="37"/>
                      <a:pt x="154" y="37"/>
                    </a:cubicBezTo>
                    <a:cubicBezTo>
                      <a:pt x="154" y="38"/>
                      <a:pt x="154" y="38"/>
                      <a:pt x="154" y="39"/>
                    </a:cubicBezTo>
                    <a:cubicBezTo>
                      <a:pt x="154" y="39"/>
                      <a:pt x="154" y="39"/>
                      <a:pt x="154" y="39"/>
                    </a:cubicBezTo>
                    <a:cubicBezTo>
                      <a:pt x="154" y="39"/>
                      <a:pt x="154" y="39"/>
                      <a:pt x="155" y="39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55" y="39"/>
                      <a:pt x="155" y="39"/>
                      <a:pt x="155" y="40"/>
                    </a:cubicBezTo>
                    <a:cubicBezTo>
                      <a:pt x="155" y="40"/>
                      <a:pt x="156" y="40"/>
                      <a:pt x="156" y="40"/>
                    </a:cubicBezTo>
                    <a:cubicBezTo>
                      <a:pt x="156" y="40"/>
                      <a:pt x="156" y="40"/>
                      <a:pt x="156" y="41"/>
                    </a:cubicBezTo>
                    <a:cubicBezTo>
                      <a:pt x="156" y="41"/>
                      <a:pt x="156" y="41"/>
                      <a:pt x="155" y="41"/>
                    </a:cubicBezTo>
                    <a:cubicBezTo>
                      <a:pt x="155" y="41"/>
                      <a:pt x="155" y="41"/>
                      <a:pt x="155" y="41"/>
                    </a:cubicBezTo>
                    <a:cubicBezTo>
                      <a:pt x="154" y="40"/>
                      <a:pt x="154" y="40"/>
                      <a:pt x="154" y="40"/>
                    </a:cubicBezTo>
                    <a:cubicBezTo>
                      <a:pt x="154" y="40"/>
                      <a:pt x="153" y="40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2"/>
                      <a:pt x="154" y="43"/>
                      <a:pt x="155" y="43"/>
                    </a:cubicBezTo>
                    <a:cubicBezTo>
                      <a:pt x="156" y="44"/>
                      <a:pt x="156" y="44"/>
                      <a:pt x="157" y="44"/>
                    </a:cubicBezTo>
                    <a:cubicBezTo>
                      <a:pt x="157" y="44"/>
                      <a:pt x="157" y="44"/>
                      <a:pt x="157" y="44"/>
                    </a:cubicBezTo>
                    <a:cubicBezTo>
                      <a:pt x="157" y="44"/>
                      <a:pt x="158" y="44"/>
                      <a:pt x="158" y="44"/>
                    </a:cubicBezTo>
                    <a:cubicBezTo>
                      <a:pt x="158" y="44"/>
                      <a:pt x="157" y="44"/>
                      <a:pt x="157" y="44"/>
                    </a:cubicBezTo>
                    <a:cubicBezTo>
                      <a:pt x="157" y="44"/>
                      <a:pt x="157" y="44"/>
                      <a:pt x="156" y="44"/>
                    </a:cubicBezTo>
                    <a:cubicBezTo>
                      <a:pt x="155" y="44"/>
                      <a:pt x="155" y="44"/>
                      <a:pt x="154" y="44"/>
                    </a:cubicBezTo>
                    <a:cubicBezTo>
                      <a:pt x="153" y="44"/>
                      <a:pt x="153" y="44"/>
                      <a:pt x="153" y="43"/>
                    </a:cubicBezTo>
                    <a:cubicBezTo>
                      <a:pt x="153" y="43"/>
                      <a:pt x="153" y="43"/>
                      <a:pt x="153" y="43"/>
                    </a:cubicBezTo>
                    <a:cubicBezTo>
                      <a:pt x="152" y="42"/>
                      <a:pt x="152" y="41"/>
                      <a:pt x="152" y="40"/>
                    </a:cubicBezTo>
                    <a:cubicBezTo>
                      <a:pt x="152" y="39"/>
                      <a:pt x="151" y="39"/>
                      <a:pt x="151" y="38"/>
                    </a:cubicBezTo>
                    <a:cubicBezTo>
                      <a:pt x="150" y="38"/>
                      <a:pt x="150" y="38"/>
                      <a:pt x="150" y="37"/>
                    </a:cubicBezTo>
                    <a:cubicBezTo>
                      <a:pt x="150" y="37"/>
                      <a:pt x="150" y="37"/>
                      <a:pt x="150" y="37"/>
                    </a:cubicBezTo>
                    <a:cubicBezTo>
                      <a:pt x="150" y="38"/>
                      <a:pt x="150" y="38"/>
                      <a:pt x="150" y="38"/>
                    </a:cubicBezTo>
                    <a:cubicBezTo>
                      <a:pt x="150" y="38"/>
                      <a:pt x="150" y="39"/>
                      <a:pt x="150" y="40"/>
                    </a:cubicBezTo>
                    <a:cubicBezTo>
                      <a:pt x="150" y="40"/>
                      <a:pt x="150" y="41"/>
                      <a:pt x="150" y="41"/>
                    </a:cubicBezTo>
                    <a:cubicBezTo>
                      <a:pt x="150" y="41"/>
                      <a:pt x="150" y="41"/>
                      <a:pt x="150" y="41"/>
                    </a:cubicBezTo>
                    <a:cubicBezTo>
                      <a:pt x="149" y="42"/>
                      <a:pt x="149" y="42"/>
                      <a:pt x="149" y="43"/>
                    </a:cubicBezTo>
                    <a:cubicBezTo>
                      <a:pt x="150" y="44"/>
                      <a:pt x="149" y="44"/>
                      <a:pt x="150" y="45"/>
                    </a:cubicBezTo>
                    <a:cubicBezTo>
                      <a:pt x="150" y="45"/>
                      <a:pt x="150" y="46"/>
                      <a:pt x="151" y="46"/>
                    </a:cubicBezTo>
                    <a:cubicBezTo>
                      <a:pt x="151" y="46"/>
                      <a:pt x="151" y="46"/>
                      <a:pt x="152" y="47"/>
                    </a:cubicBezTo>
                    <a:cubicBezTo>
                      <a:pt x="152" y="47"/>
                      <a:pt x="152" y="48"/>
                      <a:pt x="153" y="48"/>
                    </a:cubicBezTo>
                    <a:cubicBezTo>
                      <a:pt x="153" y="49"/>
                      <a:pt x="153" y="50"/>
                      <a:pt x="153" y="50"/>
                    </a:cubicBezTo>
                    <a:cubicBezTo>
                      <a:pt x="153" y="52"/>
                      <a:pt x="154" y="53"/>
                      <a:pt x="154" y="54"/>
                    </a:cubicBezTo>
                    <a:cubicBezTo>
                      <a:pt x="154" y="54"/>
                      <a:pt x="155" y="54"/>
                      <a:pt x="155" y="54"/>
                    </a:cubicBezTo>
                    <a:cubicBezTo>
                      <a:pt x="156" y="54"/>
                      <a:pt x="156" y="54"/>
                      <a:pt x="157" y="53"/>
                    </a:cubicBezTo>
                    <a:cubicBezTo>
                      <a:pt x="157" y="53"/>
                      <a:pt x="158" y="53"/>
                      <a:pt x="158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4"/>
                    </a:cubicBezTo>
                    <a:cubicBezTo>
                      <a:pt x="158" y="54"/>
                      <a:pt x="157" y="55"/>
                      <a:pt x="157" y="55"/>
                    </a:cubicBezTo>
                    <a:cubicBezTo>
                      <a:pt x="156" y="56"/>
                      <a:pt x="156" y="56"/>
                      <a:pt x="156" y="57"/>
                    </a:cubicBezTo>
                    <a:cubicBezTo>
                      <a:pt x="157" y="57"/>
                      <a:pt x="157" y="58"/>
                      <a:pt x="157" y="58"/>
                    </a:cubicBezTo>
                    <a:cubicBezTo>
                      <a:pt x="157" y="58"/>
                      <a:pt x="158" y="59"/>
                      <a:pt x="157" y="60"/>
                    </a:cubicBezTo>
                    <a:cubicBezTo>
                      <a:pt x="157" y="60"/>
                      <a:pt x="157" y="61"/>
                      <a:pt x="157" y="62"/>
                    </a:cubicBezTo>
                    <a:cubicBezTo>
                      <a:pt x="157" y="62"/>
                      <a:pt x="157" y="63"/>
                      <a:pt x="157" y="63"/>
                    </a:cubicBezTo>
                    <a:cubicBezTo>
                      <a:pt x="156" y="64"/>
                      <a:pt x="156" y="65"/>
                      <a:pt x="155" y="66"/>
                    </a:cubicBezTo>
                    <a:cubicBezTo>
                      <a:pt x="155" y="66"/>
                      <a:pt x="155" y="66"/>
                      <a:pt x="155" y="66"/>
                    </a:cubicBezTo>
                    <a:cubicBezTo>
                      <a:pt x="154" y="66"/>
                      <a:pt x="153" y="66"/>
                      <a:pt x="152" y="66"/>
                    </a:cubicBezTo>
                    <a:cubicBezTo>
                      <a:pt x="152" y="66"/>
                      <a:pt x="152" y="65"/>
                      <a:pt x="152" y="65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1" y="65"/>
                      <a:pt x="151" y="65"/>
                      <a:pt x="152" y="64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3" y="65"/>
                      <a:pt x="154" y="65"/>
                      <a:pt x="154" y="64"/>
                    </a:cubicBezTo>
                    <a:cubicBezTo>
                      <a:pt x="155" y="63"/>
                      <a:pt x="155" y="61"/>
                      <a:pt x="155" y="60"/>
                    </a:cubicBezTo>
                    <a:cubicBezTo>
                      <a:pt x="155" y="59"/>
                      <a:pt x="155" y="59"/>
                      <a:pt x="155" y="59"/>
                    </a:cubicBezTo>
                    <a:cubicBezTo>
                      <a:pt x="155" y="58"/>
                      <a:pt x="155" y="58"/>
                      <a:pt x="155" y="57"/>
                    </a:cubicBezTo>
                    <a:cubicBezTo>
                      <a:pt x="155" y="57"/>
                      <a:pt x="155" y="56"/>
                      <a:pt x="154" y="56"/>
                    </a:cubicBezTo>
                    <a:cubicBezTo>
                      <a:pt x="154" y="56"/>
                      <a:pt x="154" y="55"/>
                      <a:pt x="153" y="55"/>
                    </a:cubicBezTo>
                    <a:cubicBezTo>
                      <a:pt x="153" y="55"/>
                      <a:pt x="152" y="54"/>
                      <a:pt x="152" y="54"/>
                    </a:cubicBezTo>
                    <a:cubicBezTo>
                      <a:pt x="152" y="52"/>
                      <a:pt x="151" y="50"/>
                      <a:pt x="150" y="48"/>
                    </a:cubicBezTo>
                    <a:cubicBezTo>
                      <a:pt x="150" y="47"/>
                      <a:pt x="149" y="46"/>
                      <a:pt x="148" y="45"/>
                    </a:cubicBezTo>
                    <a:cubicBezTo>
                      <a:pt x="148" y="45"/>
                      <a:pt x="148" y="45"/>
                      <a:pt x="148" y="44"/>
                    </a:cubicBezTo>
                    <a:cubicBezTo>
                      <a:pt x="148" y="42"/>
                      <a:pt x="147" y="41"/>
                      <a:pt x="147" y="39"/>
                    </a:cubicBezTo>
                    <a:cubicBezTo>
                      <a:pt x="147" y="39"/>
                      <a:pt x="147" y="38"/>
                      <a:pt x="146" y="38"/>
                    </a:cubicBezTo>
                    <a:cubicBezTo>
                      <a:pt x="145" y="38"/>
                      <a:pt x="144" y="37"/>
                      <a:pt x="142" y="38"/>
                    </a:cubicBezTo>
                    <a:cubicBezTo>
                      <a:pt x="142" y="38"/>
                      <a:pt x="142" y="38"/>
                      <a:pt x="141" y="38"/>
                    </a:cubicBezTo>
                    <a:cubicBezTo>
                      <a:pt x="141" y="38"/>
                      <a:pt x="141" y="38"/>
                      <a:pt x="141" y="38"/>
                    </a:cubicBezTo>
                    <a:cubicBezTo>
                      <a:pt x="141" y="39"/>
                      <a:pt x="141" y="39"/>
                      <a:pt x="141" y="40"/>
                    </a:cubicBezTo>
                    <a:cubicBezTo>
                      <a:pt x="141" y="41"/>
                      <a:pt x="141" y="42"/>
                      <a:pt x="141" y="44"/>
                    </a:cubicBezTo>
                    <a:cubicBezTo>
                      <a:pt x="141" y="44"/>
                      <a:pt x="141" y="45"/>
                      <a:pt x="141" y="45"/>
                    </a:cubicBezTo>
                    <a:cubicBezTo>
                      <a:pt x="140" y="46"/>
                      <a:pt x="140" y="47"/>
                      <a:pt x="140" y="48"/>
                    </a:cubicBezTo>
                    <a:cubicBezTo>
                      <a:pt x="140" y="48"/>
                      <a:pt x="140" y="49"/>
                      <a:pt x="140" y="49"/>
                    </a:cubicBezTo>
                    <a:cubicBezTo>
                      <a:pt x="141" y="49"/>
                      <a:pt x="141" y="50"/>
                      <a:pt x="141" y="50"/>
                    </a:cubicBezTo>
                    <a:cubicBezTo>
                      <a:pt x="141" y="51"/>
                      <a:pt x="142" y="51"/>
                      <a:pt x="142" y="52"/>
                    </a:cubicBezTo>
                    <a:cubicBezTo>
                      <a:pt x="142" y="52"/>
                      <a:pt x="142" y="53"/>
                      <a:pt x="142" y="53"/>
                    </a:cubicBezTo>
                    <a:cubicBezTo>
                      <a:pt x="142" y="53"/>
                      <a:pt x="142" y="54"/>
                      <a:pt x="143" y="55"/>
                    </a:cubicBezTo>
                    <a:cubicBezTo>
                      <a:pt x="143" y="55"/>
                      <a:pt x="143" y="55"/>
                      <a:pt x="143" y="55"/>
                    </a:cubicBezTo>
                    <a:cubicBezTo>
                      <a:pt x="144" y="54"/>
                      <a:pt x="144" y="54"/>
                      <a:pt x="144" y="55"/>
                    </a:cubicBezTo>
                    <a:cubicBezTo>
                      <a:pt x="145" y="55"/>
                      <a:pt x="146" y="56"/>
                      <a:pt x="147" y="56"/>
                    </a:cubicBezTo>
                    <a:cubicBezTo>
                      <a:pt x="147" y="56"/>
                      <a:pt x="147" y="57"/>
                      <a:pt x="147" y="57"/>
                    </a:cubicBezTo>
                    <a:cubicBezTo>
                      <a:pt x="147" y="57"/>
                      <a:pt x="147" y="58"/>
                      <a:pt x="147" y="58"/>
                    </a:cubicBezTo>
                    <a:cubicBezTo>
                      <a:pt x="147" y="58"/>
                      <a:pt x="146" y="58"/>
                      <a:pt x="146" y="58"/>
                    </a:cubicBezTo>
                    <a:cubicBezTo>
                      <a:pt x="146" y="58"/>
                      <a:pt x="145" y="58"/>
                      <a:pt x="145" y="57"/>
                    </a:cubicBezTo>
                    <a:cubicBezTo>
                      <a:pt x="144" y="57"/>
                      <a:pt x="144" y="57"/>
                      <a:pt x="144" y="57"/>
                    </a:cubicBezTo>
                    <a:cubicBezTo>
                      <a:pt x="143" y="56"/>
                      <a:pt x="142" y="56"/>
                      <a:pt x="142" y="56"/>
                    </a:cubicBezTo>
                    <a:cubicBezTo>
                      <a:pt x="141" y="56"/>
                      <a:pt x="141" y="56"/>
                      <a:pt x="140" y="55"/>
                    </a:cubicBezTo>
                    <a:cubicBezTo>
                      <a:pt x="139" y="55"/>
                      <a:pt x="139" y="55"/>
                      <a:pt x="139" y="54"/>
                    </a:cubicBezTo>
                    <a:cubicBezTo>
                      <a:pt x="137" y="54"/>
                      <a:pt x="136" y="54"/>
                      <a:pt x="135" y="54"/>
                    </a:cubicBezTo>
                    <a:cubicBezTo>
                      <a:pt x="135" y="54"/>
                      <a:pt x="135" y="54"/>
                      <a:pt x="134" y="54"/>
                    </a:cubicBezTo>
                    <a:cubicBezTo>
                      <a:pt x="133" y="54"/>
                      <a:pt x="132" y="54"/>
                      <a:pt x="130" y="53"/>
                    </a:cubicBezTo>
                    <a:cubicBezTo>
                      <a:pt x="130" y="52"/>
                      <a:pt x="129" y="52"/>
                      <a:pt x="129" y="51"/>
                    </a:cubicBezTo>
                    <a:cubicBezTo>
                      <a:pt x="128" y="51"/>
                      <a:pt x="128" y="51"/>
                      <a:pt x="128" y="52"/>
                    </a:cubicBezTo>
                    <a:cubicBezTo>
                      <a:pt x="128" y="52"/>
                      <a:pt x="128" y="52"/>
                      <a:pt x="128" y="52"/>
                    </a:cubicBezTo>
                    <a:cubicBezTo>
                      <a:pt x="128" y="53"/>
                      <a:pt x="128" y="53"/>
                      <a:pt x="128" y="54"/>
                    </a:cubicBezTo>
                    <a:cubicBezTo>
                      <a:pt x="129" y="54"/>
                      <a:pt x="130" y="54"/>
                      <a:pt x="131" y="55"/>
                    </a:cubicBezTo>
                    <a:cubicBezTo>
                      <a:pt x="131" y="55"/>
                      <a:pt x="131" y="55"/>
                      <a:pt x="131" y="55"/>
                    </a:cubicBezTo>
                    <a:cubicBezTo>
                      <a:pt x="131" y="55"/>
                      <a:pt x="132" y="55"/>
                      <a:pt x="132" y="56"/>
                    </a:cubicBezTo>
                    <a:cubicBezTo>
                      <a:pt x="132" y="56"/>
                      <a:pt x="133" y="57"/>
                      <a:pt x="133" y="57"/>
                    </a:cubicBezTo>
                    <a:cubicBezTo>
                      <a:pt x="133" y="58"/>
                      <a:pt x="133" y="58"/>
                      <a:pt x="133" y="58"/>
                    </a:cubicBezTo>
                    <a:cubicBezTo>
                      <a:pt x="133" y="59"/>
                      <a:pt x="132" y="59"/>
                      <a:pt x="132" y="60"/>
                    </a:cubicBezTo>
                    <a:cubicBezTo>
                      <a:pt x="132" y="60"/>
                      <a:pt x="132" y="60"/>
                      <a:pt x="132" y="60"/>
                    </a:cubicBezTo>
                    <a:cubicBezTo>
                      <a:pt x="132" y="60"/>
                      <a:pt x="131" y="60"/>
                      <a:pt x="131" y="60"/>
                    </a:cubicBezTo>
                    <a:cubicBezTo>
                      <a:pt x="131" y="59"/>
                      <a:pt x="131" y="59"/>
                      <a:pt x="131" y="59"/>
                    </a:cubicBezTo>
                    <a:cubicBezTo>
                      <a:pt x="131" y="58"/>
                      <a:pt x="130" y="58"/>
                      <a:pt x="130" y="58"/>
                    </a:cubicBezTo>
                    <a:cubicBezTo>
                      <a:pt x="129" y="58"/>
                      <a:pt x="129" y="59"/>
                      <a:pt x="128" y="59"/>
                    </a:cubicBezTo>
                    <a:cubicBezTo>
                      <a:pt x="128" y="59"/>
                      <a:pt x="128" y="59"/>
                      <a:pt x="128" y="59"/>
                    </a:cubicBezTo>
                    <a:cubicBezTo>
                      <a:pt x="128" y="60"/>
                      <a:pt x="127" y="60"/>
                      <a:pt x="127" y="60"/>
                    </a:cubicBezTo>
                    <a:cubicBezTo>
                      <a:pt x="126" y="60"/>
                      <a:pt x="125" y="60"/>
                      <a:pt x="125" y="60"/>
                    </a:cubicBezTo>
                    <a:cubicBezTo>
                      <a:pt x="125" y="61"/>
                      <a:pt x="124" y="61"/>
                      <a:pt x="123" y="61"/>
                    </a:cubicBezTo>
                    <a:cubicBezTo>
                      <a:pt x="123" y="61"/>
                      <a:pt x="123" y="61"/>
                      <a:pt x="123" y="61"/>
                    </a:cubicBezTo>
                    <a:cubicBezTo>
                      <a:pt x="123" y="61"/>
                      <a:pt x="123" y="61"/>
                      <a:pt x="123" y="61"/>
                    </a:cubicBezTo>
                    <a:cubicBezTo>
                      <a:pt x="123" y="60"/>
                      <a:pt x="123" y="60"/>
                      <a:pt x="122" y="59"/>
                    </a:cubicBezTo>
                    <a:cubicBezTo>
                      <a:pt x="122" y="59"/>
                      <a:pt x="121" y="59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0" y="60"/>
                      <a:pt x="120" y="61"/>
                      <a:pt x="120" y="61"/>
                    </a:cubicBezTo>
                    <a:cubicBezTo>
                      <a:pt x="119" y="61"/>
                      <a:pt x="119" y="61"/>
                      <a:pt x="118" y="61"/>
                    </a:cubicBezTo>
                    <a:cubicBezTo>
                      <a:pt x="118" y="61"/>
                      <a:pt x="117" y="62"/>
                      <a:pt x="117" y="62"/>
                    </a:cubicBezTo>
                    <a:cubicBezTo>
                      <a:pt x="116" y="63"/>
                      <a:pt x="115" y="64"/>
                      <a:pt x="114" y="65"/>
                    </a:cubicBezTo>
                    <a:cubicBezTo>
                      <a:pt x="114" y="65"/>
                      <a:pt x="114" y="65"/>
                      <a:pt x="113" y="66"/>
                    </a:cubicBezTo>
                    <a:cubicBezTo>
                      <a:pt x="113" y="66"/>
                      <a:pt x="113" y="67"/>
                      <a:pt x="113" y="67"/>
                    </a:cubicBezTo>
                    <a:cubicBezTo>
                      <a:pt x="113" y="67"/>
                      <a:pt x="113" y="67"/>
                      <a:pt x="113" y="67"/>
                    </a:cubicBezTo>
                    <a:cubicBezTo>
                      <a:pt x="112" y="68"/>
                      <a:pt x="111" y="68"/>
                      <a:pt x="111" y="68"/>
                    </a:cubicBezTo>
                    <a:cubicBezTo>
                      <a:pt x="110" y="67"/>
                      <a:pt x="110" y="67"/>
                      <a:pt x="109" y="66"/>
                    </a:cubicBezTo>
                    <a:cubicBezTo>
                      <a:pt x="109" y="66"/>
                      <a:pt x="109" y="66"/>
                      <a:pt x="110" y="65"/>
                    </a:cubicBezTo>
                    <a:cubicBezTo>
                      <a:pt x="110" y="65"/>
                      <a:pt x="110" y="65"/>
                      <a:pt x="111" y="65"/>
                    </a:cubicBezTo>
                    <a:cubicBezTo>
                      <a:pt x="111" y="64"/>
                      <a:pt x="111" y="64"/>
                      <a:pt x="111" y="64"/>
                    </a:cubicBezTo>
                    <a:cubicBezTo>
                      <a:pt x="111" y="63"/>
                      <a:pt x="110" y="63"/>
                      <a:pt x="110" y="63"/>
                    </a:cubicBezTo>
                    <a:cubicBezTo>
                      <a:pt x="109" y="62"/>
                      <a:pt x="109" y="61"/>
                      <a:pt x="108" y="62"/>
                    </a:cubicBezTo>
                    <a:cubicBezTo>
                      <a:pt x="107" y="62"/>
                      <a:pt x="106" y="62"/>
                      <a:pt x="106" y="62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5" y="62"/>
                      <a:pt x="105" y="62"/>
                      <a:pt x="106" y="62"/>
                    </a:cubicBezTo>
                    <a:cubicBezTo>
                      <a:pt x="107" y="63"/>
                      <a:pt x="107" y="64"/>
                      <a:pt x="107" y="66"/>
                    </a:cubicBezTo>
                    <a:cubicBezTo>
                      <a:pt x="107" y="66"/>
                      <a:pt x="107" y="66"/>
                      <a:pt x="107" y="67"/>
                    </a:cubicBezTo>
                    <a:cubicBezTo>
                      <a:pt x="107" y="67"/>
                      <a:pt x="107" y="67"/>
                      <a:pt x="107" y="68"/>
                    </a:cubicBezTo>
                    <a:cubicBezTo>
                      <a:pt x="108" y="68"/>
                      <a:pt x="108" y="68"/>
                      <a:pt x="108" y="69"/>
                    </a:cubicBezTo>
                    <a:cubicBezTo>
                      <a:pt x="108" y="69"/>
                      <a:pt x="108" y="70"/>
                      <a:pt x="108" y="70"/>
                    </a:cubicBezTo>
                    <a:cubicBezTo>
                      <a:pt x="108" y="70"/>
                      <a:pt x="108" y="71"/>
                      <a:pt x="107" y="70"/>
                    </a:cubicBezTo>
                    <a:cubicBezTo>
                      <a:pt x="107" y="70"/>
                      <a:pt x="106" y="70"/>
                      <a:pt x="106" y="70"/>
                    </a:cubicBezTo>
                    <a:cubicBezTo>
                      <a:pt x="105" y="70"/>
                      <a:pt x="105" y="70"/>
                      <a:pt x="104" y="71"/>
                    </a:cubicBezTo>
                    <a:cubicBezTo>
                      <a:pt x="104" y="71"/>
                      <a:pt x="104" y="71"/>
                      <a:pt x="103" y="72"/>
                    </a:cubicBezTo>
                    <a:cubicBezTo>
                      <a:pt x="103" y="72"/>
                      <a:pt x="102" y="72"/>
                      <a:pt x="102" y="73"/>
                    </a:cubicBezTo>
                    <a:cubicBezTo>
                      <a:pt x="101" y="74"/>
                      <a:pt x="101" y="74"/>
                      <a:pt x="102" y="76"/>
                    </a:cubicBezTo>
                    <a:cubicBezTo>
                      <a:pt x="102" y="76"/>
                      <a:pt x="102" y="76"/>
                      <a:pt x="102" y="76"/>
                    </a:cubicBezTo>
                    <a:cubicBezTo>
                      <a:pt x="103" y="76"/>
                      <a:pt x="102" y="77"/>
                      <a:pt x="102" y="77"/>
                    </a:cubicBezTo>
                    <a:cubicBezTo>
                      <a:pt x="102" y="77"/>
                      <a:pt x="102" y="77"/>
                      <a:pt x="101" y="77"/>
                    </a:cubicBezTo>
                    <a:cubicBezTo>
                      <a:pt x="100" y="77"/>
                      <a:pt x="99" y="76"/>
                      <a:pt x="98" y="76"/>
                    </a:cubicBezTo>
                    <a:cubicBezTo>
                      <a:pt x="98" y="75"/>
                      <a:pt x="97" y="75"/>
                      <a:pt x="97" y="75"/>
                    </a:cubicBezTo>
                    <a:cubicBezTo>
                      <a:pt x="97" y="75"/>
                      <a:pt x="97" y="75"/>
                      <a:pt x="97" y="76"/>
                    </a:cubicBezTo>
                    <a:cubicBezTo>
                      <a:pt x="96" y="76"/>
                      <a:pt x="96" y="76"/>
                      <a:pt x="96" y="77"/>
                    </a:cubicBezTo>
                    <a:cubicBezTo>
                      <a:pt x="96" y="77"/>
                      <a:pt x="96" y="77"/>
                      <a:pt x="96" y="78"/>
                    </a:cubicBezTo>
                    <a:cubicBezTo>
                      <a:pt x="97" y="78"/>
                      <a:pt x="97" y="79"/>
                      <a:pt x="98" y="79"/>
                    </a:cubicBezTo>
                    <a:cubicBezTo>
                      <a:pt x="98" y="79"/>
                      <a:pt x="99" y="79"/>
                      <a:pt x="99" y="79"/>
                    </a:cubicBezTo>
                    <a:cubicBezTo>
                      <a:pt x="99" y="79"/>
                      <a:pt x="99" y="79"/>
                      <a:pt x="99" y="79"/>
                    </a:cubicBezTo>
                    <a:cubicBezTo>
                      <a:pt x="99" y="80"/>
                      <a:pt x="99" y="80"/>
                      <a:pt x="98" y="80"/>
                    </a:cubicBezTo>
                    <a:cubicBezTo>
                      <a:pt x="97" y="80"/>
                      <a:pt x="97" y="80"/>
                      <a:pt x="96" y="79"/>
                    </a:cubicBezTo>
                    <a:cubicBezTo>
                      <a:pt x="96" y="79"/>
                      <a:pt x="95" y="79"/>
                      <a:pt x="95" y="79"/>
                    </a:cubicBezTo>
                    <a:cubicBezTo>
                      <a:pt x="94" y="78"/>
                      <a:pt x="94" y="78"/>
                      <a:pt x="94" y="78"/>
                    </a:cubicBezTo>
                    <a:cubicBezTo>
                      <a:pt x="94" y="77"/>
                      <a:pt x="94" y="76"/>
                      <a:pt x="93" y="76"/>
                    </a:cubicBezTo>
                    <a:cubicBezTo>
                      <a:pt x="93" y="75"/>
                      <a:pt x="93" y="75"/>
                      <a:pt x="93" y="74"/>
                    </a:cubicBezTo>
                    <a:cubicBezTo>
                      <a:pt x="93" y="73"/>
                      <a:pt x="93" y="73"/>
                      <a:pt x="92" y="72"/>
                    </a:cubicBezTo>
                    <a:cubicBezTo>
                      <a:pt x="91" y="72"/>
                      <a:pt x="91" y="72"/>
                      <a:pt x="90" y="71"/>
                    </a:cubicBezTo>
                    <a:cubicBezTo>
                      <a:pt x="90" y="71"/>
                      <a:pt x="89" y="71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90" y="70"/>
                      <a:pt x="91" y="70"/>
                      <a:pt x="91" y="71"/>
                    </a:cubicBezTo>
                    <a:cubicBezTo>
                      <a:pt x="93" y="71"/>
                      <a:pt x="95" y="72"/>
                      <a:pt x="97" y="72"/>
                    </a:cubicBezTo>
                    <a:cubicBezTo>
                      <a:pt x="98" y="72"/>
                      <a:pt x="100" y="72"/>
                      <a:pt x="101" y="72"/>
                    </a:cubicBezTo>
                    <a:cubicBezTo>
                      <a:pt x="101" y="72"/>
                      <a:pt x="101" y="71"/>
                      <a:pt x="102" y="71"/>
                    </a:cubicBezTo>
                    <a:cubicBezTo>
                      <a:pt x="102" y="70"/>
                      <a:pt x="103" y="69"/>
                      <a:pt x="103" y="68"/>
                    </a:cubicBezTo>
                    <a:cubicBezTo>
                      <a:pt x="103" y="68"/>
                      <a:pt x="103" y="67"/>
                      <a:pt x="103" y="67"/>
                    </a:cubicBezTo>
                    <a:cubicBezTo>
                      <a:pt x="102" y="66"/>
                      <a:pt x="102" y="66"/>
                      <a:pt x="101" y="65"/>
                    </a:cubicBezTo>
                    <a:cubicBezTo>
                      <a:pt x="101" y="65"/>
                      <a:pt x="100" y="65"/>
                      <a:pt x="100" y="64"/>
                    </a:cubicBezTo>
                    <a:cubicBezTo>
                      <a:pt x="100" y="64"/>
                      <a:pt x="99" y="64"/>
                      <a:pt x="99" y="64"/>
                    </a:cubicBezTo>
                    <a:cubicBezTo>
                      <a:pt x="98" y="64"/>
                      <a:pt x="97" y="63"/>
                      <a:pt x="97" y="63"/>
                    </a:cubicBezTo>
                    <a:cubicBezTo>
                      <a:pt x="96" y="62"/>
                      <a:pt x="95" y="62"/>
                      <a:pt x="95" y="61"/>
                    </a:cubicBezTo>
                    <a:cubicBezTo>
                      <a:pt x="92" y="60"/>
                      <a:pt x="92" y="60"/>
                      <a:pt x="90" y="60"/>
                    </a:cubicBezTo>
                    <a:cubicBezTo>
                      <a:pt x="89" y="60"/>
                      <a:pt x="89" y="60"/>
                      <a:pt x="89" y="60"/>
                    </a:cubicBezTo>
                    <a:cubicBezTo>
                      <a:pt x="88" y="60"/>
                      <a:pt x="88" y="60"/>
                      <a:pt x="87" y="60"/>
                    </a:cubicBezTo>
                    <a:cubicBezTo>
                      <a:pt x="87" y="60"/>
                      <a:pt x="87" y="60"/>
                      <a:pt x="87" y="59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7" y="59"/>
                      <a:pt x="87" y="58"/>
                      <a:pt x="86" y="58"/>
                    </a:cubicBezTo>
                    <a:cubicBezTo>
                      <a:pt x="86" y="58"/>
                      <a:pt x="86" y="58"/>
                      <a:pt x="85" y="58"/>
                    </a:cubicBezTo>
                    <a:cubicBezTo>
                      <a:pt x="85" y="59"/>
                      <a:pt x="85" y="59"/>
                      <a:pt x="84" y="59"/>
                    </a:cubicBezTo>
                    <a:cubicBezTo>
                      <a:pt x="84" y="59"/>
                      <a:pt x="83" y="59"/>
                      <a:pt x="83" y="59"/>
                    </a:cubicBezTo>
                    <a:cubicBezTo>
                      <a:pt x="82" y="59"/>
                      <a:pt x="82" y="59"/>
                      <a:pt x="82" y="58"/>
                    </a:cubicBezTo>
                    <a:cubicBezTo>
                      <a:pt x="82" y="58"/>
                      <a:pt x="82" y="58"/>
                      <a:pt x="82" y="58"/>
                    </a:cubicBezTo>
                    <a:cubicBezTo>
                      <a:pt x="82" y="58"/>
                      <a:pt x="82" y="58"/>
                      <a:pt x="82" y="58"/>
                    </a:cubicBezTo>
                    <a:cubicBezTo>
                      <a:pt x="82" y="58"/>
                      <a:pt x="83" y="58"/>
                      <a:pt x="83" y="57"/>
                    </a:cubicBezTo>
                    <a:cubicBezTo>
                      <a:pt x="83" y="57"/>
                      <a:pt x="84" y="57"/>
                      <a:pt x="84" y="57"/>
                    </a:cubicBezTo>
                    <a:cubicBezTo>
                      <a:pt x="84" y="56"/>
                      <a:pt x="84" y="56"/>
                      <a:pt x="84" y="56"/>
                    </a:cubicBezTo>
                    <a:cubicBezTo>
                      <a:pt x="83" y="55"/>
                      <a:pt x="82" y="55"/>
                      <a:pt x="81" y="55"/>
                    </a:cubicBezTo>
                    <a:cubicBezTo>
                      <a:pt x="80" y="55"/>
                      <a:pt x="80" y="55"/>
                      <a:pt x="80" y="55"/>
                    </a:cubicBezTo>
                    <a:cubicBezTo>
                      <a:pt x="80" y="55"/>
                      <a:pt x="80" y="55"/>
                      <a:pt x="80" y="55"/>
                    </a:cubicBezTo>
                    <a:cubicBezTo>
                      <a:pt x="79" y="55"/>
                      <a:pt x="79" y="56"/>
                      <a:pt x="79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9" y="55"/>
                      <a:pt x="79" y="55"/>
                      <a:pt x="79" y="54"/>
                    </a:cubicBezTo>
                    <a:cubicBezTo>
                      <a:pt x="79" y="54"/>
                      <a:pt x="79" y="54"/>
                      <a:pt x="78" y="54"/>
                    </a:cubicBezTo>
                    <a:cubicBezTo>
                      <a:pt x="78" y="53"/>
                      <a:pt x="78" y="54"/>
                      <a:pt x="78" y="54"/>
                    </a:cubicBezTo>
                    <a:cubicBezTo>
                      <a:pt x="77" y="54"/>
                      <a:pt x="77" y="54"/>
                      <a:pt x="77" y="55"/>
                    </a:cubicBezTo>
                    <a:cubicBezTo>
                      <a:pt x="77" y="55"/>
                      <a:pt x="77" y="55"/>
                      <a:pt x="77" y="55"/>
                    </a:cubicBezTo>
                    <a:cubicBezTo>
                      <a:pt x="77" y="55"/>
                      <a:pt x="77" y="56"/>
                      <a:pt x="76" y="56"/>
                    </a:cubicBezTo>
                    <a:cubicBezTo>
                      <a:pt x="76" y="56"/>
                      <a:pt x="76" y="55"/>
                      <a:pt x="76" y="55"/>
                    </a:cubicBezTo>
                    <a:cubicBezTo>
                      <a:pt x="76" y="55"/>
                      <a:pt x="76" y="55"/>
                      <a:pt x="76" y="55"/>
                    </a:cubicBezTo>
                    <a:cubicBezTo>
                      <a:pt x="75" y="55"/>
                      <a:pt x="75" y="54"/>
                      <a:pt x="75" y="54"/>
                    </a:cubicBezTo>
                    <a:cubicBezTo>
                      <a:pt x="75" y="54"/>
                      <a:pt x="75" y="53"/>
                      <a:pt x="74" y="54"/>
                    </a:cubicBezTo>
                    <a:cubicBezTo>
                      <a:pt x="74" y="54"/>
                      <a:pt x="73" y="54"/>
                      <a:pt x="73" y="55"/>
                    </a:cubicBezTo>
                    <a:cubicBezTo>
                      <a:pt x="72" y="55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0" y="56"/>
                      <a:pt x="70" y="56"/>
                    </a:cubicBezTo>
                    <a:cubicBezTo>
                      <a:pt x="69" y="56"/>
                      <a:pt x="69" y="56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69" y="57"/>
                      <a:pt x="68" y="58"/>
                      <a:pt x="67" y="58"/>
                    </a:cubicBezTo>
                    <a:cubicBezTo>
                      <a:pt x="67" y="58"/>
                      <a:pt x="67" y="58"/>
                      <a:pt x="67" y="58"/>
                    </a:cubicBezTo>
                    <a:cubicBezTo>
                      <a:pt x="67" y="59"/>
                      <a:pt x="67" y="59"/>
                      <a:pt x="67" y="59"/>
                    </a:cubicBezTo>
                    <a:cubicBezTo>
                      <a:pt x="67" y="59"/>
                      <a:pt x="67" y="59"/>
                      <a:pt x="66" y="59"/>
                    </a:cubicBezTo>
                    <a:cubicBezTo>
                      <a:pt x="66" y="59"/>
                      <a:pt x="66" y="59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59"/>
                      <a:pt x="65" y="59"/>
                      <a:pt x="65" y="59"/>
                    </a:cubicBezTo>
                    <a:cubicBezTo>
                      <a:pt x="65" y="59"/>
                      <a:pt x="65" y="58"/>
                      <a:pt x="65" y="58"/>
                    </a:cubicBezTo>
                    <a:cubicBezTo>
                      <a:pt x="65" y="58"/>
                      <a:pt x="64" y="59"/>
                      <a:pt x="64" y="59"/>
                    </a:cubicBezTo>
                    <a:cubicBezTo>
                      <a:pt x="64" y="59"/>
                      <a:pt x="65" y="59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4" y="60"/>
                      <a:pt x="63" y="60"/>
                      <a:pt x="63" y="60"/>
                    </a:cubicBezTo>
                    <a:cubicBezTo>
                      <a:pt x="63" y="60"/>
                      <a:pt x="63" y="60"/>
                      <a:pt x="63" y="60"/>
                    </a:cubicBezTo>
                    <a:cubicBezTo>
                      <a:pt x="63" y="60"/>
                      <a:pt x="63" y="61"/>
                      <a:pt x="63" y="61"/>
                    </a:cubicBezTo>
                    <a:cubicBezTo>
                      <a:pt x="63" y="61"/>
                      <a:pt x="63" y="61"/>
                      <a:pt x="63" y="60"/>
                    </a:cubicBezTo>
                    <a:cubicBezTo>
                      <a:pt x="63" y="61"/>
                      <a:pt x="63" y="60"/>
                      <a:pt x="62" y="61"/>
                    </a:cubicBezTo>
                    <a:cubicBezTo>
                      <a:pt x="62" y="61"/>
                      <a:pt x="62" y="61"/>
                      <a:pt x="62" y="61"/>
                    </a:cubicBezTo>
                    <a:cubicBezTo>
                      <a:pt x="61" y="62"/>
                      <a:pt x="61" y="62"/>
                      <a:pt x="62" y="63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2" y="64"/>
                      <a:pt x="62" y="64"/>
                      <a:pt x="61" y="64"/>
                    </a:cubicBezTo>
                    <a:cubicBezTo>
                      <a:pt x="61" y="64"/>
                      <a:pt x="60" y="64"/>
                      <a:pt x="60" y="64"/>
                    </a:cubicBezTo>
                    <a:cubicBezTo>
                      <a:pt x="60" y="64"/>
                      <a:pt x="59" y="63"/>
                      <a:pt x="60" y="63"/>
                    </a:cubicBezTo>
                    <a:cubicBezTo>
                      <a:pt x="60" y="63"/>
                      <a:pt x="60" y="62"/>
                      <a:pt x="60" y="62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59" y="62"/>
                      <a:pt x="58" y="63"/>
                      <a:pt x="58" y="64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8" y="65"/>
                      <a:pt x="58" y="65"/>
                      <a:pt x="58" y="66"/>
                    </a:cubicBezTo>
                    <a:cubicBezTo>
                      <a:pt x="58" y="66"/>
                      <a:pt x="58" y="66"/>
                      <a:pt x="59" y="66"/>
                    </a:cubicBezTo>
                    <a:cubicBezTo>
                      <a:pt x="59" y="65"/>
                      <a:pt x="60" y="65"/>
                      <a:pt x="60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1" y="66"/>
                      <a:pt x="61" y="66"/>
                      <a:pt x="60" y="66"/>
                    </a:cubicBezTo>
                    <a:cubicBezTo>
                      <a:pt x="60" y="66"/>
                      <a:pt x="60" y="66"/>
                      <a:pt x="60" y="66"/>
                    </a:cubicBezTo>
                    <a:cubicBezTo>
                      <a:pt x="59" y="66"/>
                      <a:pt x="59" y="66"/>
                      <a:pt x="60" y="67"/>
                    </a:cubicBezTo>
                    <a:cubicBezTo>
                      <a:pt x="59" y="67"/>
                      <a:pt x="59" y="67"/>
                      <a:pt x="59" y="67"/>
                    </a:cubicBezTo>
                    <a:cubicBezTo>
                      <a:pt x="59" y="68"/>
                      <a:pt x="59" y="68"/>
                      <a:pt x="59" y="68"/>
                    </a:cubicBezTo>
                    <a:cubicBezTo>
                      <a:pt x="59" y="68"/>
                      <a:pt x="59" y="69"/>
                      <a:pt x="59" y="69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7" y="72"/>
                      <a:pt x="56" y="72"/>
                      <a:pt x="56" y="73"/>
                    </a:cubicBezTo>
                    <a:cubicBezTo>
                      <a:pt x="56" y="73"/>
                      <a:pt x="56" y="74"/>
                      <a:pt x="56" y="74"/>
                    </a:cubicBezTo>
                    <a:cubicBezTo>
                      <a:pt x="55" y="74"/>
                      <a:pt x="55" y="74"/>
                      <a:pt x="55" y="74"/>
                    </a:cubicBezTo>
                    <a:cubicBezTo>
                      <a:pt x="56" y="75"/>
                      <a:pt x="56" y="75"/>
                      <a:pt x="55" y="76"/>
                    </a:cubicBezTo>
                    <a:cubicBezTo>
                      <a:pt x="55" y="76"/>
                      <a:pt x="55" y="77"/>
                      <a:pt x="55" y="77"/>
                    </a:cubicBezTo>
                    <a:cubicBezTo>
                      <a:pt x="55" y="78"/>
                      <a:pt x="55" y="78"/>
                      <a:pt x="54" y="78"/>
                    </a:cubicBezTo>
                    <a:cubicBezTo>
                      <a:pt x="54" y="78"/>
                      <a:pt x="54" y="78"/>
                      <a:pt x="54" y="78"/>
                    </a:cubicBezTo>
                    <a:cubicBezTo>
                      <a:pt x="54" y="78"/>
                      <a:pt x="53" y="78"/>
                      <a:pt x="53" y="79"/>
                    </a:cubicBezTo>
                    <a:cubicBezTo>
                      <a:pt x="53" y="79"/>
                      <a:pt x="53" y="79"/>
                      <a:pt x="53" y="80"/>
                    </a:cubicBezTo>
                    <a:cubicBezTo>
                      <a:pt x="52" y="80"/>
                      <a:pt x="52" y="81"/>
                      <a:pt x="51" y="82"/>
                    </a:cubicBezTo>
                    <a:cubicBezTo>
                      <a:pt x="51" y="82"/>
                      <a:pt x="51" y="82"/>
                      <a:pt x="51" y="83"/>
                    </a:cubicBezTo>
                    <a:cubicBezTo>
                      <a:pt x="51" y="83"/>
                      <a:pt x="50" y="83"/>
                      <a:pt x="50" y="83"/>
                    </a:cubicBezTo>
                    <a:cubicBezTo>
                      <a:pt x="50" y="83"/>
                      <a:pt x="49" y="83"/>
                      <a:pt x="49" y="83"/>
                    </a:cubicBezTo>
                    <a:cubicBezTo>
                      <a:pt x="49" y="83"/>
                      <a:pt x="49" y="83"/>
                      <a:pt x="49" y="83"/>
                    </a:cubicBezTo>
                    <a:cubicBezTo>
                      <a:pt x="49" y="83"/>
                      <a:pt x="49" y="83"/>
                      <a:pt x="49" y="83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8" y="84"/>
                      <a:pt x="48" y="85"/>
                      <a:pt x="47" y="85"/>
                    </a:cubicBezTo>
                    <a:cubicBezTo>
                      <a:pt x="46" y="85"/>
                      <a:pt x="46" y="86"/>
                      <a:pt x="45" y="86"/>
                    </a:cubicBezTo>
                    <a:cubicBezTo>
                      <a:pt x="45" y="86"/>
                      <a:pt x="45" y="86"/>
                      <a:pt x="45" y="87"/>
                    </a:cubicBezTo>
                    <a:cubicBezTo>
                      <a:pt x="46" y="87"/>
                      <a:pt x="45" y="87"/>
                      <a:pt x="45" y="87"/>
                    </a:cubicBezTo>
                    <a:cubicBezTo>
                      <a:pt x="44" y="87"/>
                      <a:pt x="44" y="87"/>
                      <a:pt x="44" y="88"/>
                    </a:cubicBezTo>
                    <a:cubicBezTo>
                      <a:pt x="44" y="88"/>
                      <a:pt x="43" y="88"/>
                      <a:pt x="43" y="88"/>
                    </a:cubicBezTo>
                    <a:cubicBezTo>
                      <a:pt x="43" y="88"/>
                      <a:pt x="43" y="89"/>
                      <a:pt x="43" y="89"/>
                    </a:cubicBezTo>
                    <a:cubicBezTo>
                      <a:pt x="43" y="90"/>
                      <a:pt x="43" y="91"/>
                      <a:pt x="43" y="92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43" y="93"/>
                      <a:pt x="44" y="93"/>
                      <a:pt x="44" y="94"/>
                    </a:cubicBezTo>
                    <a:cubicBezTo>
                      <a:pt x="44" y="94"/>
                      <a:pt x="44" y="94"/>
                      <a:pt x="45" y="95"/>
                    </a:cubicBezTo>
                    <a:cubicBezTo>
                      <a:pt x="45" y="95"/>
                      <a:pt x="44" y="95"/>
                      <a:pt x="44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4" y="96"/>
                      <a:pt x="44" y="97"/>
                      <a:pt x="44" y="97"/>
                    </a:cubicBezTo>
                    <a:cubicBezTo>
                      <a:pt x="44" y="97"/>
                      <a:pt x="44" y="97"/>
                      <a:pt x="45" y="97"/>
                    </a:cubicBezTo>
                    <a:cubicBezTo>
                      <a:pt x="45" y="97"/>
                      <a:pt x="45" y="98"/>
                      <a:pt x="45" y="98"/>
                    </a:cubicBezTo>
                    <a:cubicBezTo>
                      <a:pt x="45" y="98"/>
                      <a:pt x="44" y="98"/>
                      <a:pt x="44" y="99"/>
                    </a:cubicBezTo>
                    <a:cubicBezTo>
                      <a:pt x="44" y="99"/>
                      <a:pt x="44" y="99"/>
                      <a:pt x="44" y="100"/>
                    </a:cubicBezTo>
                    <a:cubicBezTo>
                      <a:pt x="45" y="100"/>
                      <a:pt x="46" y="101"/>
                      <a:pt x="47" y="101"/>
                    </a:cubicBezTo>
                    <a:cubicBezTo>
                      <a:pt x="47" y="101"/>
                      <a:pt x="48" y="101"/>
                      <a:pt x="48" y="101"/>
                    </a:cubicBezTo>
                    <a:cubicBezTo>
                      <a:pt x="49" y="101"/>
                      <a:pt x="50" y="101"/>
                      <a:pt x="50" y="100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2" y="98"/>
                      <a:pt x="53" y="98"/>
                      <a:pt x="53" y="97"/>
                    </a:cubicBezTo>
                    <a:cubicBezTo>
                      <a:pt x="53" y="97"/>
                      <a:pt x="53" y="97"/>
                      <a:pt x="54" y="97"/>
                    </a:cubicBezTo>
                    <a:cubicBezTo>
                      <a:pt x="54" y="97"/>
                      <a:pt x="54" y="98"/>
                      <a:pt x="54" y="98"/>
                    </a:cubicBezTo>
                    <a:cubicBezTo>
                      <a:pt x="54" y="98"/>
                      <a:pt x="54" y="99"/>
                      <a:pt x="54" y="99"/>
                    </a:cubicBezTo>
                    <a:cubicBezTo>
                      <a:pt x="55" y="100"/>
                      <a:pt x="55" y="100"/>
                      <a:pt x="55" y="101"/>
                    </a:cubicBezTo>
                    <a:cubicBezTo>
                      <a:pt x="55" y="102"/>
                      <a:pt x="56" y="103"/>
                      <a:pt x="56" y="103"/>
                    </a:cubicBezTo>
                    <a:cubicBezTo>
                      <a:pt x="56" y="104"/>
                      <a:pt x="57" y="105"/>
                      <a:pt x="57" y="106"/>
                    </a:cubicBezTo>
                    <a:cubicBezTo>
                      <a:pt x="58" y="106"/>
                      <a:pt x="57" y="106"/>
                      <a:pt x="57" y="106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8" y="108"/>
                    </a:cubicBezTo>
                    <a:cubicBezTo>
                      <a:pt x="58" y="109"/>
                      <a:pt x="58" y="109"/>
                      <a:pt x="60" y="109"/>
                    </a:cubicBezTo>
                    <a:cubicBezTo>
                      <a:pt x="60" y="109"/>
                      <a:pt x="60" y="108"/>
                      <a:pt x="60" y="108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63" y="107"/>
                      <a:pt x="64" y="107"/>
                      <a:pt x="64" y="106"/>
                    </a:cubicBezTo>
                    <a:cubicBezTo>
                      <a:pt x="65" y="106"/>
                      <a:pt x="65" y="105"/>
                      <a:pt x="65" y="105"/>
                    </a:cubicBezTo>
                    <a:cubicBezTo>
                      <a:pt x="65" y="105"/>
                      <a:pt x="65" y="104"/>
                      <a:pt x="65" y="104"/>
                    </a:cubicBezTo>
                    <a:cubicBezTo>
                      <a:pt x="65" y="104"/>
                      <a:pt x="65" y="104"/>
                      <a:pt x="65" y="104"/>
                    </a:cubicBezTo>
                    <a:cubicBezTo>
                      <a:pt x="65" y="104"/>
                      <a:pt x="64" y="104"/>
                      <a:pt x="64" y="104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64" y="103"/>
                      <a:pt x="64" y="102"/>
                      <a:pt x="64" y="101"/>
                    </a:cubicBezTo>
                    <a:cubicBezTo>
                      <a:pt x="65" y="101"/>
                      <a:pt x="65" y="100"/>
                      <a:pt x="65" y="100"/>
                    </a:cubicBezTo>
                    <a:cubicBezTo>
                      <a:pt x="65" y="99"/>
                      <a:pt x="65" y="99"/>
                      <a:pt x="66" y="98"/>
                    </a:cubicBezTo>
                    <a:cubicBezTo>
                      <a:pt x="66" y="98"/>
                      <a:pt x="67" y="98"/>
                      <a:pt x="67" y="98"/>
                    </a:cubicBezTo>
                    <a:cubicBezTo>
                      <a:pt x="67" y="97"/>
                      <a:pt x="68" y="97"/>
                      <a:pt x="68" y="96"/>
                    </a:cubicBezTo>
                    <a:cubicBezTo>
                      <a:pt x="68" y="96"/>
                      <a:pt x="68" y="95"/>
                      <a:pt x="68" y="95"/>
                    </a:cubicBezTo>
                    <a:cubicBezTo>
                      <a:pt x="68" y="95"/>
                      <a:pt x="68" y="95"/>
                      <a:pt x="67" y="94"/>
                    </a:cubicBezTo>
                    <a:cubicBezTo>
                      <a:pt x="67" y="94"/>
                      <a:pt x="66" y="93"/>
                      <a:pt x="65" y="92"/>
                    </a:cubicBezTo>
                    <a:cubicBezTo>
                      <a:pt x="65" y="92"/>
                      <a:pt x="65" y="92"/>
                      <a:pt x="65" y="91"/>
                    </a:cubicBezTo>
                    <a:cubicBezTo>
                      <a:pt x="65" y="90"/>
                      <a:pt x="65" y="88"/>
                      <a:pt x="65" y="87"/>
                    </a:cubicBezTo>
                    <a:cubicBezTo>
                      <a:pt x="65" y="87"/>
                      <a:pt x="65" y="87"/>
                      <a:pt x="65" y="86"/>
                    </a:cubicBezTo>
                    <a:cubicBezTo>
                      <a:pt x="66" y="85"/>
                      <a:pt x="66" y="84"/>
                      <a:pt x="68" y="84"/>
                    </a:cubicBezTo>
                    <a:cubicBezTo>
                      <a:pt x="68" y="83"/>
                      <a:pt x="69" y="83"/>
                      <a:pt x="69" y="82"/>
                    </a:cubicBezTo>
                    <a:cubicBezTo>
                      <a:pt x="70" y="81"/>
                      <a:pt x="70" y="81"/>
                      <a:pt x="71" y="80"/>
                    </a:cubicBezTo>
                    <a:cubicBezTo>
                      <a:pt x="71" y="80"/>
                      <a:pt x="71" y="79"/>
                      <a:pt x="71" y="79"/>
                    </a:cubicBezTo>
                    <a:cubicBezTo>
                      <a:pt x="70" y="78"/>
                      <a:pt x="71" y="77"/>
                      <a:pt x="71" y="76"/>
                    </a:cubicBezTo>
                    <a:cubicBezTo>
                      <a:pt x="71" y="75"/>
                      <a:pt x="72" y="75"/>
                      <a:pt x="73" y="75"/>
                    </a:cubicBezTo>
                    <a:cubicBezTo>
                      <a:pt x="74" y="75"/>
                      <a:pt x="75" y="75"/>
                      <a:pt x="76" y="75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76" y="77"/>
                      <a:pt x="76" y="77"/>
                      <a:pt x="76" y="77"/>
                    </a:cubicBezTo>
                    <a:cubicBezTo>
                      <a:pt x="76" y="78"/>
                      <a:pt x="76" y="78"/>
                      <a:pt x="76" y="78"/>
                    </a:cubicBezTo>
                    <a:cubicBezTo>
                      <a:pt x="75" y="79"/>
                      <a:pt x="74" y="81"/>
                      <a:pt x="73" y="82"/>
                    </a:cubicBezTo>
                    <a:cubicBezTo>
                      <a:pt x="73" y="82"/>
                      <a:pt x="73" y="82"/>
                      <a:pt x="72" y="83"/>
                    </a:cubicBezTo>
                    <a:cubicBezTo>
                      <a:pt x="72" y="83"/>
                      <a:pt x="72" y="83"/>
                      <a:pt x="71" y="83"/>
                    </a:cubicBezTo>
                    <a:cubicBezTo>
                      <a:pt x="71" y="83"/>
                      <a:pt x="71" y="84"/>
                      <a:pt x="71" y="84"/>
                    </a:cubicBezTo>
                    <a:cubicBezTo>
                      <a:pt x="71" y="84"/>
                      <a:pt x="71" y="85"/>
                      <a:pt x="71" y="85"/>
                    </a:cubicBezTo>
                    <a:cubicBezTo>
                      <a:pt x="71" y="85"/>
                      <a:pt x="71" y="86"/>
                      <a:pt x="71" y="86"/>
                    </a:cubicBezTo>
                    <a:cubicBezTo>
                      <a:pt x="71" y="86"/>
                      <a:pt x="71" y="87"/>
                      <a:pt x="71" y="87"/>
                    </a:cubicBezTo>
                    <a:cubicBezTo>
                      <a:pt x="71" y="88"/>
                      <a:pt x="72" y="90"/>
                      <a:pt x="72" y="91"/>
                    </a:cubicBezTo>
                    <a:cubicBezTo>
                      <a:pt x="72" y="91"/>
                      <a:pt x="72" y="91"/>
                      <a:pt x="72" y="92"/>
                    </a:cubicBezTo>
                    <a:cubicBezTo>
                      <a:pt x="72" y="92"/>
                      <a:pt x="72" y="92"/>
                      <a:pt x="72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4" y="93"/>
                      <a:pt x="74" y="93"/>
                    </a:cubicBezTo>
                    <a:cubicBezTo>
                      <a:pt x="74" y="93"/>
                      <a:pt x="75" y="94"/>
                      <a:pt x="75" y="94"/>
                    </a:cubicBezTo>
                    <a:cubicBezTo>
                      <a:pt x="75" y="95"/>
                      <a:pt x="76" y="95"/>
                      <a:pt x="76" y="94"/>
                    </a:cubicBezTo>
                    <a:cubicBezTo>
                      <a:pt x="77" y="94"/>
                      <a:pt x="77" y="94"/>
                      <a:pt x="78" y="94"/>
                    </a:cubicBezTo>
                    <a:cubicBezTo>
                      <a:pt x="79" y="93"/>
                      <a:pt x="81" y="93"/>
                      <a:pt x="82" y="93"/>
                    </a:cubicBezTo>
                    <a:cubicBezTo>
                      <a:pt x="83" y="93"/>
                      <a:pt x="83" y="93"/>
                      <a:pt x="84" y="92"/>
                    </a:cubicBezTo>
                    <a:cubicBezTo>
                      <a:pt x="84" y="92"/>
                      <a:pt x="84" y="93"/>
                      <a:pt x="85" y="93"/>
                    </a:cubicBezTo>
                    <a:cubicBezTo>
                      <a:pt x="85" y="93"/>
                      <a:pt x="86" y="93"/>
                      <a:pt x="86" y="94"/>
                    </a:cubicBezTo>
                    <a:cubicBezTo>
                      <a:pt x="86" y="94"/>
                      <a:pt x="86" y="94"/>
                      <a:pt x="86" y="94"/>
                    </a:cubicBezTo>
                    <a:cubicBezTo>
                      <a:pt x="86" y="94"/>
                      <a:pt x="86" y="94"/>
                      <a:pt x="86" y="94"/>
                    </a:cubicBezTo>
                    <a:cubicBezTo>
                      <a:pt x="86" y="94"/>
                      <a:pt x="86" y="94"/>
                      <a:pt x="86" y="94"/>
                    </a:cubicBezTo>
                    <a:cubicBezTo>
                      <a:pt x="85" y="95"/>
                      <a:pt x="85" y="95"/>
                      <a:pt x="84" y="95"/>
                    </a:cubicBezTo>
                    <a:cubicBezTo>
                      <a:pt x="84" y="96"/>
                      <a:pt x="83" y="96"/>
                      <a:pt x="82" y="96"/>
                    </a:cubicBezTo>
                    <a:cubicBezTo>
                      <a:pt x="82" y="95"/>
                      <a:pt x="81" y="95"/>
                      <a:pt x="81" y="95"/>
                    </a:cubicBezTo>
                    <a:cubicBezTo>
                      <a:pt x="80" y="95"/>
                      <a:pt x="80" y="95"/>
                      <a:pt x="80" y="95"/>
                    </a:cubicBezTo>
                    <a:cubicBezTo>
                      <a:pt x="79" y="96"/>
                      <a:pt x="78" y="96"/>
                      <a:pt x="77" y="96"/>
                    </a:cubicBezTo>
                    <a:cubicBezTo>
                      <a:pt x="77" y="96"/>
                      <a:pt x="76" y="97"/>
                      <a:pt x="76" y="98"/>
                    </a:cubicBezTo>
                    <a:cubicBezTo>
                      <a:pt x="76" y="98"/>
                      <a:pt x="76" y="99"/>
                      <a:pt x="75" y="99"/>
                    </a:cubicBezTo>
                    <a:cubicBezTo>
                      <a:pt x="75" y="99"/>
                      <a:pt x="75" y="99"/>
                      <a:pt x="74" y="99"/>
                    </a:cubicBezTo>
                    <a:cubicBezTo>
                      <a:pt x="74" y="99"/>
                      <a:pt x="74" y="100"/>
                      <a:pt x="74" y="100"/>
                    </a:cubicBezTo>
                    <a:cubicBezTo>
                      <a:pt x="74" y="100"/>
                      <a:pt x="74" y="100"/>
                      <a:pt x="74" y="101"/>
                    </a:cubicBezTo>
                    <a:cubicBezTo>
                      <a:pt x="75" y="100"/>
                      <a:pt x="75" y="100"/>
                      <a:pt x="76" y="100"/>
                    </a:cubicBezTo>
                    <a:cubicBezTo>
                      <a:pt x="76" y="99"/>
                      <a:pt x="76" y="99"/>
                      <a:pt x="77" y="100"/>
                    </a:cubicBezTo>
                    <a:cubicBezTo>
                      <a:pt x="77" y="100"/>
                      <a:pt x="77" y="100"/>
                      <a:pt x="78" y="100"/>
                    </a:cubicBezTo>
                    <a:cubicBezTo>
                      <a:pt x="78" y="100"/>
                      <a:pt x="78" y="100"/>
                      <a:pt x="78" y="101"/>
                    </a:cubicBezTo>
                    <a:cubicBezTo>
                      <a:pt x="78" y="101"/>
                      <a:pt x="78" y="102"/>
                      <a:pt x="78" y="103"/>
                    </a:cubicBezTo>
                    <a:cubicBezTo>
                      <a:pt x="78" y="103"/>
                      <a:pt x="78" y="103"/>
                      <a:pt x="77" y="103"/>
                    </a:cubicBezTo>
                    <a:cubicBezTo>
                      <a:pt x="77" y="103"/>
                      <a:pt x="77" y="103"/>
                      <a:pt x="77" y="103"/>
                    </a:cubicBezTo>
                    <a:cubicBezTo>
                      <a:pt x="76" y="103"/>
                      <a:pt x="76" y="102"/>
                      <a:pt x="76" y="102"/>
                    </a:cubicBezTo>
                    <a:cubicBezTo>
                      <a:pt x="75" y="102"/>
                      <a:pt x="75" y="102"/>
                      <a:pt x="75" y="102"/>
                    </a:cubicBezTo>
                    <a:cubicBezTo>
                      <a:pt x="74" y="102"/>
                      <a:pt x="73" y="102"/>
                      <a:pt x="73" y="103"/>
                    </a:cubicBezTo>
                    <a:cubicBezTo>
                      <a:pt x="73" y="104"/>
                      <a:pt x="73" y="104"/>
                      <a:pt x="73" y="104"/>
                    </a:cubicBezTo>
                    <a:cubicBezTo>
                      <a:pt x="72" y="105"/>
                      <a:pt x="72" y="106"/>
                      <a:pt x="72" y="106"/>
                    </a:cubicBezTo>
                    <a:cubicBezTo>
                      <a:pt x="73" y="107"/>
                      <a:pt x="73" y="108"/>
                      <a:pt x="73" y="109"/>
                    </a:cubicBezTo>
                    <a:cubicBezTo>
                      <a:pt x="73" y="109"/>
                      <a:pt x="73" y="109"/>
                      <a:pt x="73" y="109"/>
                    </a:cubicBezTo>
                    <a:cubicBezTo>
                      <a:pt x="72" y="109"/>
                      <a:pt x="72" y="110"/>
                      <a:pt x="72" y="110"/>
                    </a:cubicBezTo>
                    <a:cubicBezTo>
                      <a:pt x="71" y="110"/>
                      <a:pt x="71" y="110"/>
                      <a:pt x="71" y="111"/>
                    </a:cubicBezTo>
                    <a:cubicBezTo>
                      <a:pt x="71" y="111"/>
                      <a:pt x="69" y="112"/>
                      <a:pt x="69" y="111"/>
                    </a:cubicBezTo>
                    <a:cubicBezTo>
                      <a:pt x="69" y="111"/>
                      <a:pt x="69" y="111"/>
                      <a:pt x="69" y="111"/>
                    </a:cubicBezTo>
                    <a:cubicBezTo>
                      <a:pt x="68" y="110"/>
                      <a:pt x="68" y="110"/>
                      <a:pt x="67" y="110"/>
                    </a:cubicBezTo>
                    <a:cubicBezTo>
                      <a:pt x="67" y="110"/>
                      <a:pt x="66" y="110"/>
                      <a:pt x="65" y="111"/>
                    </a:cubicBezTo>
                    <a:cubicBezTo>
                      <a:pt x="64" y="111"/>
                      <a:pt x="63" y="112"/>
                      <a:pt x="62" y="112"/>
                    </a:cubicBezTo>
                    <a:cubicBezTo>
                      <a:pt x="62" y="113"/>
                      <a:pt x="62" y="113"/>
                      <a:pt x="61" y="113"/>
                    </a:cubicBezTo>
                    <a:cubicBezTo>
                      <a:pt x="61" y="113"/>
                      <a:pt x="61" y="113"/>
                      <a:pt x="61" y="113"/>
                    </a:cubicBezTo>
                    <a:cubicBezTo>
                      <a:pt x="60" y="113"/>
                      <a:pt x="60" y="113"/>
                      <a:pt x="59" y="112"/>
                    </a:cubicBezTo>
                    <a:cubicBezTo>
                      <a:pt x="59" y="112"/>
                      <a:pt x="59" y="112"/>
                      <a:pt x="59" y="111"/>
                    </a:cubicBezTo>
                    <a:cubicBezTo>
                      <a:pt x="59" y="111"/>
                      <a:pt x="59" y="111"/>
                      <a:pt x="59" y="111"/>
                    </a:cubicBezTo>
                    <a:cubicBezTo>
                      <a:pt x="58" y="111"/>
                      <a:pt x="58" y="112"/>
                      <a:pt x="57" y="112"/>
                    </a:cubicBezTo>
                    <a:cubicBezTo>
                      <a:pt x="57" y="112"/>
                      <a:pt x="56" y="112"/>
                      <a:pt x="55" y="113"/>
                    </a:cubicBezTo>
                    <a:cubicBezTo>
                      <a:pt x="55" y="113"/>
                      <a:pt x="55" y="113"/>
                      <a:pt x="55" y="113"/>
                    </a:cubicBezTo>
                    <a:cubicBezTo>
                      <a:pt x="55" y="112"/>
                      <a:pt x="54" y="112"/>
                      <a:pt x="54" y="112"/>
                    </a:cubicBezTo>
                    <a:cubicBezTo>
                      <a:pt x="54" y="112"/>
                      <a:pt x="53" y="112"/>
                      <a:pt x="53" y="111"/>
                    </a:cubicBezTo>
                    <a:cubicBezTo>
                      <a:pt x="53" y="111"/>
                      <a:pt x="53" y="111"/>
                      <a:pt x="52" y="110"/>
                    </a:cubicBezTo>
                    <a:cubicBezTo>
                      <a:pt x="52" y="110"/>
                      <a:pt x="52" y="110"/>
                      <a:pt x="52" y="110"/>
                    </a:cubicBezTo>
                    <a:cubicBezTo>
                      <a:pt x="52" y="110"/>
                      <a:pt x="53" y="110"/>
                      <a:pt x="53" y="110"/>
                    </a:cubicBezTo>
                    <a:cubicBezTo>
                      <a:pt x="53" y="110"/>
                      <a:pt x="54" y="110"/>
                      <a:pt x="55" y="111"/>
                    </a:cubicBezTo>
                    <a:cubicBezTo>
                      <a:pt x="55" y="111"/>
                      <a:pt x="56" y="111"/>
                      <a:pt x="57" y="110"/>
                    </a:cubicBezTo>
                    <a:cubicBezTo>
                      <a:pt x="57" y="109"/>
                      <a:pt x="57" y="108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6" y="107"/>
                      <a:pt x="56" y="107"/>
                      <a:pt x="55" y="108"/>
                    </a:cubicBezTo>
                    <a:cubicBezTo>
                      <a:pt x="55" y="108"/>
                      <a:pt x="55" y="109"/>
                      <a:pt x="55" y="109"/>
                    </a:cubicBezTo>
                    <a:cubicBezTo>
                      <a:pt x="55" y="109"/>
                      <a:pt x="55" y="109"/>
                      <a:pt x="55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4" y="109"/>
                      <a:pt x="54" y="109"/>
                      <a:pt x="53" y="108"/>
                    </a:cubicBezTo>
                    <a:cubicBezTo>
                      <a:pt x="53" y="108"/>
                      <a:pt x="53" y="108"/>
                      <a:pt x="53" y="108"/>
                    </a:cubicBezTo>
                    <a:cubicBezTo>
                      <a:pt x="53" y="107"/>
                      <a:pt x="54" y="107"/>
                      <a:pt x="54" y="107"/>
                    </a:cubicBezTo>
                    <a:cubicBezTo>
                      <a:pt x="54" y="106"/>
                      <a:pt x="54" y="106"/>
                      <a:pt x="54" y="106"/>
                    </a:cubicBezTo>
                    <a:cubicBezTo>
                      <a:pt x="54" y="106"/>
                      <a:pt x="54" y="106"/>
                      <a:pt x="54" y="106"/>
                    </a:cubicBezTo>
                    <a:cubicBezTo>
                      <a:pt x="53" y="106"/>
                      <a:pt x="53" y="105"/>
                      <a:pt x="53" y="104"/>
                    </a:cubicBezTo>
                    <a:cubicBezTo>
                      <a:pt x="54" y="104"/>
                      <a:pt x="54" y="103"/>
                      <a:pt x="54" y="103"/>
                    </a:cubicBezTo>
                    <a:cubicBezTo>
                      <a:pt x="54" y="103"/>
                      <a:pt x="53" y="102"/>
                      <a:pt x="53" y="102"/>
                    </a:cubicBezTo>
                    <a:cubicBezTo>
                      <a:pt x="53" y="102"/>
                      <a:pt x="53" y="102"/>
                      <a:pt x="53" y="103"/>
                    </a:cubicBezTo>
                    <a:cubicBezTo>
                      <a:pt x="52" y="103"/>
                      <a:pt x="51" y="104"/>
                      <a:pt x="50" y="104"/>
                    </a:cubicBezTo>
                    <a:cubicBezTo>
                      <a:pt x="50" y="104"/>
                      <a:pt x="50" y="105"/>
                      <a:pt x="50" y="105"/>
                    </a:cubicBezTo>
                    <a:cubicBezTo>
                      <a:pt x="50" y="106"/>
                      <a:pt x="49" y="107"/>
                      <a:pt x="49" y="108"/>
                    </a:cubicBezTo>
                    <a:cubicBezTo>
                      <a:pt x="49" y="108"/>
                      <a:pt x="49" y="108"/>
                      <a:pt x="49" y="108"/>
                    </a:cubicBezTo>
                    <a:cubicBezTo>
                      <a:pt x="49" y="108"/>
                      <a:pt x="49" y="109"/>
                      <a:pt x="49" y="109"/>
                    </a:cubicBezTo>
                    <a:cubicBezTo>
                      <a:pt x="50" y="109"/>
                      <a:pt x="50" y="109"/>
                      <a:pt x="50" y="110"/>
                    </a:cubicBezTo>
                    <a:cubicBezTo>
                      <a:pt x="50" y="111"/>
                      <a:pt x="51" y="112"/>
                      <a:pt x="51" y="113"/>
                    </a:cubicBezTo>
                    <a:cubicBezTo>
                      <a:pt x="51" y="113"/>
                      <a:pt x="50" y="114"/>
                      <a:pt x="49" y="114"/>
                    </a:cubicBezTo>
                    <a:cubicBezTo>
                      <a:pt x="49" y="114"/>
                      <a:pt x="48" y="114"/>
                      <a:pt x="47" y="114"/>
                    </a:cubicBezTo>
                    <a:cubicBezTo>
                      <a:pt x="47" y="114"/>
                      <a:pt x="46" y="115"/>
                      <a:pt x="46" y="115"/>
                    </a:cubicBezTo>
                    <a:cubicBezTo>
                      <a:pt x="45" y="115"/>
                      <a:pt x="44" y="115"/>
                      <a:pt x="44" y="116"/>
                    </a:cubicBezTo>
                    <a:cubicBezTo>
                      <a:pt x="43" y="116"/>
                      <a:pt x="43" y="116"/>
                      <a:pt x="43" y="117"/>
                    </a:cubicBezTo>
                    <a:cubicBezTo>
                      <a:pt x="42" y="119"/>
                      <a:pt x="42" y="119"/>
                      <a:pt x="40" y="121"/>
                    </a:cubicBezTo>
                    <a:cubicBezTo>
                      <a:pt x="40" y="121"/>
                      <a:pt x="39" y="121"/>
                      <a:pt x="39" y="121"/>
                    </a:cubicBezTo>
                    <a:cubicBezTo>
                      <a:pt x="39" y="122"/>
                      <a:pt x="38" y="122"/>
                      <a:pt x="38" y="122"/>
                    </a:cubicBezTo>
                    <a:cubicBezTo>
                      <a:pt x="38" y="122"/>
                      <a:pt x="38" y="123"/>
                      <a:pt x="38" y="123"/>
                    </a:cubicBezTo>
                    <a:cubicBezTo>
                      <a:pt x="38" y="124"/>
                      <a:pt x="38" y="124"/>
                      <a:pt x="37" y="124"/>
                    </a:cubicBezTo>
                    <a:cubicBezTo>
                      <a:pt x="37" y="124"/>
                      <a:pt x="37" y="124"/>
                      <a:pt x="36" y="124"/>
                    </a:cubicBezTo>
                    <a:cubicBezTo>
                      <a:pt x="36" y="124"/>
                      <a:pt x="36" y="125"/>
                      <a:pt x="35" y="125"/>
                    </a:cubicBezTo>
                    <a:cubicBezTo>
                      <a:pt x="35" y="126"/>
                      <a:pt x="35" y="126"/>
                      <a:pt x="34" y="126"/>
                    </a:cubicBezTo>
                    <a:cubicBezTo>
                      <a:pt x="34" y="125"/>
                      <a:pt x="33" y="125"/>
                      <a:pt x="33" y="125"/>
                    </a:cubicBezTo>
                    <a:cubicBezTo>
                      <a:pt x="33" y="125"/>
                      <a:pt x="33" y="125"/>
                      <a:pt x="32" y="125"/>
                    </a:cubicBezTo>
                    <a:cubicBezTo>
                      <a:pt x="32" y="125"/>
                      <a:pt x="32" y="125"/>
                      <a:pt x="32" y="125"/>
                    </a:cubicBezTo>
                    <a:cubicBezTo>
                      <a:pt x="32" y="126"/>
                      <a:pt x="32" y="126"/>
                      <a:pt x="32" y="127"/>
                    </a:cubicBezTo>
                    <a:cubicBezTo>
                      <a:pt x="32" y="127"/>
                      <a:pt x="32" y="127"/>
                      <a:pt x="32" y="127"/>
                    </a:cubicBezTo>
                    <a:cubicBezTo>
                      <a:pt x="31" y="127"/>
                      <a:pt x="31" y="127"/>
                      <a:pt x="30" y="127"/>
                    </a:cubicBezTo>
                    <a:cubicBezTo>
                      <a:pt x="30" y="127"/>
                      <a:pt x="29" y="127"/>
                      <a:pt x="29" y="127"/>
                    </a:cubicBezTo>
                    <a:cubicBezTo>
                      <a:pt x="28" y="127"/>
                      <a:pt x="28" y="127"/>
                      <a:pt x="27" y="128"/>
                    </a:cubicBezTo>
                    <a:cubicBezTo>
                      <a:pt x="27" y="128"/>
                      <a:pt x="27" y="128"/>
                      <a:pt x="27" y="128"/>
                    </a:cubicBezTo>
                    <a:cubicBezTo>
                      <a:pt x="27" y="129"/>
                      <a:pt x="27" y="130"/>
                      <a:pt x="28" y="13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30" y="131"/>
                      <a:pt x="31" y="131"/>
                      <a:pt x="31" y="132"/>
                    </a:cubicBezTo>
                    <a:cubicBezTo>
                      <a:pt x="31" y="133"/>
                      <a:pt x="32" y="133"/>
                      <a:pt x="32" y="134"/>
                    </a:cubicBezTo>
                    <a:cubicBezTo>
                      <a:pt x="33" y="134"/>
                      <a:pt x="33" y="134"/>
                      <a:pt x="33" y="135"/>
                    </a:cubicBezTo>
                    <a:cubicBezTo>
                      <a:pt x="33" y="136"/>
                      <a:pt x="33" y="137"/>
                      <a:pt x="33" y="139"/>
                    </a:cubicBezTo>
                    <a:cubicBezTo>
                      <a:pt x="33" y="139"/>
                      <a:pt x="33" y="140"/>
                      <a:pt x="32" y="140"/>
                    </a:cubicBezTo>
                    <a:cubicBezTo>
                      <a:pt x="32" y="141"/>
                      <a:pt x="32" y="141"/>
                      <a:pt x="31" y="141"/>
                    </a:cubicBezTo>
                    <a:cubicBezTo>
                      <a:pt x="30" y="141"/>
                      <a:pt x="29" y="141"/>
                      <a:pt x="29" y="141"/>
                    </a:cubicBezTo>
                    <a:cubicBezTo>
                      <a:pt x="28" y="140"/>
                      <a:pt x="28" y="140"/>
                      <a:pt x="28" y="141"/>
                    </a:cubicBezTo>
                    <a:cubicBezTo>
                      <a:pt x="27" y="141"/>
                      <a:pt x="26" y="141"/>
                      <a:pt x="25" y="140"/>
                    </a:cubicBezTo>
                    <a:cubicBezTo>
                      <a:pt x="25" y="140"/>
                      <a:pt x="24" y="140"/>
                      <a:pt x="23" y="140"/>
                    </a:cubicBezTo>
                    <a:cubicBezTo>
                      <a:pt x="23" y="140"/>
                      <a:pt x="22" y="140"/>
                      <a:pt x="22" y="140"/>
                    </a:cubicBezTo>
                    <a:cubicBezTo>
                      <a:pt x="21" y="140"/>
                      <a:pt x="20" y="140"/>
                      <a:pt x="19" y="141"/>
                    </a:cubicBezTo>
                    <a:cubicBezTo>
                      <a:pt x="19" y="141"/>
                      <a:pt x="19" y="141"/>
                      <a:pt x="19" y="141"/>
                    </a:cubicBezTo>
                    <a:cubicBezTo>
                      <a:pt x="18" y="141"/>
                      <a:pt x="18" y="141"/>
                      <a:pt x="18" y="141"/>
                    </a:cubicBezTo>
                    <a:cubicBezTo>
                      <a:pt x="18" y="141"/>
                      <a:pt x="18" y="142"/>
                      <a:pt x="18" y="142"/>
                    </a:cubicBezTo>
                    <a:cubicBezTo>
                      <a:pt x="18" y="143"/>
                      <a:pt x="19" y="144"/>
                      <a:pt x="18" y="145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9" y="147"/>
                      <a:pt x="18" y="149"/>
                      <a:pt x="18" y="150"/>
                    </a:cubicBezTo>
                    <a:cubicBezTo>
                      <a:pt x="17" y="151"/>
                      <a:pt x="17" y="151"/>
                      <a:pt x="17" y="152"/>
                    </a:cubicBezTo>
                    <a:cubicBezTo>
                      <a:pt x="17" y="152"/>
                      <a:pt x="17" y="152"/>
                      <a:pt x="17" y="153"/>
                    </a:cubicBezTo>
                    <a:cubicBezTo>
                      <a:pt x="18" y="153"/>
                      <a:pt x="18" y="154"/>
                      <a:pt x="18" y="156"/>
                    </a:cubicBezTo>
                    <a:cubicBezTo>
                      <a:pt x="18" y="156"/>
                      <a:pt x="18" y="156"/>
                      <a:pt x="18" y="156"/>
                    </a:cubicBezTo>
                    <a:cubicBezTo>
                      <a:pt x="18" y="156"/>
                      <a:pt x="18" y="156"/>
                      <a:pt x="18" y="156"/>
                    </a:cubicBezTo>
                    <a:cubicBezTo>
                      <a:pt x="19" y="157"/>
                      <a:pt x="20" y="157"/>
                      <a:pt x="20" y="157"/>
                    </a:cubicBezTo>
                    <a:cubicBezTo>
                      <a:pt x="21" y="157"/>
                      <a:pt x="21" y="157"/>
                      <a:pt x="21" y="157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3" y="158"/>
                      <a:pt x="23" y="158"/>
                      <a:pt x="23" y="159"/>
                    </a:cubicBezTo>
                    <a:cubicBezTo>
                      <a:pt x="24" y="159"/>
                      <a:pt x="24" y="159"/>
                      <a:pt x="25" y="159"/>
                    </a:cubicBezTo>
                    <a:cubicBezTo>
                      <a:pt x="25" y="159"/>
                      <a:pt x="26" y="159"/>
                      <a:pt x="26" y="158"/>
                    </a:cubicBezTo>
                    <a:cubicBezTo>
                      <a:pt x="27" y="158"/>
                      <a:pt x="28" y="157"/>
                      <a:pt x="29" y="158"/>
                    </a:cubicBezTo>
                    <a:cubicBezTo>
                      <a:pt x="30" y="158"/>
                      <a:pt x="30" y="158"/>
                      <a:pt x="31" y="157"/>
                    </a:cubicBezTo>
                    <a:cubicBezTo>
                      <a:pt x="32" y="157"/>
                      <a:pt x="32" y="157"/>
                      <a:pt x="32" y="157"/>
                    </a:cubicBezTo>
                    <a:cubicBezTo>
                      <a:pt x="32" y="156"/>
                      <a:pt x="33" y="156"/>
                      <a:pt x="33" y="156"/>
                    </a:cubicBezTo>
                    <a:cubicBezTo>
                      <a:pt x="34" y="156"/>
                      <a:pt x="34" y="156"/>
                      <a:pt x="34" y="155"/>
                    </a:cubicBezTo>
                    <a:cubicBezTo>
                      <a:pt x="34" y="154"/>
                      <a:pt x="35" y="154"/>
                      <a:pt x="35" y="153"/>
                    </a:cubicBezTo>
                    <a:cubicBezTo>
                      <a:pt x="36" y="153"/>
                      <a:pt x="36" y="152"/>
                      <a:pt x="36" y="152"/>
                    </a:cubicBezTo>
                    <a:cubicBezTo>
                      <a:pt x="35" y="151"/>
                      <a:pt x="35" y="150"/>
                      <a:pt x="36" y="149"/>
                    </a:cubicBezTo>
                    <a:cubicBezTo>
                      <a:pt x="36" y="149"/>
                      <a:pt x="36" y="149"/>
                      <a:pt x="37" y="148"/>
                    </a:cubicBezTo>
                    <a:cubicBezTo>
                      <a:pt x="37" y="148"/>
                      <a:pt x="38" y="147"/>
                      <a:pt x="39" y="147"/>
                    </a:cubicBezTo>
                    <a:cubicBezTo>
                      <a:pt x="40" y="146"/>
                      <a:pt x="41" y="146"/>
                      <a:pt x="41" y="144"/>
                    </a:cubicBezTo>
                    <a:cubicBezTo>
                      <a:pt x="41" y="144"/>
                      <a:pt x="41" y="143"/>
                      <a:pt x="41" y="143"/>
                    </a:cubicBezTo>
                    <a:cubicBezTo>
                      <a:pt x="41" y="142"/>
                      <a:pt x="41" y="142"/>
                      <a:pt x="41" y="142"/>
                    </a:cubicBezTo>
                    <a:cubicBezTo>
                      <a:pt x="41" y="141"/>
                      <a:pt x="42" y="141"/>
                      <a:pt x="43" y="141"/>
                    </a:cubicBezTo>
                    <a:cubicBezTo>
                      <a:pt x="44" y="141"/>
                      <a:pt x="45" y="141"/>
                      <a:pt x="46" y="142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8" y="141"/>
                      <a:pt x="49" y="140"/>
                      <a:pt x="50" y="140"/>
                    </a:cubicBezTo>
                    <a:cubicBezTo>
                      <a:pt x="50" y="140"/>
                      <a:pt x="50" y="140"/>
                      <a:pt x="51" y="139"/>
                    </a:cubicBezTo>
                    <a:cubicBezTo>
                      <a:pt x="51" y="139"/>
                      <a:pt x="52" y="139"/>
                      <a:pt x="53" y="139"/>
                    </a:cubicBezTo>
                    <a:cubicBezTo>
                      <a:pt x="53" y="139"/>
                      <a:pt x="54" y="140"/>
                      <a:pt x="54" y="140"/>
                    </a:cubicBezTo>
                    <a:cubicBezTo>
                      <a:pt x="55" y="141"/>
                      <a:pt x="55" y="141"/>
                      <a:pt x="55" y="142"/>
                    </a:cubicBezTo>
                    <a:cubicBezTo>
                      <a:pt x="56" y="143"/>
                      <a:pt x="57" y="144"/>
                      <a:pt x="58" y="145"/>
                    </a:cubicBezTo>
                    <a:cubicBezTo>
                      <a:pt x="59" y="146"/>
                      <a:pt x="60" y="146"/>
                      <a:pt x="61" y="147"/>
                    </a:cubicBezTo>
                    <a:cubicBezTo>
                      <a:pt x="62" y="147"/>
                      <a:pt x="63" y="148"/>
                      <a:pt x="64" y="148"/>
                    </a:cubicBezTo>
                    <a:cubicBezTo>
                      <a:pt x="64" y="149"/>
                      <a:pt x="64" y="149"/>
                      <a:pt x="65" y="150"/>
                    </a:cubicBezTo>
                    <a:cubicBezTo>
                      <a:pt x="65" y="150"/>
                      <a:pt x="65" y="150"/>
                      <a:pt x="66" y="150"/>
                    </a:cubicBezTo>
                    <a:cubicBezTo>
                      <a:pt x="66" y="151"/>
                      <a:pt x="66" y="151"/>
                      <a:pt x="66" y="152"/>
                    </a:cubicBezTo>
                    <a:cubicBezTo>
                      <a:pt x="66" y="152"/>
                      <a:pt x="66" y="152"/>
                      <a:pt x="66" y="152"/>
                    </a:cubicBezTo>
                    <a:cubicBezTo>
                      <a:pt x="66" y="153"/>
                      <a:pt x="66" y="154"/>
                      <a:pt x="65" y="154"/>
                    </a:cubicBezTo>
                    <a:cubicBezTo>
                      <a:pt x="63" y="154"/>
                      <a:pt x="62" y="155"/>
                      <a:pt x="60" y="154"/>
                    </a:cubicBezTo>
                    <a:cubicBezTo>
                      <a:pt x="60" y="154"/>
                      <a:pt x="60" y="154"/>
                      <a:pt x="60" y="155"/>
                    </a:cubicBezTo>
                    <a:cubicBezTo>
                      <a:pt x="60" y="155"/>
                      <a:pt x="59" y="155"/>
                      <a:pt x="59" y="155"/>
                    </a:cubicBezTo>
                    <a:cubicBezTo>
                      <a:pt x="59" y="155"/>
                      <a:pt x="59" y="155"/>
                      <a:pt x="60" y="155"/>
                    </a:cubicBezTo>
                    <a:cubicBezTo>
                      <a:pt x="60" y="156"/>
                      <a:pt x="61" y="156"/>
                      <a:pt x="61" y="156"/>
                    </a:cubicBezTo>
                    <a:cubicBezTo>
                      <a:pt x="62" y="157"/>
                      <a:pt x="63" y="157"/>
                      <a:pt x="64" y="158"/>
                    </a:cubicBezTo>
                    <a:cubicBezTo>
                      <a:pt x="64" y="158"/>
                      <a:pt x="65" y="158"/>
                      <a:pt x="65" y="158"/>
                    </a:cubicBezTo>
                    <a:cubicBezTo>
                      <a:pt x="65" y="157"/>
                      <a:pt x="65" y="157"/>
                      <a:pt x="65" y="157"/>
                    </a:cubicBezTo>
                    <a:cubicBezTo>
                      <a:pt x="65" y="157"/>
                      <a:pt x="65" y="156"/>
                      <a:pt x="65" y="156"/>
                    </a:cubicBezTo>
                    <a:cubicBezTo>
                      <a:pt x="65" y="155"/>
                      <a:pt x="65" y="155"/>
                      <a:pt x="66" y="155"/>
                    </a:cubicBezTo>
                    <a:cubicBezTo>
                      <a:pt x="66" y="155"/>
                      <a:pt x="67" y="155"/>
                      <a:pt x="67" y="154"/>
                    </a:cubicBezTo>
                    <a:cubicBezTo>
                      <a:pt x="67" y="154"/>
                      <a:pt x="68" y="153"/>
                      <a:pt x="68" y="152"/>
                    </a:cubicBezTo>
                    <a:cubicBezTo>
                      <a:pt x="68" y="152"/>
                      <a:pt x="68" y="151"/>
                      <a:pt x="68" y="151"/>
                    </a:cubicBezTo>
                    <a:cubicBezTo>
                      <a:pt x="68" y="151"/>
                      <a:pt x="68" y="150"/>
                      <a:pt x="68" y="150"/>
                    </a:cubicBezTo>
                    <a:cubicBezTo>
                      <a:pt x="68" y="150"/>
                      <a:pt x="68" y="149"/>
                      <a:pt x="68" y="149"/>
                    </a:cubicBezTo>
                    <a:cubicBezTo>
                      <a:pt x="68" y="149"/>
                      <a:pt x="69" y="148"/>
                      <a:pt x="69" y="149"/>
                    </a:cubicBezTo>
                    <a:cubicBezTo>
                      <a:pt x="69" y="149"/>
                      <a:pt x="70" y="149"/>
                      <a:pt x="70" y="150"/>
                    </a:cubicBezTo>
                    <a:cubicBezTo>
                      <a:pt x="70" y="150"/>
                      <a:pt x="71" y="150"/>
                      <a:pt x="71" y="150"/>
                    </a:cubicBezTo>
                    <a:cubicBezTo>
                      <a:pt x="71" y="149"/>
                      <a:pt x="71" y="148"/>
                      <a:pt x="71" y="148"/>
                    </a:cubicBezTo>
                    <a:cubicBezTo>
                      <a:pt x="69" y="147"/>
                      <a:pt x="68" y="146"/>
                      <a:pt x="67" y="146"/>
                    </a:cubicBezTo>
                    <a:cubicBezTo>
                      <a:pt x="66" y="146"/>
                      <a:pt x="66" y="145"/>
                      <a:pt x="66" y="145"/>
                    </a:cubicBezTo>
                    <a:cubicBezTo>
                      <a:pt x="66" y="145"/>
                      <a:pt x="66" y="145"/>
                      <a:pt x="66" y="145"/>
                    </a:cubicBezTo>
                    <a:cubicBezTo>
                      <a:pt x="65" y="145"/>
                      <a:pt x="65" y="144"/>
                      <a:pt x="65" y="144"/>
                    </a:cubicBezTo>
                    <a:cubicBezTo>
                      <a:pt x="64" y="144"/>
                      <a:pt x="63" y="144"/>
                      <a:pt x="63" y="143"/>
                    </a:cubicBezTo>
                    <a:cubicBezTo>
                      <a:pt x="62" y="143"/>
                      <a:pt x="62" y="143"/>
                      <a:pt x="62" y="142"/>
                    </a:cubicBezTo>
                    <a:cubicBezTo>
                      <a:pt x="61" y="141"/>
                      <a:pt x="61" y="140"/>
                      <a:pt x="60" y="140"/>
                    </a:cubicBezTo>
                    <a:cubicBezTo>
                      <a:pt x="60" y="139"/>
                      <a:pt x="59" y="139"/>
                      <a:pt x="59" y="139"/>
                    </a:cubicBezTo>
                    <a:cubicBezTo>
                      <a:pt x="59" y="139"/>
                      <a:pt x="58" y="138"/>
                      <a:pt x="58" y="138"/>
                    </a:cubicBezTo>
                    <a:cubicBezTo>
                      <a:pt x="58" y="137"/>
                      <a:pt x="58" y="137"/>
                      <a:pt x="58" y="136"/>
                    </a:cubicBezTo>
                    <a:cubicBezTo>
                      <a:pt x="58" y="136"/>
                      <a:pt x="59" y="136"/>
                      <a:pt x="59" y="136"/>
                    </a:cubicBezTo>
                    <a:cubicBezTo>
                      <a:pt x="59" y="136"/>
                      <a:pt x="60" y="136"/>
                      <a:pt x="60" y="135"/>
                    </a:cubicBezTo>
                    <a:cubicBezTo>
                      <a:pt x="60" y="135"/>
                      <a:pt x="60" y="136"/>
                      <a:pt x="60" y="136"/>
                    </a:cubicBezTo>
                    <a:cubicBezTo>
                      <a:pt x="61" y="136"/>
                      <a:pt x="61" y="136"/>
                      <a:pt x="61" y="137"/>
                    </a:cubicBezTo>
                    <a:cubicBezTo>
                      <a:pt x="61" y="137"/>
                      <a:pt x="61" y="137"/>
                      <a:pt x="61" y="137"/>
                    </a:cubicBezTo>
                    <a:cubicBezTo>
                      <a:pt x="62" y="137"/>
                      <a:pt x="62" y="138"/>
                      <a:pt x="63" y="138"/>
                    </a:cubicBezTo>
                    <a:cubicBezTo>
                      <a:pt x="63" y="138"/>
                      <a:pt x="63" y="138"/>
                      <a:pt x="64" y="138"/>
                    </a:cubicBezTo>
                    <a:cubicBezTo>
                      <a:pt x="64" y="139"/>
                      <a:pt x="65" y="140"/>
                      <a:pt x="66" y="141"/>
                    </a:cubicBezTo>
                    <a:cubicBezTo>
                      <a:pt x="66" y="141"/>
                      <a:pt x="67" y="142"/>
                      <a:pt x="68" y="142"/>
                    </a:cubicBezTo>
                    <a:cubicBezTo>
                      <a:pt x="68" y="142"/>
                      <a:pt x="69" y="142"/>
                      <a:pt x="69" y="143"/>
                    </a:cubicBezTo>
                    <a:cubicBezTo>
                      <a:pt x="70" y="143"/>
                      <a:pt x="70" y="143"/>
                      <a:pt x="71" y="143"/>
                    </a:cubicBezTo>
                    <a:cubicBezTo>
                      <a:pt x="71" y="144"/>
                      <a:pt x="72" y="144"/>
                      <a:pt x="72" y="145"/>
                    </a:cubicBezTo>
                    <a:cubicBezTo>
                      <a:pt x="72" y="145"/>
                      <a:pt x="72" y="145"/>
                      <a:pt x="72" y="146"/>
                    </a:cubicBezTo>
                    <a:cubicBezTo>
                      <a:pt x="72" y="146"/>
                      <a:pt x="72" y="147"/>
                      <a:pt x="72" y="147"/>
                    </a:cubicBezTo>
                    <a:cubicBezTo>
                      <a:pt x="72" y="148"/>
                      <a:pt x="72" y="149"/>
                      <a:pt x="73" y="150"/>
                    </a:cubicBezTo>
                    <a:cubicBezTo>
                      <a:pt x="73" y="150"/>
                      <a:pt x="73" y="150"/>
                      <a:pt x="73" y="150"/>
                    </a:cubicBezTo>
                    <a:cubicBezTo>
                      <a:pt x="73" y="150"/>
                      <a:pt x="74" y="151"/>
                      <a:pt x="74" y="151"/>
                    </a:cubicBezTo>
                    <a:cubicBezTo>
                      <a:pt x="75" y="151"/>
                      <a:pt x="75" y="152"/>
                      <a:pt x="75" y="152"/>
                    </a:cubicBezTo>
                    <a:cubicBezTo>
                      <a:pt x="75" y="153"/>
                      <a:pt x="76" y="153"/>
                      <a:pt x="76" y="154"/>
                    </a:cubicBezTo>
                    <a:cubicBezTo>
                      <a:pt x="76" y="154"/>
                      <a:pt x="76" y="154"/>
                      <a:pt x="76" y="154"/>
                    </a:cubicBezTo>
                    <a:cubicBezTo>
                      <a:pt x="76" y="155"/>
                      <a:pt x="76" y="155"/>
                      <a:pt x="76" y="155"/>
                    </a:cubicBezTo>
                    <a:cubicBezTo>
                      <a:pt x="77" y="155"/>
                      <a:pt x="77" y="156"/>
                      <a:pt x="78" y="157"/>
                    </a:cubicBezTo>
                    <a:cubicBezTo>
                      <a:pt x="78" y="157"/>
                      <a:pt x="78" y="157"/>
                      <a:pt x="78" y="157"/>
                    </a:cubicBezTo>
                    <a:cubicBezTo>
                      <a:pt x="79" y="158"/>
                      <a:pt x="79" y="158"/>
                      <a:pt x="80" y="158"/>
                    </a:cubicBezTo>
                    <a:cubicBezTo>
                      <a:pt x="80" y="158"/>
                      <a:pt x="81" y="158"/>
                      <a:pt x="80" y="157"/>
                    </a:cubicBezTo>
                    <a:cubicBezTo>
                      <a:pt x="80" y="156"/>
                      <a:pt x="81" y="156"/>
                      <a:pt x="81" y="155"/>
                    </a:cubicBezTo>
                    <a:cubicBezTo>
                      <a:pt x="81" y="155"/>
                      <a:pt x="81" y="155"/>
                      <a:pt x="81" y="155"/>
                    </a:cubicBezTo>
                    <a:cubicBezTo>
                      <a:pt x="82" y="155"/>
                      <a:pt x="82" y="155"/>
                      <a:pt x="83" y="155"/>
                    </a:cubicBezTo>
                    <a:cubicBezTo>
                      <a:pt x="83" y="155"/>
                      <a:pt x="83" y="155"/>
                      <a:pt x="83" y="154"/>
                    </a:cubicBezTo>
                    <a:cubicBezTo>
                      <a:pt x="83" y="154"/>
                      <a:pt x="82" y="153"/>
                      <a:pt x="82" y="153"/>
                    </a:cubicBezTo>
                    <a:cubicBezTo>
                      <a:pt x="82" y="153"/>
                      <a:pt x="81" y="152"/>
                      <a:pt x="81" y="152"/>
                    </a:cubicBezTo>
                    <a:cubicBezTo>
                      <a:pt x="80" y="151"/>
                      <a:pt x="80" y="150"/>
                      <a:pt x="79" y="149"/>
                    </a:cubicBezTo>
                    <a:cubicBezTo>
                      <a:pt x="79" y="149"/>
                      <a:pt x="79" y="149"/>
                      <a:pt x="79" y="149"/>
                    </a:cubicBezTo>
                    <a:cubicBezTo>
                      <a:pt x="79" y="149"/>
                      <a:pt x="79" y="149"/>
                      <a:pt x="79" y="149"/>
                    </a:cubicBezTo>
                    <a:cubicBezTo>
                      <a:pt x="79" y="149"/>
                      <a:pt x="79" y="149"/>
                      <a:pt x="80" y="149"/>
                    </a:cubicBezTo>
                    <a:cubicBezTo>
                      <a:pt x="80" y="149"/>
                      <a:pt x="80" y="149"/>
                      <a:pt x="80" y="149"/>
                    </a:cubicBezTo>
                    <a:cubicBezTo>
                      <a:pt x="81" y="150"/>
                      <a:pt x="81" y="149"/>
                      <a:pt x="82" y="149"/>
                    </a:cubicBezTo>
                    <a:cubicBezTo>
                      <a:pt x="82" y="148"/>
                      <a:pt x="82" y="148"/>
                      <a:pt x="82" y="148"/>
                    </a:cubicBezTo>
                    <a:cubicBezTo>
                      <a:pt x="82" y="148"/>
                      <a:pt x="82" y="147"/>
                      <a:pt x="82" y="147"/>
                    </a:cubicBezTo>
                    <a:cubicBezTo>
                      <a:pt x="83" y="148"/>
                      <a:pt x="83" y="148"/>
                      <a:pt x="83" y="147"/>
                    </a:cubicBezTo>
                    <a:cubicBezTo>
                      <a:pt x="84" y="147"/>
                      <a:pt x="84" y="147"/>
                      <a:pt x="85" y="147"/>
                    </a:cubicBezTo>
                    <a:cubicBezTo>
                      <a:pt x="86" y="147"/>
                      <a:pt x="86" y="148"/>
                      <a:pt x="86" y="149"/>
                    </a:cubicBezTo>
                    <a:cubicBezTo>
                      <a:pt x="86" y="150"/>
                      <a:pt x="86" y="150"/>
                      <a:pt x="86" y="151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86" y="152"/>
                      <a:pt x="87" y="152"/>
                      <a:pt x="87" y="152"/>
                    </a:cubicBezTo>
                    <a:cubicBezTo>
                      <a:pt x="87" y="152"/>
                      <a:pt x="87" y="152"/>
                      <a:pt x="87" y="152"/>
                    </a:cubicBezTo>
                    <a:cubicBezTo>
                      <a:pt x="87" y="152"/>
                      <a:pt x="87" y="152"/>
                      <a:pt x="87" y="152"/>
                    </a:cubicBezTo>
                    <a:cubicBezTo>
                      <a:pt x="87" y="152"/>
                      <a:pt x="87" y="152"/>
                      <a:pt x="87" y="153"/>
                    </a:cubicBezTo>
                    <a:cubicBezTo>
                      <a:pt x="87" y="153"/>
                      <a:pt x="87" y="153"/>
                      <a:pt x="86" y="153"/>
                    </a:cubicBezTo>
                    <a:cubicBezTo>
                      <a:pt x="86" y="153"/>
                      <a:pt x="86" y="153"/>
                      <a:pt x="86" y="153"/>
                    </a:cubicBezTo>
                    <a:cubicBezTo>
                      <a:pt x="86" y="154"/>
                      <a:pt x="86" y="154"/>
                      <a:pt x="86" y="154"/>
                    </a:cubicBezTo>
                    <a:cubicBezTo>
                      <a:pt x="86" y="154"/>
                      <a:pt x="87" y="154"/>
                      <a:pt x="87" y="154"/>
                    </a:cubicBezTo>
                    <a:cubicBezTo>
                      <a:pt x="87" y="154"/>
                      <a:pt x="87" y="154"/>
                      <a:pt x="88" y="155"/>
                    </a:cubicBezTo>
                    <a:cubicBezTo>
                      <a:pt x="88" y="155"/>
                      <a:pt x="87" y="155"/>
                      <a:pt x="88" y="155"/>
                    </a:cubicBezTo>
                    <a:cubicBezTo>
                      <a:pt x="88" y="156"/>
                      <a:pt x="88" y="156"/>
                      <a:pt x="89" y="156"/>
                    </a:cubicBezTo>
                    <a:cubicBezTo>
                      <a:pt x="89" y="157"/>
                      <a:pt x="89" y="157"/>
                      <a:pt x="90" y="157"/>
                    </a:cubicBezTo>
                    <a:cubicBezTo>
                      <a:pt x="90" y="158"/>
                      <a:pt x="90" y="158"/>
                      <a:pt x="91" y="158"/>
                    </a:cubicBezTo>
                    <a:cubicBezTo>
                      <a:pt x="91" y="158"/>
                      <a:pt x="92" y="158"/>
                      <a:pt x="92" y="158"/>
                    </a:cubicBezTo>
                    <a:cubicBezTo>
                      <a:pt x="92" y="159"/>
                      <a:pt x="93" y="159"/>
                      <a:pt x="93" y="159"/>
                    </a:cubicBezTo>
                    <a:cubicBezTo>
                      <a:pt x="93" y="159"/>
                      <a:pt x="93" y="159"/>
                      <a:pt x="93" y="159"/>
                    </a:cubicBezTo>
                    <a:cubicBezTo>
                      <a:pt x="94" y="159"/>
                      <a:pt x="95" y="159"/>
                      <a:pt x="96" y="158"/>
                    </a:cubicBezTo>
                    <a:cubicBezTo>
                      <a:pt x="96" y="157"/>
                      <a:pt x="97" y="157"/>
                      <a:pt x="97" y="158"/>
                    </a:cubicBezTo>
                    <a:cubicBezTo>
                      <a:pt x="98" y="158"/>
                      <a:pt x="98" y="158"/>
                      <a:pt x="99" y="158"/>
                    </a:cubicBezTo>
                    <a:cubicBezTo>
                      <a:pt x="99" y="159"/>
                      <a:pt x="100" y="159"/>
                      <a:pt x="101" y="159"/>
                    </a:cubicBezTo>
                    <a:cubicBezTo>
                      <a:pt x="102" y="159"/>
                      <a:pt x="103" y="158"/>
                      <a:pt x="103" y="158"/>
                    </a:cubicBezTo>
                    <a:cubicBezTo>
                      <a:pt x="103" y="157"/>
                      <a:pt x="104" y="157"/>
                      <a:pt x="104" y="157"/>
                    </a:cubicBezTo>
                    <a:cubicBezTo>
                      <a:pt x="105" y="158"/>
                      <a:pt x="105" y="158"/>
                      <a:pt x="106" y="158"/>
                    </a:cubicBezTo>
                    <a:cubicBezTo>
                      <a:pt x="106" y="158"/>
                      <a:pt x="106" y="158"/>
                      <a:pt x="106" y="158"/>
                    </a:cubicBezTo>
                    <a:cubicBezTo>
                      <a:pt x="106" y="157"/>
                      <a:pt x="106" y="157"/>
                      <a:pt x="106" y="157"/>
                    </a:cubicBezTo>
                    <a:cubicBezTo>
                      <a:pt x="106" y="158"/>
                      <a:pt x="106" y="158"/>
                      <a:pt x="106" y="158"/>
                    </a:cubicBezTo>
                    <a:cubicBezTo>
                      <a:pt x="106" y="158"/>
                      <a:pt x="106" y="158"/>
                      <a:pt x="106" y="158"/>
                    </a:cubicBezTo>
                    <a:cubicBezTo>
                      <a:pt x="106" y="158"/>
                      <a:pt x="106" y="159"/>
                      <a:pt x="106" y="160"/>
                    </a:cubicBezTo>
                    <a:cubicBezTo>
                      <a:pt x="106" y="161"/>
                      <a:pt x="106" y="162"/>
                      <a:pt x="106" y="163"/>
                    </a:cubicBezTo>
                    <a:cubicBezTo>
                      <a:pt x="106" y="163"/>
                      <a:pt x="106" y="164"/>
                      <a:pt x="105" y="165"/>
                    </a:cubicBezTo>
                    <a:cubicBezTo>
                      <a:pt x="105" y="165"/>
                      <a:pt x="105" y="166"/>
                      <a:pt x="104" y="167"/>
                    </a:cubicBezTo>
                    <a:cubicBezTo>
                      <a:pt x="104" y="168"/>
                      <a:pt x="104" y="169"/>
                      <a:pt x="103" y="169"/>
                    </a:cubicBezTo>
                    <a:cubicBezTo>
                      <a:pt x="103" y="170"/>
                      <a:pt x="103" y="170"/>
                      <a:pt x="102" y="170"/>
                    </a:cubicBezTo>
                    <a:cubicBezTo>
                      <a:pt x="101" y="170"/>
                      <a:pt x="100" y="170"/>
                      <a:pt x="99" y="170"/>
                    </a:cubicBezTo>
                    <a:cubicBezTo>
                      <a:pt x="98" y="169"/>
                      <a:pt x="98" y="169"/>
                      <a:pt x="97" y="169"/>
                    </a:cubicBezTo>
                    <a:cubicBezTo>
                      <a:pt x="96" y="169"/>
                      <a:pt x="95" y="170"/>
                      <a:pt x="94" y="170"/>
                    </a:cubicBezTo>
                    <a:cubicBezTo>
                      <a:pt x="94" y="170"/>
                      <a:pt x="93" y="170"/>
                      <a:pt x="93" y="170"/>
                    </a:cubicBezTo>
                    <a:cubicBezTo>
                      <a:pt x="91" y="170"/>
                      <a:pt x="89" y="169"/>
                      <a:pt x="87" y="169"/>
                    </a:cubicBezTo>
                    <a:cubicBezTo>
                      <a:pt x="87" y="169"/>
                      <a:pt x="86" y="169"/>
                      <a:pt x="86" y="169"/>
                    </a:cubicBezTo>
                    <a:cubicBezTo>
                      <a:pt x="85" y="168"/>
                      <a:pt x="84" y="168"/>
                      <a:pt x="83" y="168"/>
                    </a:cubicBezTo>
                    <a:cubicBezTo>
                      <a:pt x="82" y="168"/>
                      <a:pt x="82" y="168"/>
                      <a:pt x="81" y="167"/>
                    </a:cubicBezTo>
                    <a:cubicBezTo>
                      <a:pt x="81" y="167"/>
                      <a:pt x="80" y="167"/>
                      <a:pt x="80" y="167"/>
                    </a:cubicBezTo>
                    <a:cubicBezTo>
                      <a:pt x="79" y="166"/>
                      <a:pt x="77" y="166"/>
                      <a:pt x="76" y="167"/>
                    </a:cubicBezTo>
                    <a:cubicBezTo>
                      <a:pt x="75" y="167"/>
                      <a:pt x="74" y="169"/>
                      <a:pt x="75" y="170"/>
                    </a:cubicBezTo>
                    <a:cubicBezTo>
                      <a:pt x="75" y="170"/>
                      <a:pt x="75" y="170"/>
                      <a:pt x="75" y="171"/>
                    </a:cubicBezTo>
                    <a:cubicBezTo>
                      <a:pt x="75" y="171"/>
                      <a:pt x="75" y="171"/>
                      <a:pt x="75" y="172"/>
                    </a:cubicBezTo>
                    <a:cubicBezTo>
                      <a:pt x="75" y="172"/>
                      <a:pt x="74" y="172"/>
                      <a:pt x="74" y="172"/>
                    </a:cubicBezTo>
                    <a:cubicBezTo>
                      <a:pt x="74" y="172"/>
                      <a:pt x="73" y="173"/>
                      <a:pt x="73" y="172"/>
                    </a:cubicBezTo>
                    <a:cubicBezTo>
                      <a:pt x="72" y="172"/>
                      <a:pt x="72" y="172"/>
                      <a:pt x="72" y="172"/>
                    </a:cubicBezTo>
                    <a:cubicBezTo>
                      <a:pt x="71" y="171"/>
                      <a:pt x="71" y="171"/>
                      <a:pt x="71" y="171"/>
                    </a:cubicBezTo>
                    <a:cubicBezTo>
                      <a:pt x="69" y="170"/>
                      <a:pt x="68" y="170"/>
                      <a:pt x="67" y="170"/>
                    </a:cubicBezTo>
                    <a:cubicBezTo>
                      <a:pt x="67" y="170"/>
                      <a:pt x="66" y="170"/>
                      <a:pt x="66" y="169"/>
                    </a:cubicBezTo>
                    <a:cubicBezTo>
                      <a:pt x="66" y="169"/>
                      <a:pt x="66" y="169"/>
                      <a:pt x="66" y="168"/>
                    </a:cubicBezTo>
                    <a:cubicBezTo>
                      <a:pt x="66" y="168"/>
                      <a:pt x="65" y="167"/>
                      <a:pt x="65" y="167"/>
                    </a:cubicBezTo>
                    <a:cubicBezTo>
                      <a:pt x="63" y="167"/>
                      <a:pt x="62" y="166"/>
                      <a:pt x="60" y="166"/>
                    </a:cubicBezTo>
                    <a:cubicBezTo>
                      <a:pt x="59" y="167"/>
                      <a:pt x="59" y="166"/>
                      <a:pt x="58" y="166"/>
                    </a:cubicBezTo>
                    <a:cubicBezTo>
                      <a:pt x="58" y="166"/>
                      <a:pt x="58" y="166"/>
                      <a:pt x="58" y="166"/>
                    </a:cubicBezTo>
                    <a:cubicBezTo>
                      <a:pt x="57" y="165"/>
                      <a:pt x="56" y="165"/>
                      <a:pt x="56" y="165"/>
                    </a:cubicBezTo>
                    <a:cubicBezTo>
                      <a:pt x="55" y="164"/>
                      <a:pt x="55" y="164"/>
                      <a:pt x="55" y="163"/>
                    </a:cubicBezTo>
                    <a:cubicBezTo>
                      <a:pt x="56" y="163"/>
                      <a:pt x="56" y="163"/>
                      <a:pt x="56" y="162"/>
                    </a:cubicBezTo>
                    <a:cubicBezTo>
                      <a:pt x="57" y="162"/>
                      <a:pt x="57" y="161"/>
                      <a:pt x="57" y="160"/>
                    </a:cubicBezTo>
                    <a:cubicBezTo>
                      <a:pt x="56" y="160"/>
                      <a:pt x="56" y="160"/>
                      <a:pt x="56" y="159"/>
                    </a:cubicBezTo>
                    <a:cubicBezTo>
                      <a:pt x="56" y="159"/>
                      <a:pt x="56" y="159"/>
                      <a:pt x="56" y="159"/>
                    </a:cubicBezTo>
                    <a:cubicBezTo>
                      <a:pt x="56" y="159"/>
                      <a:pt x="56" y="158"/>
                      <a:pt x="56" y="158"/>
                    </a:cubicBezTo>
                    <a:cubicBezTo>
                      <a:pt x="57" y="157"/>
                      <a:pt x="56" y="157"/>
                      <a:pt x="56" y="157"/>
                    </a:cubicBezTo>
                    <a:cubicBezTo>
                      <a:pt x="56" y="157"/>
                      <a:pt x="55" y="157"/>
                      <a:pt x="55" y="157"/>
                    </a:cubicBezTo>
                    <a:cubicBezTo>
                      <a:pt x="54" y="156"/>
                      <a:pt x="54" y="156"/>
                      <a:pt x="53" y="157"/>
                    </a:cubicBezTo>
                    <a:cubicBezTo>
                      <a:pt x="52" y="157"/>
                      <a:pt x="52" y="157"/>
                      <a:pt x="51" y="157"/>
                    </a:cubicBezTo>
                    <a:cubicBezTo>
                      <a:pt x="51" y="157"/>
                      <a:pt x="50" y="157"/>
                      <a:pt x="50" y="157"/>
                    </a:cubicBezTo>
                    <a:cubicBezTo>
                      <a:pt x="49" y="157"/>
                      <a:pt x="49" y="157"/>
                      <a:pt x="48" y="157"/>
                    </a:cubicBezTo>
                    <a:cubicBezTo>
                      <a:pt x="47" y="157"/>
                      <a:pt x="47" y="157"/>
                      <a:pt x="46" y="157"/>
                    </a:cubicBezTo>
                    <a:cubicBezTo>
                      <a:pt x="46" y="157"/>
                      <a:pt x="45" y="157"/>
                      <a:pt x="45" y="157"/>
                    </a:cubicBezTo>
                    <a:cubicBezTo>
                      <a:pt x="43" y="157"/>
                      <a:pt x="42" y="157"/>
                      <a:pt x="41" y="158"/>
                    </a:cubicBezTo>
                    <a:cubicBezTo>
                      <a:pt x="40" y="158"/>
                      <a:pt x="40" y="158"/>
                      <a:pt x="39" y="158"/>
                    </a:cubicBezTo>
                    <a:cubicBezTo>
                      <a:pt x="38" y="158"/>
                      <a:pt x="38" y="158"/>
                      <a:pt x="37" y="158"/>
                    </a:cubicBezTo>
                    <a:cubicBezTo>
                      <a:pt x="36" y="159"/>
                      <a:pt x="36" y="159"/>
                      <a:pt x="35" y="160"/>
                    </a:cubicBezTo>
                    <a:cubicBezTo>
                      <a:pt x="34" y="160"/>
                      <a:pt x="33" y="160"/>
                      <a:pt x="33" y="161"/>
                    </a:cubicBezTo>
                    <a:cubicBezTo>
                      <a:pt x="32" y="161"/>
                      <a:pt x="31" y="162"/>
                      <a:pt x="30" y="161"/>
                    </a:cubicBezTo>
                    <a:cubicBezTo>
                      <a:pt x="30" y="161"/>
                      <a:pt x="29" y="161"/>
                      <a:pt x="29" y="161"/>
                    </a:cubicBezTo>
                    <a:cubicBezTo>
                      <a:pt x="28" y="161"/>
                      <a:pt x="27" y="161"/>
                      <a:pt x="27" y="161"/>
                    </a:cubicBezTo>
                    <a:cubicBezTo>
                      <a:pt x="26" y="161"/>
                      <a:pt x="26" y="161"/>
                      <a:pt x="26" y="161"/>
                    </a:cubicBezTo>
                    <a:cubicBezTo>
                      <a:pt x="26" y="160"/>
                      <a:pt x="25" y="160"/>
                      <a:pt x="25" y="160"/>
                    </a:cubicBezTo>
                    <a:cubicBezTo>
                      <a:pt x="25" y="160"/>
                      <a:pt x="24" y="160"/>
                      <a:pt x="24" y="161"/>
                    </a:cubicBezTo>
                    <a:cubicBezTo>
                      <a:pt x="24" y="161"/>
                      <a:pt x="23" y="162"/>
                      <a:pt x="23" y="162"/>
                    </a:cubicBezTo>
                    <a:cubicBezTo>
                      <a:pt x="23" y="163"/>
                      <a:pt x="22" y="164"/>
                      <a:pt x="21" y="164"/>
                    </a:cubicBezTo>
                    <a:cubicBezTo>
                      <a:pt x="20" y="165"/>
                      <a:pt x="20" y="165"/>
                      <a:pt x="19" y="166"/>
                    </a:cubicBezTo>
                    <a:cubicBezTo>
                      <a:pt x="18" y="166"/>
                      <a:pt x="17" y="167"/>
                      <a:pt x="17" y="168"/>
                    </a:cubicBezTo>
                    <a:cubicBezTo>
                      <a:pt x="17" y="169"/>
                      <a:pt x="17" y="169"/>
                      <a:pt x="17" y="169"/>
                    </a:cubicBezTo>
                    <a:cubicBezTo>
                      <a:pt x="16" y="170"/>
                      <a:pt x="16" y="170"/>
                      <a:pt x="16" y="171"/>
                    </a:cubicBezTo>
                    <a:cubicBezTo>
                      <a:pt x="16" y="172"/>
                      <a:pt x="16" y="172"/>
                      <a:pt x="16" y="173"/>
                    </a:cubicBezTo>
                    <a:cubicBezTo>
                      <a:pt x="16" y="173"/>
                      <a:pt x="16" y="173"/>
                      <a:pt x="16" y="174"/>
                    </a:cubicBezTo>
                    <a:cubicBezTo>
                      <a:pt x="15" y="174"/>
                      <a:pt x="15" y="175"/>
                      <a:pt x="15" y="175"/>
                    </a:cubicBezTo>
                    <a:cubicBezTo>
                      <a:pt x="15" y="175"/>
                      <a:pt x="14" y="176"/>
                      <a:pt x="14" y="176"/>
                    </a:cubicBezTo>
                    <a:cubicBezTo>
                      <a:pt x="14" y="176"/>
                      <a:pt x="13" y="176"/>
                      <a:pt x="13" y="177"/>
                    </a:cubicBezTo>
                    <a:cubicBezTo>
                      <a:pt x="12" y="177"/>
                      <a:pt x="12" y="177"/>
                      <a:pt x="11" y="177"/>
                    </a:cubicBezTo>
                    <a:cubicBezTo>
                      <a:pt x="10" y="178"/>
                      <a:pt x="10" y="178"/>
                      <a:pt x="10" y="178"/>
                    </a:cubicBezTo>
                    <a:cubicBezTo>
                      <a:pt x="9" y="179"/>
                      <a:pt x="9" y="179"/>
                      <a:pt x="9" y="179"/>
                    </a:cubicBezTo>
                    <a:cubicBezTo>
                      <a:pt x="9" y="180"/>
                      <a:pt x="8" y="180"/>
                      <a:pt x="8" y="181"/>
                    </a:cubicBezTo>
                    <a:cubicBezTo>
                      <a:pt x="7" y="181"/>
                      <a:pt x="7" y="182"/>
                      <a:pt x="6" y="182"/>
                    </a:cubicBezTo>
                    <a:cubicBezTo>
                      <a:pt x="6" y="183"/>
                      <a:pt x="5" y="185"/>
                      <a:pt x="4" y="186"/>
                    </a:cubicBezTo>
                    <a:cubicBezTo>
                      <a:pt x="4" y="186"/>
                      <a:pt x="4" y="186"/>
                      <a:pt x="4" y="186"/>
                    </a:cubicBezTo>
                    <a:cubicBezTo>
                      <a:pt x="3" y="188"/>
                      <a:pt x="2" y="189"/>
                      <a:pt x="2" y="190"/>
                    </a:cubicBezTo>
                    <a:cubicBezTo>
                      <a:pt x="1" y="191"/>
                      <a:pt x="1" y="191"/>
                      <a:pt x="1" y="192"/>
                    </a:cubicBezTo>
                    <a:cubicBezTo>
                      <a:pt x="1" y="193"/>
                      <a:pt x="1" y="193"/>
                      <a:pt x="2" y="194"/>
                    </a:cubicBezTo>
                    <a:cubicBezTo>
                      <a:pt x="2" y="194"/>
                      <a:pt x="3" y="194"/>
                      <a:pt x="2" y="195"/>
                    </a:cubicBezTo>
                    <a:cubicBezTo>
                      <a:pt x="2" y="196"/>
                      <a:pt x="2" y="196"/>
                      <a:pt x="2" y="197"/>
                    </a:cubicBezTo>
                    <a:cubicBezTo>
                      <a:pt x="3" y="198"/>
                      <a:pt x="3" y="200"/>
                      <a:pt x="2" y="201"/>
                    </a:cubicBezTo>
                    <a:cubicBezTo>
                      <a:pt x="2" y="201"/>
                      <a:pt x="2" y="201"/>
                      <a:pt x="2" y="202"/>
                    </a:cubicBezTo>
                    <a:cubicBezTo>
                      <a:pt x="2" y="203"/>
                      <a:pt x="1" y="204"/>
                      <a:pt x="0" y="206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1" y="207"/>
                      <a:pt x="1" y="207"/>
                      <a:pt x="1" y="207"/>
                    </a:cubicBezTo>
                    <a:cubicBezTo>
                      <a:pt x="1" y="208"/>
                      <a:pt x="2" y="208"/>
                      <a:pt x="1" y="209"/>
                    </a:cubicBezTo>
                    <a:cubicBezTo>
                      <a:pt x="1" y="209"/>
                      <a:pt x="1" y="210"/>
                      <a:pt x="2" y="211"/>
                    </a:cubicBezTo>
                    <a:cubicBezTo>
                      <a:pt x="2" y="211"/>
                      <a:pt x="2" y="212"/>
                      <a:pt x="3" y="212"/>
                    </a:cubicBezTo>
                    <a:cubicBezTo>
                      <a:pt x="3" y="212"/>
                      <a:pt x="4" y="212"/>
                      <a:pt x="4" y="213"/>
                    </a:cubicBezTo>
                    <a:cubicBezTo>
                      <a:pt x="4" y="213"/>
                      <a:pt x="4" y="213"/>
                      <a:pt x="4" y="213"/>
                    </a:cubicBezTo>
                    <a:cubicBezTo>
                      <a:pt x="4" y="212"/>
                      <a:pt x="4" y="212"/>
                      <a:pt x="4" y="212"/>
                    </a:cubicBezTo>
                    <a:cubicBezTo>
                      <a:pt x="4" y="213"/>
                      <a:pt x="4" y="213"/>
                      <a:pt x="4" y="213"/>
                    </a:cubicBezTo>
                    <a:cubicBezTo>
                      <a:pt x="4" y="213"/>
                      <a:pt x="4" y="213"/>
                      <a:pt x="4" y="213"/>
                    </a:cubicBezTo>
                    <a:cubicBezTo>
                      <a:pt x="4" y="213"/>
                      <a:pt x="4" y="214"/>
                      <a:pt x="5" y="214"/>
                    </a:cubicBezTo>
                    <a:cubicBezTo>
                      <a:pt x="5" y="214"/>
                      <a:pt x="6" y="214"/>
                      <a:pt x="6" y="215"/>
                    </a:cubicBezTo>
                    <a:cubicBezTo>
                      <a:pt x="6" y="215"/>
                      <a:pt x="6" y="215"/>
                      <a:pt x="6" y="216"/>
                    </a:cubicBezTo>
                    <a:cubicBezTo>
                      <a:pt x="7" y="216"/>
                      <a:pt x="8" y="216"/>
                      <a:pt x="8" y="217"/>
                    </a:cubicBezTo>
                    <a:cubicBezTo>
                      <a:pt x="8" y="217"/>
                      <a:pt x="9" y="218"/>
                      <a:pt x="9" y="218"/>
                    </a:cubicBezTo>
                    <a:cubicBezTo>
                      <a:pt x="9" y="219"/>
                      <a:pt x="9" y="220"/>
                      <a:pt x="10" y="221"/>
                    </a:cubicBezTo>
                    <a:cubicBezTo>
                      <a:pt x="10" y="222"/>
                      <a:pt x="11" y="222"/>
                      <a:pt x="12" y="223"/>
                    </a:cubicBezTo>
                    <a:cubicBezTo>
                      <a:pt x="13" y="223"/>
                      <a:pt x="13" y="223"/>
                      <a:pt x="14" y="224"/>
                    </a:cubicBezTo>
                    <a:cubicBezTo>
                      <a:pt x="15" y="225"/>
                      <a:pt x="16" y="226"/>
                      <a:pt x="18" y="227"/>
                    </a:cubicBezTo>
                    <a:cubicBezTo>
                      <a:pt x="19" y="227"/>
                      <a:pt x="19" y="228"/>
                      <a:pt x="20" y="228"/>
                    </a:cubicBezTo>
                    <a:cubicBezTo>
                      <a:pt x="20" y="228"/>
                      <a:pt x="21" y="228"/>
                      <a:pt x="21" y="228"/>
                    </a:cubicBezTo>
                    <a:cubicBezTo>
                      <a:pt x="21" y="228"/>
                      <a:pt x="22" y="227"/>
                      <a:pt x="23" y="227"/>
                    </a:cubicBezTo>
                    <a:cubicBezTo>
                      <a:pt x="23" y="227"/>
                      <a:pt x="24" y="226"/>
                      <a:pt x="25" y="226"/>
                    </a:cubicBezTo>
                    <a:cubicBezTo>
                      <a:pt x="26" y="226"/>
                      <a:pt x="27" y="226"/>
                      <a:pt x="27" y="226"/>
                    </a:cubicBezTo>
                    <a:cubicBezTo>
                      <a:pt x="28" y="226"/>
                      <a:pt x="29" y="226"/>
                      <a:pt x="30" y="227"/>
                    </a:cubicBezTo>
                    <a:cubicBezTo>
                      <a:pt x="30" y="227"/>
                      <a:pt x="31" y="227"/>
                      <a:pt x="31" y="227"/>
                    </a:cubicBezTo>
                    <a:cubicBezTo>
                      <a:pt x="31" y="227"/>
                      <a:pt x="32" y="227"/>
                      <a:pt x="32" y="227"/>
                    </a:cubicBezTo>
                    <a:cubicBezTo>
                      <a:pt x="33" y="227"/>
                      <a:pt x="34" y="227"/>
                      <a:pt x="34" y="226"/>
                    </a:cubicBezTo>
                    <a:cubicBezTo>
                      <a:pt x="35" y="226"/>
                      <a:pt x="35" y="226"/>
                      <a:pt x="35" y="226"/>
                    </a:cubicBezTo>
                    <a:cubicBezTo>
                      <a:pt x="36" y="225"/>
                      <a:pt x="37" y="225"/>
                      <a:pt x="37" y="225"/>
                    </a:cubicBezTo>
                    <a:cubicBezTo>
                      <a:pt x="38" y="225"/>
                      <a:pt x="39" y="224"/>
                      <a:pt x="40" y="224"/>
                    </a:cubicBezTo>
                    <a:cubicBezTo>
                      <a:pt x="41" y="224"/>
                      <a:pt x="42" y="223"/>
                      <a:pt x="43" y="224"/>
                    </a:cubicBezTo>
                    <a:cubicBezTo>
                      <a:pt x="43" y="224"/>
                      <a:pt x="43" y="224"/>
                      <a:pt x="44" y="224"/>
                    </a:cubicBezTo>
                    <a:cubicBezTo>
                      <a:pt x="44" y="224"/>
                      <a:pt x="45" y="225"/>
                      <a:pt x="46" y="226"/>
                    </a:cubicBezTo>
                    <a:cubicBezTo>
                      <a:pt x="46" y="226"/>
                      <a:pt x="46" y="227"/>
                      <a:pt x="46" y="227"/>
                    </a:cubicBezTo>
                    <a:cubicBezTo>
                      <a:pt x="47" y="228"/>
                      <a:pt x="47" y="228"/>
                      <a:pt x="48" y="228"/>
                    </a:cubicBezTo>
                    <a:cubicBezTo>
                      <a:pt x="48" y="228"/>
                      <a:pt x="49" y="228"/>
                      <a:pt x="49" y="228"/>
                    </a:cubicBezTo>
                    <a:cubicBezTo>
                      <a:pt x="50" y="228"/>
                      <a:pt x="51" y="228"/>
                      <a:pt x="52" y="228"/>
                    </a:cubicBezTo>
                    <a:cubicBezTo>
                      <a:pt x="53" y="228"/>
                      <a:pt x="53" y="228"/>
                      <a:pt x="54" y="228"/>
                    </a:cubicBezTo>
                    <a:cubicBezTo>
                      <a:pt x="54" y="228"/>
                      <a:pt x="54" y="229"/>
                      <a:pt x="54" y="229"/>
                    </a:cubicBezTo>
                    <a:cubicBezTo>
                      <a:pt x="55" y="229"/>
                      <a:pt x="55" y="230"/>
                      <a:pt x="55" y="231"/>
                    </a:cubicBezTo>
                    <a:cubicBezTo>
                      <a:pt x="55" y="232"/>
                      <a:pt x="55" y="232"/>
                      <a:pt x="55" y="233"/>
                    </a:cubicBezTo>
                    <a:cubicBezTo>
                      <a:pt x="55" y="233"/>
                      <a:pt x="55" y="234"/>
                      <a:pt x="54" y="234"/>
                    </a:cubicBezTo>
                    <a:cubicBezTo>
                      <a:pt x="54" y="235"/>
                      <a:pt x="55" y="235"/>
                      <a:pt x="54" y="236"/>
                    </a:cubicBezTo>
                    <a:cubicBezTo>
                      <a:pt x="54" y="237"/>
                      <a:pt x="54" y="238"/>
                      <a:pt x="53" y="239"/>
                    </a:cubicBezTo>
                    <a:cubicBezTo>
                      <a:pt x="53" y="239"/>
                      <a:pt x="53" y="239"/>
                      <a:pt x="53" y="239"/>
                    </a:cubicBezTo>
                    <a:cubicBezTo>
                      <a:pt x="53" y="239"/>
                      <a:pt x="53" y="239"/>
                      <a:pt x="53" y="239"/>
                    </a:cubicBezTo>
                    <a:cubicBezTo>
                      <a:pt x="54" y="242"/>
                      <a:pt x="55" y="243"/>
                      <a:pt x="57" y="244"/>
                    </a:cubicBezTo>
                    <a:cubicBezTo>
                      <a:pt x="57" y="245"/>
                      <a:pt x="58" y="245"/>
                      <a:pt x="58" y="246"/>
                    </a:cubicBezTo>
                    <a:cubicBezTo>
                      <a:pt x="59" y="246"/>
                      <a:pt x="59" y="247"/>
                      <a:pt x="60" y="248"/>
                    </a:cubicBezTo>
                    <a:cubicBezTo>
                      <a:pt x="60" y="248"/>
                      <a:pt x="60" y="248"/>
                      <a:pt x="60" y="249"/>
                    </a:cubicBezTo>
                    <a:cubicBezTo>
                      <a:pt x="60" y="250"/>
                      <a:pt x="61" y="251"/>
                      <a:pt x="61" y="251"/>
                    </a:cubicBezTo>
                    <a:cubicBezTo>
                      <a:pt x="62" y="252"/>
                      <a:pt x="62" y="254"/>
                      <a:pt x="62" y="255"/>
                    </a:cubicBezTo>
                    <a:cubicBezTo>
                      <a:pt x="62" y="255"/>
                      <a:pt x="62" y="255"/>
                      <a:pt x="62" y="255"/>
                    </a:cubicBezTo>
                    <a:cubicBezTo>
                      <a:pt x="62" y="256"/>
                      <a:pt x="62" y="256"/>
                      <a:pt x="62" y="256"/>
                    </a:cubicBezTo>
                    <a:cubicBezTo>
                      <a:pt x="62" y="257"/>
                      <a:pt x="62" y="258"/>
                      <a:pt x="63" y="258"/>
                    </a:cubicBezTo>
                    <a:cubicBezTo>
                      <a:pt x="63" y="259"/>
                      <a:pt x="63" y="259"/>
                      <a:pt x="63" y="259"/>
                    </a:cubicBezTo>
                    <a:cubicBezTo>
                      <a:pt x="63" y="261"/>
                      <a:pt x="63" y="262"/>
                      <a:pt x="62" y="263"/>
                    </a:cubicBezTo>
                    <a:cubicBezTo>
                      <a:pt x="62" y="264"/>
                      <a:pt x="61" y="264"/>
                      <a:pt x="61" y="265"/>
                    </a:cubicBezTo>
                    <a:cubicBezTo>
                      <a:pt x="60" y="265"/>
                      <a:pt x="60" y="266"/>
                      <a:pt x="60" y="266"/>
                    </a:cubicBezTo>
                    <a:cubicBezTo>
                      <a:pt x="60" y="267"/>
                      <a:pt x="59" y="268"/>
                      <a:pt x="59" y="269"/>
                    </a:cubicBezTo>
                    <a:cubicBezTo>
                      <a:pt x="59" y="270"/>
                      <a:pt x="59" y="271"/>
                      <a:pt x="59" y="271"/>
                    </a:cubicBezTo>
                    <a:cubicBezTo>
                      <a:pt x="59" y="272"/>
                      <a:pt x="59" y="273"/>
                      <a:pt x="59" y="274"/>
                    </a:cubicBezTo>
                    <a:cubicBezTo>
                      <a:pt x="59" y="275"/>
                      <a:pt x="59" y="275"/>
                      <a:pt x="59" y="275"/>
                    </a:cubicBezTo>
                    <a:cubicBezTo>
                      <a:pt x="60" y="276"/>
                      <a:pt x="61" y="278"/>
                      <a:pt x="61" y="279"/>
                    </a:cubicBezTo>
                    <a:cubicBezTo>
                      <a:pt x="62" y="280"/>
                      <a:pt x="62" y="281"/>
                      <a:pt x="63" y="283"/>
                    </a:cubicBezTo>
                    <a:cubicBezTo>
                      <a:pt x="63" y="284"/>
                      <a:pt x="64" y="284"/>
                      <a:pt x="64" y="286"/>
                    </a:cubicBezTo>
                    <a:cubicBezTo>
                      <a:pt x="64" y="287"/>
                      <a:pt x="64" y="288"/>
                      <a:pt x="64" y="289"/>
                    </a:cubicBezTo>
                    <a:cubicBezTo>
                      <a:pt x="64" y="289"/>
                      <a:pt x="64" y="290"/>
                      <a:pt x="64" y="290"/>
                    </a:cubicBezTo>
                    <a:cubicBezTo>
                      <a:pt x="64" y="291"/>
                      <a:pt x="65" y="292"/>
                      <a:pt x="65" y="293"/>
                    </a:cubicBezTo>
                    <a:cubicBezTo>
                      <a:pt x="65" y="295"/>
                      <a:pt x="66" y="296"/>
                      <a:pt x="67" y="297"/>
                    </a:cubicBezTo>
                    <a:cubicBezTo>
                      <a:pt x="67" y="297"/>
                      <a:pt x="67" y="298"/>
                      <a:pt x="68" y="298"/>
                    </a:cubicBezTo>
                    <a:cubicBezTo>
                      <a:pt x="68" y="299"/>
                      <a:pt x="69" y="299"/>
                      <a:pt x="69" y="300"/>
                    </a:cubicBezTo>
                    <a:cubicBezTo>
                      <a:pt x="69" y="301"/>
                      <a:pt x="69" y="303"/>
                      <a:pt x="70" y="304"/>
                    </a:cubicBezTo>
                    <a:cubicBezTo>
                      <a:pt x="70" y="304"/>
                      <a:pt x="70" y="304"/>
                      <a:pt x="70" y="305"/>
                    </a:cubicBezTo>
                    <a:cubicBezTo>
                      <a:pt x="71" y="305"/>
                      <a:pt x="71" y="306"/>
                      <a:pt x="70" y="307"/>
                    </a:cubicBezTo>
                    <a:cubicBezTo>
                      <a:pt x="70" y="307"/>
                      <a:pt x="70" y="307"/>
                      <a:pt x="70" y="308"/>
                    </a:cubicBezTo>
                    <a:cubicBezTo>
                      <a:pt x="71" y="308"/>
                      <a:pt x="71" y="309"/>
                      <a:pt x="71" y="310"/>
                    </a:cubicBezTo>
                    <a:cubicBezTo>
                      <a:pt x="71" y="310"/>
                      <a:pt x="71" y="310"/>
                      <a:pt x="71" y="310"/>
                    </a:cubicBezTo>
                    <a:cubicBezTo>
                      <a:pt x="72" y="311"/>
                      <a:pt x="73" y="311"/>
                      <a:pt x="74" y="312"/>
                    </a:cubicBezTo>
                    <a:cubicBezTo>
                      <a:pt x="74" y="312"/>
                      <a:pt x="74" y="312"/>
                      <a:pt x="74" y="312"/>
                    </a:cubicBezTo>
                    <a:cubicBezTo>
                      <a:pt x="75" y="311"/>
                      <a:pt x="76" y="311"/>
                      <a:pt x="77" y="311"/>
                    </a:cubicBezTo>
                    <a:cubicBezTo>
                      <a:pt x="77" y="311"/>
                      <a:pt x="78" y="311"/>
                      <a:pt x="78" y="311"/>
                    </a:cubicBezTo>
                    <a:cubicBezTo>
                      <a:pt x="79" y="310"/>
                      <a:pt x="79" y="310"/>
                      <a:pt x="80" y="310"/>
                    </a:cubicBezTo>
                    <a:cubicBezTo>
                      <a:pt x="81" y="310"/>
                      <a:pt x="82" y="310"/>
                      <a:pt x="83" y="310"/>
                    </a:cubicBezTo>
                    <a:cubicBezTo>
                      <a:pt x="83" y="311"/>
                      <a:pt x="83" y="311"/>
                      <a:pt x="83" y="310"/>
                    </a:cubicBezTo>
                    <a:cubicBezTo>
                      <a:pt x="84" y="310"/>
                      <a:pt x="85" y="311"/>
                      <a:pt x="86" y="310"/>
                    </a:cubicBezTo>
                    <a:cubicBezTo>
                      <a:pt x="86" y="310"/>
                      <a:pt x="86" y="310"/>
                      <a:pt x="86" y="309"/>
                    </a:cubicBezTo>
                    <a:cubicBezTo>
                      <a:pt x="88" y="309"/>
                      <a:pt x="89" y="309"/>
                      <a:pt x="90" y="308"/>
                    </a:cubicBezTo>
                    <a:cubicBezTo>
                      <a:pt x="91" y="307"/>
                      <a:pt x="92" y="306"/>
                      <a:pt x="93" y="305"/>
                    </a:cubicBezTo>
                    <a:cubicBezTo>
                      <a:pt x="94" y="304"/>
                      <a:pt x="95" y="303"/>
                      <a:pt x="95" y="303"/>
                    </a:cubicBezTo>
                    <a:cubicBezTo>
                      <a:pt x="96" y="302"/>
                      <a:pt x="97" y="301"/>
                      <a:pt x="97" y="300"/>
                    </a:cubicBezTo>
                    <a:cubicBezTo>
                      <a:pt x="98" y="299"/>
                      <a:pt x="98" y="299"/>
                      <a:pt x="99" y="299"/>
                    </a:cubicBezTo>
                    <a:cubicBezTo>
                      <a:pt x="100" y="298"/>
                      <a:pt x="100" y="297"/>
                      <a:pt x="100" y="296"/>
                    </a:cubicBezTo>
                    <a:cubicBezTo>
                      <a:pt x="101" y="295"/>
                      <a:pt x="101" y="294"/>
                      <a:pt x="101" y="293"/>
                    </a:cubicBezTo>
                    <a:cubicBezTo>
                      <a:pt x="101" y="293"/>
                      <a:pt x="101" y="293"/>
                      <a:pt x="101" y="292"/>
                    </a:cubicBezTo>
                    <a:cubicBezTo>
                      <a:pt x="101" y="292"/>
                      <a:pt x="101" y="291"/>
                      <a:pt x="101" y="291"/>
                    </a:cubicBezTo>
                    <a:cubicBezTo>
                      <a:pt x="102" y="290"/>
                      <a:pt x="103" y="290"/>
                      <a:pt x="103" y="290"/>
                    </a:cubicBezTo>
                    <a:cubicBezTo>
                      <a:pt x="104" y="290"/>
                      <a:pt x="105" y="289"/>
                      <a:pt x="106" y="289"/>
                    </a:cubicBezTo>
                    <a:cubicBezTo>
                      <a:pt x="106" y="289"/>
                      <a:pt x="107" y="288"/>
                      <a:pt x="107" y="287"/>
                    </a:cubicBezTo>
                    <a:cubicBezTo>
                      <a:pt x="107" y="287"/>
                      <a:pt x="107" y="286"/>
                      <a:pt x="107" y="285"/>
                    </a:cubicBezTo>
                    <a:cubicBezTo>
                      <a:pt x="107" y="285"/>
                      <a:pt x="107" y="284"/>
                      <a:pt x="107" y="284"/>
                    </a:cubicBezTo>
                    <a:cubicBezTo>
                      <a:pt x="107" y="282"/>
                      <a:pt x="106" y="281"/>
                      <a:pt x="106" y="280"/>
                    </a:cubicBezTo>
                    <a:cubicBezTo>
                      <a:pt x="106" y="279"/>
                      <a:pt x="106" y="279"/>
                      <a:pt x="106" y="279"/>
                    </a:cubicBezTo>
                    <a:cubicBezTo>
                      <a:pt x="108" y="277"/>
                      <a:pt x="110" y="276"/>
                      <a:pt x="112" y="274"/>
                    </a:cubicBezTo>
                    <a:cubicBezTo>
                      <a:pt x="112" y="274"/>
                      <a:pt x="113" y="274"/>
                      <a:pt x="113" y="273"/>
                    </a:cubicBezTo>
                    <a:cubicBezTo>
                      <a:pt x="114" y="273"/>
                      <a:pt x="115" y="273"/>
                      <a:pt x="115" y="272"/>
                    </a:cubicBezTo>
                    <a:cubicBezTo>
                      <a:pt x="117" y="271"/>
                      <a:pt x="118" y="270"/>
                      <a:pt x="118" y="269"/>
                    </a:cubicBezTo>
                    <a:cubicBezTo>
                      <a:pt x="119" y="268"/>
                      <a:pt x="119" y="267"/>
                      <a:pt x="119" y="267"/>
                    </a:cubicBezTo>
                    <a:cubicBezTo>
                      <a:pt x="118" y="266"/>
                      <a:pt x="119" y="265"/>
                      <a:pt x="119" y="264"/>
                    </a:cubicBezTo>
                    <a:cubicBezTo>
                      <a:pt x="119" y="264"/>
                      <a:pt x="119" y="263"/>
                      <a:pt x="119" y="263"/>
                    </a:cubicBezTo>
                    <a:cubicBezTo>
                      <a:pt x="118" y="262"/>
                      <a:pt x="118" y="261"/>
                      <a:pt x="119" y="260"/>
                    </a:cubicBezTo>
                    <a:cubicBezTo>
                      <a:pt x="119" y="259"/>
                      <a:pt x="119" y="259"/>
                      <a:pt x="118" y="258"/>
                    </a:cubicBezTo>
                    <a:cubicBezTo>
                      <a:pt x="117" y="258"/>
                      <a:pt x="117" y="257"/>
                      <a:pt x="117" y="256"/>
                    </a:cubicBezTo>
                    <a:cubicBezTo>
                      <a:pt x="116" y="255"/>
                      <a:pt x="117" y="254"/>
                      <a:pt x="116" y="253"/>
                    </a:cubicBezTo>
                    <a:cubicBezTo>
                      <a:pt x="116" y="252"/>
                      <a:pt x="116" y="252"/>
                      <a:pt x="116" y="252"/>
                    </a:cubicBezTo>
                    <a:cubicBezTo>
                      <a:pt x="117" y="251"/>
                      <a:pt x="117" y="251"/>
                      <a:pt x="116" y="251"/>
                    </a:cubicBezTo>
                    <a:cubicBezTo>
                      <a:pt x="115" y="250"/>
                      <a:pt x="115" y="249"/>
                      <a:pt x="116" y="248"/>
                    </a:cubicBezTo>
                    <a:cubicBezTo>
                      <a:pt x="116" y="247"/>
                      <a:pt x="116" y="247"/>
                      <a:pt x="117" y="246"/>
                    </a:cubicBezTo>
                    <a:cubicBezTo>
                      <a:pt x="118" y="245"/>
                      <a:pt x="118" y="244"/>
                      <a:pt x="118" y="243"/>
                    </a:cubicBezTo>
                    <a:cubicBezTo>
                      <a:pt x="119" y="243"/>
                      <a:pt x="119" y="243"/>
                      <a:pt x="119" y="242"/>
                    </a:cubicBezTo>
                    <a:cubicBezTo>
                      <a:pt x="120" y="242"/>
                      <a:pt x="121" y="241"/>
                      <a:pt x="121" y="241"/>
                    </a:cubicBezTo>
                    <a:cubicBezTo>
                      <a:pt x="123" y="239"/>
                      <a:pt x="124" y="237"/>
                      <a:pt x="126" y="235"/>
                    </a:cubicBezTo>
                    <a:cubicBezTo>
                      <a:pt x="127" y="234"/>
                      <a:pt x="128" y="233"/>
                      <a:pt x="130" y="233"/>
                    </a:cubicBezTo>
                    <a:cubicBezTo>
                      <a:pt x="130" y="233"/>
                      <a:pt x="130" y="233"/>
                      <a:pt x="130" y="232"/>
                    </a:cubicBezTo>
                    <a:cubicBezTo>
                      <a:pt x="133" y="230"/>
                      <a:pt x="136" y="227"/>
                      <a:pt x="137" y="223"/>
                    </a:cubicBezTo>
                    <a:cubicBezTo>
                      <a:pt x="138" y="222"/>
                      <a:pt x="138" y="221"/>
                      <a:pt x="139" y="219"/>
                    </a:cubicBezTo>
                    <a:cubicBezTo>
                      <a:pt x="140" y="219"/>
                      <a:pt x="140" y="218"/>
                      <a:pt x="141" y="217"/>
                    </a:cubicBezTo>
                    <a:cubicBezTo>
                      <a:pt x="141" y="215"/>
                      <a:pt x="141" y="214"/>
                      <a:pt x="141" y="213"/>
                    </a:cubicBezTo>
                    <a:cubicBezTo>
                      <a:pt x="141" y="212"/>
                      <a:pt x="140" y="212"/>
                      <a:pt x="140" y="212"/>
                    </a:cubicBezTo>
                    <a:cubicBezTo>
                      <a:pt x="140" y="212"/>
                      <a:pt x="140" y="212"/>
                      <a:pt x="140" y="212"/>
                    </a:cubicBezTo>
                    <a:cubicBezTo>
                      <a:pt x="139" y="213"/>
                      <a:pt x="138" y="213"/>
                      <a:pt x="136" y="213"/>
                    </a:cubicBezTo>
                    <a:cubicBezTo>
                      <a:pt x="135" y="214"/>
                      <a:pt x="133" y="214"/>
                      <a:pt x="132" y="214"/>
                    </a:cubicBezTo>
                    <a:cubicBezTo>
                      <a:pt x="131" y="214"/>
                      <a:pt x="131" y="214"/>
                      <a:pt x="131" y="214"/>
                    </a:cubicBezTo>
                    <a:cubicBezTo>
                      <a:pt x="130" y="214"/>
                      <a:pt x="129" y="215"/>
                      <a:pt x="128" y="215"/>
                    </a:cubicBezTo>
                    <a:cubicBezTo>
                      <a:pt x="128" y="215"/>
                      <a:pt x="128" y="215"/>
                      <a:pt x="128" y="215"/>
                    </a:cubicBezTo>
                    <a:cubicBezTo>
                      <a:pt x="127" y="215"/>
                      <a:pt x="127" y="215"/>
                      <a:pt x="127" y="215"/>
                    </a:cubicBezTo>
                    <a:cubicBezTo>
                      <a:pt x="126" y="215"/>
                      <a:pt x="126" y="215"/>
                      <a:pt x="126" y="215"/>
                    </a:cubicBezTo>
                    <a:cubicBezTo>
                      <a:pt x="125" y="214"/>
                      <a:pt x="125" y="214"/>
                      <a:pt x="124" y="213"/>
                    </a:cubicBezTo>
                    <a:cubicBezTo>
                      <a:pt x="124" y="213"/>
                      <a:pt x="124" y="213"/>
                      <a:pt x="124" y="212"/>
                    </a:cubicBezTo>
                    <a:cubicBezTo>
                      <a:pt x="125" y="211"/>
                      <a:pt x="125" y="211"/>
                      <a:pt x="124" y="211"/>
                    </a:cubicBezTo>
                    <a:cubicBezTo>
                      <a:pt x="124" y="210"/>
                      <a:pt x="123" y="210"/>
                      <a:pt x="123" y="209"/>
                    </a:cubicBezTo>
                    <a:cubicBezTo>
                      <a:pt x="122" y="208"/>
                      <a:pt x="121" y="208"/>
                      <a:pt x="120" y="207"/>
                    </a:cubicBezTo>
                    <a:cubicBezTo>
                      <a:pt x="120" y="206"/>
                      <a:pt x="119" y="206"/>
                      <a:pt x="118" y="205"/>
                    </a:cubicBezTo>
                    <a:cubicBezTo>
                      <a:pt x="117" y="205"/>
                      <a:pt x="116" y="204"/>
                      <a:pt x="116" y="203"/>
                    </a:cubicBezTo>
                    <a:cubicBezTo>
                      <a:pt x="116" y="202"/>
                      <a:pt x="115" y="201"/>
                      <a:pt x="115" y="200"/>
                    </a:cubicBezTo>
                    <a:cubicBezTo>
                      <a:pt x="115" y="200"/>
                      <a:pt x="114" y="199"/>
                      <a:pt x="114" y="199"/>
                    </a:cubicBezTo>
                    <a:cubicBezTo>
                      <a:pt x="113" y="198"/>
                      <a:pt x="113" y="198"/>
                      <a:pt x="112" y="197"/>
                    </a:cubicBezTo>
                    <a:cubicBezTo>
                      <a:pt x="112" y="197"/>
                      <a:pt x="112" y="197"/>
                      <a:pt x="112" y="196"/>
                    </a:cubicBezTo>
                    <a:cubicBezTo>
                      <a:pt x="112" y="195"/>
                      <a:pt x="111" y="193"/>
                      <a:pt x="111" y="192"/>
                    </a:cubicBezTo>
                    <a:cubicBezTo>
                      <a:pt x="111" y="191"/>
                      <a:pt x="110" y="190"/>
                      <a:pt x="109" y="189"/>
                    </a:cubicBezTo>
                    <a:cubicBezTo>
                      <a:pt x="109" y="189"/>
                      <a:pt x="108" y="189"/>
                      <a:pt x="108" y="189"/>
                    </a:cubicBezTo>
                    <a:cubicBezTo>
                      <a:pt x="108" y="189"/>
                      <a:pt x="108" y="188"/>
                      <a:pt x="108" y="188"/>
                    </a:cubicBezTo>
                    <a:cubicBezTo>
                      <a:pt x="108" y="188"/>
                      <a:pt x="108" y="188"/>
                      <a:pt x="108" y="187"/>
                    </a:cubicBezTo>
                    <a:cubicBezTo>
                      <a:pt x="108" y="187"/>
                      <a:pt x="107" y="186"/>
                      <a:pt x="107" y="185"/>
                    </a:cubicBezTo>
                    <a:cubicBezTo>
                      <a:pt x="107" y="185"/>
                      <a:pt x="106" y="184"/>
                      <a:pt x="106" y="184"/>
                    </a:cubicBezTo>
                    <a:cubicBezTo>
                      <a:pt x="105" y="182"/>
                      <a:pt x="104" y="181"/>
                      <a:pt x="104" y="179"/>
                    </a:cubicBezTo>
                    <a:cubicBezTo>
                      <a:pt x="104" y="179"/>
                      <a:pt x="103" y="179"/>
                      <a:pt x="103" y="178"/>
                    </a:cubicBezTo>
                    <a:cubicBezTo>
                      <a:pt x="103" y="178"/>
                      <a:pt x="103" y="178"/>
                      <a:pt x="104" y="178"/>
                    </a:cubicBezTo>
                    <a:cubicBezTo>
                      <a:pt x="104" y="178"/>
                      <a:pt x="104" y="178"/>
                      <a:pt x="105" y="178"/>
                    </a:cubicBezTo>
                    <a:cubicBezTo>
                      <a:pt x="105" y="177"/>
                      <a:pt x="105" y="177"/>
                      <a:pt x="105" y="177"/>
                    </a:cubicBezTo>
                    <a:cubicBezTo>
                      <a:pt x="106" y="177"/>
                      <a:pt x="106" y="177"/>
                      <a:pt x="106" y="178"/>
                    </a:cubicBezTo>
                    <a:cubicBezTo>
                      <a:pt x="107" y="178"/>
                      <a:pt x="107" y="178"/>
                      <a:pt x="107" y="179"/>
                    </a:cubicBezTo>
                    <a:cubicBezTo>
                      <a:pt x="108" y="180"/>
                      <a:pt x="109" y="181"/>
                      <a:pt x="110" y="182"/>
                    </a:cubicBezTo>
                    <a:cubicBezTo>
                      <a:pt x="110" y="183"/>
                      <a:pt x="110" y="184"/>
                      <a:pt x="111" y="185"/>
                    </a:cubicBezTo>
                    <a:cubicBezTo>
                      <a:pt x="111" y="185"/>
                      <a:pt x="111" y="185"/>
                      <a:pt x="112" y="186"/>
                    </a:cubicBezTo>
                    <a:cubicBezTo>
                      <a:pt x="113" y="186"/>
                      <a:pt x="113" y="187"/>
                      <a:pt x="114" y="188"/>
                    </a:cubicBezTo>
                    <a:cubicBezTo>
                      <a:pt x="114" y="188"/>
                      <a:pt x="114" y="188"/>
                      <a:pt x="114" y="189"/>
                    </a:cubicBezTo>
                    <a:cubicBezTo>
                      <a:pt x="114" y="189"/>
                      <a:pt x="114" y="190"/>
                      <a:pt x="114" y="190"/>
                    </a:cubicBezTo>
                    <a:cubicBezTo>
                      <a:pt x="114" y="190"/>
                      <a:pt x="114" y="191"/>
                      <a:pt x="114" y="191"/>
                    </a:cubicBezTo>
                    <a:cubicBezTo>
                      <a:pt x="115" y="192"/>
                      <a:pt x="115" y="193"/>
                      <a:pt x="116" y="194"/>
                    </a:cubicBezTo>
                    <a:cubicBezTo>
                      <a:pt x="117" y="194"/>
                      <a:pt x="117" y="195"/>
                      <a:pt x="118" y="195"/>
                    </a:cubicBezTo>
                    <a:cubicBezTo>
                      <a:pt x="118" y="195"/>
                      <a:pt x="119" y="196"/>
                      <a:pt x="119" y="197"/>
                    </a:cubicBezTo>
                    <a:cubicBezTo>
                      <a:pt x="119" y="198"/>
                      <a:pt x="120" y="199"/>
                      <a:pt x="121" y="199"/>
                    </a:cubicBezTo>
                    <a:cubicBezTo>
                      <a:pt x="121" y="200"/>
                      <a:pt x="122" y="201"/>
                      <a:pt x="122" y="201"/>
                    </a:cubicBezTo>
                    <a:cubicBezTo>
                      <a:pt x="123" y="202"/>
                      <a:pt x="123" y="203"/>
                      <a:pt x="123" y="204"/>
                    </a:cubicBezTo>
                    <a:cubicBezTo>
                      <a:pt x="123" y="204"/>
                      <a:pt x="123" y="205"/>
                      <a:pt x="123" y="205"/>
                    </a:cubicBezTo>
                    <a:cubicBezTo>
                      <a:pt x="123" y="206"/>
                      <a:pt x="124" y="207"/>
                      <a:pt x="124" y="209"/>
                    </a:cubicBezTo>
                    <a:cubicBezTo>
                      <a:pt x="124" y="209"/>
                      <a:pt x="124" y="210"/>
                      <a:pt x="125" y="210"/>
                    </a:cubicBezTo>
                    <a:cubicBezTo>
                      <a:pt x="125" y="210"/>
                      <a:pt x="125" y="211"/>
                      <a:pt x="126" y="211"/>
                    </a:cubicBezTo>
                    <a:cubicBezTo>
                      <a:pt x="126" y="211"/>
                      <a:pt x="126" y="211"/>
                      <a:pt x="127" y="210"/>
                    </a:cubicBezTo>
                    <a:cubicBezTo>
                      <a:pt x="127" y="210"/>
                      <a:pt x="128" y="210"/>
                      <a:pt x="128" y="210"/>
                    </a:cubicBezTo>
                    <a:cubicBezTo>
                      <a:pt x="129" y="209"/>
                      <a:pt x="130" y="209"/>
                      <a:pt x="130" y="209"/>
                    </a:cubicBezTo>
                    <a:cubicBezTo>
                      <a:pt x="131" y="209"/>
                      <a:pt x="132" y="209"/>
                      <a:pt x="133" y="208"/>
                    </a:cubicBezTo>
                    <a:cubicBezTo>
                      <a:pt x="133" y="208"/>
                      <a:pt x="134" y="208"/>
                      <a:pt x="135" y="208"/>
                    </a:cubicBezTo>
                    <a:cubicBezTo>
                      <a:pt x="135" y="208"/>
                      <a:pt x="136" y="208"/>
                      <a:pt x="136" y="207"/>
                    </a:cubicBezTo>
                    <a:cubicBezTo>
                      <a:pt x="136" y="207"/>
                      <a:pt x="137" y="206"/>
                      <a:pt x="137" y="206"/>
                    </a:cubicBezTo>
                    <a:cubicBezTo>
                      <a:pt x="138" y="206"/>
                      <a:pt x="139" y="206"/>
                      <a:pt x="140" y="205"/>
                    </a:cubicBezTo>
                    <a:cubicBezTo>
                      <a:pt x="141" y="205"/>
                      <a:pt x="141" y="205"/>
                      <a:pt x="142" y="205"/>
                    </a:cubicBezTo>
                    <a:cubicBezTo>
                      <a:pt x="142" y="204"/>
                      <a:pt x="143" y="204"/>
                      <a:pt x="143" y="204"/>
                    </a:cubicBezTo>
                    <a:cubicBezTo>
                      <a:pt x="143" y="203"/>
                      <a:pt x="143" y="203"/>
                      <a:pt x="144" y="202"/>
                    </a:cubicBezTo>
                    <a:cubicBezTo>
                      <a:pt x="145" y="202"/>
                      <a:pt x="146" y="202"/>
                      <a:pt x="147" y="201"/>
                    </a:cubicBezTo>
                    <a:cubicBezTo>
                      <a:pt x="148" y="201"/>
                      <a:pt x="148" y="201"/>
                      <a:pt x="149" y="200"/>
                    </a:cubicBezTo>
                    <a:cubicBezTo>
                      <a:pt x="149" y="200"/>
                      <a:pt x="149" y="200"/>
                      <a:pt x="149" y="199"/>
                    </a:cubicBezTo>
                    <a:cubicBezTo>
                      <a:pt x="150" y="199"/>
                      <a:pt x="151" y="199"/>
                      <a:pt x="151" y="198"/>
                    </a:cubicBezTo>
                    <a:cubicBezTo>
                      <a:pt x="151" y="198"/>
                      <a:pt x="152" y="197"/>
                      <a:pt x="152" y="197"/>
                    </a:cubicBezTo>
                    <a:cubicBezTo>
                      <a:pt x="153" y="197"/>
                      <a:pt x="153" y="197"/>
                      <a:pt x="153" y="197"/>
                    </a:cubicBezTo>
                    <a:cubicBezTo>
                      <a:pt x="153" y="197"/>
                      <a:pt x="154" y="197"/>
                      <a:pt x="154" y="196"/>
                    </a:cubicBezTo>
                    <a:cubicBezTo>
                      <a:pt x="154" y="196"/>
                      <a:pt x="154" y="195"/>
                      <a:pt x="154" y="195"/>
                    </a:cubicBezTo>
                    <a:cubicBezTo>
                      <a:pt x="154" y="194"/>
                      <a:pt x="154" y="194"/>
                      <a:pt x="154" y="194"/>
                    </a:cubicBezTo>
                    <a:cubicBezTo>
                      <a:pt x="155" y="193"/>
                      <a:pt x="156" y="192"/>
                      <a:pt x="157" y="191"/>
                    </a:cubicBezTo>
                    <a:cubicBezTo>
                      <a:pt x="157" y="190"/>
                      <a:pt x="157" y="189"/>
                      <a:pt x="156" y="189"/>
                    </a:cubicBezTo>
                    <a:cubicBezTo>
                      <a:pt x="156" y="188"/>
                      <a:pt x="156" y="188"/>
                      <a:pt x="155" y="187"/>
                    </a:cubicBezTo>
                    <a:cubicBezTo>
                      <a:pt x="155" y="187"/>
                      <a:pt x="155" y="186"/>
                      <a:pt x="154" y="186"/>
                    </a:cubicBezTo>
                    <a:cubicBezTo>
                      <a:pt x="153" y="186"/>
                      <a:pt x="153" y="186"/>
                      <a:pt x="152" y="186"/>
                    </a:cubicBezTo>
                    <a:cubicBezTo>
                      <a:pt x="152" y="186"/>
                      <a:pt x="151" y="186"/>
                      <a:pt x="151" y="185"/>
                    </a:cubicBezTo>
                    <a:cubicBezTo>
                      <a:pt x="150" y="185"/>
                      <a:pt x="150" y="184"/>
                      <a:pt x="150" y="183"/>
                    </a:cubicBezTo>
                    <a:cubicBezTo>
                      <a:pt x="150" y="183"/>
                      <a:pt x="150" y="182"/>
                      <a:pt x="149" y="181"/>
                    </a:cubicBezTo>
                    <a:cubicBezTo>
                      <a:pt x="149" y="181"/>
                      <a:pt x="149" y="181"/>
                      <a:pt x="149" y="181"/>
                    </a:cubicBezTo>
                    <a:cubicBezTo>
                      <a:pt x="149" y="181"/>
                      <a:pt x="149" y="181"/>
                      <a:pt x="149" y="181"/>
                    </a:cubicBezTo>
                    <a:cubicBezTo>
                      <a:pt x="148" y="182"/>
                      <a:pt x="147" y="183"/>
                      <a:pt x="146" y="184"/>
                    </a:cubicBezTo>
                    <a:cubicBezTo>
                      <a:pt x="146" y="185"/>
                      <a:pt x="145" y="186"/>
                      <a:pt x="144" y="185"/>
                    </a:cubicBezTo>
                    <a:cubicBezTo>
                      <a:pt x="143" y="185"/>
                      <a:pt x="142" y="185"/>
                      <a:pt x="141" y="186"/>
                    </a:cubicBezTo>
                    <a:cubicBezTo>
                      <a:pt x="141" y="186"/>
                      <a:pt x="141" y="186"/>
                      <a:pt x="140" y="185"/>
                    </a:cubicBezTo>
                    <a:cubicBezTo>
                      <a:pt x="140" y="185"/>
                      <a:pt x="140" y="185"/>
                      <a:pt x="140" y="184"/>
                    </a:cubicBezTo>
                    <a:cubicBezTo>
                      <a:pt x="140" y="184"/>
                      <a:pt x="140" y="183"/>
                      <a:pt x="140" y="182"/>
                    </a:cubicBezTo>
                    <a:cubicBezTo>
                      <a:pt x="140" y="182"/>
                      <a:pt x="139" y="182"/>
                      <a:pt x="139" y="181"/>
                    </a:cubicBezTo>
                    <a:cubicBezTo>
                      <a:pt x="139" y="181"/>
                      <a:pt x="139" y="181"/>
                      <a:pt x="139" y="181"/>
                    </a:cubicBezTo>
                    <a:cubicBezTo>
                      <a:pt x="139" y="181"/>
                      <a:pt x="139" y="181"/>
                      <a:pt x="139" y="181"/>
                    </a:cubicBezTo>
                    <a:cubicBezTo>
                      <a:pt x="138" y="182"/>
                      <a:pt x="138" y="182"/>
                      <a:pt x="138" y="182"/>
                    </a:cubicBezTo>
                    <a:cubicBezTo>
                      <a:pt x="138" y="183"/>
                      <a:pt x="138" y="183"/>
                      <a:pt x="137" y="182"/>
                    </a:cubicBezTo>
                    <a:cubicBezTo>
                      <a:pt x="137" y="182"/>
                      <a:pt x="137" y="181"/>
                      <a:pt x="137" y="181"/>
                    </a:cubicBezTo>
                    <a:cubicBezTo>
                      <a:pt x="137" y="180"/>
                      <a:pt x="136" y="179"/>
                      <a:pt x="136" y="179"/>
                    </a:cubicBezTo>
                    <a:cubicBezTo>
                      <a:pt x="135" y="178"/>
                      <a:pt x="135" y="178"/>
                      <a:pt x="134" y="178"/>
                    </a:cubicBezTo>
                    <a:cubicBezTo>
                      <a:pt x="134" y="177"/>
                      <a:pt x="134" y="177"/>
                      <a:pt x="134" y="177"/>
                    </a:cubicBezTo>
                    <a:cubicBezTo>
                      <a:pt x="133" y="176"/>
                      <a:pt x="133" y="175"/>
                      <a:pt x="132" y="174"/>
                    </a:cubicBezTo>
                    <a:cubicBezTo>
                      <a:pt x="132" y="174"/>
                      <a:pt x="132" y="174"/>
                      <a:pt x="132" y="174"/>
                    </a:cubicBezTo>
                    <a:cubicBezTo>
                      <a:pt x="132" y="173"/>
                      <a:pt x="132" y="173"/>
                      <a:pt x="132" y="173"/>
                    </a:cubicBezTo>
                    <a:cubicBezTo>
                      <a:pt x="133" y="173"/>
                      <a:pt x="133" y="172"/>
                      <a:pt x="133" y="172"/>
                    </a:cubicBezTo>
                    <a:cubicBezTo>
                      <a:pt x="133" y="172"/>
                      <a:pt x="134" y="172"/>
                      <a:pt x="134" y="172"/>
                    </a:cubicBezTo>
                    <a:cubicBezTo>
                      <a:pt x="135" y="172"/>
                      <a:pt x="135" y="172"/>
                      <a:pt x="136" y="173"/>
                    </a:cubicBezTo>
                    <a:cubicBezTo>
                      <a:pt x="136" y="173"/>
                      <a:pt x="136" y="173"/>
                      <a:pt x="136" y="173"/>
                    </a:cubicBezTo>
                    <a:cubicBezTo>
                      <a:pt x="137" y="174"/>
                      <a:pt x="138" y="175"/>
                      <a:pt x="138" y="176"/>
                    </a:cubicBezTo>
                    <a:cubicBezTo>
                      <a:pt x="139" y="177"/>
                      <a:pt x="139" y="177"/>
                      <a:pt x="139" y="177"/>
                    </a:cubicBezTo>
                    <a:cubicBezTo>
                      <a:pt x="140" y="177"/>
                      <a:pt x="140" y="177"/>
                      <a:pt x="140" y="178"/>
                    </a:cubicBezTo>
                    <a:cubicBezTo>
                      <a:pt x="141" y="178"/>
                      <a:pt x="141" y="178"/>
                      <a:pt x="142" y="178"/>
                    </a:cubicBezTo>
                    <a:cubicBezTo>
                      <a:pt x="142" y="179"/>
                      <a:pt x="142" y="179"/>
                      <a:pt x="143" y="179"/>
                    </a:cubicBezTo>
                    <a:cubicBezTo>
                      <a:pt x="144" y="180"/>
                      <a:pt x="145" y="180"/>
                      <a:pt x="146" y="180"/>
                    </a:cubicBezTo>
                    <a:cubicBezTo>
                      <a:pt x="146" y="180"/>
                      <a:pt x="146" y="180"/>
                      <a:pt x="147" y="180"/>
                    </a:cubicBezTo>
                    <a:cubicBezTo>
                      <a:pt x="147" y="180"/>
                      <a:pt x="148" y="179"/>
                      <a:pt x="149" y="179"/>
                    </a:cubicBezTo>
                    <a:cubicBezTo>
                      <a:pt x="149" y="179"/>
                      <a:pt x="150" y="179"/>
                      <a:pt x="150" y="180"/>
                    </a:cubicBezTo>
                    <a:cubicBezTo>
                      <a:pt x="151" y="180"/>
                      <a:pt x="151" y="181"/>
                      <a:pt x="151" y="181"/>
                    </a:cubicBezTo>
                    <a:cubicBezTo>
                      <a:pt x="151" y="182"/>
                      <a:pt x="152" y="182"/>
                      <a:pt x="152" y="182"/>
                    </a:cubicBezTo>
                    <a:cubicBezTo>
                      <a:pt x="154" y="182"/>
                      <a:pt x="157" y="183"/>
                      <a:pt x="159" y="183"/>
                    </a:cubicBezTo>
                    <a:cubicBezTo>
                      <a:pt x="160" y="183"/>
                      <a:pt x="161" y="183"/>
                      <a:pt x="162" y="183"/>
                    </a:cubicBezTo>
                    <a:cubicBezTo>
                      <a:pt x="163" y="183"/>
                      <a:pt x="164" y="183"/>
                      <a:pt x="166" y="183"/>
                    </a:cubicBezTo>
                    <a:cubicBezTo>
                      <a:pt x="166" y="183"/>
                      <a:pt x="166" y="183"/>
                      <a:pt x="167" y="183"/>
                    </a:cubicBezTo>
                    <a:cubicBezTo>
                      <a:pt x="168" y="183"/>
                      <a:pt x="169" y="183"/>
                      <a:pt x="170" y="183"/>
                    </a:cubicBezTo>
                    <a:cubicBezTo>
                      <a:pt x="170" y="183"/>
                      <a:pt x="170" y="183"/>
                      <a:pt x="170" y="183"/>
                    </a:cubicBezTo>
                    <a:cubicBezTo>
                      <a:pt x="171" y="183"/>
                      <a:pt x="171" y="184"/>
                      <a:pt x="171" y="184"/>
                    </a:cubicBezTo>
                    <a:cubicBezTo>
                      <a:pt x="171" y="184"/>
                      <a:pt x="172" y="184"/>
                      <a:pt x="172" y="185"/>
                    </a:cubicBezTo>
                    <a:cubicBezTo>
                      <a:pt x="172" y="186"/>
                      <a:pt x="172" y="186"/>
                      <a:pt x="173" y="186"/>
                    </a:cubicBezTo>
                    <a:cubicBezTo>
                      <a:pt x="174" y="186"/>
                      <a:pt x="174" y="187"/>
                      <a:pt x="175" y="187"/>
                    </a:cubicBezTo>
                    <a:cubicBezTo>
                      <a:pt x="175" y="188"/>
                      <a:pt x="176" y="188"/>
                      <a:pt x="177" y="189"/>
                    </a:cubicBezTo>
                    <a:cubicBezTo>
                      <a:pt x="178" y="189"/>
                      <a:pt x="178" y="189"/>
                      <a:pt x="178" y="189"/>
                    </a:cubicBezTo>
                    <a:cubicBezTo>
                      <a:pt x="178" y="189"/>
                      <a:pt x="178" y="189"/>
                      <a:pt x="178" y="188"/>
                    </a:cubicBezTo>
                    <a:cubicBezTo>
                      <a:pt x="178" y="188"/>
                      <a:pt x="178" y="188"/>
                      <a:pt x="178" y="188"/>
                    </a:cubicBezTo>
                    <a:cubicBezTo>
                      <a:pt x="178" y="189"/>
                      <a:pt x="178" y="189"/>
                      <a:pt x="178" y="189"/>
                    </a:cubicBezTo>
                    <a:cubicBezTo>
                      <a:pt x="178" y="189"/>
                      <a:pt x="178" y="189"/>
                      <a:pt x="178" y="189"/>
                    </a:cubicBezTo>
                    <a:cubicBezTo>
                      <a:pt x="178" y="189"/>
                      <a:pt x="177" y="189"/>
                      <a:pt x="176" y="189"/>
                    </a:cubicBezTo>
                    <a:cubicBezTo>
                      <a:pt x="176" y="189"/>
                      <a:pt x="176" y="189"/>
                      <a:pt x="176" y="189"/>
                    </a:cubicBezTo>
                    <a:cubicBezTo>
                      <a:pt x="176" y="189"/>
                      <a:pt x="176" y="190"/>
                      <a:pt x="176" y="190"/>
                    </a:cubicBezTo>
                    <a:cubicBezTo>
                      <a:pt x="177" y="191"/>
                      <a:pt x="177" y="191"/>
                      <a:pt x="178" y="192"/>
                    </a:cubicBezTo>
                    <a:cubicBezTo>
                      <a:pt x="180" y="193"/>
                      <a:pt x="180" y="193"/>
                      <a:pt x="182" y="192"/>
                    </a:cubicBezTo>
                    <a:cubicBezTo>
                      <a:pt x="183" y="192"/>
                      <a:pt x="183" y="191"/>
                      <a:pt x="183" y="191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0"/>
                      <a:pt x="183" y="190"/>
                      <a:pt x="183" y="190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4" y="192"/>
                      <a:pt x="184" y="193"/>
                      <a:pt x="184" y="194"/>
                    </a:cubicBezTo>
                    <a:cubicBezTo>
                      <a:pt x="184" y="195"/>
                      <a:pt x="184" y="195"/>
                      <a:pt x="184" y="196"/>
                    </a:cubicBezTo>
                    <a:cubicBezTo>
                      <a:pt x="185" y="197"/>
                      <a:pt x="185" y="198"/>
                      <a:pt x="185" y="199"/>
                    </a:cubicBezTo>
                    <a:cubicBezTo>
                      <a:pt x="185" y="200"/>
                      <a:pt x="186" y="201"/>
                      <a:pt x="186" y="203"/>
                    </a:cubicBezTo>
                    <a:cubicBezTo>
                      <a:pt x="186" y="203"/>
                      <a:pt x="186" y="203"/>
                      <a:pt x="186" y="203"/>
                    </a:cubicBezTo>
                    <a:cubicBezTo>
                      <a:pt x="187" y="204"/>
                      <a:pt x="187" y="205"/>
                      <a:pt x="188" y="206"/>
                    </a:cubicBezTo>
                    <a:cubicBezTo>
                      <a:pt x="188" y="206"/>
                      <a:pt x="188" y="207"/>
                      <a:pt x="189" y="208"/>
                    </a:cubicBezTo>
                    <a:cubicBezTo>
                      <a:pt x="189" y="209"/>
                      <a:pt x="189" y="209"/>
                      <a:pt x="189" y="210"/>
                    </a:cubicBezTo>
                    <a:cubicBezTo>
                      <a:pt x="190" y="211"/>
                      <a:pt x="190" y="212"/>
                      <a:pt x="191" y="212"/>
                    </a:cubicBezTo>
                    <a:cubicBezTo>
                      <a:pt x="191" y="213"/>
                      <a:pt x="192" y="213"/>
                      <a:pt x="192" y="214"/>
                    </a:cubicBezTo>
                    <a:cubicBezTo>
                      <a:pt x="192" y="215"/>
                      <a:pt x="193" y="216"/>
                      <a:pt x="193" y="217"/>
                    </a:cubicBezTo>
                    <a:cubicBezTo>
                      <a:pt x="193" y="218"/>
                      <a:pt x="193" y="219"/>
                      <a:pt x="194" y="219"/>
                    </a:cubicBezTo>
                    <a:cubicBezTo>
                      <a:pt x="194" y="219"/>
                      <a:pt x="194" y="220"/>
                      <a:pt x="195" y="220"/>
                    </a:cubicBezTo>
                    <a:cubicBezTo>
                      <a:pt x="195" y="220"/>
                      <a:pt x="196" y="220"/>
                      <a:pt x="197" y="220"/>
                    </a:cubicBezTo>
                    <a:cubicBezTo>
                      <a:pt x="197" y="219"/>
                      <a:pt x="197" y="219"/>
                      <a:pt x="197" y="219"/>
                    </a:cubicBezTo>
                    <a:cubicBezTo>
                      <a:pt x="197" y="219"/>
                      <a:pt x="197" y="218"/>
                      <a:pt x="198" y="218"/>
                    </a:cubicBezTo>
                    <a:cubicBezTo>
                      <a:pt x="198" y="218"/>
                      <a:pt x="199" y="218"/>
                      <a:pt x="199" y="217"/>
                    </a:cubicBezTo>
                    <a:cubicBezTo>
                      <a:pt x="199" y="216"/>
                      <a:pt x="199" y="216"/>
                      <a:pt x="200" y="216"/>
                    </a:cubicBezTo>
                    <a:cubicBezTo>
                      <a:pt x="200" y="215"/>
                      <a:pt x="200" y="215"/>
                      <a:pt x="200" y="215"/>
                    </a:cubicBezTo>
                    <a:cubicBezTo>
                      <a:pt x="200" y="214"/>
                      <a:pt x="200" y="214"/>
                      <a:pt x="200" y="213"/>
                    </a:cubicBezTo>
                    <a:cubicBezTo>
                      <a:pt x="200" y="213"/>
                      <a:pt x="200" y="212"/>
                      <a:pt x="200" y="212"/>
                    </a:cubicBezTo>
                    <a:cubicBezTo>
                      <a:pt x="201" y="212"/>
                      <a:pt x="201" y="211"/>
                      <a:pt x="201" y="211"/>
                    </a:cubicBezTo>
                    <a:cubicBezTo>
                      <a:pt x="201" y="210"/>
                      <a:pt x="201" y="209"/>
                      <a:pt x="201" y="209"/>
                    </a:cubicBezTo>
                    <a:cubicBezTo>
                      <a:pt x="201" y="208"/>
                      <a:pt x="201" y="208"/>
                      <a:pt x="201" y="208"/>
                    </a:cubicBezTo>
                    <a:cubicBezTo>
                      <a:pt x="201" y="207"/>
                      <a:pt x="201" y="206"/>
                      <a:pt x="201" y="205"/>
                    </a:cubicBezTo>
                    <a:cubicBezTo>
                      <a:pt x="201" y="204"/>
                      <a:pt x="201" y="204"/>
                      <a:pt x="201" y="204"/>
                    </a:cubicBezTo>
                    <a:cubicBezTo>
                      <a:pt x="202" y="204"/>
                      <a:pt x="202" y="204"/>
                      <a:pt x="202" y="203"/>
                    </a:cubicBezTo>
                    <a:cubicBezTo>
                      <a:pt x="203" y="203"/>
                      <a:pt x="203" y="203"/>
                      <a:pt x="204" y="202"/>
                    </a:cubicBezTo>
                    <a:cubicBezTo>
                      <a:pt x="204" y="202"/>
                      <a:pt x="204" y="202"/>
                      <a:pt x="205" y="202"/>
                    </a:cubicBezTo>
                    <a:cubicBezTo>
                      <a:pt x="205" y="201"/>
                      <a:pt x="205" y="201"/>
                      <a:pt x="205" y="200"/>
                    </a:cubicBezTo>
                    <a:cubicBezTo>
                      <a:pt x="206" y="200"/>
                      <a:pt x="207" y="199"/>
                      <a:pt x="208" y="198"/>
                    </a:cubicBezTo>
                    <a:cubicBezTo>
                      <a:pt x="208" y="198"/>
                      <a:pt x="208" y="198"/>
                      <a:pt x="209" y="197"/>
                    </a:cubicBezTo>
                    <a:cubicBezTo>
                      <a:pt x="209" y="197"/>
                      <a:pt x="209" y="196"/>
                      <a:pt x="210" y="196"/>
                    </a:cubicBezTo>
                    <a:cubicBezTo>
                      <a:pt x="210" y="195"/>
                      <a:pt x="210" y="195"/>
                      <a:pt x="211" y="195"/>
                    </a:cubicBezTo>
                    <a:cubicBezTo>
                      <a:pt x="212" y="194"/>
                      <a:pt x="213" y="193"/>
                      <a:pt x="213" y="192"/>
                    </a:cubicBezTo>
                    <a:cubicBezTo>
                      <a:pt x="213" y="191"/>
                      <a:pt x="213" y="191"/>
                      <a:pt x="214" y="191"/>
                    </a:cubicBezTo>
                    <a:cubicBezTo>
                      <a:pt x="214" y="191"/>
                      <a:pt x="215" y="190"/>
                      <a:pt x="216" y="190"/>
                    </a:cubicBezTo>
                    <a:cubicBezTo>
                      <a:pt x="217" y="191"/>
                      <a:pt x="219" y="190"/>
                      <a:pt x="220" y="189"/>
                    </a:cubicBezTo>
                    <a:cubicBezTo>
                      <a:pt x="221" y="189"/>
                      <a:pt x="221" y="189"/>
                      <a:pt x="222" y="188"/>
                    </a:cubicBezTo>
                    <a:cubicBezTo>
                      <a:pt x="222" y="188"/>
                      <a:pt x="222" y="189"/>
                      <a:pt x="222" y="189"/>
                    </a:cubicBezTo>
                    <a:cubicBezTo>
                      <a:pt x="222" y="189"/>
                      <a:pt x="223" y="190"/>
                      <a:pt x="223" y="190"/>
                    </a:cubicBezTo>
                    <a:cubicBezTo>
                      <a:pt x="223" y="192"/>
                      <a:pt x="224" y="193"/>
                      <a:pt x="226" y="194"/>
                    </a:cubicBezTo>
                    <a:cubicBezTo>
                      <a:pt x="226" y="194"/>
                      <a:pt x="226" y="194"/>
                      <a:pt x="226" y="194"/>
                    </a:cubicBezTo>
                    <a:cubicBezTo>
                      <a:pt x="227" y="194"/>
                      <a:pt x="227" y="195"/>
                      <a:pt x="227" y="195"/>
                    </a:cubicBezTo>
                    <a:cubicBezTo>
                      <a:pt x="227" y="196"/>
                      <a:pt x="227" y="196"/>
                      <a:pt x="227" y="197"/>
                    </a:cubicBezTo>
                    <a:cubicBezTo>
                      <a:pt x="228" y="197"/>
                      <a:pt x="228" y="197"/>
                      <a:pt x="228" y="198"/>
                    </a:cubicBezTo>
                    <a:cubicBezTo>
                      <a:pt x="228" y="198"/>
                      <a:pt x="229" y="198"/>
                      <a:pt x="229" y="198"/>
                    </a:cubicBezTo>
                    <a:cubicBezTo>
                      <a:pt x="229" y="199"/>
                      <a:pt x="229" y="200"/>
                      <a:pt x="229" y="201"/>
                    </a:cubicBezTo>
                    <a:cubicBezTo>
                      <a:pt x="229" y="202"/>
                      <a:pt x="229" y="202"/>
                      <a:pt x="229" y="202"/>
                    </a:cubicBezTo>
                    <a:cubicBezTo>
                      <a:pt x="229" y="203"/>
                      <a:pt x="229" y="203"/>
                      <a:pt x="230" y="203"/>
                    </a:cubicBezTo>
                    <a:cubicBezTo>
                      <a:pt x="231" y="203"/>
                      <a:pt x="232" y="203"/>
                      <a:pt x="232" y="203"/>
                    </a:cubicBezTo>
                    <a:cubicBezTo>
                      <a:pt x="233" y="202"/>
                      <a:pt x="234" y="202"/>
                      <a:pt x="234" y="201"/>
                    </a:cubicBezTo>
                    <a:close/>
                    <a:moveTo>
                      <a:pt x="277" y="165"/>
                    </a:moveTo>
                    <a:cubicBezTo>
                      <a:pt x="277" y="165"/>
                      <a:pt x="277" y="166"/>
                      <a:pt x="277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8" y="166"/>
                      <a:pt x="278" y="166"/>
                      <a:pt x="278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7" y="166"/>
                      <a:pt x="277" y="165"/>
                      <a:pt x="277" y="165"/>
                    </a:cubicBezTo>
                    <a:close/>
                    <a:moveTo>
                      <a:pt x="273" y="160"/>
                    </a:moveTo>
                    <a:cubicBezTo>
                      <a:pt x="273" y="160"/>
                      <a:pt x="273" y="160"/>
                      <a:pt x="273" y="160"/>
                    </a:cubicBezTo>
                    <a:cubicBezTo>
                      <a:pt x="273" y="160"/>
                      <a:pt x="273" y="160"/>
                      <a:pt x="273" y="160"/>
                    </a:cubicBezTo>
                    <a:cubicBezTo>
                      <a:pt x="273" y="160"/>
                      <a:pt x="273" y="160"/>
                      <a:pt x="273" y="160"/>
                    </a:cubicBezTo>
                    <a:cubicBezTo>
                      <a:pt x="273" y="160"/>
                      <a:pt x="273" y="160"/>
                      <a:pt x="273" y="160"/>
                    </a:cubicBezTo>
                    <a:close/>
                    <a:moveTo>
                      <a:pt x="271" y="171"/>
                    </a:moveTo>
                    <a:cubicBezTo>
                      <a:pt x="271" y="171"/>
                      <a:pt x="271" y="171"/>
                      <a:pt x="271" y="171"/>
                    </a:cubicBezTo>
                    <a:cubicBezTo>
                      <a:pt x="271" y="172"/>
                      <a:pt x="271" y="172"/>
                      <a:pt x="271" y="172"/>
                    </a:cubicBezTo>
                    <a:cubicBezTo>
                      <a:pt x="271" y="172"/>
                      <a:pt x="271" y="172"/>
                      <a:pt x="271" y="172"/>
                    </a:cubicBezTo>
                    <a:cubicBezTo>
                      <a:pt x="271" y="172"/>
                      <a:pt x="271" y="172"/>
                      <a:pt x="270" y="171"/>
                    </a:cubicBezTo>
                    <a:cubicBezTo>
                      <a:pt x="270" y="171"/>
                      <a:pt x="271" y="171"/>
                      <a:pt x="271" y="171"/>
                    </a:cubicBezTo>
                    <a:close/>
                    <a:moveTo>
                      <a:pt x="292" y="123"/>
                    </a:moveTo>
                    <a:cubicBezTo>
                      <a:pt x="292" y="123"/>
                      <a:pt x="293" y="124"/>
                      <a:pt x="293" y="124"/>
                    </a:cubicBezTo>
                    <a:cubicBezTo>
                      <a:pt x="293" y="124"/>
                      <a:pt x="293" y="124"/>
                      <a:pt x="293" y="125"/>
                    </a:cubicBezTo>
                    <a:cubicBezTo>
                      <a:pt x="293" y="125"/>
                      <a:pt x="293" y="125"/>
                      <a:pt x="293" y="125"/>
                    </a:cubicBezTo>
                    <a:cubicBezTo>
                      <a:pt x="293" y="125"/>
                      <a:pt x="292" y="125"/>
                      <a:pt x="292" y="125"/>
                    </a:cubicBezTo>
                    <a:cubicBezTo>
                      <a:pt x="292" y="125"/>
                      <a:pt x="292" y="125"/>
                      <a:pt x="292" y="124"/>
                    </a:cubicBezTo>
                    <a:cubicBezTo>
                      <a:pt x="292" y="124"/>
                      <a:pt x="292" y="123"/>
                      <a:pt x="292" y="123"/>
                    </a:cubicBezTo>
                    <a:close/>
                    <a:moveTo>
                      <a:pt x="336" y="30"/>
                    </a:moveTo>
                    <a:cubicBezTo>
                      <a:pt x="337" y="30"/>
                      <a:pt x="337" y="30"/>
                      <a:pt x="337" y="30"/>
                    </a:cubicBezTo>
                    <a:cubicBezTo>
                      <a:pt x="337" y="30"/>
                      <a:pt x="338" y="30"/>
                      <a:pt x="338" y="30"/>
                    </a:cubicBezTo>
                    <a:cubicBezTo>
                      <a:pt x="338" y="30"/>
                      <a:pt x="338" y="30"/>
                      <a:pt x="338" y="30"/>
                    </a:cubicBezTo>
                    <a:cubicBezTo>
                      <a:pt x="337" y="31"/>
                      <a:pt x="337" y="31"/>
                      <a:pt x="337" y="31"/>
                    </a:cubicBezTo>
                    <a:cubicBezTo>
                      <a:pt x="337" y="31"/>
                      <a:pt x="336" y="31"/>
                      <a:pt x="336" y="31"/>
                    </a:cubicBezTo>
                    <a:cubicBezTo>
                      <a:pt x="336" y="30"/>
                      <a:pt x="336" y="30"/>
                      <a:pt x="336" y="30"/>
                    </a:cubicBezTo>
                    <a:close/>
                    <a:moveTo>
                      <a:pt x="295" y="16"/>
                    </a:moveTo>
                    <a:cubicBezTo>
                      <a:pt x="295" y="16"/>
                      <a:pt x="295" y="16"/>
                      <a:pt x="295" y="16"/>
                    </a:cubicBezTo>
                    <a:cubicBezTo>
                      <a:pt x="295" y="16"/>
                      <a:pt x="295" y="16"/>
                      <a:pt x="295" y="16"/>
                    </a:cubicBezTo>
                    <a:cubicBezTo>
                      <a:pt x="295" y="16"/>
                      <a:pt x="295" y="16"/>
                      <a:pt x="295" y="16"/>
                    </a:cubicBezTo>
                    <a:cubicBezTo>
                      <a:pt x="295" y="16"/>
                      <a:pt x="295" y="16"/>
                      <a:pt x="295" y="16"/>
                    </a:cubicBezTo>
                    <a:cubicBezTo>
                      <a:pt x="295" y="16"/>
                      <a:pt x="294" y="16"/>
                      <a:pt x="294" y="16"/>
                    </a:cubicBezTo>
                    <a:cubicBezTo>
                      <a:pt x="294" y="16"/>
                      <a:pt x="294" y="16"/>
                      <a:pt x="294" y="16"/>
                    </a:cubicBezTo>
                    <a:cubicBezTo>
                      <a:pt x="294" y="16"/>
                      <a:pt x="294" y="16"/>
                      <a:pt x="295" y="16"/>
                    </a:cubicBezTo>
                    <a:close/>
                    <a:moveTo>
                      <a:pt x="272" y="94"/>
                    </a:move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lose/>
                    <a:moveTo>
                      <a:pt x="262" y="172"/>
                    </a:moveTo>
                    <a:cubicBezTo>
                      <a:pt x="262" y="172"/>
                      <a:pt x="262" y="172"/>
                      <a:pt x="262" y="172"/>
                    </a:cubicBezTo>
                    <a:cubicBezTo>
                      <a:pt x="262" y="172"/>
                      <a:pt x="263" y="172"/>
                      <a:pt x="263" y="172"/>
                    </a:cubicBezTo>
                    <a:cubicBezTo>
                      <a:pt x="263" y="172"/>
                      <a:pt x="263" y="172"/>
                      <a:pt x="263" y="172"/>
                    </a:cubicBezTo>
                    <a:cubicBezTo>
                      <a:pt x="263" y="172"/>
                      <a:pt x="263" y="172"/>
                      <a:pt x="263" y="172"/>
                    </a:cubicBezTo>
                    <a:cubicBezTo>
                      <a:pt x="263" y="172"/>
                      <a:pt x="262" y="172"/>
                      <a:pt x="262" y="172"/>
                    </a:cubicBezTo>
                    <a:cubicBezTo>
                      <a:pt x="262" y="172"/>
                      <a:pt x="262" y="172"/>
                      <a:pt x="262" y="172"/>
                    </a:cubicBezTo>
                    <a:cubicBezTo>
                      <a:pt x="262" y="172"/>
                      <a:pt x="262" y="172"/>
                      <a:pt x="262" y="172"/>
                    </a:cubicBezTo>
                    <a:cubicBezTo>
                      <a:pt x="262" y="172"/>
                      <a:pt x="262" y="172"/>
                      <a:pt x="262" y="172"/>
                    </a:cubicBezTo>
                    <a:close/>
                    <a:moveTo>
                      <a:pt x="261" y="11"/>
                    </a:moveTo>
                    <a:cubicBezTo>
                      <a:pt x="261" y="11"/>
                      <a:pt x="261" y="11"/>
                      <a:pt x="261" y="11"/>
                    </a:cubicBezTo>
                    <a:cubicBezTo>
                      <a:pt x="261" y="11"/>
                      <a:pt x="261" y="11"/>
                      <a:pt x="261" y="11"/>
                    </a:cubicBezTo>
                    <a:cubicBezTo>
                      <a:pt x="261" y="11"/>
                      <a:pt x="261" y="11"/>
                      <a:pt x="261" y="11"/>
                    </a:cubicBezTo>
                    <a:cubicBezTo>
                      <a:pt x="261" y="11"/>
                      <a:pt x="262" y="12"/>
                      <a:pt x="262" y="12"/>
                    </a:cubicBezTo>
                    <a:cubicBezTo>
                      <a:pt x="262" y="12"/>
                      <a:pt x="261" y="13"/>
                      <a:pt x="261" y="13"/>
                    </a:cubicBezTo>
                    <a:cubicBezTo>
                      <a:pt x="261" y="13"/>
                      <a:pt x="261" y="13"/>
                      <a:pt x="261" y="13"/>
                    </a:cubicBezTo>
                    <a:cubicBezTo>
                      <a:pt x="261" y="13"/>
                      <a:pt x="261" y="13"/>
                      <a:pt x="261" y="13"/>
                    </a:cubicBezTo>
                    <a:cubicBezTo>
                      <a:pt x="261" y="12"/>
                      <a:pt x="261" y="12"/>
                      <a:pt x="261" y="11"/>
                    </a:cubicBezTo>
                    <a:cubicBezTo>
                      <a:pt x="261" y="11"/>
                      <a:pt x="261" y="11"/>
                      <a:pt x="261" y="11"/>
                    </a:cubicBezTo>
                    <a:close/>
                    <a:moveTo>
                      <a:pt x="259" y="115"/>
                    </a:moveTo>
                    <a:cubicBezTo>
                      <a:pt x="259" y="115"/>
                      <a:pt x="259" y="115"/>
                      <a:pt x="259" y="115"/>
                    </a:cubicBezTo>
                    <a:cubicBezTo>
                      <a:pt x="259" y="115"/>
                      <a:pt x="259" y="115"/>
                      <a:pt x="259" y="114"/>
                    </a:cubicBezTo>
                    <a:cubicBezTo>
                      <a:pt x="259" y="114"/>
                      <a:pt x="259" y="115"/>
                      <a:pt x="259" y="115"/>
                    </a:cubicBezTo>
                    <a:cubicBezTo>
                      <a:pt x="259" y="115"/>
                      <a:pt x="259" y="115"/>
                      <a:pt x="259" y="115"/>
                    </a:cubicBezTo>
                    <a:close/>
                    <a:moveTo>
                      <a:pt x="259" y="10"/>
                    </a:moveTo>
                    <a:cubicBezTo>
                      <a:pt x="259" y="10"/>
                      <a:pt x="259" y="10"/>
                      <a:pt x="259" y="10"/>
                    </a:cubicBezTo>
                    <a:cubicBezTo>
                      <a:pt x="259" y="10"/>
                      <a:pt x="259" y="10"/>
                      <a:pt x="259" y="10"/>
                    </a:cubicBezTo>
                    <a:cubicBezTo>
                      <a:pt x="259" y="10"/>
                      <a:pt x="259" y="10"/>
                      <a:pt x="259" y="11"/>
                    </a:cubicBezTo>
                    <a:cubicBezTo>
                      <a:pt x="259" y="11"/>
                      <a:pt x="259" y="11"/>
                      <a:pt x="258" y="11"/>
                    </a:cubicBezTo>
                    <a:cubicBezTo>
                      <a:pt x="258" y="11"/>
                      <a:pt x="258" y="11"/>
                      <a:pt x="258" y="10"/>
                    </a:cubicBezTo>
                    <a:cubicBezTo>
                      <a:pt x="258" y="10"/>
                      <a:pt x="258" y="10"/>
                      <a:pt x="259" y="10"/>
                    </a:cubicBezTo>
                    <a:close/>
                    <a:moveTo>
                      <a:pt x="251" y="19"/>
                    </a:moveTo>
                    <a:cubicBezTo>
                      <a:pt x="251" y="19"/>
                      <a:pt x="251" y="19"/>
                      <a:pt x="252" y="19"/>
                    </a:cubicBezTo>
                    <a:cubicBezTo>
                      <a:pt x="252" y="19"/>
                      <a:pt x="252" y="19"/>
                      <a:pt x="252" y="19"/>
                    </a:cubicBezTo>
                    <a:cubicBezTo>
                      <a:pt x="252" y="19"/>
                      <a:pt x="251" y="19"/>
                      <a:pt x="251" y="19"/>
                    </a:cubicBezTo>
                    <a:cubicBezTo>
                      <a:pt x="251" y="20"/>
                      <a:pt x="251" y="19"/>
                      <a:pt x="250" y="19"/>
                    </a:cubicBezTo>
                    <a:cubicBezTo>
                      <a:pt x="250" y="19"/>
                      <a:pt x="250" y="19"/>
                      <a:pt x="251" y="19"/>
                    </a:cubicBezTo>
                    <a:close/>
                    <a:moveTo>
                      <a:pt x="250" y="209"/>
                    </a:moveTo>
                    <a:cubicBezTo>
                      <a:pt x="250" y="210"/>
                      <a:pt x="250" y="210"/>
                      <a:pt x="250" y="210"/>
                    </a:cubicBezTo>
                    <a:cubicBezTo>
                      <a:pt x="250" y="210"/>
                      <a:pt x="250" y="210"/>
                      <a:pt x="250" y="210"/>
                    </a:cubicBezTo>
                    <a:cubicBezTo>
                      <a:pt x="250" y="209"/>
                      <a:pt x="250" y="209"/>
                      <a:pt x="250" y="209"/>
                    </a:cubicBezTo>
                    <a:close/>
                    <a:moveTo>
                      <a:pt x="199" y="8"/>
                    </a:moveTo>
                    <a:cubicBezTo>
                      <a:pt x="199" y="8"/>
                      <a:pt x="199" y="8"/>
                      <a:pt x="199" y="8"/>
                    </a:cubicBezTo>
                    <a:cubicBezTo>
                      <a:pt x="199" y="8"/>
                      <a:pt x="199" y="8"/>
                      <a:pt x="198" y="8"/>
                    </a:cubicBezTo>
                    <a:cubicBezTo>
                      <a:pt x="198" y="8"/>
                      <a:pt x="198" y="8"/>
                      <a:pt x="198" y="8"/>
                    </a:cubicBezTo>
                    <a:lnTo>
                      <a:pt x="199" y="8"/>
                    </a:lnTo>
                    <a:close/>
                    <a:moveTo>
                      <a:pt x="53" y="83"/>
                    </a:moveTo>
                    <a:cubicBezTo>
                      <a:pt x="53" y="83"/>
                      <a:pt x="53" y="83"/>
                      <a:pt x="53" y="83"/>
                    </a:cubicBezTo>
                    <a:cubicBezTo>
                      <a:pt x="53" y="83"/>
                      <a:pt x="53" y="83"/>
                      <a:pt x="53" y="83"/>
                    </a:cubicBezTo>
                    <a:close/>
                    <a:moveTo>
                      <a:pt x="59" y="99"/>
                    </a:moveTo>
                    <a:cubicBezTo>
                      <a:pt x="59" y="99"/>
                      <a:pt x="59" y="99"/>
                      <a:pt x="58" y="99"/>
                    </a:cubicBezTo>
                    <a:cubicBezTo>
                      <a:pt x="58" y="99"/>
                      <a:pt x="58" y="99"/>
                      <a:pt x="57" y="99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0"/>
                      <a:pt x="57" y="100"/>
                      <a:pt x="57" y="99"/>
                    </a:cubicBezTo>
                    <a:cubicBezTo>
                      <a:pt x="57" y="99"/>
                      <a:pt x="57" y="99"/>
                      <a:pt x="57" y="99"/>
                    </a:cubicBezTo>
                    <a:cubicBezTo>
                      <a:pt x="57" y="99"/>
                      <a:pt x="57" y="98"/>
                      <a:pt x="58" y="98"/>
                    </a:cubicBezTo>
                    <a:cubicBezTo>
                      <a:pt x="58" y="98"/>
                      <a:pt x="58" y="98"/>
                      <a:pt x="58" y="98"/>
                    </a:cubicBezTo>
                    <a:cubicBezTo>
                      <a:pt x="58" y="97"/>
                      <a:pt x="59" y="97"/>
                      <a:pt x="59" y="97"/>
                    </a:cubicBezTo>
                    <a:cubicBezTo>
                      <a:pt x="59" y="97"/>
                      <a:pt x="59" y="98"/>
                      <a:pt x="59" y="98"/>
                    </a:cubicBezTo>
                    <a:cubicBezTo>
                      <a:pt x="59" y="98"/>
                      <a:pt x="59" y="98"/>
                      <a:pt x="59" y="99"/>
                    </a:cubicBezTo>
                    <a:close/>
                    <a:moveTo>
                      <a:pt x="61" y="100"/>
                    </a:move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0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99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lose/>
                    <a:moveTo>
                      <a:pt x="65" y="96"/>
                    </a:moveTo>
                    <a:cubicBezTo>
                      <a:pt x="65" y="96"/>
                      <a:pt x="65" y="96"/>
                      <a:pt x="65" y="96"/>
                    </a:cubicBezTo>
                    <a:cubicBezTo>
                      <a:pt x="65" y="96"/>
                      <a:pt x="65" y="96"/>
                      <a:pt x="65" y="96"/>
                    </a:cubicBezTo>
                    <a:cubicBezTo>
                      <a:pt x="65" y="96"/>
                      <a:pt x="65" y="97"/>
                      <a:pt x="65" y="97"/>
                    </a:cubicBezTo>
                    <a:cubicBezTo>
                      <a:pt x="65" y="97"/>
                      <a:pt x="65" y="97"/>
                      <a:pt x="65" y="97"/>
                    </a:cubicBezTo>
                    <a:cubicBezTo>
                      <a:pt x="65" y="96"/>
                      <a:pt x="65" y="96"/>
                      <a:pt x="65" y="96"/>
                    </a:cubicBezTo>
                    <a:close/>
                    <a:moveTo>
                      <a:pt x="69" y="59"/>
                    </a:moveTo>
                    <a:cubicBezTo>
                      <a:pt x="69" y="59"/>
                      <a:pt x="68" y="59"/>
                      <a:pt x="68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9"/>
                      <a:pt x="68" y="59"/>
                      <a:pt x="68" y="58"/>
                    </a:cubicBezTo>
                    <a:cubicBezTo>
                      <a:pt x="68" y="58"/>
                      <a:pt x="68" y="58"/>
                      <a:pt x="68" y="58"/>
                    </a:cubicBezTo>
                    <a:cubicBezTo>
                      <a:pt x="68" y="58"/>
                      <a:pt x="69" y="59"/>
                      <a:pt x="69" y="59"/>
                    </a:cubicBezTo>
                    <a:close/>
                    <a:moveTo>
                      <a:pt x="71" y="57"/>
                    </a:moveTo>
                    <a:cubicBezTo>
                      <a:pt x="71" y="57"/>
                      <a:pt x="71" y="57"/>
                      <a:pt x="71" y="57"/>
                    </a:cubicBezTo>
                    <a:cubicBezTo>
                      <a:pt x="71" y="57"/>
                      <a:pt x="71" y="58"/>
                      <a:pt x="71" y="58"/>
                    </a:cubicBezTo>
                    <a:cubicBezTo>
                      <a:pt x="71" y="58"/>
                      <a:pt x="71" y="57"/>
                      <a:pt x="71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71" y="57"/>
                      <a:pt x="71" y="57"/>
                      <a:pt x="71" y="57"/>
                    </a:cubicBezTo>
                    <a:close/>
                    <a:moveTo>
                      <a:pt x="75" y="56"/>
                    </a:move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7"/>
                      <a:pt x="75" y="57"/>
                      <a:pt x="75" y="57"/>
                    </a:cubicBezTo>
                    <a:cubicBezTo>
                      <a:pt x="75" y="57"/>
                      <a:pt x="74" y="57"/>
                      <a:pt x="74" y="57"/>
                    </a:cubicBezTo>
                    <a:cubicBezTo>
                      <a:pt x="74" y="57"/>
                      <a:pt x="74" y="57"/>
                      <a:pt x="74" y="57"/>
                    </a:cubicBezTo>
                    <a:cubicBezTo>
                      <a:pt x="74" y="57"/>
                      <a:pt x="74" y="57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lose/>
                    <a:moveTo>
                      <a:pt x="79" y="89"/>
                    </a:moveTo>
                    <a:cubicBezTo>
                      <a:pt x="79" y="88"/>
                      <a:pt x="79" y="88"/>
                      <a:pt x="79" y="88"/>
                    </a:cubicBezTo>
                    <a:cubicBezTo>
                      <a:pt x="79" y="89"/>
                      <a:pt x="79" y="89"/>
                      <a:pt x="79" y="89"/>
                    </a:cubicBezTo>
                    <a:close/>
                    <a:moveTo>
                      <a:pt x="79" y="62"/>
                    </a:moveTo>
                    <a:cubicBezTo>
                      <a:pt x="79" y="62"/>
                      <a:pt x="79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1"/>
                      <a:pt x="80" y="61"/>
                      <a:pt x="80" y="61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3"/>
                      <a:pt x="80" y="63"/>
                    </a:cubicBezTo>
                    <a:cubicBezTo>
                      <a:pt x="80" y="63"/>
                      <a:pt x="79" y="63"/>
                      <a:pt x="79" y="63"/>
                    </a:cubicBezTo>
                    <a:cubicBezTo>
                      <a:pt x="79" y="62"/>
                      <a:pt x="79" y="62"/>
                      <a:pt x="79" y="62"/>
                    </a:cubicBezTo>
                    <a:close/>
                    <a:moveTo>
                      <a:pt x="80" y="85"/>
                    </a:move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85"/>
                      <a:pt x="79" y="85"/>
                      <a:pt x="79" y="85"/>
                    </a:cubicBezTo>
                    <a:cubicBezTo>
                      <a:pt x="79" y="85"/>
                      <a:pt x="80" y="84"/>
                      <a:pt x="80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85"/>
                      <a:pt x="80" y="85"/>
                      <a:pt x="80" y="85"/>
                    </a:cubicBezTo>
                    <a:close/>
                    <a:moveTo>
                      <a:pt x="81" y="80"/>
                    </a:moveTo>
                    <a:cubicBezTo>
                      <a:pt x="81" y="80"/>
                      <a:pt x="81" y="80"/>
                      <a:pt x="81" y="80"/>
                    </a:cubicBezTo>
                    <a:cubicBezTo>
                      <a:pt x="81" y="80"/>
                      <a:pt x="81" y="79"/>
                      <a:pt x="81" y="79"/>
                    </a:cubicBezTo>
                    <a:cubicBezTo>
                      <a:pt x="80" y="79"/>
                      <a:pt x="81" y="79"/>
                      <a:pt x="81" y="79"/>
                    </a:cubicBezTo>
                    <a:cubicBezTo>
                      <a:pt x="81" y="79"/>
                      <a:pt x="81" y="79"/>
                      <a:pt x="81" y="79"/>
                    </a:cubicBezTo>
                    <a:cubicBezTo>
                      <a:pt x="81" y="79"/>
                      <a:pt x="81" y="80"/>
                      <a:pt x="81" y="80"/>
                    </a:cubicBezTo>
                    <a:close/>
                    <a:moveTo>
                      <a:pt x="84" y="87"/>
                    </a:moveTo>
                    <a:cubicBezTo>
                      <a:pt x="84" y="87"/>
                      <a:pt x="84" y="87"/>
                      <a:pt x="84" y="87"/>
                    </a:cubicBezTo>
                    <a:cubicBezTo>
                      <a:pt x="84" y="87"/>
                      <a:pt x="84" y="87"/>
                      <a:pt x="84" y="87"/>
                    </a:cubicBezTo>
                    <a:close/>
                    <a:moveTo>
                      <a:pt x="85" y="89"/>
                    </a:moveTo>
                    <a:cubicBezTo>
                      <a:pt x="84" y="89"/>
                      <a:pt x="84" y="89"/>
                      <a:pt x="84" y="90"/>
                    </a:cubicBezTo>
                    <a:cubicBezTo>
                      <a:pt x="84" y="90"/>
                      <a:pt x="85" y="90"/>
                      <a:pt x="84" y="90"/>
                    </a:cubicBezTo>
                    <a:cubicBezTo>
                      <a:pt x="84" y="90"/>
                      <a:pt x="84" y="90"/>
                      <a:pt x="84" y="90"/>
                    </a:cubicBezTo>
                    <a:cubicBezTo>
                      <a:pt x="83" y="90"/>
                      <a:pt x="83" y="89"/>
                      <a:pt x="83" y="89"/>
                    </a:cubicBezTo>
                    <a:cubicBezTo>
                      <a:pt x="84" y="89"/>
                      <a:pt x="84" y="89"/>
                      <a:pt x="84" y="88"/>
                    </a:cubicBezTo>
                    <a:cubicBezTo>
                      <a:pt x="84" y="88"/>
                      <a:pt x="85" y="88"/>
                      <a:pt x="85" y="88"/>
                    </a:cubicBezTo>
                    <a:cubicBezTo>
                      <a:pt x="85" y="88"/>
                      <a:pt x="85" y="88"/>
                      <a:pt x="85" y="88"/>
                    </a:cubicBezTo>
                    <a:cubicBezTo>
                      <a:pt x="85" y="89"/>
                      <a:pt x="85" y="89"/>
                      <a:pt x="85" y="89"/>
                    </a:cubicBezTo>
                    <a:close/>
                    <a:moveTo>
                      <a:pt x="85" y="83"/>
                    </a:moveTo>
                    <a:cubicBezTo>
                      <a:pt x="85" y="83"/>
                      <a:pt x="85" y="83"/>
                      <a:pt x="85" y="83"/>
                    </a:cubicBezTo>
                    <a:cubicBezTo>
                      <a:pt x="85" y="83"/>
                      <a:pt x="86" y="83"/>
                      <a:pt x="86" y="83"/>
                    </a:cubicBezTo>
                    <a:cubicBezTo>
                      <a:pt x="86" y="83"/>
                      <a:pt x="86" y="83"/>
                      <a:pt x="86" y="83"/>
                    </a:cubicBezTo>
                    <a:cubicBezTo>
                      <a:pt x="86" y="83"/>
                      <a:pt x="86" y="83"/>
                      <a:pt x="86" y="83"/>
                    </a:cubicBezTo>
                    <a:cubicBezTo>
                      <a:pt x="86" y="83"/>
                      <a:pt x="85" y="83"/>
                      <a:pt x="85" y="83"/>
                    </a:cubicBezTo>
                    <a:close/>
                    <a:moveTo>
                      <a:pt x="86" y="86"/>
                    </a:move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lose/>
                    <a:moveTo>
                      <a:pt x="84" y="99"/>
                    </a:moveTo>
                    <a:cubicBezTo>
                      <a:pt x="84" y="99"/>
                      <a:pt x="84" y="99"/>
                      <a:pt x="84" y="99"/>
                    </a:cubicBezTo>
                    <a:cubicBezTo>
                      <a:pt x="83" y="99"/>
                      <a:pt x="83" y="99"/>
                      <a:pt x="83" y="99"/>
                    </a:cubicBezTo>
                    <a:cubicBezTo>
                      <a:pt x="83" y="98"/>
                      <a:pt x="83" y="98"/>
                      <a:pt x="83" y="98"/>
                    </a:cubicBezTo>
                    <a:cubicBezTo>
                      <a:pt x="83" y="98"/>
                      <a:pt x="83" y="98"/>
                      <a:pt x="84" y="98"/>
                    </a:cubicBezTo>
                    <a:cubicBezTo>
                      <a:pt x="84" y="98"/>
                      <a:pt x="84" y="98"/>
                      <a:pt x="84" y="99"/>
                    </a:cubicBezTo>
                    <a:close/>
                    <a:moveTo>
                      <a:pt x="85" y="101"/>
                    </a:moveTo>
                    <a:cubicBezTo>
                      <a:pt x="85" y="100"/>
                      <a:pt x="85" y="100"/>
                      <a:pt x="85" y="100"/>
                    </a:cubicBezTo>
                    <a:cubicBezTo>
                      <a:pt x="85" y="101"/>
                      <a:pt x="85" y="101"/>
                      <a:pt x="85" y="101"/>
                    </a:cubicBezTo>
                    <a:cubicBezTo>
                      <a:pt x="85" y="101"/>
                      <a:pt x="85" y="101"/>
                      <a:pt x="85" y="101"/>
                    </a:cubicBezTo>
                    <a:close/>
                    <a:moveTo>
                      <a:pt x="34" y="219"/>
                    </a:moveTo>
                    <a:cubicBezTo>
                      <a:pt x="34" y="219"/>
                      <a:pt x="34" y="219"/>
                      <a:pt x="34" y="219"/>
                    </a:cubicBezTo>
                    <a:cubicBezTo>
                      <a:pt x="34" y="219"/>
                      <a:pt x="34" y="219"/>
                      <a:pt x="34" y="219"/>
                    </a:cubicBezTo>
                    <a:cubicBezTo>
                      <a:pt x="34" y="219"/>
                      <a:pt x="34" y="219"/>
                      <a:pt x="34" y="219"/>
                    </a:cubicBezTo>
                    <a:close/>
                    <a:moveTo>
                      <a:pt x="35" y="219"/>
                    </a:moveTo>
                    <a:cubicBezTo>
                      <a:pt x="35" y="219"/>
                      <a:pt x="35" y="219"/>
                      <a:pt x="34" y="219"/>
                    </a:cubicBezTo>
                    <a:cubicBezTo>
                      <a:pt x="35" y="219"/>
                      <a:pt x="35" y="219"/>
                      <a:pt x="35" y="219"/>
                    </a:cubicBezTo>
                    <a:cubicBezTo>
                      <a:pt x="35" y="220"/>
                      <a:pt x="35" y="220"/>
                      <a:pt x="35" y="220"/>
                    </a:cubicBezTo>
                    <a:lnTo>
                      <a:pt x="35" y="219"/>
                    </a:lnTo>
                    <a:close/>
                    <a:moveTo>
                      <a:pt x="36" y="221"/>
                    </a:moveTo>
                    <a:cubicBezTo>
                      <a:pt x="36" y="221"/>
                      <a:pt x="36" y="221"/>
                      <a:pt x="36" y="221"/>
                    </a:cubicBezTo>
                    <a:cubicBezTo>
                      <a:pt x="36" y="221"/>
                      <a:pt x="36" y="221"/>
                      <a:pt x="36" y="221"/>
                    </a:cubicBezTo>
                    <a:cubicBezTo>
                      <a:pt x="36" y="221"/>
                      <a:pt x="36" y="221"/>
                      <a:pt x="36" y="221"/>
                    </a:cubicBezTo>
                    <a:cubicBezTo>
                      <a:pt x="36" y="221"/>
                      <a:pt x="36" y="221"/>
                      <a:pt x="36" y="221"/>
                    </a:cubicBezTo>
                    <a:close/>
                    <a:moveTo>
                      <a:pt x="86" y="302"/>
                    </a:moveTo>
                    <a:cubicBezTo>
                      <a:pt x="86" y="302"/>
                      <a:pt x="86" y="302"/>
                      <a:pt x="86" y="302"/>
                    </a:cubicBezTo>
                    <a:cubicBezTo>
                      <a:pt x="86" y="302"/>
                      <a:pt x="86" y="302"/>
                      <a:pt x="86" y="302"/>
                    </a:cubicBezTo>
                    <a:close/>
                    <a:moveTo>
                      <a:pt x="93" y="272"/>
                    </a:moveTo>
                    <a:cubicBezTo>
                      <a:pt x="93" y="272"/>
                      <a:pt x="93" y="272"/>
                      <a:pt x="93" y="272"/>
                    </a:cubicBezTo>
                    <a:cubicBezTo>
                      <a:pt x="93" y="272"/>
                      <a:pt x="93" y="272"/>
                      <a:pt x="93" y="272"/>
                    </a:cubicBezTo>
                    <a:cubicBezTo>
                      <a:pt x="93" y="272"/>
                      <a:pt x="93" y="272"/>
                      <a:pt x="93" y="272"/>
                    </a:cubicBezTo>
                    <a:close/>
                    <a:moveTo>
                      <a:pt x="95" y="241"/>
                    </a:moveTo>
                    <a:cubicBezTo>
                      <a:pt x="95" y="241"/>
                      <a:pt x="95" y="241"/>
                      <a:pt x="95" y="241"/>
                    </a:cubicBezTo>
                    <a:cubicBezTo>
                      <a:pt x="95" y="241"/>
                      <a:pt x="95" y="241"/>
                      <a:pt x="95" y="241"/>
                    </a:cubicBezTo>
                    <a:close/>
                    <a:moveTo>
                      <a:pt x="94" y="256"/>
                    </a:moveTo>
                    <a:cubicBezTo>
                      <a:pt x="94" y="256"/>
                      <a:pt x="94" y="256"/>
                      <a:pt x="94" y="256"/>
                    </a:cubicBezTo>
                    <a:cubicBezTo>
                      <a:pt x="94" y="256"/>
                      <a:pt x="94" y="256"/>
                      <a:pt x="94" y="256"/>
                    </a:cubicBezTo>
                    <a:cubicBezTo>
                      <a:pt x="94" y="256"/>
                      <a:pt x="94" y="255"/>
                      <a:pt x="94" y="255"/>
                    </a:cubicBezTo>
                    <a:cubicBezTo>
                      <a:pt x="94" y="255"/>
                      <a:pt x="94" y="256"/>
                      <a:pt x="94" y="256"/>
                    </a:cubicBezTo>
                    <a:cubicBezTo>
                      <a:pt x="94" y="256"/>
                      <a:pt x="94" y="256"/>
                      <a:pt x="94" y="256"/>
                    </a:cubicBezTo>
                    <a:close/>
                    <a:moveTo>
                      <a:pt x="96" y="260"/>
                    </a:move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lose/>
                    <a:moveTo>
                      <a:pt x="99" y="255"/>
                    </a:moveTo>
                    <a:cubicBezTo>
                      <a:pt x="98" y="255"/>
                      <a:pt x="98" y="255"/>
                      <a:pt x="98" y="255"/>
                    </a:cubicBezTo>
                    <a:cubicBezTo>
                      <a:pt x="98" y="254"/>
                      <a:pt x="98" y="254"/>
                      <a:pt x="98" y="253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8" y="253"/>
                      <a:pt x="98" y="252"/>
                      <a:pt x="97" y="252"/>
                    </a:cubicBezTo>
                    <a:cubicBezTo>
                      <a:pt x="97" y="252"/>
                      <a:pt x="97" y="252"/>
                      <a:pt x="96" y="251"/>
                    </a:cubicBezTo>
                    <a:cubicBezTo>
                      <a:pt x="96" y="251"/>
                      <a:pt x="96" y="250"/>
                      <a:pt x="96" y="250"/>
                    </a:cubicBezTo>
                    <a:cubicBezTo>
                      <a:pt x="96" y="249"/>
                      <a:pt x="95" y="247"/>
                      <a:pt x="95" y="246"/>
                    </a:cubicBezTo>
                    <a:cubicBezTo>
                      <a:pt x="95" y="246"/>
                      <a:pt x="95" y="245"/>
                      <a:pt x="95" y="245"/>
                    </a:cubicBezTo>
                    <a:cubicBezTo>
                      <a:pt x="96" y="245"/>
                      <a:pt x="96" y="246"/>
                      <a:pt x="96" y="246"/>
                    </a:cubicBezTo>
                    <a:cubicBezTo>
                      <a:pt x="96" y="247"/>
                      <a:pt x="96" y="248"/>
                      <a:pt x="96" y="249"/>
                    </a:cubicBezTo>
                    <a:cubicBezTo>
                      <a:pt x="96" y="250"/>
                      <a:pt x="96" y="250"/>
                      <a:pt x="97" y="251"/>
                    </a:cubicBezTo>
                    <a:cubicBezTo>
                      <a:pt x="98" y="251"/>
                      <a:pt x="98" y="252"/>
                      <a:pt x="98" y="252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9" y="254"/>
                      <a:pt x="99" y="254"/>
                      <a:pt x="99" y="254"/>
                    </a:cubicBezTo>
                    <a:cubicBezTo>
                      <a:pt x="99" y="254"/>
                      <a:pt x="99" y="255"/>
                      <a:pt x="99" y="255"/>
                    </a:cubicBezTo>
                    <a:close/>
                    <a:moveTo>
                      <a:pt x="99" y="233"/>
                    </a:moveTo>
                    <a:cubicBezTo>
                      <a:pt x="99" y="233"/>
                      <a:pt x="99" y="233"/>
                      <a:pt x="99" y="233"/>
                    </a:cubicBezTo>
                    <a:cubicBezTo>
                      <a:pt x="99" y="233"/>
                      <a:pt x="99" y="233"/>
                      <a:pt x="99" y="233"/>
                    </a:cubicBezTo>
                    <a:cubicBezTo>
                      <a:pt x="99" y="233"/>
                      <a:pt x="99" y="233"/>
                      <a:pt x="99" y="233"/>
                    </a:cubicBezTo>
                    <a:close/>
                    <a:moveTo>
                      <a:pt x="112" y="212"/>
                    </a:moveTo>
                    <a:cubicBezTo>
                      <a:pt x="112" y="212"/>
                      <a:pt x="112" y="212"/>
                      <a:pt x="112" y="212"/>
                    </a:cubicBezTo>
                    <a:cubicBezTo>
                      <a:pt x="112" y="212"/>
                      <a:pt x="112" y="212"/>
                      <a:pt x="112" y="212"/>
                    </a:cubicBezTo>
                    <a:cubicBezTo>
                      <a:pt x="112" y="212"/>
                      <a:pt x="112" y="212"/>
                      <a:pt x="112" y="212"/>
                    </a:cubicBezTo>
                    <a:cubicBezTo>
                      <a:pt x="112" y="212"/>
                      <a:pt x="112" y="212"/>
                      <a:pt x="112" y="212"/>
                    </a:cubicBezTo>
                    <a:close/>
                    <a:moveTo>
                      <a:pt x="102" y="176"/>
                    </a:moveTo>
                    <a:cubicBezTo>
                      <a:pt x="102" y="176"/>
                      <a:pt x="102" y="176"/>
                      <a:pt x="102" y="176"/>
                    </a:cubicBezTo>
                    <a:cubicBezTo>
                      <a:pt x="102" y="176"/>
                      <a:pt x="102" y="176"/>
                      <a:pt x="102" y="177"/>
                    </a:cubicBezTo>
                    <a:cubicBezTo>
                      <a:pt x="102" y="176"/>
                      <a:pt x="102" y="176"/>
                      <a:pt x="102" y="176"/>
                    </a:cubicBezTo>
                    <a:cubicBezTo>
                      <a:pt x="102" y="176"/>
                      <a:pt x="102" y="176"/>
                      <a:pt x="102" y="176"/>
                    </a:cubicBezTo>
                    <a:close/>
                    <a:moveTo>
                      <a:pt x="101" y="175"/>
                    </a:moveTo>
                    <a:cubicBezTo>
                      <a:pt x="101" y="175"/>
                      <a:pt x="101" y="175"/>
                      <a:pt x="101" y="175"/>
                    </a:cubicBezTo>
                    <a:cubicBezTo>
                      <a:pt x="101" y="175"/>
                      <a:pt x="101" y="175"/>
                      <a:pt x="101" y="175"/>
                    </a:cubicBezTo>
                    <a:cubicBezTo>
                      <a:pt x="101" y="175"/>
                      <a:pt x="101" y="175"/>
                      <a:pt x="101" y="175"/>
                    </a:cubicBezTo>
                    <a:cubicBezTo>
                      <a:pt x="101" y="175"/>
                      <a:pt x="101" y="175"/>
                      <a:pt x="101" y="175"/>
                    </a:cubicBezTo>
                    <a:close/>
                    <a:moveTo>
                      <a:pt x="106" y="259"/>
                    </a:moveTo>
                    <a:cubicBezTo>
                      <a:pt x="106" y="259"/>
                      <a:pt x="106" y="260"/>
                      <a:pt x="106" y="260"/>
                    </a:cubicBezTo>
                    <a:cubicBezTo>
                      <a:pt x="107" y="261"/>
                      <a:pt x="107" y="262"/>
                      <a:pt x="106" y="262"/>
                    </a:cubicBezTo>
                    <a:cubicBezTo>
                      <a:pt x="106" y="263"/>
                      <a:pt x="106" y="264"/>
                      <a:pt x="106" y="264"/>
                    </a:cubicBezTo>
                    <a:cubicBezTo>
                      <a:pt x="106" y="265"/>
                      <a:pt x="107" y="265"/>
                      <a:pt x="107" y="266"/>
                    </a:cubicBezTo>
                    <a:cubicBezTo>
                      <a:pt x="107" y="266"/>
                      <a:pt x="107" y="266"/>
                      <a:pt x="107" y="266"/>
                    </a:cubicBezTo>
                    <a:cubicBezTo>
                      <a:pt x="106" y="266"/>
                      <a:pt x="106" y="266"/>
                      <a:pt x="106" y="266"/>
                    </a:cubicBezTo>
                    <a:cubicBezTo>
                      <a:pt x="106" y="265"/>
                      <a:pt x="105" y="264"/>
                      <a:pt x="105" y="263"/>
                    </a:cubicBezTo>
                    <a:cubicBezTo>
                      <a:pt x="105" y="263"/>
                      <a:pt x="105" y="262"/>
                      <a:pt x="105" y="262"/>
                    </a:cubicBezTo>
                    <a:cubicBezTo>
                      <a:pt x="106" y="261"/>
                      <a:pt x="106" y="260"/>
                      <a:pt x="105" y="260"/>
                    </a:cubicBezTo>
                    <a:cubicBezTo>
                      <a:pt x="105" y="259"/>
                      <a:pt x="105" y="259"/>
                      <a:pt x="105" y="258"/>
                    </a:cubicBezTo>
                    <a:cubicBezTo>
                      <a:pt x="105" y="258"/>
                      <a:pt x="105" y="258"/>
                      <a:pt x="105" y="258"/>
                    </a:cubicBezTo>
                    <a:cubicBezTo>
                      <a:pt x="106" y="258"/>
                      <a:pt x="106" y="258"/>
                      <a:pt x="106" y="258"/>
                    </a:cubicBezTo>
                    <a:cubicBezTo>
                      <a:pt x="106" y="258"/>
                      <a:pt x="106" y="259"/>
                      <a:pt x="106" y="259"/>
                    </a:cubicBezTo>
                    <a:close/>
                    <a:moveTo>
                      <a:pt x="104" y="234"/>
                    </a:moveTo>
                    <a:cubicBezTo>
                      <a:pt x="104" y="234"/>
                      <a:pt x="104" y="234"/>
                      <a:pt x="104" y="234"/>
                    </a:cubicBezTo>
                    <a:cubicBezTo>
                      <a:pt x="104" y="234"/>
                      <a:pt x="104" y="234"/>
                      <a:pt x="104" y="234"/>
                    </a:cubicBezTo>
                    <a:close/>
                    <a:moveTo>
                      <a:pt x="104" y="237"/>
                    </a:moveTo>
                    <a:cubicBezTo>
                      <a:pt x="105" y="237"/>
                      <a:pt x="105" y="237"/>
                      <a:pt x="106" y="237"/>
                    </a:cubicBezTo>
                    <a:cubicBezTo>
                      <a:pt x="106" y="238"/>
                      <a:pt x="106" y="238"/>
                      <a:pt x="106" y="238"/>
                    </a:cubicBezTo>
                    <a:cubicBezTo>
                      <a:pt x="105" y="239"/>
                      <a:pt x="105" y="240"/>
                      <a:pt x="104" y="240"/>
                    </a:cubicBezTo>
                    <a:cubicBezTo>
                      <a:pt x="104" y="241"/>
                      <a:pt x="104" y="241"/>
                      <a:pt x="104" y="241"/>
                    </a:cubicBezTo>
                    <a:cubicBezTo>
                      <a:pt x="104" y="241"/>
                      <a:pt x="104" y="242"/>
                      <a:pt x="104" y="242"/>
                    </a:cubicBezTo>
                    <a:cubicBezTo>
                      <a:pt x="104" y="242"/>
                      <a:pt x="103" y="242"/>
                      <a:pt x="103" y="242"/>
                    </a:cubicBezTo>
                    <a:cubicBezTo>
                      <a:pt x="103" y="242"/>
                      <a:pt x="103" y="242"/>
                      <a:pt x="103" y="242"/>
                    </a:cubicBezTo>
                    <a:cubicBezTo>
                      <a:pt x="102" y="242"/>
                      <a:pt x="102" y="242"/>
                      <a:pt x="102" y="242"/>
                    </a:cubicBezTo>
                    <a:cubicBezTo>
                      <a:pt x="102" y="242"/>
                      <a:pt x="101" y="242"/>
                      <a:pt x="101" y="242"/>
                    </a:cubicBezTo>
                    <a:cubicBezTo>
                      <a:pt x="101" y="242"/>
                      <a:pt x="101" y="242"/>
                      <a:pt x="101" y="242"/>
                    </a:cubicBezTo>
                    <a:cubicBezTo>
                      <a:pt x="101" y="242"/>
                      <a:pt x="101" y="241"/>
                      <a:pt x="101" y="241"/>
                    </a:cubicBezTo>
                    <a:cubicBezTo>
                      <a:pt x="101" y="240"/>
                      <a:pt x="101" y="239"/>
                      <a:pt x="101" y="238"/>
                    </a:cubicBezTo>
                    <a:cubicBezTo>
                      <a:pt x="101" y="238"/>
                      <a:pt x="101" y="238"/>
                      <a:pt x="101" y="238"/>
                    </a:cubicBezTo>
                    <a:cubicBezTo>
                      <a:pt x="101" y="237"/>
                      <a:pt x="102" y="237"/>
                      <a:pt x="102" y="237"/>
                    </a:cubicBezTo>
                    <a:cubicBezTo>
                      <a:pt x="103" y="237"/>
                      <a:pt x="103" y="237"/>
                      <a:pt x="104" y="237"/>
                    </a:cubicBezTo>
                    <a:close/>
                    <a:moveTo>
                      <a:pt x="102" y="97"/>
                    </a:moveTo>
                    <a:cubicBezTo>
                      <a:pt x="102" y="97"/>
                      <a:pt x="103" y="97"/>
                      <a:pt x="103" y="97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3" y="97"/>
                      <a:pt x="103" y="98"/>
                      <a:pt x="104" y="98"/>
                    </a:cubicBezTo>
                    <a:cubicBezTo>
                      <a:pt x="104" y="98"/>
                      <a:pt x="104" y="99"/>
                      <a:pt x="104" y="99"/>
                    </a:cubicBezTo>
                    <a:cubicBezTo>
                      <a:pt x="103" y="99"/>
                      <a:pt x="103" y="99"/>
                      <a:pt x="103" y="99"/>
                    </a:cubicBezTo>
                    <a:cubicBezTo>
                      <a:pt x="102" y="98"/>
                      <a:pt x="102" y="98"/>
                      <a:pt x="103" y="98"/>
                    </a:cubicBezTo>
                    <a:cubicBezTo>
                      <a:pt x="103" y="98"/>
                      <a:pt x="103" y="98"/>
                      <a:pt x="103" y="98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lose/>
                    <a:moveTo>
                      <a:pt x="101" y="92"/>
                    </a:moveTo>
                    <a:cubicBezTo>
                      <a:pt x="101" y="92"/>
                      <a:pt x="101" y="92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2"/>
                    </a:cubicBezTo>
                    <a:close/>
                    <a:moveTo>
                      <a:pt x="101" y="129"/>
                    </a:moveTo>
                    <a:cubicBezTo>
                      <a:pt x="101" y="129"/>
                      <a:pt x="101" y="129"/>
                      <a:pt x="101" y="129"/>
                    </a:cubicBezTo>
                    <a:cubicBezTo>
                      <a:pt x="101" y="129"/>
                      <a:pt x="101" y="129"/>
                      <a:pt x="101" y="129"/>
                    </a:cubicBezTo>
                    <a:cubicBezTo>
                      <a:pt x="101" y="129"/>
                      <a:pt x="101" y="129"/>
                      <a:pt x="101" y="129"/>
                    </a:cubicBezTo>
                    <a:cubicBezTo>
                      <a:pt x="101" y="129"/>
                      <a:pt x="101" y="129"/>
                      <a:pt x="101" y="129"/>
                    </a:cubicBezTo>
                    <a:close/>
                    <a:moveTo>
                      <a:pt x="95" y="86"/>
                    </a:moveTo>
                    <a:cubicBezTo>
                      <a:pt x="96" y="86"/>
                      <a:pt x="96" y="86"/>
                      <a:pt x="96" y="86"/>
                    </a:cubicBezTo>
                    <a:cubicBezTo>
                      <a:pt x="96" y="86"/>
                      <a:pt x="96" y="86"/>
                      <a:pt x="96" y="86"/>
                    </a:cubicBezTo>
                    <a:cubicBezTo>
                      <a:pt x="96" y="86"/>
                      <a:pt x="96" y="86"/>
                      <a:pt x="96" y="86"/>
                    </a:cubicBezTo>
                    <a:cubicBezTo>
                      <a:pt x="97" y="87"/>
                      <a:pt x="97" y="88"/>
                      <a:pt x="98" y="88"/>
                    </a:cubicBezTo>
                    <a:cubicBezTo>
                      <a:pt x="98" y="89"/>
                      <a:pt x="98" y="89"/>
                      <a:pt x="98" y="89"/>
                    </a:cubicBezTo>
                    <a:cubicBezTo>
                      <a:pt x="98" y="90"/>
                      <a:pt x="98" y="90"/>
                      <a:pt x="98" y="90"/>
                    </a:cubicBezTo>
                    <a:cubicBezTo>
                      <a:pt x="98" y="90"/>
                      <a:pt x="97" y="90"/>
                      <a:pt x="97" y="90"/>
                    </a:cubicBezTo>
                    <a:cubicBezTo>
                      <a:pt x="97" y="90"/>
                      <a:pt x="97" y="90"/>
                      <a:pt x="97" y="90"/>
                    </a:cubicBezTo>
                    <a:cubicBezTo>
                      <a:pt x="97" y="89"/>
                      <a:pt x="97" y="89"/>
                      <a:pt x="96" y="88"/>
                    </a:cubicBezTo>
                    <a:cubicBezTo>
                      <a:pt x="95" y="88"/>
                      <a:pt x="95" y="88"/>
                      <a:pt x="95" y="87"/>
                    </a:cubicBezTo>
                    <a:cubicBezTo>
                      <a:pt x="95" y="87"/>
                      <a:pt x="95" y="86"/>
                      <a:pt x="95" y="86"/>
                    </a:cubicBezTo>
                    <a:close/>
                    <a:moveTo>
                      <a:pt x="97" y="125"/>
                    </a:moveTo>
                    <a:cubicBezTo>
                      <a:pt x="97" y="125"/>
                      <a:pt x="97" y="125"/>
                      <a:pt x="96" y="125"/>
                    </a:cubicBezTo>
                    <a:cubicBezTo>
                      <a:pt x="96" y="125"/>
                      <a:pt x="96" y="125"/>
                      <a:pt x="96" y="125"/>
                    </a:cubicBezTo>
                    <a:cubicBezTo>
                      <a:pt x="96" y="125"/>
                      <a:pt x="97" y="125"/>
                      <a:pt x="97" y="125"/>
                    </a:cubicBezTo>
                    <a:cubicBezTo>
                      <a:pt x="97" y="125"/>
                      <a:pt x="97" y="125"/>
                      <a:pt x="97" y="125"/>
                    </a:cubicBezTo>
                    <a:close/>
                    <a:moveTo>
                      <a:pt x="94" y="81"/>
                    </a:moveTo>
                    <a:cubicBezTo>
                      <a:pt x="94" y="81"/>
                      <a:pt x="94" y="81"/>
                      <a:pt x="94" y="81"/>
                    </a:cubicBezTo>
                    <a:cubicBezTo>
                      <a:pt x="94" y="81"/>
                      <a:pt x="94" y="81"/>
                      <a:pt x="94" y="82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4" y="82"/>
                      <a:pt x="94" y="81"/>
                      <a:pt x="94" y="81"/>
                    </a:cubicBezTo>
                    <a:cubicBezTo>
                      <a:pt x="94" y="81"/>
                      <a:pt x="94" y="81"/>
                      <a:pt x="94" y="81"/>
                    </a:cubicBezTo>
                    <a:close/>
                    <a:moveTo>
                      <a:pt x="89" y="67"/>
                    </a:moveTo>
                    <a:cubicBezTo>
                      <a:pt x="89" y="67"/>
                      <a:pt x="89" y="67"/>
                      <a:pt x="89" y="67"/>
                    </a:cubicBezTo>
                    <a:cubicBezTo>
                      <a:pt x="89" y="67"/>
                      <a:pt x="89" y="67"/>
                      <a:pt x="89" y="67"/>
                    </a:cubicBezTo>
                    <a:cubicBezTo>
                      <a:pt x="89" y="67"/>
                      <a:pt x="89" y="67"/>
                      <a:pt x="88" y="67"/>
                    </a:cubicBezTo>
                    <a:cubicBezTo>
                      <a:pt x="88" y="67"/>
                      <a:pt x="89" y="67"/>
                      <a:pt x="89" y="67"/>
                    </a:cubicBezTo>
                    <a:close/>
                    <a:moveTo>
                      <a:pt x="88" y="74"/>
                    </a:move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lose/>
                    <a:moveTo>
                      <a:pt x="88" y="90"/>
                    </a:moveTo>
                    <a:cubicBezTo>
                      <a:pt x="88" y="90"/>
                      <a:pt x="88" y="90"/>
                      <a:pt x="88" y="90"/>
                    </a:cubicBezTo>
                    <a:cubicBezTo>
                      <a:pt x="88" y="89"/>
                      <a:pt x="88" y="89"/>
                      <a:pt x="89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89" y="88"/>
                      <a:pt x="89" y="88"/>
                      <a:pt x="89" y="89"/>
                    </a:cubicBezTo>
                    <a:cubicBezTo>
                      <a:pt x="90" y="89"/>
                      <a:pt x="90" y="89"/>
                      <a:pt x="91" y="90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92" y="91"/>
                      <a:pt x="92" y="92"/>
                      <a:pt x="91" y="93"/>
                    </a:cubicBezTo>
                    <a:cubicBezTo>
                      <a:pt x="91" y="93"/>
                      <a:pt x="91" y="93"/>
                      <a:pt x="91" y="93"/>
                    </a:cubicBezTo>
                    <a:cubicBezTo>
                      <a:pt x="90" y="93"/>
                      <a:pt x="90" y="93"/>
                      <a:pt x="90" y="93"/>
                    </a:cubicBezTo>
                    <a:cubicBezTo>
                      <a:pt x="89" y="92"/>
                      <a:pt x="88" y="91"/>
                      <a:pt x="88" y="90"/>
                    </a:cubicBezTo>
                    <a:close/>
                    <a:moveTo>
                      <a:pt x="91" y="148"/>
                    </a:moveTo>
                    <a:cubicBezTo>
                      <a:pt x="91" y="148"/>
                      <a:pt x="91" y="148"/>
                      <a:pt x="90" y="148"/>
                    </a:cubicBezTo>
                    <a:cubicBezTo>
                      <a:pt x="90" y="148"/>
                      <a:pt x="90" y="148"/>
                      <a:pt x="90" y="148"/>
                    </a:cubicBezTo>
                    <a:cubicBezTo>
                      <a:pt x="90" y="148"/>
                      <a:pt x="90" y="148"/>
                      <a:pt x="90" y="148"/>
                    </a:cubicBezTo>
                    <a:cubicBezTo>
                      <a:pt x="89" y="148"/>
                      <a:pt x="89" y="148"/>
                      <a:pt x="89" y="148"/>
                    </a:cubicBezTo>
                    <a:cubicBezTo>
                      <a:pt x="88" y="148"/>
                      <a:pt x="88" y="148"/>
                      <a:pt x="88" y="148"/>
                    </a:cubicBezTo>
                    <a:cubicBezTo>
                      <a:pt x="88" y="148"/>
                      <a:pt x="88" y="147"/>
                      <a:pt x="89" y="147"/>
                    </a:cubicBezTo>
                    <a:cubicBezTo>
                      <a:pt x="89" y="147"/>
                      <a:pt x="90" y="147"/>
                      <a:pt x="91" y="147"/>
                    </a:cubicBezTo>
                    <a:cubicBezTo>
                      <a:pt x="91" y="147"/>
                      <a:pt x="91" y="147"/>
                      <a:pt x="91" y="148"/>
                    </a:cubicBezTo>
                    <a:close/>
                    <a:moveTo>
                      <a:pt x="115" y="145"/>
                    </a:moveTo>
                    <a:cubicBezTo>
                      <a:pt x="115" y="146"/>
                      <a:pt x="114" y="146"/>
                      <a:pt x="114" y="146"/>
                    </a:cubicBezTo>
                    <a:cubicBezTo>
                      <a:pt x="114" y="146"/>
                      <a:pt x="113" y="146"/>
                      <a:pt x="112" y="146"/>
                    </a:cubicBezTo>
                    <a:cubicBezTo>
                      <a:pt x="112" y="146"/>
                      <a:pt x="111" y="146"/>
                      <a:pt x="110" y="146"/>
                    </a:cubicBezTo>
                    <a:cubicBezTo>
                      <a:pt x="110" y="146"/>
                      <a:pt x="109" y="146"/>
                      <a:pt x="109" y="146"/>
                    </a:cubicBezTo>
                    <a:cubicBezTo>
                      <a:pt x="108" y="146"/>
                      <a:pt x="107" y="146"/>
                      <a:pt x="106" y="145"/>
                    </a:cubicBezTo>
                    <a:cubicBezTo>
                      <a:pt x="106" y="145"/>
                      <a:pt x="106" y="145"/>
                      <a:pt x="105" y="145"/>
                    </a:cubicBezTo>
                    <a:cubicBezTo>
                      <a:pt x="105" y="145"/>
                      <a:pt x="105" y="145"/>
                      <a:pt x="105" y="145"/>
                    </a:cubicBezTo>
                    <a:cubicBezTo>
                      <a:pt x="104" y="145"/>
                      <a:pt x="103" y="144"/>
                      <a:pt x="102" y="144"/>
                    </a:cubicBezTo>
                    <a:cubicBezTo>
                      <a:pt x="101" y="144"/>
                      <a:pt x="99" y="144"/>
                      <a:pt x="98" y="145"/>
                    </a:cubicBezTo>
                    <a:cubicBezTo>
                      <a:pt x="97" y="145"/>
                      <a:pt x="96" y="145"/>
                      <a:pt x="96" y="146"/>
                    </a:cubicBezTo>
                    <a:cubicBezTo>
                      <a:pt x="96" y="146"/>
                      <a:pt x="95" y="146"/>
                      <a:pt x="95" y="146"/>
                    </a:cubicBezTo>
                    <a:cubicBezTo>
                      <a:pt x="94" y="146"/>
                      <a:pt x="93" y="146"/>
                      <a:pt x="92" y="146"/>
                    </a:cubicBezTo>
                    <a:cubicBezTo>
                      <a:pt x="91" y="146"/>
                      <a:pt x="90" y="145"/>
                      <a:pt x="89" y="144"/>
                    </a:cubicBezTo>
                    <a:cubicBezTo>
                      <a:pt x="89" y="144"/>
                      <a:pt x="89" y="144"/>
                      <a:pt x="89" y="143"/>
                    </a:cubicBezTo>
                    <a:cubicBezTo>
                      <a:pt x="89" y="143"/>
                      <a:pt x="89" y="143"/>
                      <a:pt x="89" y="142"/>
                    </a:cubicBezTo>
                    <a:cubicBezTo>
                      <a:pt x="89" y="142"/>
                      <a:pt x="89" y="141"/>
                      <a:pt x="89" y="141"/>
                    </a:cubicBezTo>
                    <a:cubicBezTo>
                      <a:pt x="90" y="140"/>
                      <a:pt x="90" y="140"/>
                      <a:pt x="90" y="139"/>
                    </a:cubicBezTo>
                    <a:cubicBezTo>
                      <a:pt x="90" y="139"/>
                      <a:pt x="90" y="138"/>
                      <a:pt x="90" y="138"/>
                    </a:cubicBezTo>
                    <a:cubicBezTo>
                      <a:pt x="90" y="138"/>
                      <a:pt x="91" y="137"/>
                      <a:pt x="91" y="137"/>
                    </a:cubicBezTo>
                    <a:cubicBezTo>
                      <a:pt x="91" y="137"/>
                      <a:pt x="92" y="136"/>
                      <a:pt x="92" y="136"/>
                    </a:cubicBezTo>
                    <a:cubicBezTo>
                      <a:pt x="92" y="136"/>
                      <a:pt x="92" y="135"/>
                      <a:pt x="92" y="135"/>
                    </a:cubicBezTo>
                    <a:cubicBezTo>
                      <a:pt x="93" y="134"/>
                      <a:pt x="93" y="133"/>
                      <a:pt x="94" y="133"/>
                    </a:cubicBezTo>
                    <a:cubicBezTo>
                      <a:pt x="94" y="132"/>
                      <a:pt x="95" y="132"/>
                      <a:pt x="95" y="132"/>
                    </a:cubicBezTo>
                    <a:cubicBezTo>
                      <a:pt x="95" y="133"/>
                      <a:pt x="95" y="133"/>
                      <a:pt x="95" y="133"/>
                    </a:cubicBezTo>
                    <a:cubicBezTo>
                      <a:pt x="96" y="133"/>
                      <a:pt x="97" y="134"/>
                      <a:pt x="98" y="134"/>
                    </a:cubicBezTo>
                    <a:cubicBezTo>
                      <a:pt x="98" y="134"/>
                      <a:pt x="98" y="134"/>
                      <a:pt x="98" y="134"/>
                    </a:cubicBezTo>
                    <a:cubicBezTo>
                      <a:pt x="98" y="134"/>
                      <a:pt x="98" y="135"/>
                      <a:pt x="98" y="135"/>
                    </a:cubicBezTo>
                    <a:cubicBezTo>
                      <a:pt x="97" y="135"/>
                      <a:pt x="98" y="135"/>
                      <a:pt x="98" y="136"/>
                    </a:cubicBezTo>
                    <a:cubicBezTo>
                      <a:pt x="98" y="136"/>
                      <a:pt x="98" y="136"/>
                      <a:pt x="98" y="136"/>
                    </a:cubicBezTo>
                    <a:cubicBezTo>
                      <a:pt x="99" y="136"/>
                      <a:pt x="99" y="136"/>
                      <a:pt x="99" y="137"/>
                    </a:cubicBezTo>
                    <a:cubicBezTo>
                      <a:pt x="99" y="138"/>
                      <a:pt x="100" y="138"/>
                      <a:pt x="100" y="138"/>
                    </a:cubicBezTo>
                    <a:cubicBezTo>
                      <a:pt x="101" y="137"/>
                      <a:pt x="101" y="137"/>
                      <a:pt x="101" y="137"/>
                    </a:cubicBezTo>
                    <a:cubicBezTo>
                      <a:pt x="101" y="137"/>
                      <a:pt x="102" y="137"/>
                      <a:pt x="102" y="137"/>
                    </a:cubicBezTo>
                    <a:cubicBezTo>
                      <a:pt x="103" y="136"/>
                      <a:pt x="104" y="136"/>
                      <a:pt x="104" y="136"/>
                    </a:cubicBezTo>
                    <a:cubicBezTo>
                      <a:pt x="104" y="136"/>
                      <a:pt x="105" y="136"/>
                      <a:pt x="105" y="136"/>
                    </a:cubicBezTo>
                    <a:cubicBezTo>
                      <a:pt x="105" y="136"/>
                      <a:pt x="105" y="135"/>
                      <a:pt x="105" y="135"/>
                    </a:cubicBezTo>
                    <a:cubicBezTo>
                      <a:pt x="105" y="135"/>
                      <a:pt x="105" y="135"/>
                      <a:pt x="104" y="135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2" y="135"/>
                      <a:pt x="102" y="135"/>
                      <a:pt x="101" y="134"/>
                    </a:cubicBezTo>
                    <a:cubicBezTo>
                      <a:pt x="101" y="134"/>
                      <a:pt x="101" y="134"/>
                      <a:pt x="101" y="134"/>
                    </a:cubicBezTo>
                    <a:cubicBezTo>
                      <a:pt x="101" y="133"/>
                      <a:pt x="101" y="133"/>
                      <a:pt x="101" y="133"/>
                    </a:cubicBezTo>
                    <a:cubicBezTo>
                      <a:pt x="101" y="134"/>
                      <a:pt x="101" y="134"/>
                      <a:pt x="101" y="134"/>
                    </a:cubicBezTo>
                    <a:cubicBezTo>
                      <a:pt x="101" y="134"/>
                      <a:pt x="101" y="134"/>
                      <a:pt x="101" y="134"/>
                    </a:cubicBezTo>
                    <a:cubicBezTo>
                      <a:pt x="102" y="133"/>
                      <a:pt x="103" y="132"/>
                      <a:pt x="104" y="132"/>
                    </a:cubicBezTo>
                    <a:cubicBezTo>
                      <a:pt x="104" y="132"/>
                      <a:pt x="105" y="132"/>
                      <a:pt x="105" y="131"/>
                    </a:cubicBezTo>
                    <a:cubicBezTo>
                      <a:pt x="106" y="131"/>
                      <a:pt x="107" y="130"/>
                      <a:pt x="108" y="131"/>
                    </a:cubicBezTo>
                    <a:cubicBezTo>
                      <a:pt x="108" y="131"/>
                      <a:pt x="108" y="131"/>
                      <a:pt x="109" y="131"/>
                    </a:cubicBezTo>
                    <a:cubicBezTo>
                      <a:pt x="109" y="131"/>
                      <a:pt x="109" y="131"/>
                      <a:pt x="109" y="131"/>
                    </a:cubicBezTo>
                    <a:cubicBezTo>
                      <a:pt x="109" y="130"/>
                      <a:pt x="109" y="130"/>
                      <a:pt x="109" y="130"/>
                    </a:cubicBezTo>
                    <a:cubicBezTo>
                      <a:pt x="109" y="131"/>
                      <a:pt x="109" y="131"/>
                      <a:pt x="109" y="131"/>
                    </a:cubicBezTo>
                    <a:cubicBezTo>
                      <a:pt x="109" y="131"/>
                      <a:pt x="109" y="131"/>
                      <a:pt x="109" y="131"/>
                    </a:cubicBezTo>
                    <a:cubicBezTo>
                      <a:pt x="108" y="131"/>
                      <a:pt x="108" y="131"/>
                      <a:pt x="107" y="132"/>
                    </a:cubicBezTo>
                    <a:cubicBezTo>
                      <a:pt x="107" y="132"/>
                      <a:pt x="107" y="132"/>
                      <a:pt x="107" y="133"/>
                    </a:cubicBezTo>
                    <a:cubicBezTo>
                      <a:pt x="107" y="133"/>
                      <a:pt x="107" y="133"/>
                      <a:pt x="107" y="133"/>
                    </a:cubicBezTo>
                    <a:cubicBezTo>
                      <a:pt x="107" y="134"/>
                      <a:pt x="107" y="135"/>
                      <a:pt x="106" y="135"/>
                    </a:cubicBezTo>
                    <a:cubicBezTo>
                      <a:pt x="106" y="135"/>
                      <a:pt x="106" y="136"/>
                      <a:pt x="106" y="136"/>
                    </a:cubicBezTo>
                    <a:cubicBezTo>
                      <a:pt x="106" y="136"/>
                      <a:pt x="107" y="137"/>
                      <a:pt x="108" y="137"/>
                    </a:cubicBezTo>
                    <a:cubicBezTo>
                      <a:pt x="109" y="138"/>
                      <a:pt x="110" y="138"/>
                      <a:pt x="110" y="139"/>
                    </a:cubicBezTo>
                    <a:cubicBezTo>
                      <a:pt x="111" y="140"/>
                      <a:pt x="112" y="140"/>
                      <a:pt x="114" y="141"/>
                    </a:cubicBezTo>
                    <a:cubicBezTo>
                      <a:pt x="115" y="142"/>
                      <a:pt x="115" y="143"/>
                      <a:pt x="116" y="144"/>
                    </a:cubicBezTo>
                    <a:cubicBezTo>
                      <a:pt x="116" y="145"/>
                      <a:pt x="115" y="145"/>
                      <a:pt x="115" y="145"/>
                    </a:cubicBezTo>
                    <a:close/>
                    <a:moveTo>
                      <a:pt x="125" y="107"/>
                    </a:moveTo>
                    <a:cubicBezTo>
                      <a:pt x="125" y="106"/>
                      <a:pt x="125" y="106"/>
                      <a:pt x="125" y="106"/>
                    </a:cubicBezTo>
                    <a:cubicBezTo>
                      <a:pt x="125" y="107"/>
                      <a:pt x="125" y="107"/>
                      <a:pt x="125" y="107"/>
                    </a:cubicBezTo>
                    <a:close/>
                    <a:moveTo>
                      <a:pt x="142" y="156"/>
                    </a:moveTo>
                    <a:cubicBezTo>
                      <a:pt x="141" y="156"/>
                      <a:pt x="140" y="156"/>
                      <a:pt x="138" y="156"/>
                    </a:cubicBezTo>
                    <a:cubicBezTo>
                      <a:pt x="138" y="157"/>
                      <a:pt x="138" y="157"/>
                      <a:pt x="138" y="157"/>
                    </a:cubicBezTo>
                    <a:cubicBezTo>
                      <a:pt x="137" y="156"/>
                      <a:pt x="135" y="156"/>
                      <a:pt x="135" y="155"/>
                    </a:cubicBezTo>
                    <a:cubicBezTo>
                      <a:pt x="134" y="155"/>
                      <a:pt x="134" y="155"/>
                      <a:pt x="133" y="155"/>
                    </a:cubicBezTo>
                    <a:cubicBezTo>
                      <a:pt x="133" y="155"/>
                      <a:pt x="133" y="155"/>
                      <a:pt x="132" y="155"/>
                    </a:cubicBezTo>
                    <a:cubicBezTo>
                      <a:pt x="132" y="155"/>
                      <a:pt x="132" y="154"/>
                      <a:pt x="132" y="154"/>
                    </a:cubicBezTo>
                    <a:cubicBezTo>
                      <a:pt x="131" y="153"/>
                      <a:pt x="131" y="152"/>
                      <a:pt x="131" y="151"/>
                    </a:cubicBezTo>
                    <a:cubicBezTo>
                      <a:pt x="132" y="150"/>
                      <a:pt x="132" y="150"/>
                      <a:pt x="132" y="149"/>
                    </a:cubicBezTo>
                    <a:cubicBezTo>
                      <a:pt x="132" y="148"/>
                      <a:pt x="132" y="148"/>
                      <a:pt x="133" y="147"/>
                    </a:cubicBezTo>
                    <a:cubicBezTo>
                      <a:pt x="133" y="147"/>
                      <a:pt x="133" y="147"/>
                      <a:pt x="133" y="147"/>
                    </a:cubicBezTo>
                    <a:cubicBezTo>
                      <a:pt x="133" y="147"/>
                      <a:pt x="133" y="147"/>
                      <a:pt x="133" y="147"/>
                    </a:cubicBezTo>
                    <a:cubicBezTo>
                      <a:pt x="132" y="146"/>
                      <a:pt x="131" y="146"/>
                      <a:pt x="131" y="145"/>
                    </a:cubicBezTo>
                    <a:cubicBezTo>
                      <a:pt x="131" y="144"/>
                      <a:pt x="130" y="144"/>
                      <a:pt x="129" y="143"/>
                    </a:cubicBezTo>
                    <a:cubicBezTo>
                      <a:pt x="128" y="142"/>
                      <a:pt x="127" y="141"/>
                      <a:pt x="127" y="140"/>
                    </a:cubicBezTo>
                    <a:cubicBezTo>
                      <a:pt x="127" y="139"/>
                      <a:pt x="126" y="138"/>
                      <a:pt x="126" y="137"/>
                    </a:cubicBezTo>
                    <a:cubicBezTo>
                      <a:pt x="125" y="137"/>
                      <a:pt x="125" y="136"/>
                      <a:pt x="125" y="136"/>
                    </a:cubicBezTo>
                    <a:cubicBezTo>
                      <a:pt x="125" y="135"/>
                      <a:pt x="125" y="135"/>
                      <a:pt x="126" y="135"/>
                    </a:cubicBezTo>
                    <a:cubicBezTo>
                      <a:pt x="126" y="134"/>
                      <a:pt x="126" y="134"/>
                      <a:pt x="127" y="134"/>
                    </a:cubicBezTo>
                    <a:cubicBezTo>
                      <a:pt x="127" y="133"/>
                      <a:pt x="128" y="133"/>
                      <a:pt x="129" y="132"/>
                    </a:cubicBezTo>
                    <a:cubicBezTo>
                      <a:pt x="129" y="132"/>
                      <a:pt x="129" y="132"/>
                      <a:pt x="129" y="132"/>
                    </a:cubicBezTo>
                    <a:cubicBezTo>
                      <a:pt x="130" y="131"/>
                      <a:pt x="131" y="130"/>
                      <a:pt x="132" y="130"/>
                    </a:cubicBezTo>
                    <a:cubicBezTo>
                      <a:pt x="132" y="130"/>
                      <a:pt x="133" y="130"/>
                      <a:pt x="133" y="130"/>
                    </a:cubicBezTo>
                    <a:cubicBezTo>
                      <a:pt x="134" y="130"/>
                      <a:pt x="134" y="130"/>
                      <a:pt x="135" y="130"/>
                    </a:cubicBezTo>
                    <a:cubicBezTo>
                      <a:pt x="136" y="130"/>
                      <a:pt x="136" y="130"/>
                      <a:pt x="136" y="131"/>
                    </a:cubicBezTo>
                    <a:cubicBezTo>
                      <a:pt x="136" y="131"/>
                      <a:pt x="136" y="131"/>
                      <a:pt x="136" y="132"/>
                    </a:cubicBezTo>
                    <a:cubicBezTo>
                      <a:pt x="136" y="132"/>
                      <a:pt x="136" y="133"/>
                      <a:pt x="136" y="133"/>
                    </a:cubicBezTo>
                    <a:cubicBezTo>
                      <a:pt x="136" y="134"/>
                      <a:pt x="136" y="134"/>
                      <a:pt x="136" y="134"/>
                    </a:cubicBezTo>
                    <a:cubicBezTo>
                      <a:pt x="135" y="134"/>
                      <a:pt x="135" y="134"/>
                      <a:pt x="134" y="134"/>
                    </a:cubicBezTo>
                    <a:cubicBezTo>
                      <a:pt x="133" y="134"/>
                      <a:pt x="133" y="134"/>
                      <a:pt x="133" y="136"/>
                    </a:cubicBezTo>
                    <a:cubicBezTo>
                      <a:pt x="133" y="136"/>
                      <a:pt x="133" y="136"/>
                      <a:pt x="133" y="136"/>
                    </a:cubicBezTo>
                    <a:cubicBezTo>
                      <a:pt x="133" y="136"/>
                      <a:pt x="133" y="136"/>
                      <a:pt x="133" y="136"/>
                    </a:cubicBezTo>
                    <a:cubicBezTo>
                      <a:pt x="132" y="137"/>
                      <a:pt x="132" y="137"/>
                      <a:pt x="132" y="137"/>
                    </a:cubicBezTo>
                    <a:cubicBezTo>
                      <a:pt x="133" y="138"/>
                      <a:pt x="133" y="138"/>
                      <a:pt x="134" y="139"/>
                    </a:cubicBezTo>
                    <a:cubicBezTo>
                      <a:pt x="134" y="140"/>
                      <a:pt x="135" y="141"/>
                      <a:pt x="136" y="141"/>
                    </a:cubicBezTo>
                    <a:cubicBezTo>
                      <a:pt x="137" y="141"/>
                      <a:pt x="137" y="141"/>
                      <a:pt x="137" y="142"/>
                    </a:cubicBezTo>
                    <a:cubicBezTo>
                      <a:pt x="137" y="142"/>
                      <a:pt x="137" y="142"/>
                      <a:pt x="137" y="142"/>
                    </a:cubicBezTo>
                    <a:cubicBezTo>
                      <a:pt x="137" y="143"/>
                      <a:pt x="137" y="144"/>
                      <a:pt x="137" y="144"/>
                    </a:cubicBezTo>
                    <a:cubicBezTo>
                      <a:pt x="138" y="145"/>
                      <a:pt x="138" y="146"/>
                      <a:pt x="138" y="147"/>
                    </a:cubicBezTo>
                    <a:cubicBezTo>
                      <a:pt x="138" y="147"/>
                      <a:pt x="138" y="147"/>
                      <a:pt x="138" y="148"/>
                    </a:cubicBezTo>
                    <a:cubicBezTo>
                      <a:pt x="138" y="148"/>
                      <a:pt x="139" y="149"/>
                      <a:pt x="139" y="149"/>
                    </a:cubicBezTo>
                    <a:cubicBezTo>
                      <a:pt x="139" y="149"/>
                      <a:pt x="140" y="149"/>
                      <a:pt x="140" y="149"/>
                    </a:cubicBezTo>
                    <a:cubicBezTo>
                      <a:pt x="140" y="149"/>
                      <a:pt x="140" y="149"/>
                      <a:pt x="140" y="150"/>
                    </a:cubicBezTo>
                    <a:cubicBezTo>
                      <a:pt x="140" y="150"/>
                      <a:pt x="140" y="150"/>
                      <a:pt x="140" y="150"/>
                    </a:cubicBezTo>
                    <a:cubicBezTo>
                      <a:pt x="140" y="150"/>
                      <a:pt x="140" y="150"/>
                      <a:pt x="140" y="150"/>
                    </a:cubicBezTo>
                    <a:cubicBezTo>
                      <a:pt x="141" y="151"/>
                      <a:pt x="141" y="151"/>
                      <a:pt x="141" y="152"/>
                    </a:cubicBezTo>
                    <a:cubicBezTo>
                      <a:pt x="141" y="153"/>
                      <a:pt x="141" y="155"/>
                      <a:pt x="142" y="156"/>
                    </a:cubicBezTo>
                    <a:cubicBezTo>
                      <a:pt x="142" y="156"/>
                      <a:pt x="142" y="156"/>
                      <a:pt x="142" y="156"/>
                    </a:cubicBezTo>
                    <a:close/>
                    <a:moveTo>
                      <a:pt x="147" y="50"/>
                    </a:moveTo>
                    <a:cubicBezTo>
                      <a:pt x="147" y="50"/>
                      <a:pt x="147" y="50"/>
                      <a:pt x="147" y="50"/>
                    </a:cubicBezTo>
                    <a:cubicBezTo>
                      <a:pt x="147" y="50"/>
                      <a:pt x="147" y="50"/>
                      <a:pt x="147" y="50"/>
                    </a:cubicBezTo>
                    <a:close/>
                    <a:moveTo>
                      <a:pt x="151" y="136"/>
                    </a:moveTo>
                    <a:cubicBezTo>
                      <a:pt x="151" y="136"/>
                      <a:pt x="150" y="137"/>
                      <a:pt x="150" y="136"/>
                    </a:cubicBezTo>
                    <a:cubicBezTo>
                      <a:pt x="149" y="136"/>
                      <a:pt x="149" y="136"/>
                      <a:pt x="148" y="136"/>
                    </a:cubicBezTo>
                    <a:cubicBezTo>
                      <a:pt x="148" y="136"/>
                      <a:pt x="148" y="135"/>
                      <a:pt x="148" y="135"/>
                    </a:cubicBezTo>
                    <a:cubicBezTo>
                      <a:pt x="148" y="133"/>
                      <a:pt x="149" y="132"/>
                      <a:pt x="151" y="132"/>
                    </a:cubicBezTo>
                    <a:cubicBezTo>
                      <a:pt x="151" y="132"/>
                      <a:pt x="151" y="132"/>
                      <a:pt x="152" y="133"/>
                    </a:cubicBezTo>
                    <a:cubicBezTo>
                      <a:pt x="152" y="133"/>
                      <a:pt x="152" y="133"/>
                      <a:pt x="152" y="134"/>
                    </a:cubicBezTo>
                    <a:cubicBezTo>
                      <a:pt x="152" y="134"/>
                      <a:pt x="152" y="135"/>
                      <a:pt x="151" y="136"/>
                    </a:cubicBezTo>
                    <a:close/>
                    <a:moveTo>
                      <a:pt x="162" y="57"/>
                    </a:moveTo>
                    <a:cubicBezTo>
                      <a:pt x="162" y="57"/>
                      <a:pt x="162" y="57"/>
                      <a:pt x="162" y="57"/>
                    </a:cubicBezTo>
                    <a:cubicBezTo>
                      <a:pt x="161" y="56"/>
                      <a:pt x="160" y="55"/>
                      <a:pt x="160" y="54"/>
                    </a:cubicBezTo>
                    <a:cubicBezTo>
                      <a:pt x="160" y="54"/>
                      <a:pt x="160" y="54"/>
                      <a:pt x="160" y="54"/>
                    </a:cubicBezTo>
                    <a:cubicBezTo>
                      <a:pt x="160" y="54"/>
                      <a:pt x="160" y="54"/>
                      <a:pt x="160" y="54"/>
                    </a:cubicBezTo>
                    <a:cubicBezTo>
                      <a:pt x="160" y="54"/>
                      <a:pt x="161" y="54"/>
                      <a:pt x="161" y="54"/>
                    </a:cubicBezTo>
                    <a:cubicBezTo>
                      <a:pt x="161" y="55"/>
                      <a:pt x="162" y="55"/>
                      <a:pt x="162" y="55"/>
                    </a:cubicBezTo>
                    <a:cubicBezTo>
                      <a:pt x="162" y="56"/>
                      <a:pt x="162" y="56"/>
                      <a:pt x="162" y="57"/>
                    </a:cubicBezTo>
                    <a:close/>
                    <a:moveTo>
                      <a:pt x="163" y="59"/>
                    </a:moveTo>
                    <a:cubicBezTo>
                      <a:pt x="163" y="59"/>
                      <a:pt x="162" y="59"/>
                      <a:pt x="162" y="59"/>
                    </a:cubicBezTo>
                    <a:cubicBezTo>
                      <a:pt x="162" y="59"/>
                      <a:pt x="162" y="59"/>
                      <a:pt x="163" y="59"/>
                    </a:cubicBezTo>
                    <a:cubicBezTo>
                      <a:pt x="163" y="59"/>
                      <a:pt x="163" y="59"/>
                      <a:pt x="163" y="59"/>
                    </a:cubicBezTo>
                    <a:close/>
                    <a:moveTo>
                      <a:pt x="166" y="145"/>
                    </a:moveTo>
                    <a:cubicBezTo>
                      <a:pt x="166" y="145"/>
                      <a:pt x="166" y="145"/>
                      <a:pt x="166" y="145"/>
                    </a:cubicBezTo>
                    <a:cubicBezTo>
                      <a:pt x="166" y="145"/>
                      <a:pt x="166" y="145"/>
                      <a:pt x="166" y="145"/>
                    </a:cubicBezTo>
                    <a:close/>
                    <a:moveTo>
                      <a:pt x="168" y="47"/>
                    </a:moveTo>
                    <a:cubicBezTo>
                      <a:pt x="167" y="47"/>
                      <a:pt x="167" y="47"/>
                      <a:pt x="167" y="47"/>
                    </a:cubicBezTo>
                    <a:cubicBezTo>
                      <a:pt x="167" y="47"/>
                      <a:pt x="167" y="47"/>
                      <a:pt x="167" y="47"/>
                    </a:cubicBezTo>
                    <a:cubicBezTo>
                      <a:pt x="167" y="46"/>
                      <a:pt x="167" y="46"/>
                      <a:pt x="167" y="46"/>
                    </a:cubicBezTo>
                    <a:cubicBezTo>
                      <a:pt x="168" y="46"/>
                      <a:pt x="168" y="46"/>
                      <a:pt x="168" y="46"/>
                    </a:cubicBezTo>
                    <a:cubicBezTo>
                      <a:pt x="168" y="46"/>
                      <a:pt x="168" y="47"/>
                      <a:pt x="168" y="47"/>
                    </a:cubicBezTo>
                    <a:close/>
                    <a:moveTo>
                      <a:pt x="178" y="12"/>
                    </a:moveTo>
                    <a:cubicBezTo>
                      <a:pt x="178" y="12"/>
                      <a:pt x="178" y="12"/>
                      <a:pt x="179" y="13"/>
                    </a:cubicBezTo>
                    <a:cubicBezTo>
                      <a:pt x="179" y="13"/>
                      <a:pt x="179" y="13"/>
                      <a:pt x="179" y="13"/>
                    </a:cubicBezTo>
                    <a:cubicBezTo>
                      <a:pt x="179" y="13"/>
                      <a:pt x="179" y="13"/>
                      <a:pt x="179" y="13"/>
                    </a:cubicBezTo>
                    <a:cubicBezTo>
                      <a:pt x="178" y="12"/>
                      <a:pt x="178" y="12"/>
                      <a:pt x="178" y="12"/>
                    </a:cubicBezTo>
                    <a:cubicBezTo>
                      <a:pt x="178" y="12"/>
                      <a:pt x="178" y="12"/>
                      <a:pt x="178" y="12"/>
                    </a:cubicBezTo>
                    <a:cubicBezTo>
                      <a:pt x="178" y="12"/>
                      <a:pt x="178" y="12"/>
                      <a:pt x="178" y="12"/>
                    </a:cubicBezTo>
                    <a:close/>
                    <a:moveTo>
                      <a:pt x="178" y="104"/>
                    </a:move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7" y="104"/>
                      <a:pt x="177" y="104"/>
                    </a:cubicBezTo>
                    <a:cubicBezTo>
                      <a:pt x="177" y="104"/>
                      <a:pt x="177" y="104"/>
                      <a:pt x="177" y="104"/>
                    </a:cubicBezTo>
                    <a:cubicBezTo>
                      <a:pt x="177" y="104"/>
                      <a:pt x="178" y="104"/>
                      <a:pt x="178" y="104"/>
                    </a:cubicBezTo>
                    <a:close/>
                    <a:moveTo>
                      <a:pt x="178" y="130"/>
                    </a:moveTo>
                    <a:cubicBezTo>
                      <a:pt x="178" y="130"/>
                      <a:pt x="178" y="131"/>
                      <a:pt x="177" y="131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177" y="132"/>
                      <a:pt x="177" y="132"/>
                      <a:pt x="177" y="131"/>
                    </a:cubicBezTo>
                    <a:cubicBezTo>
                      <a:pt x="177" y="131"/>
                      <a:pt x="177" y="131"/>
                      <a:pt x="177" y="131"/>
                    </a:cubicBezTo>
                    <a:cubicBezTo>
                      <a:pt x="177" y="130"/>
                      <a:pt x="177" y="130"/>
                      <a:pt x="177" y="129"/>
                    </a:cubicBezTo>
                    <a:cubicBezTo>
                      <a:pt x="178" y="129"/>
                      <a:pt x="178" y="129"/>
                      <a:pt x="178" y="128"/>
                    </a:cubicBezTo>
                    <a:cubicBezTo>
                      <a:pt x="178" y="128"/>
                      <a:pt x="179" y="128"/>
                      <a:pt x="179" y="128"/>
                    </a:cubicBezTo>
                    <a:cubicBezTo>
                      <a:pt x="179" y="128"/>
                      <a:pt x="179" y="128"/>
                      <a:pt x="179" y="128"/>
                    </a:cubicBezTo>
                    <a:cubicBezTo>
                      <a:pt x="179" y="129"/>
                      <a:pt x="179" y="129"/>
                      <a:pt x="178" y="130"/>
                    </a:cubicBezTo>
                    <a:close/>
                    <a:moveTo>
                      <a:pt x="182" y="4"/>
                    </a:moveTo>
                    <a:cubicBezTo>
                      <a:pt x="182" y="4"/>
                      <a:pt x="182" y="4"/>
                      <a:pt x="182" y="4"/>
                    </a:cubicBezTo>
                    <a:cubicBezTo>
                      <a:pt x="182" y="4"/>
                      <a:pt x="182" y="4"/>
                      <a:pt x="182" y="4"/>
                    </a:cubicBezTo>
                    <a:close/>
                    <a:moveTo>
                      <a:pt x="187" y="18"/>
                    </a:moveTo>
                    <a:cubicBezTo>
                      <a:pt x="187" y="18"/>
                      <a:pt x="187" y="18"/>
                      <a:pt x="187" y="18"/>
                    </a:cubicBezTo>
                    <a:cubicBezTo>
                      <a:pt x="187" y="19"/>
                      <a:pt x="187" y="19"/>
                      <a:pt x="187" y="20"/>
                    </a:cubicBezTo>
                    <a:cubicBezTo>
                      <a:pt x="187" y="20"/>
                      <a:pt x="186" y="20"/>
                      <a:pt x="186" y="20"/>
                    </a:cubicBezTo>
                    <a:cubicBezTo>
                      <a:pt x="186" y="20"/>
                      <a:pt x="186" y="21"/>
                      <a:pt x="185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2"/>
                    </a:cubicBezTo>
                    <a:cubicBezTo>
                      <a:pt x="186" y="22"/>
                      <a:pt x="186" y="22"/>
                      <a:pt x="187" y="22"/>
                    </a:cubicBezTo>
                    <a:cubicBezTo>
                      <a:pt x="187" y="22"/>
                      <a:pt x="187" y="22"/>
                      <a:pt x="187" y="22"/>
                    </a:cubicBezTo>
                    <a:cubicBezTo>
                      <a:pt x="187" y="22"/>
                      <a:pt x="187" y="22"/>
                      <a:pt x="187" y="22"/>
                    </a:cubicBezTo>
                    <a:cubicBezTo>
                      <a:pt x="186" y="22"/>
                      <a:pt x="186" y="22"/>
                      <a:pt x="186" y="22"/>
                    </a:cubicBezTo>
                    <a:cubicBezTo>
                      <a:pt x="186" y="21"/>
                      <a:pt x="186" y="21"/>
                      <a:pt x="185" y="21"/>
                    </a:cubicBezTo>
                    <a:cubicBezTo>
                      <a:pt x="185" y="21"/>
                      <a:pt x="185" y="21"/>
                      <a:pt x="185" y="21"/>
                    </a:cubicBezTo>
                    <a:cubicBezTo>
                      <a:pt x="185" y="21"/>
                      <a:pt x="184" y="21"/>
                      <a:pt x="184" y="20"/>
                    </a:cubicBezTo>
                    <a:cubicBezTo>
                      <a:pt x="184" y="20"/>
                      <a:pt x="184" y="19"/>
                      <a:pt x="184" y="19"/>
                    </a:cubicBezTo>
                    <a:cubicBezTo>
                      <a:pt x="184" y="19"/>
                      <a:pt x="184" y="18"/>
                      <a:pt x="184" y="18"/>
                    </a:cubicBezTo>
                    <a:cubicBezTo>
                      <a:pt x="184" y="18"/>
                      <a:pt x="184" y="18"/>
                      <a:pt x="184" y="18"/>
                    </a:cubicBezTo>
                    <a:cubicBezTo>
                      <a:pt x="183" y="18"/>
                      <a:pt x="183" y="18"/>
                      <a:pt x="183" y="18"/>
                    </a:cubicBezTo>
                    <a:cubicBezTo>
                      <a:pt x="184" y="18"/>
                      <a:pt x="184" y="18"/>
                      <a:pt x="184" y="18"/>
                    </a:cubicBezTo>
                    <a:cubicBezTo>
                      <a:pt x="184" y="18"/>
                      <a:pt x="184" y="18"/>
                      <a:pt x="184" y="18"/>
                    </a:cubicBezTo>
                    <a:cubicBezTo>
                      <a:pt x="184" y="18"/>
                      <a:pt x="184" y="18"/>
                      <a:pt x="184" y="19"/>
                    </a:cubicBezTo>
                    <a:cubicBezTo>
                      <a:pt x="185" y="19"/>
                      <a:pt x="185" y="19"/>
                      <a:pt x="186" y="19"/>
                    </a:cubicBezTo>
                    <a:cubicBezTo>
                      <a:pt x="186" y="18"/>
                      <a:pt x="187" y="18"/>
                      <a:pt x="187" y="18"/>
                    </a:cubicBezTo>
                    <a:cubicBezTo>
                      <a:pt x="187" y="18"/>
                      <a:pt x="187" y="18"/>
                      <a:pt x="187" y="18"/>
                    </a:cubicBezTo>
                    <a:cubicBezTo>
                      <a:pt x="187" y="18"/>
                      <a:pt x="187" y="18"/>
                      <a:pt x="187" y="18"/>
                    </a:cubicBezTo>
                    <a:cubicBezTo>
                      <a:pt x="187" y="18"/>
                      <a:pt x="187" y="18"/>
                      <a:pt x="187" y="18"/>
                    </a:cubicBezTo>
                    <a:close/>
                    <a:moveTo>
                      <a:pt x="190" y="16"/>
                    </a:moveTo>
                    <a:cubicBezTo>
                      <a:pt x="189" y="17"/>
                      <a:pt x="189" y="17"/>
                      <a:pt x="188" y="17"/>
                    </a:cubicBezTo>
                    <a:cubicBezTo>
                      <a:pt x="188" y="18"/>
                      <a:pt x="188" y="18"/>
                      <a:pt x="188" y="18"/>
                    </a:cubicBezTo>
                    <a:cubicBezTo>
                      <a:pt x="188" y="18"/>
                      <a:pt x="188" y="18"/>
                      <a:pt x="188" y="18"/>
                    </a:cubicBezTo>
                    <a:cubicBezTo>
                      <a:pt x="188" y="18"/>
                      <a:pt x="187" y="18"/>
                      <a:pt x="187" y="18"/>
                    </a:cubicBezTo>
                    <a:cubicBezTo>
                      <a:pt x="187" y="18"/>
                      <a:pt x="188" y="18"/>
                      <a:pt x="188" y="18"/>
                    </a:cubicBezTo>
                    <a:cubicBezTo>
                      <a:pt x="188" y="18"/>
                      <a:pt x="188" y="18"/>
                      <a:pt x="188" y="18"/>
                    </a:cubicBezTo>
                    <a:cubicBezTo>
                      <a:pt x="188" y="17"/>
                      <a:pt x="188" y="17"/>
                      <a:pt x="188" y="17"/>
                    </a:cubicBezTo>
                    <a:cubicBezTo>
                      <a:pt x="188" y="16"/>
                      <a:pt x="189" y="16"/>
                      <a:pt x="189" y="16"/>
                    </a:cubicBezTo>
                    <a:cubicBezTo>
                      <a:pt x="189" y="16"/>
                      <a:pt x="189" y="16"/>
                      <a:pt x="189" y="16"/>
                    </a:cubicBezTo>
                    <a:cubicBezTo>
                      <a:pt x="189" y="16"/>
                      <a:pt x="189" y="16"/>
                      <a:pt x="189" y="16"/>
                    </a:cubicBezTo>
                    <a:cubicBezTo>
                      <a:pt x="189" y="16"/>
                      <a:pt x="188" y="15"/>
                      <a:pt x="188" y="15"/>
                    </a:cubicBezTo>
                    <a:cubicBezTo>
                      <a:pt x="188" y="15"/>
                      <a:pt x="188" y="15"/>
                      <a:pt x="188" y="14"/>
                    </a:cubicBezTo>
                    <a:cubicBezTo>
                      <a:pt x="188" y="14"/>
                      <a:pt x="188" y="14"/>
                      <a:pt x="188" y="14"/>
                    </a:cubicBezTo>
                    <a:cubicBezTo>
                      <a:pt x="188" y="15"/>
                      <a:pt x="189" y="15"/>
                      <a:pt x="189" y="15"/>
                    </a:cubicBezTo>
                    <a:cubicBezTo>
                      <a:pt x="189" y="15"/>
                      <a:pt x="189" y="15"/>
                      <a:pt x="189" y="16"/>
                    </a:cubicBezTo>
                    <a:cubicBezTo>
                      <a:pt x="189" y="16"/>
                      <a:pt x="189" y="16"/>
                      <a:pt x="189" y="16"/>
                    </a:cubicBezTo>
                    <a:cubicBezTo>
                      <a:pt x="189" y="16"/>
                      <a:pt x="189" y="16"/>
                      <a:pt x="189" y="16"/>
                    </a:cubicBezTo>
                    <a:cubicBezTo>
                      <a:pt x="189" y="16"/>
                      <a:pt x="190" y="16"/>
                      <a:pt x="190" y="16"/>
                    </a:cubicBezTo>
                    <a:cubicBezTo>
                      <a:pt x="190" y="16"/>
                      <a:pt x="190" y="16"/>
                      <a:pt x="190" y="16"/>
                    </a:cubicBezTo>
                    <a:cubicBezTo>
                      <a:pt x="190" y="16"/>
                      <a:pt x="190" y="16"/>
                      <a:pt x="190" y="16"/>
                    </a:cubicBezTo>
                    <a:close/>
                    <a:moveTo>
                      <a:pt x="194" y="16"/>
                    </a:moveTo>
                    <a:cubicBezTo>
                      <a:pt x="193" y="16"/>
                      <a:pt x="193" y="16"/>
                      <a:pt x="193" y="16"/>
                    </a:cubicBezTo>
                    <a:cubicBezTo>
                      <a:pt x="194" y="16"/>
                      <a:pt x="194" y="16"/>
                      <a:pt x="194" y="16"/>
                    </a:cubicBezTo>
                    <a:close/>
                    <a:moveTo>
                      <a:pt x="197" y="124"/>
                    </a:moveTo>
                    <a:cubicBezTo>
                      <a:pt x="197" y="124"/>
                      <a:pt x="197" y="124"/>
                      <a:pt x="196" y="124"/>
                    </a:cubicBezTo>
                    <a:cubicBezTo>
                      <a:pt x="196" y="124"/>
                      <a:pt x="195" y="124"/>
                      <a:pt x="194" y="123"/>
                    </a:cubicBezTo>
                    <a:cubicBezTo>
                      <a:pt x="194" y="123"/>
                      <a:pt x="194" y="123"/>
                      <a:pt x="194" y="123"/>
                    </a:cubicBezTo>
                    <a:cubicBezTo>
                      <a:pt x="194" y="122"/>
                      <a:pt x="194" y="122"/>
                      <a:pt x="194" y="122"/>
                    </a:cubicBezTo>
                    <a:cubicBezTo>
                      <a:pt x="194" y="122"/>
                      <a:pt x="194" y="122"/>
                      <a:pt x="195" y="122"/>
                    </a:cubicBezTo>
                    <a:cubicBezTo>
                      <a:pt x="195" y="123"/>
                      <a:pt x="195" y="123"/>
                      <a:pt x="196" y="123"/>
                    </a:cubicBezTo>
                    <a:cubicBezTo>
                      <a:pt x="196" y="123"/>
                      <a:pt x="197" y="123"/>
                      <a:pt x="197" y="124"/>
                    </a:cubicBezTo>
                    <a:cubicBezTo>
                      <a:pt x="197" y="124"/>
                      <a:pt x="197" y="124"/>
                      <a:pt x="197" y="124"/>
                    </a:cubicBezTo>
                    <a:cubicBezTo>
                      <a:pt x="197" y="124"/>
                      <a:pt x="197" y="124"/>
                      <a:pt x="197" y="124"/>
                    </a:cubicBezTo>
                    <a:close/>
                    <a:moveTo>
                      <a:pt x="197" y="26"/>
                    </a:move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lose/>
                    <a:moveTo>
                      <a:pt x="210" y="116"/>
                    </a:moveTo>
                    <a:cubicBezTo>
                      <a:pt x="210" y="116"/>
                      <a:pt x="210" y="116"/>
                      <a:pt x="210" y="116"/>
                    </a:cubicBezTo>
                    <a:cubicBezTo>
                      <a:pt x="210" y="116"/>
                      <a:pt x="210" y="116"/>
                      <a:pt x="210" y="115"/>
                    </a:cubicBezTo>
                    <a:cubicBezTo>
                      <a:pt x="210" y="115"/>
                      <a:pt x="210" y="115"/>
                      <a:pt x="210" y="115"/>
                    </a:cubicBezTo>
                    <a:cubicBezTo>
                      <a:pt x="210" y="115"/>
                      <a:pt x="210" y="115"/>
                      <a:pt x="211" y="115"/>
                    </a:cubicBezTo>
                    <a:cubicBezTo>
                      <a:pt x="211" y="115"/>
                      <a:pt x="211" y="116"/>
                      <a:pt x="211" y="116"/>
                    </a:cubicBezTo>
                    <a:cubicBezTo>
                      <a:pt x="211" y="116"/>
                      <a:pt x="211" y="116"/>
                      <a:pt x="210" y="116"/>
                    </a:cubicBezTo>
                    <a:close/>
                    <a:moveTo>
                      <a:pt x="211" y="122"/>
                    </a:moveTo>
                    <a:cubicBezTo>
                      <a:pt x="211" y="122"/>
                      <a:pt x="211" y="122"/>
                      <a:pt x="211" y="122"/>
                    </a:cubicBezTo>
                    <a:cubicBezTo>
                      <a:pt x="211" y="123"/>
                      <a:pt x="211" y="123"/>
                      <a:pt x="211" y="123"/>
                    </a:cubicBezTo>
                    <a:cubicBezTo>
                      <a:pt x="211" y="123"/>
                      <a:pt x="211" y="122"/>
                      <a:pt x="211" y="122"/>
                    </a:cubicBezTo>
                    <a:cubicBezTo>
                      <a:pt x="211" y="122"/>
                      <a:pt x="211" y="122"/>
                      <a:pt x="211" y="122"/>
                    </a:cubicBezTo>
                    <a:cubicBezTo>
                      <a:pt x="211" y="122"/>
                      <a:pt x="211" y="122"/>
                      <a:pt x="211" y="122"/>
                    </a:cubicBezTo>
                    <a:cubicBezTo>
                      <a:pt x="212" y="122"/>
                      <a:pt x="212" y="122"/>
                      <a:pt x="211" y="122"/>
                    </a:cubicBezTo>
                    <a:close/>
                    <a:moveTo>
                      <a:pt x="212" y="119"/>
                    </a:moveTo>
                    <a:cubicBezTo>
                      <a:pt x="212" y="119"/>
                      <a:pt x="212" y="119"/>
                      <a:pt x="212" y="119"/>
                    </a:cubicBezTo>
                    <a:cubicBezTo>
                      <a:pt x="212" y="119"/>
                      <a:pt x="212" y="119"/>
                      <a:pt x="212" y="119"/>
                    </a:cubicBezTo>
                    <a:cubicBezTo>
                      <a:pt x="213" y="119"/>
                      <a:pt x="213" y="119"/>
                      <a:pt x="213" y="119"/>
                    </a:cubicBezTo>
                    <a:lnTo>
                      <a:pt x="212" y="119"/>
                    </a:lnTo>
                    <a:close/>
                    <a:moveTo>
                      <a:pt x="222" y="97"/>
                    </a:moveTo>
                    <a:cubicBezTo>
                      <a:pt x="222" y="97"/>
                      <a:pt x="222" y="97"/>
                      <a:pt x="222" y="97"/>
                    </a:cubicBezTo>
                    <a:cubicBezTo>
                      <a:pt x="222" y="96"/>
                      <a:pt x="221" y="96"/>
                      <a:pt x="221" y="95"/>
                    </a:cubicBezTo>
                    <a:cubicBezTo>
                      <a:pt x="221" y="95"/>
                      <a:pt x="221" y="95"/>
                      <a:pt x="221" y="95"/>
                    </a:cubicBezTo>
                    <a:cubicBezTo>
                      <a:pt x="221" y="95"/>
                      <a:pt x="221" y="95"/>
                      <a:pt x="222" y="95"/>
                    </a:cubicBezTo>
                    <a:cubicBezTo>
                      <a:pt x="222" y="95"/>
                      <a:pt x="222" y="96"/>
                      <a:pt x="222" y="96"/>
                    </a:cubicBezTo>
                    <a:cubicBezTo>
                      <a:pt x="222" y="96"/>
                      <a:pt x="222" y="96"/>
                      <a:pt x="222" y="97"/>
                    </a:cubicBezTo>
                    <a:cubicBezTo>
                      <a:pt x="223" y="97"/>
                      <a:pt x="222" y="97"/>
                      <a:pt x="222" y="97"/>
                    </a:cubicBezTo>
                    <a:close/>
                    <a:moveTo>
                      <a:pt x="222" y="94"/>
                    </a:moveTo>
                    <a:cubicBezTo>
                      <a:pt x="222" y="94"/>
                      <a:pt x="222" y="94"/>
                      <a:pt x="223" y="94"/>
                    </a:cubicBezTo>
                    <a:cubicBezTo>
                      <a:pt x="223" y="94"/>
                      <a:pt x="223" y="94"/>
                      <a:pt x="223" y="94"/>
                    </a:cubicBezTo>
                    <a:cubicBezTo>
                      <a:pt x="223" y="94"/>
                      <a:pt x="222" y="94"/>
                      <a:pt x="222" y="94"/>
                    </a:cubicBezTo>
                    <a:close/>
                    <a:moveTo>
                      <a:pt x="224" y="112"/>
                    </a:moveTo>
                    <a:cubicBezTo>
                      <a:pt x="224" y="112"/>
                      <a:pt x="224" y="112"/>
                      <a:pt x="224" y="112"/>
                    </a:cubicBezTo>
                    <a:cubicBezTo>
                      <a:pt x="224" y="112"/>
                      <a:pt x="224" y="112"/>
                      <a:pt x="224" y="112"/>
                    </a:cubicBezTo>
                    <a:cubicBezTo>
                      <a:pt x="224" y="112"/>
                      <a:pt x="224" y="112"/>
                      <a:pt x="224" y="111"/>
                    </a:cubicBezTo>
                    <a:cubicBezTo>
                      <a:pt x="224" y="111"/>
                      <a:pt x="224" y="111"/>
                      <a:pt x="224" y="111"/>
                    </a:cubicBezTo>
                    <a:cubicBezTo>
                      <a:pt x="224" y="111"/>
                      <a:pt x="224" y="111"/>
                      <a:pt x="224" y="112"/>
                    </a:cubicBezTo>
                    <a:cubicBezTo>
                      <a:pt x="224" y="112"/>
                      <a:pt x="224" y="112"/>
                      <a:pt x="224" y="112"/>
                    </a:cubicBezTo>
                    <a:close/>
                    <a:moveTo>
                      <a:pt x="231" y="109"/>
                    </a:moveTo>
                    <a:cubicBezTo>
                      <a:pt x="231" y="109"/>
                      <a:pt x="231" y="109"/>
                      <a:pt x="231" y="109"/>
                    </a:cubicBezTo>
                    <a:cubicBezTo>
                      <a:pt x="231" y="109"/>
                      <a:pt x="231" y="108"/>
                      <a:pt x="232" y="108"/>
                    </a:cubicBezTo>
                    <a:cubicBezTo>
                      <a:pt x="232" y="108"/>
                      <a:pt x="232" y="108"/>
                      <a:pt x="232" y="108"/>
                    </a:cubicBezTo>
                    <a:cubicBezTo>
                      <a:pt x="231" y="108"/>
                      <a:pt x="231" y="108"/>
                      <a:pt x="231" y="108"/>
                    </a:cubicBezTo>
                    <a:cubicBezTo>
                      <a:pt x="232" y="108"/>
                      <a:pt x="232" y="108"/>
                      <a:pt x="232" y="108"/>
                    </a:cubicBezTo>
                    <a:cubicBezTo>
                      <a:pt x="232" y="108"/>
                      <a:pt x="232" y="108"/>
                      <a:pt x="232" y="108"/>
                    </a:cubicBezTo>
                    <a:cubicBezTo>
                      <a:pt x="232" y="108"/>
                      <a:pt x="232" y="108"/>
                      <a:pt x="232" y="108"/>
                    </a:cubicBezTo>
                    <a:cubicBezTo>
                      <a:pt x="233" y="108"/>
                      <a:pt x="233" y="108"/>
                      <a:pt x="233" y="108"/>
                    </a:cubicBezTo>
                    <a:cubicBezTo>
                      <a:pt x="233" y="107"/>
                      <a:pt x="234" y="106"/>
                      <a:pt x="234" y="106"/>
                    </a:cubicBezTo>
                    <a:cubicBezTo>
                      <a:pt x="234" y="105"/>
                      <a:pt x="234" y="105"/>
                      <a:pt x="234" y="105"/>
                    </a:cubicBezTo>
                    <a:cubicBezTo>
                      <a:pt x="235" y="104"/>
                      <a:pt x="235" y="103"/>
                      <a:pt x="235" y="103"/>
                    </a:cubicBezTo>
                    <a:cubicBezTo>
                      <a:pt x="236" y="101"/>
                      <a:pt x="236" y="98"/>
                      <a:pt x="236" y="96"/>
                    </a:cubicBezTo>
                    <a:cubicBezTo>
                      <a:pt x="236" y="96"/>
                      <a:pt x="236" y="95"/>
                      <a:pt x="236" y="95"/>
                    </a:cubicBezTo>
                    <a:cubicBezTo>
                      <a:pt x="236" y="95"/>
                      <a:pt x="236" y="95"/>
                      <a:pt x="236" y="95"/>
                    </a:cubicBezTo>
                    <a:cubicBezTo>
                      <a:pt x="236" y="95"/>
                      <a:pt x="237" y="95"/>
                      <a:pt x="237" y="95"/>
                    </a:cubicBezTo>
                    <a:cubicBezTo>
                      <a:pt x="237" y="96"/>
                      <a:pt x="237" y="97"/>
                      <a:pt x="237" y="98"/>
                    </a:cubicBezTo>
                    <a:cubicBezTo>
                      <a:pt x="237" y="99"/>
                      <a:pt x="237" y="99"/>
                      <a:pt x="238" y="100"/>
                    </a:cubicBezTo>
                    <a:cubicBezTo>
                      <a:pt x="238" y="100"/>
                      <a:pt x="238" y="101"/>
                      <a:pt x="237" y="101"/>
                    </a:cubicBezTo>
                    <a:cubicBezTo>
                      <a:pt x="237" y="102"/>
                      <a:pt x="237" y="102"/>
                      <a:pt x="237" y="102"/>
                    </a:cubicBezTo>
                    <a:cubicBezTo>
                      <a:pt x="237" y="103"/>
                      <a:pt x="238" y="103"/>
                      <a:pt x="237" y="103"/>
                    </a:cubicBezTo>
                    <a:cubicBezTo>
                      <a:pt x="237" y="104"/>
                      <a:pt x="236" y="105"/>
                      <a:pt x="235" y="106"/>
                    </a:cubicBezTo>
                    <a:cubicBezTo>
                      <a:pt x="234" y="107"/>
                      <a:pt x="234" y="107"/>
                      <a:pt x="234" y="108"/>
                    </a:cubicBezTo>
                    <a:cubicBezTo>
                      <a:pt x="234" y="108"/>
                      <a:pt x="234" y="109"/>
                      <a:pt x="233" y="109"/>
                    </a:cubicBezTo>
                    <a:cubicBezTo>
                      <a:pt x="233" y="109"/>
                      <a:pt x="232" y="110"/>
                      <a:pt x="231" y="109"/>
                    </a:cubicBezTo>
                    <a:cubicBezTo>
                      <a:pt x="231" y="109"/>
                      <a:pt x="231" y="109"/>
                      <a:pt x="231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439">
                <a:extLst>
                  <a:ext uri="{FF2B5EF4-FFF2-40B4-BE49-F238E27FC236}">
                    <a16:creationId xmlns:a16="http://schemas.microsoft.com/office/drawing/2014/main" id="{F52E836B-3D83-4AF1-B489-365496A552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105" y="2904220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Oval 440">
                <a:extLst>
                  <a:ext uri="{FF2B5EF4-FFF2-40B4-BE49-F238E27FC236}">
                    <a16:creationId xmlns:a16="http://schemas.microsoft.com/office/drawing/2014/main" id="{2C01CEDC-B049-4984-AF6F-EC38EEC077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6205" y="267720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Oval 441">
                <a:extLst>
                  <a:ext uri="{FF2B5EF4-FFF2-40B4-BE49-F238E27FC236}">
                    <a16:creationId xmlns:a16="http://schemas.microsoft.com/office/drawing/2014/main" id="{05BF2DFB-4310-441A-BD43-DE8DA085F3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6618" y="297565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Oval 442">
                <a:extLst>
                  <a:ext uri="{FF2B5EF4-FFF2-40B4-BE49-F238E27FC236}">
                    <a16:creationId xmlns:a16="http://schemas.microsoft.com/office/drawing/2014/main" id="{5B4E1D08-8D01-4713-8F78-A179439746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1355" y="228350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43">
                <a:extLst>
                  <a:ext uri="{FF2B5EF4-FFF2-40B4-BE49-F238E27FC236}">
                    <a16:creationId xmlns:a16="http://schemas.microsoft.com/office/drawing/2014/main" id="{51DF0482-78C8-4CC2-8C55-796951FB9D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8818" y="2348595"/>
                <a:ext cx="39688" cy="39688"/>
              </a:xfrm>
              <a:custGeom>
                <a:avLst/>
                <a:gdLst>
                  <a:gd name="T0" fmla="*/ 3 w 11"/>
                  <a:gd name="T1" fmla="*/ 1 h 11"/>
                  <a:gd name="T2" fmla="*/ 3 w 11"/>
                  <a:gd name="T3" fmla="*/ 1 h 11"/>
                  <a:gd name="T4" fmla="*/ 3 w 11"/>
                  <a:gd name="T5" fmla="*/ 1 h 11"/>
                  <a:gd name="T6" fmla="*/ 3 w 11"/>
                  <a:gd name="T7" fmla="*/ 2 h 11"/>
                  <a:gd name="T8" fmla="*/ 1 w 11"/>
                  <a:gd name="T9" fmla="*/ 7 h 11"/>
                  <a:gd name="T10" fmla="*/ 0 w 11"/>
                  <a:gd name="T11" fmla="*/ 8 h 11"/>
                  <a:gd name="T12" fmla="*/ 0 w 11"/>
                  <a:gd name="T13" fmla="*/ 8 h 11"/>
                  <a:gd name="T14" fmla="*/ 0 w 11"/>
                  <a:gd name="T15" fmla="*/ 9 h 11"/>
                  <a:gd name="T16" fmla="*/ 1 w 11"/>
                  <a:gd name="T17" fmla="*/ 9 h 11"/>
                  <a:gd name="T18" fmla="*/ 1 w 11"/>
                  <a:gd name="T19" fmla="*/ 10 h 11"/>
                  <a:gd name="T20" fmla="*/ 1 w 11"/>
                  <a:gd name="T21" fmla="*/ 11 h 11"/>
                  <a:gd name="T22" fmla="*/ 2 w 11"/>
                  <a:gd name="T23" fmla="*/ 11 h 11"/>
                  <a:gd name="T24" fmla="*/ 3 w 11"/>
                  <a:gd name="T25" fmla="*/ 11 h 11"/>
                  <a:gd name="T26" fmla="*/ 6 w 11"/>
                  <a:gd name="T27" fmla="*/ 8 h 11"/>
                  <a:gd name="T28" fmla="*/ 6 w 11"/>
                  <a:gd name="T29" fmla="*/ 8 h 11"/>
                  <a:gd name="T30" fmla="*/ 7 w 11"/>
                  <a:gd name="T31" fmla="*/ 10 h 11"/>
                  <a:gd name="T32" fmla="*/ 7 w 11"/>
                  <a:gd name="T33" fmla="*/ 10 h 11"/>
                  <a:gd name="T34" fmla="*/ 9 w 11"/>
                  <a:gd name="T35" fmla="*/ 11 h 11"/>
                  <a:gd name="T36" fmla="*/ 10 w 11"/>
                  <a:gd name="T37" fmla="*/ 11 h 11"/>
                  <a:gd name="T38" fmla="*/ 11 w 11"/>
                  <a:gd name="T39" fmla="*/ 10 h 11"/>
                  <a:gd name="T40" fmla="*/ 10 w 11"/>
                  <a:gd name="T41" fmla="*/ 9 h 11"/>
                  <a:gd name="T42" fmla="*/ 10 w 11"/>
                  <a:gd name="T43" fmla="*/ 9 h 11"/>
                  <a:gd name="T44" fmla="*/ 9 w 11"/>
                  <a:gd name="T45" fmla="*/ 8 h 11"/>
                  <a:gd name="T46" fmla="*/ 9 w 11"/>
                  <a:gd name="T47" fmla="*/ 6 h 11"/>
                  <a:gd name="T48" fmla="*/ 8 w 11"/>
                  <a:gd name="T49" fmla="*/ 5 h 11"/>
                  <a:gd name="T50" fmla="*/ 6 w 11"/>
                  <a:gd name="T51" fmla="*/ 3 h 11"/>
                  <a:gd name="T52" fmla="*/ 5 w 11"/>
                  <a:gd name="T53" fmla="*/ 3 h 11"/>
                  <a:gd name="T54" fmla="*/ 5 w 11"/>
                  <a:gd name="T55" fmla="*/ 2 h 11"/>
                  <a:gd name="T56" fmla="*/ 6 w 11"/>
                  <a:gd name="T57" fmla="*/ 1 h 11"/>
                  <a:gd name="T58" fmla="*/ 6 w 11"/>
                  <a:gd name="T59" fmla="*/ 1 h 11"/>
                  <a:gd name="T60" fmla="*/ 6 w 11"/>
                  <a:gd name="T61" fmla="*/ 1 h 11"/>
                  <a:gd name="T62" fmla="*/ 5 w 11"/>
                  <a:gd name="T63" fmla="*/ 1 h 11"/>
                  <a:gd name="T64" fmla="*/ 4 w 11"/>
                  <a:gd name="T65" fmla="*/ 1 h 11"/>
                  <a:gd name="T66" fmla="*/ 3 w 11"/>
                  <a:gd name="T67" fmla="*/ 1 h 11"/>
                  <a:gd name="T68" fmla="*/ 3 w 11"/>
                  <a:gd name="T6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" h="11">
                    <a:moveTo>
                      <a:pt x="3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4"/>
                      <a:pt x="1" y="5"/>
                      <a:pt x="1" y="7"/>
                    </a:cubicBezTo>
                    <a:cubicBezTo>
                      <a:pt x="1" y="7"/>
                      <a:pt x="1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9"/>
                      <a:pt x="0" y="9"/>
                    </a:cubicBezTo>
                    <a:cubicBezTo>
                      <a:pt x="0" y="9"/>
                      <a:pt x="0" y="9"/>
                      <a:pt x="1" y="9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1"/>
                    </a:cubicBezTo>
                    <a:cubicBezTo>
                      <a:pt x="1" y="11"/>
                      <a:pt x="1" y="11"/>
                      <a:pt x="2" y="11"/>
                    </a:cubicBezTo>
                    <a:cubicBezTo>
                      <a:pt x="2" y="11"/>
                      <a:pt x="3" y="11"/>
                      <a:pt x="3" y="11"/>
                    </a:cubicBezTo>
                    <a:cubicBezTo>
                      <a:pt x="4" y="10"/>
                      <a:pt x="5" y="10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9"/>
                      <a:pt x="7" y="9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10"/>
                      <a:pt x="9" y="11"/>
                      <a:pt x="9" y="11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0"/>
                      <a:pt x="11" y="10"/>
                    </a:cubicBezTo>
                    <a:cubicBezTo>
                      <a:pt x="11" y="10"/>
                      <a:pt x="11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9" y="8"/>
                      <a:pt x="9" y="8"/>
                    </a:cubicBezTo>
                    <a:cubicBezTo>
                      <a:pt x="9" y="7"/>
                      <a:pt x="9" y="6"/>
                      <a:pt x="9" y="6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7" y="4"/>
                      <a:pt x="6" y="4"/>
                      <a:pt x="6" y="3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Oval 444">
                <a:extLst>
                  <a:ext uri="{FF2B5EF4-FFF2-40B4-BE49-F238E27FC236}">
                    <a16:creationId xmlns:a16="http://schemas.microsoft.com/office/drawing/2014/main" id="{B6F784D3-BD8F-4054-9C25-2C4FE77A13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0730" y="344397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Oval 445">
                <a:extLst>
                  <a:ext uri="{FF2B5EF4-FFF2-40B4-BE49-F238E27FC236}">
                    <a16:creationId xmlns:a16="http://schemas.microsoft.com/office/drawing/2014/main" id="{DE5562A9-9EE4-4225-B45D-FDC800985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9618" y="229462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Oval 446">
                <a:extLst>
                  <a:ext uri="{FF2B5EF4-FFF2-40B4-BE49-F238E27FC236}">
                    <a16:creationId xmlns:a16="http://schemas.microsoft.com/office/drawing/2014/main" id="{9E90543A-3438-47AA-B0FA-7D1998AC7B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8355" y="25978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447">
                <a:extLst>
                  <a:ext uri="{FF2B5EF4-FFF2-40B4-BE49-F238E27FC236}">
                    <a16:creationId xmlns:a16="http://schemas.microsoft.com/office/drawing/2014/main" id="{AC86A8A8-26B4-41BC-90DD-EF9AE095C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018" y="34550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Oval 448">
                <a:extLst>
                  <a:ext uri="{FF2B5EF4-FFF2-40B4-BE49-F238E27FC236}">
                    <a16:creationId xmlns:a16="http://schemas.microsoft.com/office/drawing/2014/main" id="{B98559B5-8D9B-4A99-98B5-5747605F64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2893" y="23565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49">
                <a:extLst>
                  <a:ext uri="{FF2B5EF4-FFF2-40B4-BE49-F238E27FC236}">
                    <a16:creationId xmlns:a16="http://schemas.microsoft.com/office/drawing/2014/main" id="{A624920C-08FF-44A5-988F-19B6827CB9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2080" y="2150158"/>
                <a:ext cx="857250" cy="1309688"/>
              </a:xfrm>
              <a:custGeom>
                <a:avLst/>
                <a:gdLst>
                  <a:gd name="T0" fmla="*/ 197 w 237"/>
                  <a:gd name="T1" fmla="*/ 217 h 363"/>
                  <a:gd name="T2" fmla="*/ 161 w 237"/>
                  <a:gd name="T3" fmla="*/ 206 h 363"/>
                  <a:gd name="T4" fmla="*/ 136 w 237"/>
                  <a:gd name="T5" fmla="*/ 196 h 363"/>
                  <a:gd name="T6" fmla="*/ 110 w 237"/>
                  <a:gd name="T7" fmla="*/ 172 h 363"/>
                  <a:gd name="T8" fmla="*/ 150 w 237"/>
                  <a:gd name="T9" fmla="*/ 155 h 363"/>
                  <a:gd name="T10" fmla="*/ 170 w 237"/>
                  <a:gd name="T11" fmla="*/ 133 h 363"/>
                  <a:gd name="T12" fmla="*/ 183 w 237"/>
                  <a:gd name="T13" fmla="*/ 119 h 363"/>
                  <a:gd name="T14" fmla="*/ 198 w 237"/>
                  <a:gd name="T15" fmla="*/ 109 h 363"/>
                  <a:gd name="T16" fmla="*/ 192 w 237"/>
                  <a:gd name="T17" fmla="*/ 80 h 363"/>
                  <a:gd name="T18" fmla="*/ 166 w 237"/>
                  <a:gd name="T19" fmla="*/ 85 h 363"/>
                  <a:gd name="T20" fmla="*/ 138 w 237"/>
                  <a:gd name="T21" fmla="*/ 86 h 363"/>
                  <a:gd name="T22" fmla="*/ 161 w 237"/>
                  <a:gd name="T23" fmla="*/ 53 h 363"/>
                  <a:gd name="T24" fmla="*/ 164 w 237"/>
                  <a:gd name="T25" fmla="*/ 47 h 363"/>
                  <a:gd name="T26" fmla="*/ 163 w 237"/>
                  <a:gd name="T27" fmla="*/ 23 h 363"/>
                  <a:gd name="T28" fmla="*/ 154 w 237"/>
                  <a:gd name="T29" fmla="*/ 39 h 363"/>
                  <a:gd name="T30" fmla="*/ 149 w 237"/>
                  <a:gd name="T31" fmla="*/ 35 h 363"/>
                  <a:gd name="T32" fmla="*/ 131 w 237"/>
                  <a:gd name="T33" fmla="*/ 39 h 363"/>
                  <a:gd name="T34" fmla="*/ 102 w 237"/>
                  <a:gd name="T35" fmla="*/ 23 h 363"/>
                  <a:gd name="T36" fmla="*/ 82 w 237"/>
                  <a:gd name="T37" fmla="*/ 21 h 363"/>
                  <a:gd name="T38" fmla="*/ 61 w 237"/>
                  <a:gd name="T39" fmla="*/ 2 h 363"/>
                  <a:gd name="T40" fmla="*/ 35 w 237"/>
                  <a:gd name="T41" fmla="*/ 22 h 363"/>
                  <a:gd name="T42" fmla="*/ 29 w 237"/>
                  <a:gd name="T43" fmla="*/ 33 h 363"/>
                  <a:gd name="T44" fmla="*/ 15 w 237"/>
                  <a:gd name="T45" fmla="*/ 58 h 363"/>
                  <a:gd name="T46" fmla="*/ 9 w 237"/>
                  <a:gd name="T47" fmla="*/ 71 h 363"/>
                  <a:gd name="T48" fmla="*/ 34 w 237"/>
                  <a:gd name="T49" fmla="*/ 60 h 363"/>
                  <a:gd name="T50" fmla="*/ 56 w 237"/>
                  <a:gd name="T51" fmla="*/ 65 h 363"/>
                  <a:gd name="T52" fmla="*/ 63 w 237"/>
                  <a:gd name="T53" fmla="*/ 74 h 363"/>
                  <a:gd name="T54" fmla="*/ 62 w 237"/>
                  <a:gd name="T55" fmla="*/ 84 h 363"/>
                  <a:gd name="T56" fmla="*/ 66 w 237"/>
                  <a:gd name="T57" fmla="*/ 90 h 363"/>
                  <a:gd name="T58" fmla="*/ 72 w 237"/>
                  <a:gd name="T59" fmla="*/ 109 h 363"/>
                  <a:gd name="T60" fmla="*/ 64 w 237"/>
                  <a:gd name="T61" fmla="*/ 140 h 363"/>
                  <a:gd name="T62" fmla="*/ 77 w 237"/>
                  <a:gd name="T63" fmla="*/ 158 h 363"/>
                  <a:gd name="T64" fmla="*/ 131 w 237"/>
                  <a:gd name="T65" fmla="*/ 206 h 363"/>
                  <a:gd name="T66" fmla="*/ 141 w 237"/>
                  <a:gd name="T67" fmla="*/ 238 h 363"/>
                  <a:gd name="T68" fmla="*/ 163 w 237"/>
                  <a:gd name="T69" fmla="*/ 311 h 363"/>
                  <a:gd name="T70" fmla="*/ 165 w 237"/>
                  <a:gd name="T71" fmla="*/ 341 h 363"/>
                  <a:gd name="T72" fmla="*/ 168 w 237"/>
                  <a:gd name="T73" fmla="*/ 352 h 363"/>
                  <a:gd name="T74" fmla="*/ 179 w 237"/>
                  <a:gd name="T75" fmla="*/ 361 h 363"/>
                  <a:gd name="T76" fmla="*/ 178 w 237"/>
                  <a:gd name="T77" fmla="*/ 354 h 363"/>
                  <a:gd name="T78" fmla="*/ 184 w 237"/>
                  <a:gd name="T79" fmla="*/ 325 h 363"/>
                  <a:gd name="T80" fmla="*/ 197 w 237"/>
                  <a:gd name="T81" fmla="*/ 306 h 363"/>
                  <a:gd name="T82" fmla="*/ 228 w 237"/>
                  <a:gd name="T83" fmla="*/ 260 h 363"/>
                  <a:gd name="T84" fmla="*/ 179 w 237"/>
                  <a:gd name="T85" fmla="*/ 98 h 363"/>
                  <a:gd name="T86" fmla="*/ 143 w 237"/>
                  <a:gd name="T87" fmla="*/ 60 h 363"/>
                  <a:gd name="T88" fmla="*/ 153 w 237"/>
                  <a:gd name="T89" fmla="*/ 131 h 363"/>
                  <a:gd name="T90" fmla="*/ 144 w 237"/>
                  <a:gd name="T91" fmla="*/ 122 h 363"/>
                  <a:gd name="T92" fmla="*/ 139 w 237"/>
                  <a:gd name="T93" fmla="*/ 109 h 363"/>
                  <a:gd name="T94" fmla="*/ 143 w 237"/>
                  <a:gd name="T95" fmla="*/ 115 h 363"/>
                  <a:gd name="T96" fmla="*/ 130 w 237"/>
                  <a:gd name="T97" fmla="*/ 63 h 363"/>
                  <a:gd name="T98" fmla="*/ 126 w 237"/>
                  <a:gd name="T99" fmla="*/ 86 h 363"/>
                  <a:gd name="T100" fmla="*/ 119 w 237"/>
                  <a:gd name="T101" fmla="*/ 100 h 363"/>
                  <a:gd name="T102" fmla="*/ 121 w 237"/>
                  <a:gd name="T103" fmla="*/ 105 h 363"/>
                  <a:gd name="T104" fmla="*/ 122 w 237"/>
                  <a:gd name="T105" fmla="*/ 82 h 363"/>
                  <a:gd name="T106" fmla="*/ 63 w 237"/>
                  <a:gd name="T107" fmla="*/ 67 h 363"/>
                  <a:gd name="T108" fmla="*/ 90 w 237"/>
                  <a:gd name="T109" fmla="*/ 66 h 363"/>
                  <a:gd name="T110" fmla="*/ 113 w 237"/>
                  <a:gd name="T111" fmla="*/ 65 h 363"/>
                  <a:gd name="T112" fmla="*/ 106 w 237"/>
                  <a:gd name="T113" fmla="*/ 40 h 363"/>
                  <a:gd name="T114" fmla="*/ 104 w 237"/>
                  <a:gd name="T115" fmla="*/ 48 h 363"/>
                  <a:gd name="T116" fmla="*/ 104 w 237"/>
                  <a:gd name="T117" fmla="*/ 63 h 363"/>
                  <a:gd name="T118" fmla="*/ 112 w 237"/>
                  <a:gd name="T119" fmla="*/ 75 h 363"/>
                  <a:gd name="T120" fmla="*/ 171 w 237"/>
                  <a:gd name="T121" fmla="*/ 352 h 363"/>
                  <a:gd name="T122" fmla="*/ 178 w 237"/>
                  <a:gd name="T123" fmla="*/ 357 h 363"/>
                  <a:gd name="T124" fmla="*/ 194 w 237"/>
                  <a:gd name="T125" fmla="*/ 219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7" h="363">
                    <a:moveTo>
                      <a:pt x="235" y="240"/>
                    </a:moveTo>
                    <a:cubicBezTo>
                      <a:pt x="235" y="240"/>
                      <a:pt x="235" y="240"/>
                      <a:pt x="235" y="240"/>
                    </a:cubicBezTo>
                    <a:cubicBezTo>
                      <a:pt x="234" y="240"/>
                      <a:pt x="234" y="240"/>
                      <a:pt x="233" y="240"/>
                    </a:cubicBezTo>
                    <a:cubicBezTo>
                      <a:pt x="233" y="240"/>
                      <a:pt x="232" y="240"/>
                      <a:pt x="232" y="239"/>
                    </a:cubicBezTo>
                    <a:cubicBezTo>
                      <a:pt x="231" y="239"/>
                      <a:pt x="230" y="238"/>
                      <a:pt x="230" y="238"/>
                    </a:cubicBezTo>
                    <a:cubicBezTo>
                      <a:pt x="229" y="236"/>
                      <a:pt x="228" y="236"/>
                      <a:pt x="227" y="235"/>
                    </a:cubicBezTo>
                    <a:cubicBezTo>
                      <a:pt x="226" y="235"/>
                      <a:pt x="225" y="235"/>
                      <a:pt x="225" y="235"/>
                    </a:cubicBezTo>
                    <a:cubicBezTo>
                      <a:pt x="223" y="235"/>
                      <a:pt x="221" y="235"/>
                      <a:pt x="219" y="234"/>
                    </a:cubicBezTo>
                    <a:cubicBezTo>
                      <a:pt x="219" y="234"/>
                      <a:pt x="218" y="234"/>
                      <a:pt x="218" y="234"/>
                    </a:cubicBezTo>
                    <a:cubicBezTo>
                      <a:pt x="218" y="234"/>
                      <a:pt x="218" y="234"/>
                      <a:pt x="217" y="235"/>
                    </a:cubicBezTo>
                    <a:cubicBezTo>
                      <a:pt x="217" y="235"/>
                      <a:pt x="217" y="235"/>
                      <a:pt x="217" y="234"/>
                    </a:cubicBezTo>
                    <a:cubicBezTo>
                      <a:pt x="217" y="234"/>
                      <a:pt x="217" y="233"/>
                      <a:pt x="216" y="233"/>
                    </a:cubicBezTo>
                    <a:cubicBezTo>
                      <a:pt x="216" y="233"/>
                      <a:pt x="216" y="232"/>
                      <a:pt x="216" y="232"/>
                    </a:cubicBezTo>
                    <a:cubicBezTo>
                      <a:pt x="214" y="232"/>
                      <a:pt x="214" y="232"/>
                      <a:pt x="213" y="231"/>
                    </a:cubicBezTo>
                    <a:cubicBezTo>
                      <a:pt x="212" y="231"/>
                      <a:pt x="211" y="231"/>
                      <a:pt x="210" y="231"/>
                    </a:cubicBezTo>
                    <a:cubicBezTo>
                      <a:pt x="209" y="231"/>
                      <a:pt x="209" y="231"/>
                      <a:pt x="209" y="231"/>
                    </a:cubicBezTo>
                    <a:cubicBezTo>
                      <a:pt x="208" y="232"/>
                      <a:pt x="208" y="232"/>
                      <a:pt x="208" y="232"/>
                    </a:cubicBezTo>
                    <a:cubicBezTo>
                      <a:pt x="208" y="232"/>
                      <a:pt x="208" y="231"/>
                      <a:pt x="208" y="231"/>
                    </a:cubicBezTo>
                    <a:cubicBezTo>
                      <a:pt x="208" y="231"/>
                      <a:pt x="208" y="231"/>
                      <a:pt x="208" y="231"/>
                    </a:cubicBezTo>
                    <a:cubicBezTo>
                      <a:pt x="208" y="230"/>
                      <a:pt x="208" y="230"/>
                      <a:pt x="208" y="230"/>
                    </a:cubicBezTo>
                    <a:cubicBezTo>
                      <a:pt x="207" y="229"/>
                      <a:pt x="206" y="229"/>
                      <a:pt x="206" y="229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6" y="230"/>
                      <a:pt x="206" y="230"/>
                      <a:pt x="206" y="230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5" y="229"/>
                      <a:pt x="204" y="229"/>
                      <a:pt x="204" y="230"/>
                    </a:cubicBezTo>
                    <a:cubicBezTo>
                      <a:pt x="204" y="229"/>
                      <a:pt x="203" y="229"/>
                      <a:pt x="203" y="229"/>
                    </a:cubicBezTo>
                    <a:cubicBezTo>
                      <a:pt x="203" y="229"/>
                      <a:pt x="204" y="229"/>
                      <a:pt x="205" y="228"/>
                    </a:cubicBezTo>
                    <a:cubicBezTo>
                      <a:pt x="205" y="228"/>
                      <a:pt x="205" y="227"/>
                      <a:pt x="205" y="227"/>
                    </a:cubicBezTo>
                    <a:cubicBezTo>
                      <a:pt x="205" y="226"/>
                      <a:pt x="205" y="226"/>
                      <a:pt x="205" y="225"/>
                    </a:cubicBezTo>
                    <a:cubicBezTo>
                      <a:pt x="205" y="225"/>
                      <a:pt x="205" y="225"/>
                      <a:pt x="204" y="224"/>
                    </a:cubicBezTo>
                    <a:cubicBezTo>
                      <a:pt x="203" y="223"/>
                      <a:pt x="203" y="223"/>
                      <a:pt x="203" y="222"/>
                    </a:cubicBezTo>
                    <a:cubicBezTo>
                      <a:pt x="203" y="221"/>
                      <a:pt x="202" y="221"/>
                      <a:pt x="202" y="220"/>
                    </a:cubicBezTo>
                    <a:cubicBezTo>
                      <a:pt x="201" y="219"/>
                      <a:pt x="199" y="217"/>
                      <a:pt x="197" y="217"/>
                    </a:cubicBezTo>
                    <a:cubicBezTo>
                      <a:pt x="197" y="217"/>
                      <a:pt x="197" y="217"/>
                      <a:pt x="197" y="217"/>
                    </a:cubicBezTo>
                    <a:cubicBezTo>
                      <a:pt x="196" y="216"/>
                      <a:pt x="195" y="216"/>
                      <a:pt x="194" y="216"/>
                    </a:cubicBezTo>
                    <a:cubicBezTo>
                      <a:pt x="193" y="216"/>
                      <a:pt x="192" y="216"/>
                      <a:pt x="191" y="216"/>
                    </a:cubicBezTo>
                    <a:cubicBezTo>
                      <a:pt x="191" y="216"/>
                      <a:pt x="191" y="216"/>
                      <a:pt x="191" y="216"/>
                    </a:cubicBezTo>
                    <a:cubicBezTo>
                      <a:pt x="190" y="216"/>
                      <a:pt x="189" y="215"/>
                      <a:pt x="188" y="215"/>
                    </a:cubicBezTo>
                    <a:cubicBezTo>
                      <a:pt x="188" y="215"/>
                      <a:pt x="188" y="214"/>
                      <a:pt x="188" y="214"/>
                    </a:cubicBezTo>
                    <a:cubicBezTo>
                      <a:pt x="188" y="214"/>
                      <a:pt x="188" y="213"/>
                      <a:pt x="187" y="213"/>
                    </a:cubicBezTo>
                    <a:cubicBezTo>
                      <a:pt x="187" y="213"/>
                      <a:pt x="186" y="212"/>
                      <a:pt x="186" y="212"/>
                    </a:cubicBezTo>
                    <a:cubicBezTo>
                      <a:pt x="185" y="211"/>
                      <a:pt x="185" y="211"/>
                      <a:pt x="184" y="211"/>
                    </a:cubicBezTo>
                    <a:cubicBezTo>
                      <a:pt x="184" y="211"/>
                      <a:pt x="183" y="211"/>
                      <a:pt x="183" y="211"/>
                    </a:cubicBezTo>
                    <a:cubicBezTo>
                      <a:pt x="183" y="211"/>
                      <a:pt x="183" y="211"/>
                      <a:pt x="183" y="210"/>
                    </a:cubicBezTo>
                    <a:cubicBezTo>
                      <a:pt x="183" y="210"/>
                      <a:pt x="182" y="209"/>
                      <a:pt x="182" y="209"/>
                    </a:cubicBezTo>
                    <a:cubicBezTo>
                      <a:pt x="181" y="209"/>
                      <a:pt x="180" y="208"/>
                      <a:pt x="180" y="208"/>
                    </a:cubicBezTo>
                    <a:cubicBezTo>
                      <a:pt x="180" y="208"/>
                      <a:pt x="179" y="208"/>
                      <a:pt x="179" y="207"/>
                    </a:cubicBezTo>
                    <a:cubicBezTo>
                      <a:pt x="179" y="207"/>
                      <a:pt x="180" y="207"/>
                      <a:pt x="180" y="207"/>
                    </a:cubicBezTo>
                    <a:cubicBezTo>
                      <a:pt x="180" y="207"/>
                      <a:pt x="180" y="207"/>
                      <a:pt x="180" y="207"/>
                    </a:cubicBezTo>
                    <a:cubicBezTo>
                      <a:pt x="180" y="207"/>
                      <a:pt x="180" y="207"/>
                      <a:pt x="180" y="207"/>
                    </a:cubicBezTo>
                    <a:cubicBezTo>
                      <a:pt x="180" y="207"/>
                      <a:pt x="180" y="206"/>
                      <a:pt x="180" y="206"/>
                    </a:cubicBezTo>
                    <a:cubicBezTo>
                      <a:pt x="179" y="206"/>
                      <a:pt x="178" y="206"/>
                      <a:pt x="178" y="206"/>
                    </a:cubicBezTo>
                    <a:cubicBezTo>
                      <a:pt x="177" y="206"/>
                      <a:pt x="177" y="206"/>
                      <a:pt x="177" y="206"/>
                    </a:cubicBezTo>
                    <a:cubicBezTo>
                      <a:pt x="176" y="206"/>
                      <a:pt x="176" y="206"/>
                      <a:pt x="176" y="206"/>
                    </a:cubicBezTo>
                    <a:cubicBezTo>
                      <a:pt x="176" y="206"/>
                      <a:pt x="176" y="207"/>
                      <a:pt x="176" y="207"/>
                    </a:cubicBezTo>
                    <a:cubicBezTo>
                      <a:pt x="175" y="207"/>
                      <a:pt x="174" y="208"/>
                      <a:pt x="173" y="207"/>
                    </a:cubicBezTo>
                    <a:cubicBezTo>
                      <a:pt x="172" y="207"/>
                      <a:pt x="172" y="207"/>
                      <a:pt x="171" y="207"/>
                    </a:cubicBezTo>
                    <a:cubicBezTo>
                      <a:pt x="170" y="207"/>
                      <a:pt x="170" y="207"/>
                      <a:pt x="169" y="207"/>
                    </a:cubicBezTo>
                    <a:cubicBezTo>
                      <a:pt x="168" y="207"/>
                      <a:pt x="168" y="207"/>
                      <a:pt x="168" y="206"/>
                    </a:cubicBezTo>
                    <a:cubicBezTo>
                      <a:pt x="168" y="206"/>
                      <a:pt x="168" y="206"/>
                      <a:pt x="168" y="206"/>
                    </a:cubicBezTo>
                    <a:cubicBezTo>
                      <a:pt x="168" y="206"/>
                      <a:pt x="168" y="205"/>
                      <a:pt x="167" y="205"/>
                    </a:cubicBezTo>
                    <a:cubicBezTo>
                      <a:pt x="167" y="205"/>
                      <a:pt x="166" y="205"/>
                      <a:pt x="166" y="205"/>
                    </a:cubicBezTo>
                    <a:cubicBezTo>
                      <a:pt x="165" y="205"/>
                      <a:pt x="165" y="205"/>
                      <a:pt x="165" y="204"/>
                    </a:cubicBezTo>
                    <a:cubicBezTo>
                      <a:pt x="165" y="204"/>
                      <a:pt x="165" y="204"/>
                      <a:pt x="164" y="203"/>
                    </a:cubicBezTo>
                    <a:cubicBezTo>
                      <a:pt x="164" y="203"/>
                      <a:pt x="164" y="204"/>
                      <a:pt x="163" y="204"/>
                    </a:cubicBezTo>
                    <a:cubicBezTo>
                      <a:pt x="163" y="204"/>
                      <a:pt x="163" y="204"/>
                      <a:pt x="163" y="204"/>
                    </a:cubicBezTo>
                    <a:cubicBezTo>
                      <a:pt x="163" y="205"/>
                      <a:pt x="163" y="205"/>
                      <a:pt x="162" y="205"/>
                    </a:cubicBezTo>
                    <a:cubicBezTo>
                      <a:pt x="162" y="206"/>
                      <a:pt x="162" y="206"/>
                      <a:pt x="161" y="206"/>
                    </a:cubicBezTo>
                    <a:cubicBezTo>
                      <a:pt x="161" y="206"/>
                      <a:pt x="161" y="206"/>
                      <a:pt x="161" y="206"/>
                    </a:cubicBezTo>
                    <a:cubicBezTo>
                      <a:pt x="161" y="205"/>
                      <a:pt x="160" y="205"/>
                      <a:pt x="161" y="205"/>
                    </a:cubicBezTo>
                    <a:cubicBezTo>
                      <a:pt x="161" y="205"/>
                      <a:pt x="161" y="204"/>
                      <a:pt x="162" y="204"/>
                    </a:cubicBezTo>
                    <a:cubicBezTo>
                      <a:pt x="162" y="204"/>
                      <a:pt x="162" y="203"/>
                      <a:pt x="161" y="203"/>
                    </a:cubicBezTo>
                    <a:cubicBezTo>
                      <a:pt x="161" y="203"/>
                      <a:pt x="161" y="203"/>
                      <a:pt x="161" y="203"/>
                    </a:cubicBezTo>
                    <a:cubicBezTo>
                      <a:pt x="160" y="203"/>
                      <a:pt x="160" y="203"/>
                      <a:pt x="159" y="204"/>
                    </a:cubicBezTo>
                    <a:cubicBezTo>
                      <a:pt x="159" y="204"/>
                      <a:pt x="158" y="205"/>
                      <a:pt x="157" y="205"/>
                    </a:cubicBezTo>
                    <a:cubicBezTo>
                      <a:pt x="157" y="205"/>
                      <a:pt x="156" y="205"/>
                      <a:pt x="155" y="206"/>
                    </a:cubicBezTo>
                    <a:cubicBezTo>
                      <a:pt x="155" y="206"/>
                      <a:pt x="155" y="206"/>
                      <a:pt x="155" y="206"/>
                    </a:cubicBezTo>
                    <a:cubicBezTo>
                      <a:pt x="154" y="206"/>
                      <a:pt x="154" y="206"/>
                      <a:pt x="153" y="206"/>
                    </a:cubicBezTo>
                    <a:cubicBezTo>
                      <a:pt x="153" y="207"/>
                      <a:pt x="152" y="207"/>
                      <a:pt x="152" y="208"/>
                    </a:cubicBezTo>
                    <a:cubicBezTo>
                      <a:pt x="152" y="209"/>
                      <a:pt x="152" y="209"/>
                      <a:pt x="151" y="209"/>
                    </a:cubicBezTo>
                    <a:cubicBezTo>
                      <a:pt x="151" y="210"/>
                      <a:pt x="150" y="210"/>
                      <a:pt x="150" y="211"/>
                    </a:cubicBezTo>
                    <a:cubicBezTo>
                      <a:pt x="150" y="211"/>
                      <a:pt x="150" y="211"/>
                      <a:pt x="150" y="211"/>
                    </a:cubicBezTo>
                    <a:cubicBezTo>
                      <a:pt x="150" y="211"/>
                      <a:pt x="150" y="211"/>
                      <a:pt x="150" y="211"/>
                    </a:cubicBezTo>
                    <a:cubicBezTo>
                      <a:pt x="150" y="212"/>
                      <a:pt x="150" y="212"/>
                      <a:pt x="150" y="212"/>
                    </a:cubicBezTo>
                    <a:cubicBezTo>
                      <a:pt x="150" y="211"/>
                      <a:pt x="150" y="211"/>
                      <a:pt x="150" y="211"/>
                    </a:cubicBezTo>
                    <a:cubicBezTo>
                      <a:pt x="150" y="211"/>
                      <a:pt x="150" y="211"/>
                      <a:pt x="150" y="211"/>
                    </a:cubicBezTo>
                    <a:cubicBezTo>
                      <a:pt x="150" y="211"/>
                      <a:pt x="149" y="211"/>
                      <a:pt x="149" y="211"/>
                    </a:cubicBezTo>
                    <a:cubicBezTo>
                      <a:pt x="149" y="211"/>
                      <a:pt x="149" y="210"/>
                      <a:pt x="148" y="210"/>
                    </a:cubicBezTo>
                    <a:cubicBezTo>
                      <a:pt x="148" y="209"/>
                      <a:pt x="147" y="209"/>
                      <a:pt x="146" y="209"/>
                    </a:cubicBezTo>
                    <a:cubicBezTo>
                      <a:pt x="145" y="209"/>
                      <a:pt x="144" y="209"/>
                      <a:pt x="143" y="209"/>
                    </a:cubicBezTo>
                    <a:cubicBezTo>
                      <a:pt x="143" y="210"/>
                      <a:pt x="143" y="210"/>
                      <a:pt x="142" y="210"/>
                    </a:cubicBezTo>
                    <a:cubicBezTo>
                      <a:pt x="142" y="210"/>
                      <a:pt x="141" y="210"/>
                      <a:pt x="140" y="210"/>
                    </a:cubicBezTo>
                    <a:cubicBezTo>
                      <a:pt x="139" y="210"/>
                      <a:pt x="138" y="209"/>
                      <a:pt x="137" y="208"/>
                    </a:cubicBezTo>
                    <a:cubicBezTo>
                      <a:pt x="137" y="207"/>
                      <a:pt x="137" y="207"/>
                      <a:pt x="136" y="206"/>
                    </a:cubicBezTo>
                    <a:cubicBezTo>
                      <a:pt x="136" y="206"/>
                      <a:pt x="136" y="206"/>
                      <a:pt x="136" y="205"/>
                    </a:cubicBezTo>
                    <a:cubicBezTo>
                      <a:pt x="136" y="205"/>
                      <a:pt x="136" y="204"/>
                      <a:pt x="136" y="203"/>
                    </a:cubicBezTo>
                    <a:cubicBezTo>
                      <a:pt x="137" y="203"/>
                      <a:pt x="137" y="202"/>
                      <a:pt x="137" y="202"/>
                    </a:cubicBezTo>
                    <a:cubicBezTo>
                      <a:pt x="137" y="201"/>
                      <a:pt x="137" y="200"/>
                      <a:pt x="137" y="200"/>
                    </a:cubicBezTo>
                    <a:cubicBezTo>
                      <a:pt x="137" y="199"/>
                      <a:pt x="137" y="198"/>
                      <a:pt x="137" y="197"/>
                    </a:cubicBezTo>
                    <a:cubicBezTo>
                      <a:pt x="137" y="197"/>
                      <a:pt x="137" y="197"/>
                      <a:pt x="137" y="197"/>
                    </a:cubicBezTo>
                    <a:cubicBezTo>
                      <a:pt x="137" y="197"/>
                      <a:pt x="137" y="197"/>
                      <a:pt x="136" y="196"/>
                    </a:cubicBezTo>
                    <a:cubicBezTo>
                      <a:pt x="136" y="196"/>
                      <a:pt x="136" y="196"/>
                      <a:pt x="136" y="196"/>
                    </a:cubicBezTo>
                    <a:cubicBezTo>
                      <a:pt x="136" y="196"/>
                      <a:pt x="136" y="196"/>
                      <a:pt x="136" y="196"/>
                    </a:cubicBezTo>
                    <a:cubicBezTo>
                      <a:pt x="136" y="197"/>
                      <a:pt x="136" y="197"/>
                      <a:pt x="136" y="197"/>
                    </a:cubicBezTo>
                    <a:cubicBezTo>
                      <a:pt x="136" y="196"/>
                      <a:pt x="136" y="196"/>
                      <a:pt x="136" y="196"/>
                    </a:cubicBezTo>
                    <a:cubicBezTo>
                      <a:pt x="136" y="196"/>
                      <a:pt x="135" y="196"/>
                      <a:pt x="134" y="196"/>
                    </a:cubicBezTo>
                    <a:cubicBezTo>
                      <a:pt x="134" y="196"/>
                      <a:pt x="133" y="195"/>
                      <a:pt x="132" y="195"/>
                    </a:cubicBezTo>
                    <a:cubicBezTo>
                      <a:pt x="131" y="195"/>
                      <a:pt x="131" y="196"/>
                      <a:pt x="130" y="195"/>
                    </a:cubicBezTo>
                    <a:cubicBezTo>
                      <a:pt x="129" y="195"/>
                      <a:pt x="128" y="196"/>
                      <a:pt x="128" y="196"/>
                    </a:cubicBezTo>
                    <a:cubicBezTo>
                      <a:pt x="127" y="196"/>
                      <a:pt x="127" y="195"/>
                      <a:pt x="127" y="195"/>
                    </a:cubicBezTo>
                    <a:cubicBezTo>
                      <a:pt x="126" y="195"/>
                      <a:pt x="126" y="195"/>
                      <a:pt x="126" y="195"/>
                    </a:cubicBezTo>
                    <a:cubicBezTo>
                      <a:pt x="127" y="194"/>
                      <a:pt x="127" y="193"/>
                      <a:pt x="127" y="192"/>
                    </a:cubicBezTo>
                    <a:cubicBezTo>
                      <a:pt x="127" y="192"/>
                      <a:pt x="127" y="191"/>
                      <a:pt x="128" y="191"/>
                    </a:cubicBezTo>
                    <a:cubicBezTo>
                      <a:pt x="128" y="191"/>
                      <a:pt x="128" y="190"/>
                      <a:pt x="128" y="190"/>
                    </a:cubicBezTo>
                    <a:cubicBezTo>
                      <a:pt x="129" y="190"/>
                      <a:pt x="129" y="190"/>
                      <a:pt x="129" y="189"/>
                    </a:cubicBezTo>
                    <a:cubicBezTo>
                      <a:pt x="129" y="189"/>
                      <a:pt x="129" y="188"/>
                      <a:pt x="129" y="188"/>
                    </a:cubicBezTo>
                    <a:cubicBezTo>
                      <a:pt x="129" y="187"/>
                      <a:pt x="129" y="186"/>
                      <a:pt x="130" y="186"/>
                    </a:cubicBezTo>
                    <a:cubicBezTo>
                      <a:pt x="130" y="185"/>
                      <a:pt x="131" y="185"/>
                      <a:pt x="131" y="185"/>
                    </a:cubicBezTo>
                    <a:cubicBezTo>
                      <a:pt x="131" y="184"/>
                      <a:pt x="131" y="184"/>
                      <a:pt x="131" y="184"/>
                    </a:cubicBezTo>
                    <a:cubicBezTo>
                      <a:pt x="131" y="183"/>
                      <a:pt x="131" y="183"/>
                      <a:pt x="130" y="183"/>
                    </a:cubicBezTo>
                    <a:cubicBezTo>
                      <a:pt x="129" y="183"/>
                      <a:pt x="128" y="183"/>
                      <a:pt x="127" y="183"/>
                    </a:cubicBezTo>
                    <a:cubicBezTo>
                      <a:pt x="127" y="183"/>
                      <a:pt x="126" y="183"/>
                      <a:pt x="125" y="183"/>
                    </a:cubicBezTo>
                    <a:cubicBezTo>
                      <a:pt x="124" y="183"/>
                      <a:pt x="124" y="184"/>
                      <a:pt x="123" y="185"/>
                    </a:cubicBezTo>
                    <a:cubicBezTo>
                      <a:pt x="123" y="185"/>
                      <a:pt x="123" y="185"/>
                      <a:pt x="123" y="186"/>
                    </a:cubicBezTo>
                    <a:cubicBezTo>
                      <a:pt x="123" y="187"/>
                      <a:pt x="122" y="188"/>
                      <a:pt x="121" y="189"/>
                    </a:cubicBezTo>
                    <a:cubicBezTo>
                      <a:pt x="121" y="190"/>
                      <a:pt x="120" y="190"/>
                      <a:pt x="120" y="190"/>
                    </a:cubicBezTo>
                    <a:cubicBezTo>
                      <a:pt x="119" y="189"/>
                      <a:pt x="119" y="189"/>
                      <a:pt x="118" y="190"/>
                    </a:cubicBezTo>
                    <a:cubicBezTo>
                      <a:pt x="117" y="190"/>
                      <a:pt x="117" y="190"/>
                      <a:pt x="116" y="190"/>
                    </a:cubicBezTo>
                    <a:cubicBezTo>
                      <a:pt x="115" y="190"/>
                      <a:pt x="115" y="190"/>
                      <a:pt x="114" y="190"/>
                    </a:cubicBezTo>
                    <a:cubicBezTo>
                      <a:pt x="114" y="189"/>
                      <a:pt x="113" y="189"/>
                      <a:pt x="113" y="189"/>
                    </a:cubicBezTo>
                    <a:cubicBezTo>
                      <a:pt x="112" y="189"/>
                      <a:pt x="111" y="188"/>
                      <a:pt x="111" y="188"/>
                    </a:cubicBezTo>
                    <a:cubicBezTo>
                      <a:pt x="111" y="187"/>
                      <a:pt x="110" y="186"/>
                      <a:pt x="110" y="185"/>
                    </a:cubicBezTo>
                    <a:cubicBezTo>
                      <a:pt x="110" y="185"/>
                      <a:pt x="109" y="185"/>
                      <a:pt x="109" y="184"/>
                    </a:cubicBezTo>
                    <a:cubicBezTo>
                      <a:pt x="109" y="183"/>
                      <a:pt x="109" y="183"/>
                      <a:pt x="109" y="182"/>
                    </a:cubicBezTo>
                    <a:cubicBezTo>
                      <a:pt x="109" y="181"/>
                      <a:pt x="109" y="181"/>
                      <a:pt x="109" y="180"/>
                    </a:cubicBezTo>
                    <a:cubicBezTo>
                      <a:pt x="109" y="179"/>
                      <a:pt x="109" y="177"/>
                      <a:pt x="109" y="175"/>
                    </a:cubicBezTo>
                    <a:cubicBezTo>
                      <a:pt x="110" y="175"/>
                      <a:pt x="110" y="175"/>
                      <a:pt x="110" y="174"/>
                    </a:cubicBezTo>
                    <a:cubicBezTo>
                      <a:pt x="110" y="174"/>
                      <a:pt x="111" y="173"/>
                      <a:pt x="110" y="172"/>
                    </a:cubicBezTo>
                    <a:cubicBezTo>
                      <a:pt x="110" y="171"/>
                      <a:pt x="111" y="170"/>
                      <a:pt x="111" y="169"/>
                    </a:cubicBezTo>
                    <a:cubicBezTo>
                      <a:pt x="111" y="168"/>
                      <a:pt x="112" y="167"/>
                      <a:pt x="113" y="167"/>
                    </a:cubicBezTo>
                    <a:cubicBezTo>
                      <a:pt x="114" y="166"/>
                      <a:pt x="115" y="166"/>
                      <a:pt x="116" y="165"/>
                    </a:cubicBezTo>
                    <a:cubicBezTo>
                      <a:pt x="117" y="165"/>
                      <a:pt x="118" y="164"/>
                      <a:pt x="118" y="164"/>
                    </a:cubicBezTo>
                    <a:cubicBezTo>
                      <a:pt x="119" y="164"/>
                      <a:pt x="120" y="164"/>
                      <a:pt x="120" y="164"/>
                    </a:cubicBezTo>
                    <a:cubicBezTo>
                      <a:pt x="121" y="164"/>
                      <a:pt x="121" y="165"/>
                      <a:pt x="122" y="164"/>
                    </a:cubicBezTo>
                    <a:cubicBezTo>
                      <a:pt x="122" y="164"/>
                      <a:pt x="123" y="164"/>
                      <a:pt x="123" y="165"/>
                    </a:cubicBezTo>
                    <a:cubicBezTo>
                      <a:pt x="124" y="166"/>
                      <a:pt x="125" y="166"/>
                      <a:pt x="125" y="166"/>
                    </a:cubicBezTo>
                    <a:cubicBezTo>
                      <a:pt x="126" y="165"/>
                      <a:pt x="126" y="165"/>
                      <a:pt x="127" y="165"/>
                    </a:cubicBezTo>
                    <a:cubicBezTo>
                      <a:pt x="127" y="165"/>
                      <a:pt x="127" y="164"/>
                      <a:pt x="127" y="164"/>
                    </a:cubicBezTo>
                    <a:cubicBezTo>
                      <a:pt x="127" y="163"/>
                      <a:pt x="128" y="163"/>
                      <a:pt x="128" y="163"/>
                    </a:cubicBezTo>
                    <a:cubicBezTo>
                      <a:pt x="128" y="163"/>
                      <a:pt x="129" y="163"/>
                      <a:pt x="129" y="163"/>
                    </a:cubicBezTo>
                    <a:cubicBezTo>
                      <a:pt x="130" y="162"/>
                      <a:pt x="131" y="163"/>
                      <a:pt x="132" y="163"/>
                    </a:cubicBezTo>
                    <a:cubicBezTo>
                      <a:pt x="134" y="163"/>
                      <a:pt x="135" y="163"/>
                      <a:pt x="136" y="164"/>
                    </a:cubicBezTo>
                    <a:cubicBezTo>
                      <a:pt x="136" y="164"/>
                      <a:pt x="136" y="164"/>
                      <a:pt x="137" y="164"/>
                    </a:cubicBezTo>
                    <a:cubicBezTo>
                      <a:pt x="137" y="164"/>
                      <a:pt x="138" y="164"/>
                      <a:pt x="138" y="164"/>
                    </a:cubicBezTo>
                    <a:cubicBezTo>
                      <a:pt x="138" y="163"/>
                      <a:pt x="139" y="164"/>
                      <a:pt x="139" y="164"/>
                    </a:cubicBezTo>
                    <a:cubicBezTo>
                      <a:pt x="139" y="164"/>
                      <a:pt x="140" y="165"/>
                      <a:pt x="140" y="166"/>
                    </a:cubicBezTo>
                    <a:cubicBezTo>
                      <a:pt x="141" y="166"/>
                      <a:pt x="141" y="167"/>
                      <a:pt x="140" y="167"/>
                    </a:cubicBezTo>
                    <a:cubicBezTo>
                      <a:pt x="140" y="167"/>
                      <a:pt x="140" y="167"/>
                      <a:pt x="140" y="168"/>
                    </a:cubicBezTo>
                    <a:cubicBezTo>
                      <a:pt x="140" y="168"/>
                      <a:pt x="140" y="169"/>
                      <a:pt x="140" y="169"/>
                    </a:cubicBezTo>
                    <a:cubicBezTo>
                      <a:pt x="141" y="170"/>
                      <a:pt x="141" y="172"/>
                      <a:pt x="142" y="173"/>
                    </a:cubicBezTo>
                    <a:cubicBezTo>
                      <a:pt x="142" y="174"/>
                      <a:pt x="143" y="174"/>
                      <a:pt x="143" y="175"/>
                    </a:cubicBezTo>
                    <a:cubicBezTo>
                      <a:pt x="144" y="175"/>
                      <a:pt x="144" y="175"/>
                      <a:pt x="145" y="174"/>
                    </a:cubicBezTo>
                    <a:cubicBezTo>
                      <a:pt x="145" y="173"/>
                      <a:pt x="146" y="172"/>
                      <a:pt x="146" y="171"/>
                    </a:cubicBezTo>
                    <a:cubicBezTo>
                      <a:pt x="146" y="171"/>
                      <a:pt x="146" y="171"/>
                      <a:pt x="146" y="171"/>
                    </a:cubicBezTo>
                    <a:cubicBezTo>
                      <a:pt x="146" y="170"/>
                      <a:pt x="145" y="169"/>
                      <a:pt x="145" y="169"/>
                    </a:cubicBezTo>
                    <a:cubicBezTo>
                      <a:pt x="145" y="168"/>
                      <a:pt x="145" y="167"/>
                      <a:pt x="145" y="167"/>
                    </a:cubicBezTo>
                    <a:cubicBezTo>
                      <a:pt x="145" y="167"/>
                      <a:pt x="145" y="167"/>
                      <a:pt x="145" y="167"/>
                    </a:cubicBezTo>
                    <a:cubicBezTo>
                      <a:pt x="144" y="165"/>
                      <a:pt x="144" y="163"/>
                      <a:pt x="144" y="161"/>
                    </a:cubicBezTo>
                    <a:cubicBezTo>
                      <a:pt x="144" y="160"/>
                      <a:pt x="144" y="160"/>
                      <a:pt x="145" y="160"/>
                    </a:cubicBezTo>
                    <a:cubicBezTo>
                      <a:pt x="146" y="159"/>
                      <a:pt x="146" y="158"/>
                      <a:pt x="148" y="157"/>
                    </a:cubicBezTo>
                    <a:cubicBezTo>
                      <a:pt x="148" y="157"/>
                      <a:pt x="148" y="157"/>
                      <a:pt x="148" y="157"/>
                    </a:cubicBezTo>
                    <a:cubicBezTo>
                      <a:pt x="149" y="157"/>
                      <a:pt x="149" y="157"/>
                      <a:pt x="149" y="156"/>
                    </a:cubicBezTo>
                    <a:cubicBezTo>
                      <a:pt x="150" y="156"/>
                      <a:pt x="150" y="156"/>
                      <a:pt x="150" y="155"/>
                    </a:cubicBezTo>
                    <a:cubicBezTo>
                      <a:pt x="150" y="155"/>
                      <a:pt x="151" y="155"/>
                      <a:pt x="151" y="155"/>
                    </a:cubicBezTo>
                    <a:cubicBezTo>
                      <a:pt x="152" y="154"/>
                      <a:pt x="152" y="154"/>
                      <a:pt x="152" y="154"/>
                    </a:cubicBezTo>
                    <a:cubicBezTo>
                      <a:pt x="153" y="153"/>
                      <a:pt x="154" y="153"/>
                      <a:pt x="155" y="152"/>
                    </a:cubicBezTo>
                    <a:cubicBezTo>
                      <a:pt x="155" y="152"/>
                      <a:pt x="155" y="152"/>
                      <a:pt x="155" y="152"/>
                    </a:cubicBezTo>
                    <a:cubicBezTo>
                      <a:pt x="156" y="151"/>
                      <a:pt x="156" y="151"/>
                      <a:pt x="156" y="151"/>
                    </a:cubicBezTo>
                    <a:cubicBezTo>
                      <a:pt x="156" y="151"/>
                      <a:pt x="156" y="151"/>
                      <a:pt x="157" y="150"/>
                    </a:cubicBezTo>
                    <a:cubicBezTo>
                      <a:pt x="157" y="150"/>
                      <a:pt x="157" y="150"/>
                      <a:pt x="157" y="150"/>
                    </a:cubicBezTo>
                    <a:cubicBezTo>
                      <a:pt x="157" y="149"/>
                      <a:pt x="156" y="149"/>
                      <a:pt x="157" y="149"/>
                    </a:cubicBezTo>
                    <a:cubicBezTo>
                      <a:pt x="157" y="148"/>
                      <a:pt x="157" y="147"/>
                      <a:pt x="157" y="147"/>
                    </a:cubicBezTo>
                    <a:cubicBezTo>
                      <a:pt x="157" y="147"/>
                      <a:pt x="157" y="146"/>
                      <a:pt x="157" y="146"/>
                    </a:cubicBezTo>
                    <a:cubicBezTo>
                      <a:pt x="157" y="145"/>
                      <a:pt x="157" y="145"/>
                      <a:pt x="157" y="144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57" y="144"/>
                      <a:pt x="157" y="145"/>
                      <a:pt x="157" y="145"/>
                    </a:cubicBezTo>
                    <a:cubicBezTo>
                      <a:pt x="157" y="145"/>
                      <a:pt x="158" y="145"/>
                      <a:pt x="158" y="145"/>
                    </a:cubicBezTo>
                    <a:cubicBezTo>
                      <a:pt x="158" y="145"/>
                      <a:pt x="158" y="145"/>
                      <a:pt x="158" y="145"/>
                    </a:cubicBezTo>
                    <a:cubicBezTo>
                      <a:pt x="158" y="145"/>
                      <a:pt x="159" y="144"/>
                      <a:pt x="159" y="143"/>
                    </a:cubicBezTo>
                    <a:cubicBezTo>
                      <a:pt x="159" y="143"/>
                      <a:pt x="159" y="143"/>
                      <a:pt x="159" y="142"/>
                    </a:cubicBezTo>
                    <a:cubicBezTo>
                      <a:pt x="159" y="142"/>
                      <a:pt x="159" y="142"/>
                      <a:pt x="159" y="142"/>
                    </a:cubicBezTo>
                    <a:cubicBezTo>
                      <a:pt x="159" y="141"/>
                      <a:pt x="160" y="141"/>
                      <a:pt x="160" y="141"/>
                    </a:cubicBezTo>
                    <a:cubicBezTo>
                      <a:pt x="160" y="141"/>
                      <a:pt x="161" y="141"/>
                      <a:pt x="161" y="141"/>
                    </a:cubicBezTo>
                    <a:cubicBezTo>
                      <a:pt x="162" y="140"/>
                      <a:pt x="162" y="139"/>
                      <a:pt x="162" y="138"/>
                    </a:cubicBezTo>
                    <a:cubicBezTo>
                      <a:pt x="162" y="137"/>
                      <a:pt x="163" y="137"/>
                      <a:pt x="164" y="137"/>
                    </a:cubicBezTo>
                    <a:cubicBezTo>
                      <a:pt x="164" y="137"/>
                      <a:pt x="165" y="137"/>
                      <a:pt x="165" y="137"/>
                    </a:cubicBezTo>
                    <a:cubicBezTo>
                      <a:pt x="165" y="137"/>
                      <a:pt x="166" y="137"/>
                      <a:pt x="166" y="137"/>
                    </a:cubicBezTo>
                    <a:cubicBezTo>
                      <a:pt x="166" y="136"/>
                      <a:pt x="166" y="136"/>
                      <a:pt x="166" y="136"/>
                    </a:cubicBezTo>
                    <a:cubicBezTo>
                      <a:pt x="166" y="136"/>
                      <a:pt x="166" y="136"/>
                      <a:pt x="166" y="136"/>
                    </a:cubicBezTo>
                    <a:cubicBezTo>
                      <a:pt x="166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7" y="136"/>
                      <a:pt x="168" y="135"/>
                      <a:pt x="170" y="135"/>
                    </a:cubicBezTo>
                    <a:cubicBezTo>
                      <a:pt x="170" y="135"/>
                      <a:pt x="170" y="135"/>
                      <a:pt x="170" y="135"/>
                    </a:cubicBezTo>
                    <a:cubicBezTo>
                      <a:pt x="171" y="134"/>
                      <a:pt x="171" y="134"/>
                      <a:pt x="170" y="134"/>
                    </a:cubicBezTo>
                    <a:cubicBezTo>
                      <a:pt x="170" y="133"/>
                      <a:pt x="169" y="133"/>
                      <a:pt x="170" y="133"/>
                    </a:cubicBezTo>
                    <a:cubicBezTo>
                      <a:pt x="170" y="132"/>
                      <a:pt x="170" y="131"/>
                      <a:pt x="170" y="131"/>
                    </a:cubicBezTo>
                    <a:cubicBezTo>
                      <a:pt x="171" y="130"/>
                      <a:pt x="171" y="129"/>
                      <a:pt x="172" y="129"/>
                    </a:cubicBezTo>
                    <a:cubicBezTo>
                      <a:pt x="173" y="129"/>
                      <a:pt x="173" y="128"/>
                      <a:pt x="174" y="128"/>
                    </a:cubicBezTo>
                    <a:cubicBezTo>
                      <a:pt x="174" y="128"/>
                      <a:pt x="174" y="128"/>
                      <a:pt x="175" y="128"/>
                    </a:cubicBezTo>
                    <a:cubicBezTo>
                      <a:pt x="176" y="128"/>
                      <a:pt x="177" y="127"/>
                      <a:pt x="178" y="127"/>
                    </a:cubicBezTo>
                    <a:cubicBezTo>
                      <a:pt x="178" y="127"/>
                      <a:pt x="178" y="127"/>
                      <a:pt x="179" y="126"/>
                    </a:cubicBezTo>
                    <a:cubicBezTo>
                      <a:pt x="179" y="126"/>
                      <a:pt x="179" y="126"/>
                      <a:pt x="179" y="126"/>
                    </a:cubicBezTo>
                    <a:cubicBezTo>
                      <a:pt x="180" y="126"/>
                      <a:pt x="181" y="125"/>
                      <a:pt x="182" y="125"/>
                    </a:cubicBezTo>
                    <a:cubicBezTo>
                      <a:pt x="182" y="125"/>
                      <a:pt x="182" y="125"/>
                      <a:pt x="182" y="125"/>
                    </a:cubicBezTo>
                    <a:cubicBezTo>
                      <a:pt x="182" y="125"/>
                      <a:pt x="182" y="126"/>
                      <a:pt x="182" y="126"/>
                    </a:cubicBezTo>
                    <a:cubicBezTo>
                      <a:pt x="181" y="126"/>
                      <a:pt x="181" y="126"/>
                      <a:pt x="181" y="126"/>
                    </a:cubicBezTo>
                    <a:cubicBezTo>
                      <a:pt x="180" y="126"/>
                      <a:pt x="179" y="127"/>
                      <a:pt x="179" y="128"/>
                    </a:cubicBezTo>
                    <a:cubicBezTo>
                      <a:pt x="179" y="128"/>
                      <a:pt x="179" y="128"/>
                      <a:pt x="179" y="129"/>
                    </a:cubicBezTo>
                    <a:cubicBezTo>
                      <a:pt x="179" y="129"/>
                      <a:pt x="179" y="130"/>
                      <a:pt x="180" y="130"/>
                    </a:cubicBezTo>
                    <a:cubicBezTo>
                      <a:pt x="180" y="130"/>
                      <a:pt x="180" y="130"/>
                      <a:pt x="180" y="130"/>
                    </a:cubicBezTo>
                    <a:cubicBezTo>
                      <a:pt x="181" y="129"/>
                      <a:pt x="182" y="129"/>
                      <a:pt x="183" y="128"/>
                    </a:cubicBezTo>
                    <a:cubicBezTo>
                      <a:pt x="183" y="128"/>
                      <a:pt x="184" y="127"/>
                      <a:pt x="184" y="127"/>
                    </a:cubicBezTo>
                    <a:cubicBezTo>
                      <a:pt x="186" y="127"/>
                      <a:pt x="187" y="127"/>
                      <a:pt x="188" y="126"/>
                    </a:cubicBezTo>
                    <a:cubicBezTo>
                      <a:pt x="189" y="126"/>
                      <a:pt x="189" y="126"/>
                      <a:pt x="189" y="126"/>
                    </a:cubicBezTo>
                    <a:cubicBezTo>
                      <a:pt x="190" y="125"/>
                      <a:pt x="190" y="125"/>
                      <a:pt x="191" y="125"/>
                    </a:cubicBezTo>
                    <a:cubicBezTo>
                      <a:pt x="191" y="125"/>
                      <a:pt x="191" y="125"/>
                      <a:pt x="192" y="125"/>
                    </a:cubicBezTo>
                    <a:cubicBezTo>
                      <a:pt x="192" y="124"/>
                      <a:pt x="192" y="124"/>
                      <a:pt x="192" y="124"/>
                    </a:cubicBezTo>
                    <a:cubicBezTo>
                      <a:pt x="192" y="124"/>
                      <a:pt x="192" y="124"/>
                      <a:pt x="192" y="124"/>
                    </a:cubicBezTo>
                    <a:cubicBezTo>
                      <a:pt x="192" y="123"/>
                      <a:pt x="191" y="123"/>
                      <a:pt x="192" y="122"/>
                    </a:cubicBezTo>
                    <a:cubicBezTo>
                      <a:pt x="192" y="122"/>
                      <a:pt x="191" y="122"/>
                      <a:pt x="191" y="122"/>
                    </a:cubicBezTo>
                    <a:cubicBezTo>
                      <a:pt x="191" y="121"/>
                      <a:pt x="191" y="121"/>
                      <a:pt x="191" y="121"/>
                    </a:cubicBezTo>
                    <a:cubicBezTo>
                      <a:pt x="190" y="122"/>
                      <a:pt x="189" y="123"/>
                      <a:pt x="189" y="124"/>
                    </a:cubicBezTo>
                    <a:cubicBezTo>
                      <a:pt x="189" y="124"/>
                      <a:pt x="188" y="124"/>
                      <a:pt x="188" y="124"/>
                    </a:cubicBezTo>
                    <a:cubicBezTo>
                      <a:pt x="188" y="124"/>
                      <a:pt x="187" y="124"/>
                      <a:pt x="187" y="124"/>
                    </a:cubicBezTo>
                    <a:cubicBezTo>
                      <a:pt x="187" y="124"/>
                      <a:pt x="187" y="124"/>
                      <a:pt x="187" y="124"/>
                    </a:cubicBezTo>
                    <a:cubicBezTo>
                      <a:pt x="187" y="124"/>
                      <a:pt x="186" y="124"/>
                      <a:pt x="186" y="124"/>
                    </a:cubicBezTo>
                    <a:cubicBezTo>
                      <a:pt x="186" y="124"/>
                      <a:pt x="186" y="124"/>
                      <a:pt x="186" y="124"/>
                    </a:cubicBezTo>
                    <a:cubicBezTo>
                      <a:pt x="185" y="124"/>
                      <a:pt x="185" y="124"/>
                      <a:pt x="185" y="123"/>
                    </a:cubicBezTo>
                    <a:cubicBezTo>
                      <a:pt x="184" y="123"/>
                      <a:pt x="183" y="122"/>
                      <a:pt x="183" y="122"/>
                    </a:cubicBezTo>
                    <a:cubicBezTo>
                      <a:pt x="183" y="121"/>
                      <a:pt x="183" y="120"/>
                      <a:pt x="183" y="119"/>
                    </a:cubicBezTo>
                    <a:cubicBezTo>
                      <a:pt x="184" y="119"/>
                      <a:pt x="183" y="119"/>
                      <a:pt x="183" y="118"/>
                    </a:cubicBezTo>
                    <a:cubicBezTo>
                      <a:pt x="183" y="118"/>
                      <a:pt x="183" y="118"/>
                      <a:pt x="183" y="118"/>
                    </a:cubicBezTo>
                    <a:cubicBezTo>
                      <a:pt x="182" y="118"/>
                      <a:pt x="182" y="118"/>
                      <a:pt x="182" y="118"/>
                    </a:cubicBezTo>
                    <a:cubicBezTo>
                      <a:pt x="182" y="118"/>
                      <a:pt x="183" y="118"/>
                      <a:pt x="183" y="118"/>
                    </a:cubicBezTo>
                    <a:cubicBezTo>
                      <a:pt x="183" y="118"/>
                      <a:pt x="184" y="118"/>
                      <a:pt x="184" y="117"/>
                    </a:cubicBezTo>
                    <a:cubicBezTo>
                      <a:pt x="185" y="117"/>
                      <a:pt x="185" y="116"/>
                      <a:pt x="185" y="116"/>
                    </a:cubicBezTo>
                    <a:cubicBezTo>
                      <a:pt x="185" y="116"/>
                      <a:pt x="184" y="115"/>
                      <a:pt x="184" y="115"/>
                    </a:cubicBezTo>
                    <a:cubicBezTo>
                      <a:pt x="183" y="115"/>
                      <a:pt x="183" y="114"/>
                      <a:pt x="182" y="115"/>
                    </a:cubicBezTo>
                    <a:cubicBezTo>
                      <a:pt x="180" y="115"/>
                      <a:pt x="177" y="116"/>
                      <a:pt x="175" y="117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5" y="118"/>
                      <a:pt x="174" y="118"/>
                    </a:cubicBezTo>
                    <a:cubicBezTo>
                      <a:pt x="174" y="118"/>
                      <a:pt x="174" y="118"/>
                      <a:pt x="174" y="118"/>
                    </a:cubicBezTo>
                    <a:cubicBezTo>
                      <a:pt x="174" y="118"/>
                      <a:pt x="174" y="118"/>
                      <a:pt x="173" y="119"/>
                    </a:cubicBezTo>
                    <a:cubicBezTo>
                      <a:pt x="173" y="119"/>
                      <a:pt x="173" y="119"/>
                      <a:pt x="173" y="119"/>
                    </a:cubicBezTo>
                    <a:cubicBezTo>
                      <a:pt x="173" y="119"/>
                      <a:pt x="173" y="119"/>
                      <a:pt x="173" y="119"/>
                    </a:cubicBezTo>
                    <a:cubicBezTo>
                      <a:pt x="173" y="119"/>
                      <a:pt x="173" y="119"/>
                      <a:pt x="173" y="119"/>
                    </a:cubicBezTo>
                    <a:cubicBezTo>
                      <a:pt x="173" y="119"/>
                      <a:pt x="173" y="119"/>
                      <a:pt x="173" y="118"/>
                    </a:cubicBezTo>
                    <a:cubicBezTo>
                      <a:pt x="174" y="118"/>
                      <a:pt x="174" y="118"/>
                      <a:pt x="174" y="118"/>
                    </a:cubicBezTo>
                    <a:cubicBezTo>
                      <a:pt x="174" y="118"/>
                      <a:pt x="174" y="118"/>
                      <a:pt x="174" y="118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6" y="116"/>
                      <a:pt x="176" y="116"/>
                    </a:cubicBezTo>
                    <a:cubicBezTo>
                      <a:pt x="177" y="115"/>
                      <a:pt x="178" y="115"/>
                      <a:pt x="179" y="114"/>
                    </a:cubicBezTo>
                    <a:cubicBezTo>
                      <a:pt x="179" y="114"/>
                      <a:pt x="180" y="114"/>
                      <a:pt x="180" y="113"/>
                    </a:cubicBezTo>
                    <a:cubicBezTo>
                      <a:pt x="180" y="113"/>
                      <a:pt x="180" y="113"/>
                      <a:pt x="180" y="113"/>
                    </a:cubicBezTo>
                    <a:cubicBezTo>
                      <a:pt x="181" y="112"/>
                      <a:pt x="181" y="112"/>
                      <a:pt x="182" y="112"/>
                    </a:cubicBezTo>
                    <a:cubicBezTo>
                      <a:pt x="182" y="111"/>
                      <a:pt x="183" y="112"/>
                      <a:pt x="184" y="112"/>
                    </a:cubicBezTo>
                    <a:cubicBezTo>
                      <a:pt x="186" y="112"/>
                      <a:pt x="188" y="112"/>
                      <a:pt x="191" y="112"/>
                    </a:cubicBezTo>
                    <a:cubicBezTo>
                      <a:pt x="192" y="112"/>
                      <a:pt x="193" y="112"/>
                      <a:pt x="194" y="112"/>
                    </a:cubicBezTo>
                    <a:cubicBezTo>
                      <a:pt x="194" y="112"/>
                      <a:pt x="194" y="112"/>
                      <a:pt x="194" y="112"/>
                    </a:cubicBezTo>
                    <a:cubicBezTo>
                      <a:pt x="194" y="112"/>
                      <a:pt x="195" y="112"/>
                      <a:pt x="195" y="112"/>
                    </a:cubicBezTo>
                    <a:cubicBezTo>
                      <a:pt x="196" y="111"/>
                      <a:pt x="196" y="111"/>
                      <a:pt x="197" y="110"/>
                    </a:cubicBezTo>
                    <a:cubicBezTo>
                      <a:pt x="197" y="110"/>
                      <a:pt x="197" y="110"/>
                      <a:pt x="198" y="109"/>
                    </a:cubicBezTo>
                    <a:cubicBezTo>
                      <a:pt x="198" y="109"/>
                      <a:pt x="199" y="109"/>
                      <a:pt x="199" y="109"/>
                    </a:cubicBezTo>
                    <a:cubicBezTo>
                      <a:pt x="200" y="109"/>
                      <a:pt x="201" y="109"/>
                      <a:pt x="202" y="108"/>
                    </a:cubicBezTo>
                    <a:cubicBezTo>
                      <a:pt x="203" y="108"/>
                      <a:pt x="203" y="107"/>
                      <a:pt x="203" y="106"/>
                    </a:cubicBezTo>
                    <a:cubicBezTo>
                      <a:pt x="203" y="106"/>
                      <a:pt x="203" y="106"/>
                      <a:pt x="203" y="105"/>
                    </a:cubicBezTo>
                    <a:cubicBezTo>
                      <a:pt x="203" y="105"/>
                      <a:pt x="203" y="105"/>
                      <a:pt x="203" y="104"/>
                    </a:cubicBezTo>
                    <a:cubicBezTo>
                      <a:pt x="203" y="104"/>
                      <a:pt x="203" y="104"/>
                      <a:pt x="203" y="104"/>
                    </a:cubicBezTo>
                    <a:cubicBezTo>
                      <a:pt x="203" y="103"/>
                      <a:pt x="202" y="102"/>
                      <a:pt x="201" y="103"/>
                    </a:cubicBezTo>
                    <a:cubicBezTo>
                      <a:pt x="201" y="103"/>
                      <a:pt x="201" y="103"/>
                      <a:pt x="201" y="103"/>
                    </a:cubicBezTo>
                    <a:cubicBezTo>
                      <a:pt x="201" y="103"/>
                      <a:pt x="201" y="103"/>
                      <a:pt x="201" y="103"/>
                    </a:cubicBezTo>
                    <a:cubicBezTo>
                      <a:pt x="201" y="103"/>
                      <a:pt x="201" y="103"/>
                      <a:pt x="201" y="103"/>
                    </a:cubicBezTo>
                    <a:cubicBezTo>
                      <a:pt x="201" y="103"/>
                      <a:pt x="201" y="103"/>
                      <a:pt x="201" y="103"/>
                    </a:cubicBezTo>
                    <a:cubicBezTo>
                      <a:pt x="201" y="102"/>
                      <a:pt x="201" y="102"/>
                      <a:pt x="201" y="102"/>
                    </a:cubicBezTo>
                    <a:cubicBezTo>
                      <a:pt x="201" y="101"/>
                      <a:pt x="201" y="101"/>
                      <a:pt x="200" y="101"/>
                    </a:cubicBezTo>
                    <a:cubicBezTo>
                      <a:pt x="200" y="101"/>
                      <a:pt x="200" y="101"/>
                      <a:pt x="200" y="101"/>
                    </a:cubicBezTo>
                    <a:cubicBezTo>
                      <a:pt x="200" y="101"/>
                      <a:pt x="199" y="101"/>
                      <a:pt x="199" y="101"/>
                    </a:cubicBezTo>
                    <a:cubicBezTo>
                      <a:pt x="199" y="101"/>
                      <a:pt x="200" y="101"/>
                      <a:pt x="200" y="101"/>
                    </a:cubicBezTo>
                    <a:cubicBezTo>
                      <a:pt x="200" y="101"/>
                      <a:pt x="200" y="100"/>
                      <a:pt x="200" y="100"/>
                    </a:cubicBezTo>
                    <a:cubicBezTo>
                      <a:pt x="201" y="100"/>
                      <a:pt x="201" y="100"/>
                      <a:pt x="201" y="100"/>
                    </a:cubicBezTo>
                    <a:cubicBezTo>
                      <a:pt x="200" y="99"/>
                      <a:pt x="200" y="99"/>
                      <a:pt x="200" y="99"/>
                    </a:cubicBezTo>
                    <a:cubicBezTo>
                      <a:pt x="199" y="99"/>
                      <a:pt x="199" y="99"/>
                      <a:pt x="199" y="99"/>
                    </a:cubicBezTo>
                    <a:cubicBezTo>
                      <a:pt x="198" y="98"/>
                      <a:pt x="198" y="98"/>
                      <a:pt x="197" y="97"/>
                    </a:cubicBezTo>
                    <a:cubicBezTo>
                      <a:pt x="197" y="97"/>
                      <a:pt x="196" y="97"/>
                      <a:pt x="196" y="97"/>
                    </a:cubicBezTo>
                    <a:cubicBezTo>
                      <a:pt x="196" y="96"/>
                      <a:pt x="196" y="96"/>
                      <a:pt x="195" y="95"/>
                    </a:cubicBezTo>
                    <a:cubicBezTo>
                      <a:pt x="195" y="95"/>
                      <a:pt x="194" y="95"/>
                      <a:pt x="194" y="94"/>
                    </a:cubicBezTo>
                    <a:cubicBezTo>
                      <a:pt x="194" y="94"/>
                      <a:pt x="194" y="94"/>
                      <a:pt x="194" y="93"/>
                    </a:cubicBezTo>
                    <a:cubicBezTo>
                      <a:pt x="194" y="93"/>
                      <a:pt x="195" y="93"/>
                      <a:pt x="195" y="92"/>
                    </a:cubicBezTo>
                    <a:cubicBezTo>
                      <a:pt x="195" y="92"/>
                      <a:pt x="195" y="92"/>
                      <a:pt x="195" y="91"/>
                    </a:cubicBezTo>
                    <a:cubicBezTo>
                      <a:pt x="195" y="91"/>
                      <a:pt x="194" y="90"/>
                      <a:pt x="195" y="90"/>
                    </a:cubicBezTo>
                    <a:cubicBezTo>
                      <a:pt x="195" y="89"/>
                      <a:pt x="194" y="89"/>
                      <a:pt x="194" y="89"/>
                    </a:cubicBezTo>
                    <a:cubicBezTo>
                      <a:pt x="194" y="89"/>
                      <a:pt x="194" y="88"/>
                      <a:pt x="194" y="88"/>
                    </a:cubicBezTo>
                    <a:cubicBezTo>
                      <a:pt x="193" y="88"/>
                      <a:pt x="194" y="87"/>
                      <a:pt x="194" y="87"/>
                    </a:cubicBezTo>
                    <a:cubicBezTo>
                      <a:pt x="194" y="87"/>
                      <a:pt x="194" y="86"/>
                      <a:pt x="194" y="86"/>
                    </a:cubicBezTo>
                    <a:cubicBezTo>
                      <a:pt x="193" y="85"/>
                      <a:pt x="193" y="85"/>
                      <a:pt x="193" y="84"/>
                    </a:cubicBez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81"/>
                      <a:pt x="192" y="80"/>
                      <a:pt x="192" y="80"/>
                    </a:cubicBezTo>
                    <a:cubicBezTo>
                      <a:pt x="192" y="80"/>
                      <a:pt x="192" y="80"/>
                      <a:pt x="192" y="80"/>
                    </a:cubicBezTo>
                    <a:cubicBezTo>
                      <a:pt x="192" y="80"/>
                      <a:pt x="192" y="80"/>
                      <a:pt x="192" y="80"/>
                    </a:cubicBezTo>
                    <a:cubicBezTo>
                      <a:pt x="191" y="81"/>
                      <a:pt x="190" y="82"/>
                      <a:pt x="190" y="83"/>
                    </a:cubicBezTo>
                    <a:cubicBezTo>
                      <a:pt x="189" y="84"/>
                      <a:pt x="189" y="85"/>
                      <a:pt x="187" y="85"/>
                    </a:cubicBezTo>
                    <a:cubicBezTo>
                      <a:pt x="187" y="85"/>
                      <a:pt x="187" y="86"/>
                      <a:pt x="187" y="86"/>
                    </a:cubicBezTo>
                    <a:cubicBezTo>
                      <a:pt x="186" y="86"/>
                      <a:pt x="186" y="86"/>
                      <a:pt x="186" y="86"/>
                    </a:cubicBezTo>
                    <a:cubicBezTo>
                      <a:pt x="185" y="87"/>
                      <a:pt x="185" y="86"/>
                      <a:pt x="184" y="86"/>
                    </a:cubicBezTo>
                    <a:cubicBezTo>
                      <a:pt x="184" y="86"/>
                      <a:pt x="184" y="86"/>
                      <a:pt x="184" y="85"/>
                    </a:cubicBezTo>
                    <a:cubicBezTo>
                      <a:pt x="184" y="85"/>
                      <a:pt x="183" y="85"/>
                      <a:pt x="183" y="84"/>
                    </a:cubicBezTo>
                    <a:cubicBezTo>
                      <a:pt x="182" y="84"/>
                      <a:pt x="182" y="84"/>
                      <a:pt x="182" y="83"/>
                    </a:cubicBezTo>
                    <a:cubicBezTo>
                      <a:pt x="182" y="82"/>
                      <a:pt x="183" y="82"/>
                      <a:pt x="183" y="81"/>
                    </a:cubicBezTo>
                    <a:cubicBezTo>
                      <a:pt x="183" y="81"/>
                      <a:pt x="183" y="80"/>
                      <a:pt x="183" y="80"/>
                    </a:cubicBezTo>
                    <a:cubicBezTo>
                      <a:pt x="183" y="79"/>
                      <a:pt x="183" y="78"/>
                      <a:pt x="184" y="78"/>
                    </a:cubicBezTo>
                    <a:cubicBezTo>
                      <a:pt x="184" y="78"/>
                      <a:pt x="184" y="77"/>
                      <a:pt x="184" y="77"/>
                    </a:cubicBezTo>
                    <a:cubicBezTo>
                      <a:pt x="183" y="77"/>
                      <a:pt x="182" y="76"/>
                      <a:pt x="182" y="76"/>
                    </a:cubicBezTo>
                    <a:cubicBezTo>
                      <a:pt x="181" y="76"/>
                      <a:pt x="181" y="76"/>
                      <a:pt x="181" y="76"/>
                    </a:cubicBezTo>
                    <a:cubicBezTo>
                      <a:pt x="180" y="76"/>
                      <a:pt x="180" y="76"/>
                      <a:pt x="180" y="75"/>
                    </a:cubicBezTo>
                    <a:cubicBezTo>
                      <a:pt x="180" y="75"/>
                      <a:pt x="181" y="75"/>
                      <a:pt x="180" y="75"/>
                    </a:cubicBezTo>
                    <a:cubicBezTo>
                      <a:pt x="180" y="74"/>
                      <a:pt x="180" y="74"/>
                      <a:pt x="179" y="73"/>
                    </a:cubicBezTo>
                    <a:cubicBezTo>
                      <a:pt x="179" y="73"/>
                      <a:pt x="179" y="72"/>
                      <a:pt x="179" y="72"/>
                    </a:cubicBezTo>
                    <a:cubicBezTo>
                      <a:pt x="178" y="71"/>
                      <a:pt x="178" y="71"/>
                      <a:pt x="177" y="71"/>
                    </a:cubicBezTo>
                    <a:cubicBezTo>
                      <a:pt x="177" y="71"/>
                      <a:pt x="176" y="71"/>
                      <a:pt x="176" y="71"/>
                    </a:cubicBezTo>
                    <a:cubicBezTo>
                      <a:pt x="175" y="71"/>
                      <a:pt x="174" y="71"/>
                      <a:pt x="173" y="71"/>
                    </a:cubicBezTo>
                    <a:cubicBezTo>
                      <a:pt x="173" y="70"/>
                      <a:pt x="172" y="70"/>
                      <a:pt x="172" y="70"/>
                    </a:cubicBezTo>
                    <a:cubicBezTo>
                      <a:pt x="171" y="70"/>
                      <a:pt x="170" y="70"/>
                      <a:pt x="170" y="71"/>
                    </a:cubicBezTo>
                    <a:cubicBezTo>
                      <a:pt x="169" y="72"/>
                      <a:pt x="169" y="72"/>
                      <a:pt x="170" y="73"/>
                    </a:cubicBezTo>
                    <a:cubicBezTo>
                      <a:pt x="170" y="73"/>
                      <a:pt x="170" y="74"/>
                      <a:pt x="170" y="74"/>
                    </a:cubicBezTo>
                    <a:cubicBezTo>
                      <a:pt x="169" y="75"/>
                      <a:pt x="169" y="75"/>
                      <a:pt x="169" y="76"/>
                    </a:cubicBezTo>
                    <a:cubicBezTo>
                      <a:pt x="168" y="76"/>
                      <a:pt x="169" y="77"/>
                      <a:pt x="169" y="78"/>
                    </a:cubicBezTo>
                    <a:cubicBezTo>
                      <a:pt x="169" y="78"/>
                      <a:pt x="169" y="79"/>
                      <a:pt x="169" y="79"/>
                    </a:cubicBezTo>
                    <a:cubicBezTo>
                      <a:pt x="169" y="80"/>
                      <a:pt x="169" y="80"/>
                      <a:pt x="168" y="80"/>
                    </a:cubicBezTo>
                    <a:cubicBezTo>
                      <a:pt x="168" y="80"/>
                      <a:pt x="168" y="80"/>
                      <a:pt x="168" y="81"/>
                    </a:cubicBezTo>
                    <a:cubicBezTo>
                      <a:pt x="167" y="82"/>
                      <a:pt x="166" y="82"/>
                      <a:pt x="166" y="83"/>
                    </a:cubicBezTo>
                    <a:cubicBezTo>
                      <a:pt x="165" y="83"/>
                      <a:pt x="165" y="84"/>
                      <a:pt x="166" y="84"/>
                    </a:cubicBezTo>
                    <a:cubicBezTo>
                      <a:pt x="166" y="85"/>
                      <a:pt x="166" y="85"/>
                      <a:pt x="166" y="85"/>
                    </a:cubicBezTo>
                    <a:cubicBezTo>
                      <a:pt x="166" y="86"/>
                      <a:pt x="167" y="86"/>
                      <a:pt x="167" y="86"/>
                    </a:cubicBezTo>
                    <a:cubicBezTo>
                      <a:pt x="167" y="87"/>
                      <a:pt x="167" y="88"/>
                      <a:pt x="167" y="89"/>
                    </a:cubicBezTo>
                    <a:cubicBezTo>
                      <a:pt x="167" y="90"/>
                      <a:pt x="167" y="91"/>
                      <a:pt x="167" y="92"/>
                    </a:cubicBezTo>
                    <a:cubicBezTo>
                      <a:pt x="167" y="92"/>
                      <a:pt x="167" y="92"/>
                      <a:pt x="167" y="92"/>
                    </a:cubicBezTo>
                    <a:cubicBezTo>
                      <a:pt x="166" y="93"/>
                      <a:pt x="166" y="93"/>
                      <a:pt x="166" y="93"/>
                    </a:cubicBezTo>
                    <a:cubicBezTo>
                      <a:pt x="165" y="94"/>
                      <a:pt x="163" y="95"/>
                      <a:pt x="162" y="95"/>
                    </a:cubicBezTo>
                    <a:cubicBezTo>
                      <a:pt x="162" y="96"/>
                      <a:pt x="161" y="96"/>
                      <a:pt x="160" y="96"/>
                    </a:cubicBezTo>
                    <a:cubicBezTo>
                      <a:pt x="160" y="96"/>
                      <a:pt x="160" y="97"/>
                      <a:pt x="160" y="97"/>
                    </a:cubicBezTo>
                    <a:cubicBezTo>
                      <a:pt x="160" y="98"/>
                      <a:pt x="160" y="99"/>
                      <a:pt x="160" y="100"/>
                    </a:cubicBezTo>
                    <a:cubicBezTo>
                      <a:pt x="160" y="101"/>
                      <a:pt x="159" y="101"/>
                      <a:pt x="159" y="102"/>
                    </a:cubicBezTo>
                    <a:cubicBezTo>
                      <a:pt x="159" y="103"/>
                      <a:pt x="160" y="103"/>
                      <a:pt x="160" y="104"/>
                    </a:cubicBezTo>
                    <a:cubicBezTo>
                      <a:pt x="160" y="104"/>
                      <a:pt x="160" y="104"/>
                      <a:pt x="159" y="105"/>
                    </a:cubicBezTo>
                    <a:cubicBezTo>
                      <a:pt x="159" y="105"/>
                      <a:pt x="159" y="105"/>
                      <a:pt x="159" y="106"/>
                    </a:cubicBezTo>
                    <a:cubicBezTo>
                      <a:pt x="159" y="106"/>
                      <a:pt x="158" y="106"/>
                      <a:pt x="158" y="106"/>
                    </a:cubicBezTo>
                    <a:cubicBezTo>
                      <a:pt x="158" y="106"/>
                      <a:pt x="157" y="106"/>
                      <a:pt x="157" y="107"/>
                    </a:cubicBezTo>
                    <a:cubicBezTo>
                      <a:pt x="157" y="107"/>
                      <a:pt x="156" y="107"/>
                      <a:pt x="156" y="107"/>
                    </a:cubicBezTo>
                    <a:cubicBezTo>
                      <a:pt x="156" y="106"/>
                      <a:pt x="156" y="106"/>
                      <a:pt x="156" y="106"/>
                    </a:cubicBezTo>
                    <a:cubicBezTo>
                      <a:pt x="156" y="105"/>
                      <a:pt x="156" y="105"/>
                      <a:pt x="155" y="105"/>
                    </a:cubicBezTo>
                    <a:cubicBezTo>
                      <a:pt x="154" y="104"/>
                      <a:pt x="154" y="103"/>
                      <a:pt x="154" y="102"/>
                    </a:cubicBezTo>
                    <a:cubicBezTo>
                      <a:pt x="153" y="102"/>
                      <a:pt x="154" y="101"/>
                      <a:pt x="154" y="101"/>
                    </a:cubicBezTo>
                    <a:cubicBezTo>
                      <a:pt x="154" y="100"/>
                      <a:pt x="155" y="99"/>
                      <a:pt x="155" y="98"/>
                    </a:cubicBezTo>
                    <a:cubicBezTo>
                      <a:pt x="155" y="97"/>
                      <a:pt x="155" y="97"/>
                      <a:pt x="155" y="96"/>
                    </a:cubicBezTo>
                    <a:cubicBezTo>
                      <a:pt x="155" y="96"/>
                      <a:pt x="155" y="96"/>
                      <a:pt x="155" y="95"/>
                    </a:cubicBezTo>
                    <a:cubicBezTo>
                      <a:pt x="155" y="95"/>
                      <a:pt x="155" y="95"/>
                      <a:pt x="155" y="95"/>
                    </a:cubicBezTo>
                    <a:cubicBezTo>
                      <a:pt x="154" y="94"/>
                      <a:pt x="153" y="94"/>
                      <a:pt x="151" y="94"/>
                    </a:cubicBezTo>
                    <a:cubicBezTo>
                      <a:pt x="151" y="94"/>
                      <a:pt x="151" y="94"/>
                      <a:pt x="150" y="94"/>
                    </a:cubicBezTo>
                    <a:cubicBezTo>
                      <a:pt x="150" y="93"/>
                      <a:pt x="149" y="92"/>
                      <a:pt x="148" y="92"/>
                    </a:cubicBezTo>
                    <a:cubicBezTo>
                      <a:pt x="147" y="91"/>
                      <a:pt x="147" y="91"/>
                      <a:pt x="146" y="90"/>
                    </a:cubicBezTo>
                    <a:cubicBezTo>
                      <a:pt x="146" y="89"/>
                      <a:pt x="145" y="88"/>
                      <a:pt x="144" y="88"/>
                    </a:cubicBezTo>
                    <a:cubicBezTo>
                      <a:pt x="143" y="87"/>
                      <a:pt x="142" y="87"/>
                      <a:pt x="142" y="86"/>
                    </a:cubicBezTo>
                    <a:cubicBezTo>
                      <a:pt x="141" y="86"/>
                      <a:pt x="141" y="86"/>
                      <a:pt x="140" y="86"/>
                    </a:cubicBezTo>
                    <a:cubicBezTo>
                      <a:pt x="140" y="86"/>
                      <a:pt x="139" y="87"/>
                      <a:pt x="138" y="86"/>
                    </a:cubicBezTo>
                    <a:cubicBezTo>
                      <a:pt x="138" y="86"/>
                      <a:pt x="138" y="87"/>
                      <a:pt x="138" y="87"/>
                    </a:cubicBezTo>
                    <a:cubicBezTo>
                      <a:pt x="138" y="87"/>
                      <a:pt x="138" y="87"/>
                      <a:pt x="138" y="87"/>
                    </a:cubicBezTo>
                    <a:cubicBezTo>
                      <a:pt x="138" y="86"/>
                      <a:pt x="138" y="86"/>
                      <a:pt x="138" y="86"/>
                    </a:cubicBezTo>
                    <a:cubicBezTo>
                      <a:pt x="138" y="86"/>
                      <a:pt x="138" y="86"/>
                      <a:pt x="138" y="86"/>
                    </a:cubicBezTo>
                    <a:cubicBezTo>
                      <a:pt x="139" y="86"/>
                      <a:pt x="139" y="85"/>
                      <a:pt x="139" y="84"/>
                    </a:cubicBezTo>
                    <a:cubicBezTo>
                      <a:pt x="139" y="84"/>
                      <a:pt x="139" y="83"/>
                      <a:pt x="139" y="82"/>
                    </a:cubicBezTo>
                    <a:cubicBezTo>
                      <a:pt x="139" y="81"/>
                      <a:pt x="139" y="81"/>
                      <a:pt x="139" y="81"/>
                    </a:cubicBezTo>
                    <a:cubicBezTo>
                      <a:pt x="139" y="81"/>
                      <a:pt x="139" y="80"/>
                      <a:pt x="138" y="80"/>
                    </a:cubicBezTo>
                    <a:cubicBezTo>
                      <a:pt x="138" y="80"/>
                      <a:pt x="138" y="80"/>
                      <a:pt x="137" y="80"/>
                    </a:cubicBezTo>
                    <a:cubicBezTo>
                      <a:pt x="137" y="80"/>
                      <a:pt x="137" y="80"/>
                      <a:pt x="137" y="80"/>
                    </a:cubicBezTo>
                    <a:cubicBezTo>
                      <a:pt x="137" y="80"/>
                      <a:pt x="137" y="79"/>
                      <a:pt x="137" y="79"/>
                    </a:cubicBezTo>
                    <a:cubicBezTo>
                      <a:pt x="137" y="79"/>
                      <a:pt x="137" y="78"/>
                      <a:pt x="137" y="78"/>
                    </a:cubicBezTo>
                    <a:cubicBezTo>
                      <a:pt x="138" y="76"/>
                      <a:pt x="138" y="74"/>
                      <a:pt x="140" y="72"/>
                    </a:cubicBezTo>
                    <a:cubicBezTo>
                      <a:pt x="140" y="72"/>
                      <a:pt x="141" y="72"/>
                      <a:pt x="141" y="71"/>
                    </a:cubicBezTo>
                    <a:cubicBezTo>
                      <a:pt x="142" y="70"/>
                      <a:pt x="143" y="69"/>
                      <a:pt x="144" y="68"/>
                    </a:cubicBezTo>
                    <a:cubicBezTo>
                      <a:pt x="145" y="68"/>
                      <a:pt x="146" y="67"/>
                      <a:pt x="146" y="66"/>
                    </a:cubicBezTo>
                    <a:cubicBezTo>
                      <a:pt x="146" y="66"/>
                      <a:pt x="146" y="66"/>
                      <a:pt x="146" y="66"/>
                    </a:cubicBezTo>
                    <a:cubicBezTo>
                      <a:pt x="147" y="66"/>
                      <a:pt x="147" y="66"/>
                      <a:pt x="147" y="66"/>
                    </a:cubicBezTo>
                    <a:cubicBezTo>
                      <a:pt x="148" y="66"/>
                      <a:pt x="149" y="66"/>
                      <a:pt x="149" y="65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49" y="64"/>
                      <a:pt x="149" y="64"/>
                      <a:pt x="149" y="63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50" y="64"/>
                      <a:pt x="151" y="63"/>
                      <a:pt x="151" y="62"/>
                    </a:cubicBezTo>
                    <a:cubicBezTo>
                      <a:pt x="151" y="62"/>
                      <a:pt x="152" y="62"/>
                      <a:pt x="152" y="62"/>
                    </a:cubicBezTo>
                    <a:cubicBezTo>
                      <a:pt x="152" y="62"/>
                      <a:pt x="153" y="62"/>
                      <a:pt x="153" y="62"/>
                    </a:cubicBezTo>
                    <a:cubicBezTo>
                      <a:pt x="154" y="63"/>
                      <a:pt x="154" y="63"/>
                      <a:pt x="154" y="62"/>
                    </a:cubicBezTo>
                    <a:cubicBezTo>
                      <a:pt x="156" y="61"/>
                      <a:pt x="157" y="60"/>
                      <a:pt x="158" y="59"/>
                    </a:cubicBezTo>
                    <a:cubicBezTo>
                      <a:pt x="158" y="59"/>
                      <a:pt x="158" y="58"/>
                      <a:pt x="158" y="58"/>
                    </a:cubicBezTo>
                    <a:cubicBezTo>
                      <a:pt x="158" y="58"/>
                      <a:pt x="158" y="58"/>
                      <a:pt x="159" y="57"/>
                    </a:cubicBezTo>
                    <a:cubicBezTo>
                      <a:pt x="159" y="57"/>
                      <a:pt x="160" y="57"/>
                      <a:pt x="160" y="56"/>
                    </a:cubicBezTo>
                    <a:cubicBezTo>
                      <a:pt x="160" y="56"/>
                      <a:pt x="161" y="56"/>
                      <a:pt x="161" y="56"/>
                    </a:cubicBezTo>
                    <a:cubicBezTo>
                      <a:pt x="161" y="56"/>
                      <a:pt x="161" y="56"/>
                      <a:pt x="161" y="56"/>
                    </a:cubicBezTo>
                    <a:cubicBezTo>
                      <a:pt x="161" y="55"/>
                      <a:pt x="161" y="55"/>
                      <a:pt x="161" y="55"/>
                    </a:cubicBezTo>
                    <a:cubicBezTo>
                      <a:pt x="162" y="55"/>
                      <a:pt x="162" y="55"/>
                      <a:pt x="161" y="54"/>
                    </a:cubicBezTo>
                    <a:cubicBezTo>
                      <a:pt x="161" y="54"/>
                      <a:pt x="161" y="54"/>
                      <a:pt x="161" y="54"/>
                    </a:cubicBezTo>
                    <a:cubicBezTo>
                      <a:pt x="161" y="53"/>
                      <a:pt x="161" y="53"/>
                      <a:pt x="161" y="53"/>
                    </a:cubicBezTo>
                    <a:cubicBezTo>
                      <a:pt x="162" y="53"/>
                      <a:pt x="163" y="53"/>
                      <a:pt x="163" y="54"/>
                    </a:cubicBezTo>
                    <a:cubicBezTo>
                      <a:pt x="163" y="54"/>
                      <a:pt x="163" y="54"/>
                      <a:pt x="163" y="54"/>
                    </a:cubicBezTo>
                    <a:cubicBezTo>
                      <a:pt x="165" y="55"/>
                      <a:pt x="166" y="55"/>
                      <a:pt x="167" y="54"/>
                    </a:cubicBezTo>
                    <a:cubicBezTo>
                      <a:pt x="168" y="54"/>
                      <a:pt x="169" y="53"/>
                      <a:pt x="169" y="53"/>
                    </a:cubicBezTo>
                    <a:cubicBezTo>
                      <a:pt x="169" y="53"/>
                      <a:pt x="170" y="52"/>
                      <a:pt x="170" y="52"/>
                    </a:cubicBezTo>
                    <a:cubicBezTo>
                      <a:pt x="171" y="52"/>
                      <a:pt x="171" y="52"/>
                      <a:pt x="171" y="51"/>
                    </a:cubicBezTo>
                    <a:cubicBezTo>
                      <a:pt x="172" y="51"/>
                      <a:pt x="172" y="50"/>
                      <a:pt x="171" y="50"/>
                    </a:cubicBezTo>
                    <a:cubicBezTo>
                      <a:pt x="171" y="50"/>
                      <a:pt x="171" y="49"/>
                      <a:pt x="171" y="49"/>
                    </a:cubicBezTo>
                    <a:cubicBezTo>
                      <a:pt x="171" y="48"/>
                      <a:pt x="171" y="48"/>
                      <a:pt x="171" y="47"/>
                    </a:cubicBezTo>
                    <a:cubicBezTo>
                      <a:pt x="171" y="47"/>
                      <a:pt x="171" y="47"/>
                      <a:pt x="171" y="46"/>
                    </a:cubicBezTo>
                    <a:cubicBezTo>
                      <a:pt x="171" y="46"/>
                      <a:pt x="171" y="46"/>
                      <a:pt x="171" y="46"/>
                    </a:cubicBezTo>
                    <a:cubicBezTo>
                      <a:pt x="171" y="46"/>
                      <a:pt x="171" y="46"/>
                      <a:pt x="171" y="46"/>
                    </a:cubicBezTo>
                    <a:cubicBezTo>
                      <a:pt x="171" y="46"/>
                      <a:pt x="171" y="46"/>
                      <a:pt x="171" y="46"/>
                    </a:cubicBezTo>
                    <a:cubicBezTo>
                      <a:pt x="171" y="46"/>
                      <a:pt x="171" y="46"/>
                      <a:pt x="171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3" y="46"/>
                      <a:pt x="174" y="46"/>
                      <a:pt x="174" y="45"/>
                    </a:cubicBezTo>
                    <a:cubicBezTo>
                      <a:pt x="174" y="44"/>
                      <a:pt x="174" y="44"/>
                      <a:pt x="174" y="44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73" y="42"/>
                      <a:pt x="173" y="42"/>
                      <a:pt x="173" y="41"/>
                    </a:cubicBezTo>
                    <a:cubicBezTo>
                      <a:pt x="173" y="41"/>
                      <a:pt x="173" y="40"/>
                      <a:pt x="172" y="40"/>
                    </a:cubicBezTo>
                    <a:cubicBezTo>
                      <a:pt x="171" y="40"/>
                      <a:pt x="171" y="40"/>
                      <a:pt x="171" y="40"/>
                    </a:cubicBezTo>
                    <a:cubicBezTo>
                      <a:pt x="171" y="40"/>
                      <a:pt x="170" y="39"/>
                      <a:pt x="170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9"/>
                      <a:pt x="169" y="39"/>
                      <a:pt x="169" y="39"/>
                    </a:cubicBezTo>
                    <a:cubicBezTo>
                      <a:pt x="169" y="39"/>
                      <a:pt x="168" y="40"/>
                      <a:pt x="168" y="40"/>
                    </a:cubicBezTo>
                    <a:cubicBezTo>
                      <a:pt x="168" y="41"/>
                      <a:pt x="167" y="42"/>
                      <a:pt x="167" y="42"/>
                    </a:cubicBezTo>
                    <a:cubicBezTo>
                      <a:pt x="168" y="43"/>
                      <a:pt x="168" y="43"/>
                      <a:pt x="167" y="43"/>
                    </a:cubicBezTo>
                    <a:cubicBezTo>
                      <a:pt x="167" y="43"/>
                      <a:pt x="167" y="44"/>
                      <a:pt x="167" y="44"/>
                    </a:cubicBezTo>
                    <a:cubicBezTo>
                      <a:pt x="166" y="44"/>
                      <a:pt x="165" y="44"/>
                      <a:pt x="165" y="45"/>
                    </a:cubicBezTo>
                    <a:cubicBezTo>
                      <a:pt x="165" y="45"/>
                      <a:pt x="165" y="46"/>
                      <a:pt x="165" y="46"/>
                    </a:cubicBezTo>
                    <a:cubicBezTo>
                      <a:pt x="164" y="46"/>
                      <a:pt x="164" y="47"/>
                      <a:pt x="164" y="47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6"/>
                      <a:pt x="164" y="46"/>
                      <a:pt x="163" y="46"/>
                    </a:cubicBezTo>
                    <a:cubicBezTo>
                      <a:pt x="163" y="46"/>
                      <a:pt x="163" y="46"/>
                      <a:pt x="163" y="47"/>
                    </a:cubicBezTo>
                    <a:cubicBezTo>
                      <a:pt x="162" y="47"/>
                      <a:pt x="162" y="47"/>
                      <a:pt x="163" y="48"/>
                    </a:cubicBezTo>
                    <a:cubicBezTo>
                      <a:pt x="163" y="48"/>
                      <a:pt x="163" y="48"/>
                      <a:pt x="162" y="49"/>
                    </a:cubicBezTo>
                    <a:cubicBezTo>
                      <a:pt x="162" y="49"/>
                      <a:pt x="162" y="49"/>
                      <a:pt x="162" y="49"/>
                    </a:cubicBezTo>
                    <a:cubicBezTo>
                      <a:pt x="161" y="49"/>
                      <a:pt x="161" y="49"/>
                      <a:pt x="161" y="49"/>
                    </a:cubicBezTo>
                    <a:cubicBezTo>
                      <a:pt x="161" y="48"/>
                      <a:pt x="161" y="48"/>
                      <a:pt x="161" y="47"/>
                    </a:cubicBezTo>
                    <a:cubicBezTo>
                      <a:pt x="161" y="46"/>
                      <a:pt x="161" y="45"/>
                      <a:pt x="162" y="45"/>
                    </a:cubicBezTo>
                    <a:cubicBezTo>
                      <a:pt x="162" y="44"/>
                      <a:pt x="162" y="44"/>
                      <a:pt x="162" y="44"/>
                    </a:cubicBezTo>
                    <a:cubicBezTo>
                      <a:pt x="162" y="43"/>
                      <a:pt x="162" y="42"/>
                      <a:pt x="161" y="41"/>
                    </a:cubicBezTo>
                    <a:cubicBezTo>
                      <a:pt x="161" y="40"/>
                      <a:pt x="161" y="40"/>
                      <a:pt x="161" y="41"/>
                    </a:cubicBezTo>
                    <a:cubicBezTo>
                      <a:pt x="160" y="41"/>
                      <a:pt x="159" y="42"/>
                      <a:pt x="159" y="42"/>
                    </a:cubicBezTo>
                    <a:cubicBezTo>
                      <a:pt x="159" y="43"/>
                      <a:pt x="159" y="43"/>
                      <a:pt x="159" y="43"/>
                    </a:cubicBezTo>
                    <a:cubicBezTo>
                      <a:pt x="158" y="44"/>
                      <a:pt x="158" y="44"/>
                      <a:pt x="158" y="44"/>
                    </a:cubicBezTo>
                    <a:cubicBezTo>
                      <a:pt x="158" y="44"/>
                      <a:pt x="158" y="43"/>
                      <a:pt x="158" y="43"/>
                    </a:cubicBezTo>
                    <a:cubicBezTo>
                      <a:pt x="158" y="42"/>
                      <a:pt x="159" y="42"/>
                      <a:pt x="158" y="41"/>
                    </a:cubicBezTo>
                    <a:cubicBezTo>
                      <a:pt x="158" y="40"/>
                      <a:pt x="159" y="40"/>
                      <a:pt x="159" y="40"/>
                    </a:cubicBezTo>
                    <a:cubicBezTo>
                      <a:pt x="160" y="40"/>
                      <a:pt x="160" y="40"/>
                      <a:pt x="159" y="39"/>
                    </a:cubicBezTo>
                    <a:cubicBezTo>
                      <a:pt x="159" y="39"/>
                      <a:pt x="158" y="39"/>
                      <a:pt x="158" y="39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7"/>
                      <a:pt x="158" y="37"/>
                      <a:pt x="158" y="36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9" y="36"/>
                      <a:pt x="159" y="36"/>
                      <a:pt x="159" y="35"/>
                    </a:cubicBezTo>
                    <a:cubicBezTo>
                      <a:pt x="159" y="34"/>
                      <a:pt x="159" y="32"/>
                      <a:pt x="159" y="31"/>
                    </a:cubicBezTo>
                    <a:cubicBezTo>
                      <a:pt x="159" y="30"/>
                      <a:pt x="159" y="30"/>
                      <a:pt x="159" y="30"/>
                    </a:cubicBezTo>
                    <a:cubicBezTo>
                      <a:pt x="159" y="29"/>
                      <a:pt x="159" y="28"/>
                      <a:pt x="159" y="27"/>
                    </a:cubicBezTo>
                    <a:cubicBezTo>
                      <a:pt x="158" y="27"/>
                      <a:pt x="159" y="26"/>
                      <a:pt x="159" y="26"/>
                    </a:cubicBezTo>
                    <a:cubicBezTo>
                      <a:pt x="159" y="26"/>
                      <a:pt x="160" y="25"/>
                      <a:pt x="161" y="25"/>
                    </a:cubicBezTo>
                    <a:cubicBezTo>
                      <a:pt x="161" y="24"/>
                      <a:pt x="161" y="24"/>
                      <a:pt x="161" y="23"/>
                    </a:cubicBezTo>
                    <a:cubicBezTo>
                      <a:pt x="161" y="23"/>
                      <a:pt x="161" y="23"/>
                      <a:pt x="162" y="23"/>
                    </a:cubicBezTo>
                    <a:cubicBezTo>
                      <a:pt x="162" y="23"/>
                      <a:pt x="162" y="23"/>
                      <a:pt x="162" y="23"/>
                    </a:cubicBezTo>
                    <a:cubicBezTo>
                      <a:pt x="162" y="23"/>
                      <a:pt x="163" y="23"/>
                      <a:pt x="163" y="23"/>
                    </a:cubicBezTo>
                    <a:cubicBezTo>
                      <a:pt x="164" y="24"/>
                      <a:pt x="164" y="24"/>
                      <a:pt x="164" y="23"/>
                    </a:cubicBezTo>
                    <a:cubicBezTo>
                      <a:pt x="165" y="23"/>
                      <a:pt x="165" y="23"/>
                      <a:pt x="165" y="23"/>
                    </a:cubicBezTo>
                    <a:cubicBezTo>
                      <a:pt x="166" y="22"/>
                      <a:pt x="167" y="20"/>
                      <a:pt x="169" y="19"/>
                    </a:cubicBezTo>
                    <a:cubicBezTo>
                      <a:pt x="169" y="19"/>
                      <a:pt x="169" y="19"/>
                      <a:pt x="169" y="19"/>
                    </a:cubicBezTo>
                    <a:cubicBezTo>
                      <a:pt x="169" y="18"/>
                      <a:pt x="169" y="17"/>
                      <a:pt x="169" y="17"/>
                    </a:cubicBezTo>
                    <a:cubicBezTo>
                      <a:pt x="169" y="17"/>
                      <a:pt x="169" y="17"/>
                      <a:pt x="169" y="17"/>
                    </a:cubicBezTo>
                    <a:cubicBezTo>
                      <a:pt x="168" y="17"/>
                      <a:pt x="167" y="17"/>
                      <a:pt x="166" y="16"/>
                    </a:cubicBezTo>
                    <a:cubicBezTo>
                      <a:pt x="166" y="16"/>
                      <a:pt x="165" y="16"/>
                      <a:pt x="165" y="16"/>
                    </a:cubicBezTo>
                    <a:cubicBezTo>
                      <a:pt x="164" y="15"/>
                      <a:pt x="164" y="15"/>
                      <a:pt x="163" y="16"/>
                    </a:cubicBezTo>
                    <a:cubicBezTo>
                      <a:pt x="163" y="16"/>
                      <a:pt x="162" y="16"/>
                      <a:pt x="162" y="16"/>
                    </a:cubicBezTo>
                    <a:cubicBezTo>
                      <a:pt x="162" y="16"/>
                      <a:pt x="162" y="17"/>
                      <a:pt x="161" y="17"/>
                    </a:cubicBezTo>
                    <a:cubicBezTo>
                      <a:pt x="161" y="18"/>
                      <a:pt x="160" y="18"/>
                      <a:pt x="160" y="19"/>
                    </a:cubicBezTo>
                    <a:cubicBezTo>
                      <a:pt x="160" y="19"/>
                      <a:pt x="159" y="20"/>
                      <a:pt x="159" y="21"/>
                    </a:cubicBezTo>
                    <a:cubicBezTo>
                      <a:pt x="159" y="21"/>
                      <a:pt x="158" y="22"/>
                      <a:pt x="158" y="22"/>
                    </a:cubicBezTo>
                    <a:cubicBezTo>
                      <a:pt x="158" y="23"/>
                      <a:pt x="158" y="24"/>
                      <a:pt x="157" y="25"/>
                    </a:cubicBezTo>
                    <a:cubicBezTo>
                      <a:pt x="157" y="26"/>
                      <a:pt x="157" y="26"/>
                      <a:pt x="157" y="26"/>
                    </a:cubicBezTo>
                    <a:cubicBezTo>
                      <a:pt x="157" y="26"/>
                      <a:pt x="156" y="27"/>
                      <a:pt x="156" y="27"/>
                    </a:cubicBezTo>
                    <a:cubicBezTo>
                      <a:pt x="155" y="27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4" y="28"/>
                      <a:pt x="154" y="28"/>
                    </a:cubicBezTo>
                    <a:cubicBezTo>
                      <a:pt x="153" y="29"/>
                      <a:pt x="152" y="30"/>
                      <a:pt x="152" y="31"/>
                    </a:cubicBezTo>
                    <a:cubicBezTo>
                      <a:pt x="152" y="32"/>
                      <a:pt x="152" y="32"/>
                      <a:pt x="152" y="33"/>
                    </a:cubicBezTo>
                    <a:cubicBezTo>
                      <a:pt x="152" y="33"/>
                      <a:pt x="151" y="33"/>
                      <a:pt x="151" y="33"/>
                    </a:cubicBezTo>
                    <a:cubicBezTo>
                      <a:pt x="151" y="34"/>
                      <a:pt x="151" y="34"/>
                      <a:pt x="151" y="35"/>
                    </a:cubicBezTo>
                    <a:cubicBezTo>
                      <a:pt x="151" y="35"/>
                      <a:pt x="151" y="36"/>
                      <a:pt x="151" y="36"/>
                    </a:cubicBezTo>
                    <a:cubicBezTo>
                      <a:pt x="152" y="36"/>
                      <a:pt x="152" y="37"/>
                      <a:pt x="152" y="37"/>
                    </a:cubicBezTo>
                    <a:cubicBezTo>
                      <a:pt x="152" y="37"/>
                      <a:pt x="152" y="37"/>
                      <a:pt x="152" y="37"/>
                    </a:cubicBezTo>
                    <a:cubicBezTo>
                      <a:pt x="153" y="38"/>
                      <a:pt x="153" y="38"/>
                      <a:pt x="154" y="38"/>
                    </a:cubicBezTo>
                    <a:cubicBezTo>
                      <a:pt x="154" y="38"/>
                      <a:pt x="154" y="38"/>
                      <a:pt x="154" y="38"/>
                    </a:cubicBezTo>
                    <a:cubicBezTo>
                      <a:pt x="154" y="39"/>
                      <a:pt x="154" y="39"/>
                      <a:pt x="154" y="39"/>
                    </a:cubicBezTo>
                    <a:cubicBezTo>
                      <a:pt x="153" y="39"/>
                      <a:pt x="153" y="39"/>
                      <a:pt x="153" y="39"/>
                    </a:cubicBezTo>
                    <a:cubicBezTo>
                      <a:pt x="153" y="39"/>
                      <a:pt x="152" y="40"/>
                      <a:pt x="152" y="40"/>
                    </a:cubicBezTo>
                    <a:cubicBezTo>
                      <a:pt x="152" y="40"/>
                      <a:pt x="152" y="41"/>
                      <a:pt x="152" y="41"/>
                    </a:cubicBezTo>
                    <a:cubicBezTo>
                      <a:pt x="152" y="41"/>
                      <a:pt x="153" y="41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1"/>
                      <a:pt x="153" y="42"/>
                      <a:pt x="153" y="42"/>
                    </a:cubicBezTo>
                    <a:cubicBezTo>
                      <a:pt x="152" y="42"/>
                      <a:pt x="152" y="43"/>
                      <a:pt x="151" y="43"/>
                    </a:cubicBezTo>
                    <a:cubicBezTo>
                      <a:pt x="151" y="44"/>
                      <a:pt x="150" y="44"/>
                      <a:pt x="149" y="44"/>
                    </a:cubicBezTo>
                    <a:cubicBezTo>
                      <a:pt x="149" y="44"/>
                      <a:pt x="148" y="45"/>
                      <a:pt x="148" y="45"/>
                    </a:cubicBezTo>
                    <a:cubicBezTo>
                      <a:pt x="148" y="46"/>
                      <a:pt x="148" y="46"/>
                      <a:pt x="148" y="47"/>
                    </a:cubicBezTo>
                    <a:cubicBezTo>
                      <a:pt x="148" y="47"/>
                      <a:pt x="148" y="47"/>
                      <a:pt x="147" y="47"/>
                    </a:cubicBezTo>
                    <a:cubicBezTo>
                      <a:pt x="147" y="47"/>
                      <a:pt x="147" y="47"/>
                      <a:pt x="147" y="47"/>
                    </a:cubicBezTo>
                    <a:cubicBezTo>
                      <a:pt x="147" y="47"/>
                      <a:pt x="147" y="47"/>
                      <a:pt x="147" y="46"/>
                    </a:cubicBezTo>
                    <a:cubicBezTo>
                      <a:pt x="146" y="46"/>
                      <a:pt x="146" y="46"/>
                      <a:pt x="147" y="45"/>
                    </a:cubicBezTo>
                    <a:cubicBezTo>
                      <a:pt x="147" y="45"/>
                      <a:pt x="148" y="44"/>
                      <a:pt x="148" y="44"/>
                    </a:cubicBezTo>
                    <a:cubicBezTo>
                      <a:pt x="148" y="43"/>
                      <a:pt x="148" y="43"/>
                      <a:pt x="148" y="43"/>
                    </a:cubicBezTo>
                    <a:cubicBezTo>
                      <a:pt x="147" y="43"/>
                      <a:pt x="147" y="42"/>
                      <a:pt x="147" y="42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7" y="41"/>
                      <a:pt x="147" y="41"/>
                      <a:pt x="147" y="42"/>
                    </a:cubicBezTo>
                    <a:cubicBezTo>
                      <a:pt x="147" y="42"/>
                      <a:pt x="147" y="42"/>
                      <a:pt x="147" y="42"/>
                    </a:cubicBezTo>
                    <a:cubicBezTo>
                      <a:pt x="147" y="42"/>
                      <a:pt x="147" y="42"/>
                      <a:pt x="147" y="42"/>
                    </a:cubicBezTo>
                    <a:cubicBezTo>
                      <a:pt x="147" y="42"/>
                      <a:pt x="147" y="42"/>
                      <a:pt x="147" y="42"/>
                    </a:cubicBezTo>
                    <a:cubicBezTo>
                      <a:pt x="147" y="42"/>
                      <a:pt x="147" y="42"/>
                      <a:pt x="148" y="42"/>
                    </a:cubicBezTo>
                    <a:cubicBezTo>
                      <a:pt x="148" y="42"/>
                      <a:pt x="148" y="42"/>
                      <a:pt x="149" y="42"/>
                    </a:cubicBezTo>
                    <a:cubicBezTo>
                      <a:pt x="149" y="42"/>
                      <a:pt x="150" y="41"/>
                      <a:pt x="150" y="41"/>
                    </a:cubicBezTo>
                    <a:cubicBezTo>
                      <a:pt x="150" y="41"/>
                      <a:pt x="150" y="41"/>
                      <a:pt x="150" y="41"/>
                    </a:cubicBezTo>
                    <a:cubicBezTo>
                      <a:pt x="150" y="40"/>
                      <a:pt x="150" y="40"/>
                      <a:pt x="150" y="39"/>
                    </a:cubicBezTo>
                    <a:cubicBezTo>
                      <a:pt x="150" y="39"/>
                      <a:pt x="150" y="38"/>
                      <a:pt x="151" y="38"/>
                    </a:cubicBezTo>
                    <a:cubicBezTo>
                      <a:pt x="152" y="38"/>
                      <a:pt x="152" y="38"/>
                      <a:pt x="152" y="37"/>
                    </a:cubicBezTo>
                    <a:cubicBezTo>
                      <a:pt x="152" y="37"/>
                      <a:pt x="151" y="37"/>
                      <a:pt x="151" y="37"/>
                    </a:cubicBezTo>
                    <a:cubicBezTo>
                      <a:pt x="150" y="37"/>
                      <a:pt x="149" y="37"/>
                      <a:pt x="149" y="36"/>
                    </a:cubicBezTo>
                    <a:cubicBezTo>
                      <a:pt x="149" y="36"/>
                      <a:pt x="149" y="35"/>
                      <a:pt x="149" y="35"/>
                    </a:cubicBezTo>
                    <a:cubicBezTo>
                      <a:pt x="149" y="35"/>
                      <a:pt x="148" y="35"/>
                      <a:pt x="148" y="35"/>
                    </a:cubicBezTo>
                    <a:cubicBezTo>
                      <a:pt x="148" y="35"/>
                      <a:pt x="147" y="36"/>
                      <a:pt x="147" y="36"/>
                    </a:cubicBezTo>
                    <a:cubicBezTo>
                      <a:pt x="147" y="37"/>
                      <a:pt x="146" y="38"/>
                      <a:pt x="145" y="38"/>
                    </a:cubicBezTo>
                    <a:cubicBezTo>
                      <a:pt x="145" y="38"/>
                      <a:pt x="144" y="38"/>
                      <a:pt x="144" y="38"/>
                    </a:cubicBezTo>
                    <a:cubicBezTo>
                      <a:pt x="144" y="38"/>
                      <a:pt x="144" y="38"/>
                      <a:pt x="144" y="38"/>
                    </a:cubicBezTo>
                    <a:cubicBezTo>
                      <a:pt x="144" y="38"/>
                      <a:pt x="144" y="39"/>
                      <a:pt x="144" y="39"/>
                    </a:cubicBezTo>
                    <a:cubicBezTo>
                      <a:pt x="145" y="40"/>
                      <a:pt x="146" y="40"/>
                      <a:pt x="146" y="41"/>
                    </a:cubicBezTo>
                    <a:cubicBezTo>
                      <a:pt x="146" y="41"/>
                      <a:pt x="146" y="41"/>
                      <a:pt x="146" y="41"/>
                    </a:cubicBezTo>
                    <a:cubicBezTo>
                      <a:pt x="146" y="41"/>
                      <a:pt x="146" y="41"/>
                      <a:pt x="146" y="41"/>
                    </a:cubicBezTo>
                    <a:cubicBezTo>
                      <a:pt x="146" y="41"/>
                      <a:pt x="146" y="41"/>
                      <a:pt x="145" y="41"/>
                    </a:cubicBezTo>
                    <a:cubicBezTo>
                      <a:pt x="145" y="41"/>
                      <a:pt x="144" y="41"/>
                      <a:pt x="144" y="42"/>
                    </a:cubicBezTo>
                    <a:cubicBezTo>
                      <a:pt x="144" y="42"/>
                      <a:pt x="144" y="42"/>
                      <a:pt x="143" y="43"/>
                    </a:cubicBezTo>
                    <a:cubicBezTo>
                      <a:pt x="143" y="43"/>
                      <a:pt x="143" y="43"/>
                      <a:pt x="143" y="43"/>
                    </a:cubicBezTo>
                    <a:cubicBezTo>
                      <a:pt x="143" y="43"/>
                      <a:pt x="143" y="44"/>
                      <a:pt x="143" y="44"/>
                    </a:cubicBezTo>
                    <a:cubicBezTo>
                      <a:pt x="143" y="44"/>
                      <a:pt x="142" y="44"/>
                      <a:pt x="142" y="44"/>
                    </a:cubicBezTo>
                    <a:cubicBezTo>
                      <a:pt x="142" y="44"/>
                      <a:pt x="141" y="44"/>
                      <a:pt x="141" y="43"/>
                    </a:cubicBezTo>
                    <a:cubicBezTo>
                      <a:pt x="140" y="43"/>
                      <a:pt x="140" y="43"/>
                      <a:pt x="139" y="43"/>
                    </a:cubicBezTo>
                    <a:cubicBezTo>
                      <a:pt x="139" y="43"/>
                      <a:pt x="139" y="43"/>
                      <a:pt x="139" y="44"/>
                    </a:cubicBezTo>
                    <a:cubicBezTo>
                      <a:pt x="138" y="44"/>
                      <a:pt x="138" y="44"/>
                      <a:pt x="138" y="43"/>
                    </a:cubicBezTo>
                    <a:cubicBezTo>
                      <a:pt x="137" y="43"/>
                      <a:pt x="137" y="43"/>
                      <a:pt x="136" y="42"/>
                    </a:cubicBezTo>
                    <a:cubicBezTo>
                      <a:pt x="136" y="42"/>
                      <a:pt x="135" y="41"/>
                      <a:pt x="135" y="41"/>
                    </a:cubicBezTo>
                    <a:cubicBezTo>
                      <a:pt x="134" y="41"/>
                      <a:pt x="134" y="41"/>
                      <a:pt x="134" y="40"/>
                    </a:cubicBezTo>
                    <a:cubicBezTo>
                      <a:pt x="134" y="40"/>
                      <a:pt x="133" y="39"/>
                      <a:pt x="133" y="38"/>
                    </a:cubicBezTo>
                    <a:cubicBezTo>
                      <a:pt x="133" y="38"/>
                      <a:pt x="133" y="37"/>
                      <a:pt x="133" y="37"/>
                    </a:cubicBezTo>
                    <a:cubicBezTo>
                      <a:pt x="133" y="37"/>
                      <a:pt x="133" y="36"/>
                      <a:pt x="132" y="36"/>
                    </a:cubicBezTo>
                    <a:cubicBezTo>
                      <a:pt x="131" y="36"/>
                      <a:pt x="130" y="37"/>
                      <a:pt x="129" y="37"/>
                    </a:cubicBezTo>
                    <a:cubicBezTo>
                      <a:pt x="128" y="37"/>
                      <a:pt x="128" y="37"/>
                      <a:pt x="128" y="38"/>
                    </a:cubicBezTo>
                    <a:cubicBezTo>
                      <a:pt x="128" y="38"/>
                      <a:pt x="128" y="38"/>
                      <a:pt x="128" y="39"/>
                    </a:cubicBezTo>
                    <a:cubicBezTo>
                      <a:pt x="128" y="39"/>
                      <a:pt x="129" y="39"/>
                      <a:pt x="129" y="39"/>
                    </a:cubicBezTo>
                    <a:cubicBezTo>
                      <a:pt x="129" y="39"/>
                      <a:pt x="129" y="38"/>
                      <a:pt x="129" y="38"/>
                    </a:cubicBezTo>
                    <a:cubicBezTo>
                      <a:pt x="130" y="38"/>
                      <a:pt x="130" y="38"/>
                      <a:pt x="131" y="38"/>
                    </a:cubicBezTo>
                    <a:cubicBezTo>
                      <a:pt x="131" y="38"/>
                      <a:pt x="132" y="38"/>
                      <a:pt x="132" y="38"/>
                    </a:cubicBezTo>
                    <a:cubicBezTo>
                      <a:pt x="132" y="38"/>
                      <a:pt x="132" y="38"/>
                      <a:pt x="132" y="38"/>
                    </a:cubicBezTo>
                    <a:cubicBezTo>
                      <a:pt x="132" y="38"/>
                      <a:pt x="132" y="38"/>
                      <a:pt x="132" y="38"/>
                    </a:cubicBezTo>
                    <a:cubicBezTo>
                      <a:pt x="132" y="38"/>
                      <a:pt x="131" y="38"/>
                      <a:pt x="131" y="39"/>
                    </a:cubicBezTo>
                    <a:cubicBezTo>
                      <a:pt x="130" y="39"/>
                      <a:pt x="130" y="39"/>
                      <a:pt x="129" y="40"/>
                    </a:cubicBezTo>
                    <a:cubicBezTo>
                      <a:pt x="129" y="40"/>
                      <a:pt x="128" y="40"/>
                      <a:pt x="128" y="40"/>
                    </a:cubicBezTo>
                    <a:cubicBezTo>
                      <a:pt x="128" y="40"/>
                      <a:pt x="127" y="40"/>
                      <a:pt x="127" y="41"/>
                    </a:cubicBezTo>
                    <a:cubicBezTo>
                      <a:pt x="127" y="42"/>
                      <a:pt x="127" y="42"/>
                      <a:pt x="127" y="43"/>
                    </a:cubicBezTo>
                    <a:cubicBezTo>
                      <a:pt x="127" y="44"/>
                      <a:pt x="126" y="44"/>
                      <a:pt x="126" y="44"/>
                    </a:cubicBezTo>
                    <a:cubicBezTo>
                      <a:pt x="126" y="44"/>
                      <a:pt x="126" y="44"/>
                      <a:pt x="126" y="44"/>
                    </a:cubicBezTo>
                    <a:cubicBezTo>
                      <a:pt x="125" y="44"/>
                      <a:pt x="125" y="44"/>
                      <a:pt x="126" y="44"/>
                    </a:cubicBezTo>
                    <a:cubicBezTo>
                      <a:pt x="126" y="43"/>
                      <a:pt x="126" y="43"/>
                      <a:pt x="126" y="42"/>
                    </a:cubicBezTo>
                    <a:cubicBezTo>
                      <a:pt x="125" y="42"/>
                      <a:pt x="125" y="41"/>
                      <a:pt x="125" y="41"/>
                    </a:cubicBezTo>
                    <a:cubicBezTo>
                      <a:pt x="125" y="40"/>
                      <a:pt x="124" y="40"/>
                      <a:pt x="124" y="39"/>
                    </a:cubicBezTo>
                    <a:cubicBezTo>
                      <a:pt x="124" y="39"/>
                      <a:pt x="124" y="39"/>
                      <a:pt x="123" y="39"/>
                    </a:cubicBezTo>
                    <a:cubicBezTo>
                      <a:pt x="123" y="39"/>
                      <a:pt x="123" y="39"/>
                      <a:pt x="122" y="39"/>
                    </a:cubicBezTo>
                    <a:cubicBezTo>
                      <a:pt x="120" y="40"/>
                      <a:pt x="118" y="39"/>
                      <a:pt x="116" y="38"/>
                    </a:cubicBezTo>
                    <a:cubicBezTo>
                      <a:pt x="115" y="38"/>
                      <a:pt x="115" y="37"/>
                      <a:pt x="116" y="37"/>
                    </a:cubicBezTo>
                    <a:cubicBezTo>
                      <a:pt x="116" y="37"/>
                      <a:pt x="116" y="36"/>
                      <a:pt x="117" y="36"/>
                    </a:cubicBezTo>
                    <a:cubicBezTo>
                      <a:pt x="117" y="36"/>
                      <a:pt x="117" y="36"/>
                      <a:pt x="118" y="36"/>
                    </a:cubicBezTo>
                    <a:cubicBezTo>
                      <a:pt x="119" y="36"/>
                      <a:pt x="119" y="36"/>
                      <a:pt x="119" y="35"/>
                    </a:cubicBezTo>
                    <a:cubicBezTo>
                      <a:pt x="119" y="34"/>
                      <a:pt x="119" y="34"/>
                      <a:pt x="118" y="33"/>
                    </a:cubicBezTo>
                    <a:cubicBezTo>
                      <a:pt x="118" y="33"/>
                      <a:pt x="117" y="32"/>
                      <a:pt x="117" y="32"/>
                    </a:cubicBezTo>
                    <a:cubicBezTo>
                      <a:pt x="116" y="32"/>
                      <a:pt x="115" y="32"/>
                      <a:pt x="114" y="32"/>
                    </a:cubicBezTo>
                    <a:cubicBezTo>
                      <a:pt x="114" y="31"/>
                      <a:pt x="113" y="30"/>
                      <a:pt x="112" y="29"/>
                    </a:cubicBezTo>
                    <a:cubicBezTo>
                      <a:pt x="111" y="29"/>
                      <a:pt x="111" y="28"/>
                      <a:pt x="110" y="28"/>
                    </a:cubicBezTo>
                    <a:cubicBezTo>
                      <a:pt x="110" y="27"/>
                      <a:pt x="110" y="26"/>
                      <a:pt x="109" y="26"/>
                    </a:cubicBezTo>
                    <a:cubicBezTo>
                      <a:pt x="108" y="25"/>
                      <a:pt x="107" y="26"/>
                      <a:pt x="107" y="26"/>
                    </a:cubicBezTo>
                    <a:cubicBezTo>
                      <a:pt x="106" y="26"/>
                      <a:pt x="106" y="27"/>
                      <a:pt x="106" y="27"/>
                    </a:cubicBezTo>
                    <a:cubicBezTo>
                      <a:pt x="106" y="27"/>
                      <a:pt x="105" y="27"/>
                      <a:pt x="105" y="27"/>
                    </a:cubicBezTo>
                    <a:cubicBezTo>
                      <a:pt x="105" y="27"/>
                      <a:pt x="105" y="27"/>
                      <a:pt x="105" y="26"/>
                    </a:cubicBezTo>
                    <a:cubicBezTo>
                      <a:pt x="105" y="26"/>
                      <a:pt x="106" y="25"/>
                      <a:pt x="106" y="24"/>
                    </a:cubicBezTo>
                    <a:cubicBezTo>
                      <a:pt x="106" y="24"/>
                      <a:pt x="106" y="24"/>
                      <a:pt x="106" y="24"/>
                    </a:cubicBezTo>
                    <a:cubicBezTo>
                      <a:pt x="106" y="24"/>
                      <a:pt x="106" y="23"/>
                      <a:pt x="105" y="23"/>
                    </a:cubicBezTo>
                    <a:cubicBezTo>
                      <a:pt x="105" y="24"/>
                      <a:pt x="105" y="24"/>
                      <a:pt x="105" y="24"/>
                    </a:cubicBezTo>
                    <a:cubicBezTo>
                      <a:pt x="104" y="24"/>
                      <a:pt x="103" y="25"/>
                      <a:pt x="103" y="26"/>
                    </a:cubicBezTo>
                    <a:cubicBezTo>
                      <a:pt x="103" y="26"/>
                      <a:pt x="102" y="26"/>
                      <a:pt x="102" y="26"/>
                    </a:cubicBezTo>
                    <a:cubicBezTo>
                      <a:pt x="102" y="26"/>
                      <a:pt x="102" y="25"/>
                      <a:pt x="102" y="25"/>
                    </a:cubicBezTo>
                    <a:cubicBezTo>
                      <a:pt x="102" y="25"/>
                      <a:pt x="102" y="24"/>
                      <a:pt x="102" y="23"/>
                    </a:cubicBezTo>
                    <a:cubicBezTo>
                      <a:pt x="102" y="22"/>
                      <a:pt x="102" y="21"/>
                      <a:pt x="102" y="20"/>
                    </a:cubicBezTo>
                    <a:cubicBezTo>
                      <a:pt x="102" y="20"/>
                      <a:pt x="102" y="19"/>
                      <a:pt x="102" y="19"/>
                    </a:cubicBezTo>
                    <a:cubicBezTo>
                      <a:pt x="102" y="19"/>
                      <a:pt x="102" y="19"/>
                      <a:pt x="102" y="19"/>
                    </a:cubicBezTo>
                    <a:cubicBezTo>
                      <a:pt x="101" y="19"/>
                      <a:pt x="101" y="20"/>
                      <a:pt x="101" y="20"/>
                    </a:cubicBezTo>
                    <a:cubicBezTo>
                      <a:pt x="101" y="21"/>
                      <a:pt x="101" y="21"/>
                      <a:pt x="101" y="21"/>
                    </a:cubicBezTo>
                    <a:cubicBezTo>
                      <a:pt x="100" y="21"/>
                      <a:pt x="100" y="22"/>
                      <a:pt x="99" y="22"/>
                    </a:cubicBezTo>
                    <a:cubicBezTo>
                      <a:pt x="99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2"/>
                      <a:pt x="97" y="22"/>
                      <a:pt x="97" y="22"/>
                    </a:cubicBezTo>
                    <a:cubicBezTo>
                      <a:pt x="97" y="22"/>
                      <a:pt x="97" y="22"/>
                      <a:pt x="97" y="22"/>
                    </a:cubicBezTo>
                    <a:cubicBezTo>
                      <a:pt x="97" y="22"/>
                      <a:pt x="97" y="22"/>
                      <a:pt x="97" y="22"/>
                    </a:cubicBezTo>
                    <a:cubicBezTo>
                      <a:pt x="97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1"/>
                      <a:pt x="98" y="21"/>
                      <a:pt x="98" y="21"/>
                    </a:cubicBezTo>
                    <a:cubicBezTo>
                      <a:pt x="98" y="21"/>
                      <a:pt x="98" y="20"/>
                      <a:pt x="98" y="20"/>
                    </a:cubicBezTo>
                    <a:cubicBezTo>
                      <a:pt x="97" y="20"/>
                      <a:pt x="97" y="20"/>
                      <a:pt x="96" y="20"/>
                    </a:cubicBezTo>
                    <a:cubicBezTo>
                      <a:pt x="95" y="21"/>
                      <a:pt x="94" y="21"/>
                      <a:pt x="92" y="21"/>
                    </a:cubicBezTo>
                    <a:cubicBezTo>
                      <a:pt x="92" y="21"/>
                      <a:pt x="91" y="21"/>
                      <a:pt x="91" y="22"/>
                    </a:cubicBezTo>
                    <a:cubicBezTo>
                      <a:pt x="90" y="22"/>
                      <a:pt x="90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1"/>
                      <a:pt x="89" y="21"/>
                    </a:cubicBezTo>
                    <a:cubicBezTo>
                      <a:pt x="89" y="21"/>
                      <a:pt x="89" y="21"/>
                      <a:pt x="88" y="21"/>
                    </a:cubicBezTo>
                    <a:cubicBezTo>
                      <a:pt x="88" y="21"/>
                      <a:pt x="88" y="21"/>
                      <a:pt x="87" y="21"/>
                    </a:cubicBezTo>
                    <a:cubicBezTo>
                      <a:pt x="87" y="21"/>
                      <a:pt x="86" y="22"/>
                      <a:pt x="86" y="22"/>
                    </a:cubicBezTo>
                    <a:cubicBezTo>
                      <a:pt x="85" y="22"/>
                      <a:pt x="84" y="22"/>
                      <a:pt x="84" y="23"/>
                    </a:cubicBezTo>
                    <a:cubicBezTo>
                      <a:pt x="84" y="23"/>
                      <a:pt x="84" y="24"/>
                      <a:pt x="84" y="23"/>
                    </a:cubicBezTo>
                    <a:cubicBezTo>
                      <a:pt x="84" y="23"/>
                      <a:pt x="83" y="23"/>
                      <a:pt x="83" y="23"/>
                    </a:cubicBezTo>
                    <a:cubicBezTo>
                      <a:pt x="82" y="22"/>
                      <a:pt x="82" y="22"/>
                      <a:pt x="82" y="21"/>
                    </a:cubicBezTo>
                    <a:cubicBezTo>
                      <a:pt x="82" y="21"/>
                      <a:pt x="82" y="20"/>
                      <a:pt x="81" y="20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0" y="18"/>
                      <a:pt x="80" y="18"/>
                      <a:pt x="79" y="17"/>
                    </a:cubicBezTo>
                    <a:cubicBezTo>
                      <a:pt x="78" y="16"/>
                      <a:pt x="77" y="16"/>
                      <a:pt x="76" y="14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4"/>
                      <a:pt x="76" y="14"/>
                      <a:pt x="75" y="14"/>
                    </a:cubicBezTo>
                    <a:cubicBezTo>
                      <a:pt x="75" y="14"/>
                      <a:pt x="75" y="14"/>
                      <a:pt x="74" y="14"/>
                    </a:cubicBezTo>
                    <a:cubicBezTo>
                      <a:pt x="74" y="14"/>
                      <a:pt x="73" y="13"/>
                      <a:pt x="72" y="13"/>
                    </a:cubicBezTo>
                    <a:cubicBezTo>
                      <a:pt x="72" y="12"/>
                      <a:pt x="71" y="12"/>
                      <a:pt x="70" y="11"/>
                    </a:cubicBezTo>
                    <a:cubicBezTo>
                      <a:pt x="70" y="11"/>
                      <a:pt x="69" y="11"/>
                      <a:pt x="69" y="10"/>
                    </a:cubicBezTo>
                    <a:cubicBezTo>
                      <a:pt x="68" y="10"/>
                      <a:pt x="68" y="9"/>
                      <a:pt x="68" y="9"/>
                    </a:cubicBezTo>
                    <a:cubicBezTo>
                      <a:pt x="68" y="8"/>
                      <a:pt x="67" y="8"/>
                      <a:pt x="66" y="8"/>
                    </a:cubicBezTo>
                    <a:cubicBezTo>
                      <a:pt x="66" y="8"/>
                      <a:pt x="66" y="8"/>
                      <a:pt x="65" y="8"/>
                    </a:cubicBezTo>
                    <a:cubicBezTo>
                      <a:pt x="65" y="9"/>
                      <a:pt x="65" y="8"/>
                      <a:pt x="65" y="8"/>
                    </a:cubicBezTo>
                    <a:cubicBezTo>
                      <a:pt x="64" y="8"/>
                      <a:pt x="64" y="7"/>
                      <a:pt x="64" y="6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5"/>
                      <a:pt x="64" y="5"/>
                      <a:pt x="64" y="5"/>
                    </a:cubicBezTo>
                    <a:cubicBezTo>
                      <a:pt x="64" y="5"/>
                      <a:pt x="64" y="5"/>
                      <a:pt x="64" y="4"/>
                    </a:cubicBezTo>
                    <a:cubicBezTo>
                      <a:pt x="63" y="4"/>
                      <a:pt x="63" y="4"/>
                      <a:pt x="62" y="4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1" y="4"/>
                      <a:pt x="61" y="4"/>
                      <a:pt x="61" y="3"/>
                    </a:cubicBezTo>
                    <a:cubicBezTo>
                      <a:pt x="61" y="3"/>
                      <a:pt x="61" y="2"/>
                      <a:pt x="61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2"/>
                      <a:pt x="60" y="2"/>
                      <a:pt x="60" y="2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59" y="3"/>
                      <a:pt x="59" y="4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3"/>
                      <a:pt x="60" y="2"/>
                      <a:pt x="60" y="2"/>
                    </a:cubicBezTo>
                    <a:cubicBezTo>
                      <a:pt x="60" y="2"/>
                      <a:pt x="61" y="2"/>
                      <a:pt x="61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2"/>
                      <a:pt x="60" y="1"/>
                      <a:pt x="60" y="1"/>
                    </a:cubicBezTo>
                    <a:cubicBezTo>
                      <a:pt x="60" y="0"/>
                      <a:pt x="59" y="0"/>
                      <a:pt x="59" y="0"/>
                    </a:cubicBezTo>
                    <a:cubicBezTo>
                      <a:pt x="59" y="1"/>
                      <a:pt x="58" y="1"/>
                      <a:pt x="58" y="1"/>
                    </a:cubicBezTo>
                    <a:cubicBezTo>
                      <a:pt x="57" y="2"/>
                      <a:pt x="56" y="2"/>
                      <a:pt x="55" y="1"/>
                    </a:cubicBezTo>
                    <a:cubicBezTo>
                      <a:pt x="55" y="1"/>
                      <a:pt x="54" y="1"/>
                      <a:pt x="54" y="1"/>
                    </a:cubicBezTo>
                    <a:cubicBezTo>
                      <a:pt x="53" y="1"/>
                      <a:pt x="52" y="1"/>
                      <a:pt x="52" y="2"/>
                    </a:cubicBezTo>
                    <a:cubicBezTo>
                      <a:pt x="52" y="2"/>
                      <a:pt x="51" y="2"/>
                      <a:pt x="51" y="2"/>
                    </a:cubicBezTo>
                    <a:cubicBezTo>
                      <a:pt x="51" y="2"/>
                      <a:pt x="51" y="3"/>
                      <a:pt x="51" y="3"/>
                    </a:cubicBezTo>
                    <a:cubicBezTo>
                      <a:pt x="50" y="3"/>
                      <a:pt x="49" y="3"/>
                      <a:pt x="49" y="3"/>
                    </a:cubicBezTo>
                    <a:cubicBezTo>
                      <a:pt x="48" y="3"/>
                      <a:pt x="47" y="3"/>
                      <a:pt x="46" y="3"/>
                    </a:cubicBezTo>
                    <a:cubicBezTo>
                      <a:pt x="45" y="4"/>
                      <a:pt x="43" y="5"/>
                      <a:pt x="42" y="6"/>
                    </a:cubicBezTo>
                    <a:cubicBezTo>
                      <a:pt x="42" y="7"/>
                      <a:pt x="42" y="7"/>
                      <a:pt x="41" y="7"/>
                    </a:cubicBezTo>
                    <a:cubicBezTo>
                      <a:pt x="40" y="8"/>
                      <a:pt x="38" y="9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5" y="7"/>
                      <a:pt x="35" y="7"/>
                      <a:pt x="34" y="8"/>
                    </a:cubicBezTo>
                    <a:cubicBezTo>
                      <a:pt x="34" y="8"/>
                      <a:pt x="34" y="9"/>
                      <a:pt x="33" y="9"/>
                    </a:cubicBezTo>
                    <a:cubicBezTo>
                      <a:pt x="32" y="10"/>
                      <a:pt x="32" y="11"/>
                      <a:pt x="33" y="11"/>
                    </a:cubicBezTo>
                    <a:cubicBezTo>
                      <a:pt x="33" y="12"/>
                      <a:pt x="33" y="12"/>
                      <a:pt x="33" y="13"/>
                    </a:cubicBezTo>
                    <a:cubicBezTo>
                      <a:pt x="34" y="15"/>
                      <a:pt x="34" y="16"/>
                      <a:pt x="33" y="18"/>
                    </a:cubicBezTo>
                    <a:cubicBezTo>
                      <a:pt x="33" y="18"/>
                      <a:pt x="33" y="18"/>
                      <a:pt x="33" y="19"/>
                    </a:cubicBezTo>
                    <a:cubicBezTo>
                      <a:pt x="34" y="19"/>
                      <a:pt x="34" y="19"/>
                      <a:pt x="35" y="19"/>
                    </a:cubicBezTo>
                    <a:cubicBezTo>
                      <a:pt x="35" y="19"/>
                      <a:pt x="35" y="20"/>
                      <a:pt x="35" y="20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1"/>
                      <a:pt x="34" y="22"/>
                      <a:pt x="34" y="22"/>
                    </a:cubicBezTo>
                    <a:cubicBezTo>
                      <a:pt x="34" y="22"/>
                      <a:pt x="34" y="23"/>
                      <a:pt x="34" y="23"/>
                    </a:cubicBezTo>
                    <a:cubicBezTo>
                      <a:pt x="34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6" y="22"/>
                      <a:pt x="36" y="22"/>
                      <a:pt x="37" y="22"/>
                    </a:cubicBezTo>
                    <a:cubicBezTo>
                      <a:pt x="37" y="22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6" y="23"/>
                      <a:pt x="36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4" y="23"/>
                    </a:cubicBezTo>
                    <a:cubicBezTo>
                      <a:pt x="34" y="23"/>
                      <a:pt x="33" y="24"/>
                      <a:pt x="33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1" y="24"/>
                      <a:pt x="31" y="23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0" y="22"/>
                      <a:pt x="30" y="21"/>
                    </a:cubicBezTo>
                    <a:cubicBezTo>
                      <a:pt x="31" y="21"/>
                      <a:pt x="30" y="20"/>
                      <a:pt x="30" y="20"/>
                    </a:cubicBezTo>
                    <a:cubicBezTo>
                      <a:pt x="29" y="20"/>
                      <a:pt x="28" y="20"/>
                      <a:pt x="28" y="20"/>
                    </a:cubicBezTo>
                    <a:cubicBezTo>
                      <a:pt x="27" y="20"/>
                      <a:pt x="27" y="20"/>
                      <a:pt x="27" y="21"/>
                    </a:cubicBezTo>
                    <a:cubicBezTo>
                      <a:pt x="26" y="21"/>
                      <a:pt x="26" y="21"/>
                      <a:pt x="25" y="21"/>
                    </a:cubicBezTo>
                    <a:cubicBezTo>
                      <a:pt x="25" y="21"/>
                      <a:pt x="24" y="21"/>
                      <a:pt x="24" y="21"/>
                    </a:cubicBezTo>
                    <a:cubicBezTo>
                      <a:pt x="23" y="22"/>
                      <a:pt x="22" y="22"/>
                      <a:pt x="21" y="23"/>
                    </a:cubicBezTo>
                    <a:cubicBezTo>
                      <a:pt x="20" y="23"/>
                      <a:pt x="20" y="23"/>
                      <a:pt x="21" y="24"/>
                    </a:cubicBezTo>
                    <a:cubicBezTo>
                      <a:pt x="21" y="24"/>
                      <a:pt x="21" y="25"/>
                      <a:pt x="22" y="25"/>
                    </a:cubicBezTo>
                    <a:cubicBezTo>
                      <a:pt x="22" y="26"/>
                      <a:pt x="22" y="26"/>
                      <a:pt x="21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7"/>
                      <a:pt x="20" y="28"/>
                      <a:pt x="20" y="28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21" y="30"/>
                      <a:pt x="22" y="31"/>
                      <a:pt x="23" y="31"/>
                    </a:cubicBezTo>
                    <a:cubicBezTo>
                      <a:pt x="24" y="31"/>
                      <a:pt x="25" y="31"/>
                      <a:pt x="25" y="31"/>
                    </a:cubicBezTo>
                    <a:cubicBezTo>
                      <a:pt x="26" y="32"/>
                      <a:pt x="26" y="32"/>
                      <a:pt x="27" y="31"/>
                    </a:cubicBezTo>
                    <a:cubicBezTo>
                      <a:pt x="27" y="31"/>
                      <a:pt x="28" y="31"/>
                      <a:pt x="29" y="30"/>
                    </a:cubicBezTo>
                    <a:cubicBezTo>
                      <a:pt x="29" y="30"/>
                      <a:pt x="30" y="30"/>
                      <a:pt x="30" y="30"/>
                    </a:cubicBezTo>
                    <a:cubicBezTo>
                      <a:pt x="30" y="30"/>
                      <a:pt x="30" y="31"/>
                      <a:pt x="30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29" y="31"/>
                      <a:pt x="29" y="31"/>
                      <a:pt x="29" y="32"/>
                    </a:cubicBezTo>
                    <a:cubicBezTo>
                      <a:pt x="29" y="32"/>
                      <a:pt x="29" y="32"/>
                      <a:pt x="29" y="33"/>
                    </a:cubicBezTo>
                    <a:cubicBezTo>
                      <a:pt x="29" y="33"/>
                      <a:pt x="28" y="34"/>
                      <a:pt x="28" y="35"/>
                    </a:cubicBezTo>
                    <a:cubicBezTo>
                      <a:pt x="28" y="35"/>
                      <a:pt x="27" y="36"/>
                      <a:pt x="26" y="36"/>
                    </a:cubicBezTo>
                    <a:cubicBezTo>
                      <a:pt x="26" y="36"/>
                      <a:pt x="26" y="36"/>
                      <a:pt x="25" y="36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4" y="36"/>
                    </a:cubicBezTo>
                    <a:cubicBezTo>
                      <a:pt x="24" y="37"/>
                      <a:pt x="23" y="37"/>
                      <a:pt x="22" y="37"/>
                    </a:cubicBezTo>
                    <a:cubicBezTo>
                      <a:pt x="22" y="37"/>
                      <a:pt x="21" y="37"/>
                      <a:pt x="21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36"/>
                      <a:pt x="20" y="36"/>
                      <a:pt x="20" y="36"/>
                    </a:cubicBezTo>
                    <a:cubicBezTo>
                      <a:pt x="19" y="37"/>
                      <a:pt x="18" y="37"/>
                      <a:pt x="17" y="38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6" y="40"/>
                      <a:pt x="15" y="41"/>
                      <a:pt x="13" y="42"/>
                    </a:cubicBezTo>
                    <a:cubicBezTo>
                      <a:pt x="12" y="43"/>
                      <a:pt x="12" y="44"/>
                      <a:pt x="12" y="45"/>
                    </a:cubicBezTo>
                    <a:cubicBezTo>
                      <a:pt x="13" y="45"/>
                      <a:pt x="13" y="45"/>
                      <a:pt x="13" y="46"/>
                    </a:cubicBezTo>
                    <a:cubicBezTo>
                      <a:pt x="13" y="46"/>
                      <a:pt x="13" y="47"/>
                      <a:pt x="12" y="47"/>
                    </a:cubicBezTo>
                    <a:cubicBezTo>
                      <a:pt x="12" y="48"/>
                      <a:pt x="12" y="49"/>
                      <a:pt x="12" y="49"/>
                    </a:cubicBezTo>
                    <a:cubicBezTo>
                      <a:pt x="12" y="50"/>
                      <a:pt x="12" y="51"/>
                      <a:pt x="12" y="51"/>
                    </a:cubicBezTo>
                    <a:cubicBezTo>
                      <a:pt x="12" y="51"/>
                      <a:pt x="13" y="52"/>
                      <a:pt x="13" y="52"/>
                    </a:cubicBezTo>
                    <a:cubicBezTo>
                      <a:pt x="13" y="52"/>
                      <a:pt x="14" y="52"/>
                      <a:pt x="14" y="52"/>
                    </a:cubicBezTo>
                    <a:cubicBezTo>
                      <a:pt x="15" y="52"/>
                      <a:pt x="15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1"/>
                      <a:pt x="16" y="51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3"/>
                      <a:pt x="16" y="53"/>
                    </a:cubicBezTo>
                    <a:cubicBezTo>
                      <a:pt x="16" y="54"/>
                      <a:pt x="15" y="54"/>
                      <a:pt x="15" y="54"/>
                    </a:cubicBezTo>
                    <a:cubicBezTo>
                      <a:pt x="15" y="55"/>
                      <a:pt x="15" y="55"/>
                      <a:pt x="15" y="56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5" y="57"/>
                      <a:pt x="14" y="57"/>
                      <a:pt x="14" y="57"/>
                    </a:cubicBezTo>
                    <a:cubicBezTo>
                      <a:pt x="14" y="57"/>
                      <a:pt x="14" y="58"/>
                      <a:pt x="15" y="58"/>
                    </a:cubicBezTo>
                    <a:cubicBezTo>
                      <a:pt x="15" y="58"/>
                      <a:pt x="16" y="58"/>
                      <a:pt x="16" y="57"/>
                    </a:cubicBezTo>
                    <a:cubicBezTo>
                      <a:pt x="16" y="57"/>
                      <a:pt x="17" y="57"/>
                      <a:pt x="17" y="57"/>
                    </a:cubicBezTo>
                    <a:cubicBezTo>
                      <a:pt x="17" y="58"/>
                      <a:pt x="18" y="58"/>
                      <a:pt x="18" y="59"/>
                    </a:cubicBezTo>
                    <a:cubicBezTo>
                      <a:pt x="18" y="59"/>
                      <a:pt x="19" y="59"/>
                      <a:pt x="19" y="59"/>
                    </a:cubicBezTo>
                    <a:cubicBezTo>
                      <a:pt x="19" y="59"/>
                      <a:pt x="19" y="59"/>
                      <a:pt x="19" y="59"/>
                    </a:cubicBezTo>
                    <a:cubicBezTo>
                      <a:pt x="19" y="58"/>
                      <a:pt x="19" y="58"/>
                      <a:pt x="20" y="59"/>
                    </a:cubicBezTo>
                    <a:cubicBezTo>
                      <a:pt x="20" y="59"/>
                      <a:pt x="21" y="59"/>
                      <a:pt x="21" y="59"/>
                    </a:cubicBezTo>
                    <a:cubicBezTo>
                      <a:pt x="21" y="59"/>
                      <a:pt x="21" y="59"/>
                      <a:pt x="22" y="59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1" y="60"/>
                      <a:pt x="21" y="60"/>
                      <a:pt x="20" y="61"/>
                    </a:cubicBezTo>
                    <a:cubicBezTo>
                      <a:pt x="19" y="63"/>
                      <a:pt x="18" y="64"/>
                      <a:pt x="17" y="65"/>
                    </a:cubicBezTo>
                    <a:cubicBezTo>
                      <a:pt x="16" y="66"/>
                      <a:pt x="15" y="66"/>
                      <a:pt x="15" y="66"/>
                    </a:cubicBezTo>
                    <a:cubicBezTo>
                      <a:pt x="14" y="67"/>
                      <a:pt x="13" y="67"/>
                      <a:pt x="12" y="68"/>
                    </a:cubicBezTo>
                    <a:cubicBezTo>
                      <a:pt x="11" y="68"/>
                      <a:pt x="11" y="68"/>
                      <a:pt x="10" y="69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9" y="69"/>
                      <a:pt x="8" y="69"/>
                      <a:pt x="7" y="70"/>
                    </a:cubicBezTo>
                    <a:cubicBezTo>
                      <a:pt x="7" y="70"/>
                      <a:pt x="6" y="70"/>
                      <a:pt x="6" y="71"/>
                    </a:cubicBezTo>
                    <a:cubicBezTo>
                      <a:pt x="5" y="72"/>
                      <a:pt x="4" y="72"/>
                      <a:pt x="3" y="72"/>
                    </a:cubicBezTo>
                    <a:cubicBezTo>
                      <a:pt x="3" y="72"/>
                      <a:pt x="2" y="72"/>
                      <a:pt x="2" y="72"/>
                    </a:cubicBezTo>
                    <a:cubicBezTo>
                      <a:pt x="1" y="72"/>
                      <a:pt x="0" y="73"/>
                      <a:pt x="0" y="73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2" y="74"/>
                      <a:pt x="2" y="74"/>
                      <a:pt x="3" y="74"/>
                    </a:cubicBezTo>
                    <a:cubicBezTo>
                      <a:pt x="3" y="74"/>
                      <a:pt x="3" y="74"/>
                      <a:pt x="4" y="73"/>
                    </a:cubicBezTo>
                    <a:cubicBezTo>
                      <a:pt x="4" y="73"/>
                      <a:pt x="5" y="73"/>
                      <a:pt x="5" y="73"/>
                    </a:cubicBezTo>
                    <a:cubicBezTo>
                      <a:pt x="7" y="73"/>
                      <a:pt x="7" y="72"/>
                      <a:pt x="8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8" y="71"/>
                      <a:pt x="8" y="72"/>
                      <a:pt x="8" y="72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9" y="72"/>
                      <a:pt x="9" y="72"/>
                      <a:pt x="9" y="71"/>
                    </a:cubicBezTo>
                    <a:cubicBezTo>
                      <a:pt x="10" y="71"/>
                      <a:pt x="11" y="71"/>
                      <a:pt x="11" y="71"/>
                    </a:cubicBezTo>
                    <a:cubicBezTo>
                      <a:pt x="12" y="71"/>
                      <a:pt x="12" y="71"/>
                      <a:pt x="12" y="71"/>
                    </a:cubicBezTo>
                    <a:cubicBezTo>
                      <a:pt x="13" y="71"/>
                      <a:pt x="13" y="71"/>
                      <a:pt x="13" y="70"/>
                    </a:cubicBezTo>
                    <a:cubicBezTo>
                      <a:pt x="14" y="70"/>
                      <a:pt x="15" y="70"/>
                      <a:pt x="15" y="69"/>
                    </a:cubicBezTo>
                    <a:cubicBezTo>
                      <a:pt x="16" y="69"/>
                      <a:pt x="17" y="68"/>
                      <a:pt x="17" y="68"/>
                    </a:cubicBezTo>
                    <a:cubicBezTo>
                      <a:pt x="17" y="68"/>
                      <a:pt x="18" y="68"/>
                      <a:pt x="18" y="68"/>
                    </a:cubicBezTo>
                    <a:cubicBezTo>
                      <a:pt x="18" y="68"/>
                      <a:pt x="18" y="68"/>
                      <a:pt x="18" y="67"/>
                    </a:cubicBezTo>
                    <a:cubicBezTo>
                      <a:pt x="19" y="67"/>
                      <a:pt x="19" y="67"/>
                      <a:pt x="20" y="67"/>
                    </a:cubicBezTo>
                    <a:cubicBezTo>
                      <a:pt x="20" y="67"/>
                      <a:pt x="21" y="66"/>
                      <a:pt x="21" y="66"/>
                    </a:cubicBezTo>
                    <a:cubicBezTo>
                      <a:pt x="21" y="65"/>
                      <a:pt x="21" y="65"/>
                      <a:pt x="22" y="65"/>
                    </a:cubicBezTo>
                    <a:cubicBezTo>
                      <a:pt x="23" y="64"/>
                      <a:pt x="24" y="64"/>
                      <a:pt x="25" y="63"/>
                    </a:cubicBezTo>
                    <a:cubicBezTo>
                      <a:pt x="26" y="63"/>
                      <a:pt x="27" y="63"/>
                      <a:pt x="27" y="62"/>
                    </a:cubicBezTo>
                    <a:cubicBezTo>
                      <a:pt x="27" y="62"/>
                      <a:pt x="28" y="61"/>
                      <a:pt x="28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30" y="60"/>
                      <a:pt x="30" y="60"/>
                      <a:pt x="30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30" y="57"/>
                      <a:pt x="30" y="57"/>
                      <a:pt x="31" y="57"/>
                    </a:cubicBezTo>
                    <a:cubicBezTo>
                      <a:pt x="32" y="57"/>
                      <a:pt x="32" y="57"/>
                      <a:pt x="32" y="57"/>
                    </a:cubicBezTo>
                    <a:cubicBezTo>
                      <a:pt x="33" y="57"/>
                      <a:pt x="33" y="56"/>
                      <a:pt x="33" y="55"/>
                    </a:cubicBezTo>
                    <a:cubicBezTo>
                      <a:pt x="34" y="55"/>
                      <a:pt x="34" y="55"/>
                      <a:pt x="34" y="55"/>
                    </a:cubicBezTo>
                    <a:cubicBezTo>
                      <a:pt x="35" y="55"/>
                      <a:pt x="35" y="55"/>
                      <a:pt x="35" y="54"/>
                    </a:cubicBezTo>
                    <a:cubicBezTo>
                      <a:pt x="36" y="53"/>
                      <a:pt x="38" y="52"/>
                      <a:pt x="39" y="52"/>
                    </a:cubicBezTo>
                    <a:cubicBezTo>
                      <a:pt x="39" y="51"/>
                      <a:pt x="40" y="52"/>
                      <a:pt x="40" y="52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39" y="53"/>
                      <a:pt x="38" y="53"/>
                      <a:pt x="37" y="54"/>
                    </a:cubicBezTo>
                    <a:cubicBezTo>
                      <a:pt x="37" y="54"/>
                      <a:pt x="36" y="54"/>
                      <a:pt x="36" y="54"/>
                    </a:cubicBezTo>
                    <a:cubicBezTo>
                      <a:pt x="36" y="55"/>
                      <a:pt x="35" y="56"/>
                      <a:pt x="34" y="57"/>
                    </a:cubicBezTo>
                    <a:cubicBezTo>
                      <a:pt x="34" y="57"/>
                      <a:pt x="34" y="58"/>
                      <a:pt x="34" y="58"/>
                    </a:cubicBezTo>
                    <a:cubicBezTo>
                      <a:pt x="34" y="58"/>
                      <a:pt x="34" y="58"/>
                      <a:pt x="34" y="59"/>
                    </a:cubicBezTo>
                    <a:cubicBezTo>
                      <a:pt x="34" y="59"/>
                      <a:pt x="33" y="59"/>
                      <a:pt x="33" y="59"/>
                    </a:cubicBezTo>
                    <a:cubicBezTo>
                      <a:pt x="33" y="59"/>
                      <a:pt x="33" y="60"/>
                      <a:pt x="33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35" y="60"/>
                      <a:pt x="36" y="59"/>
                      <a:pt x="37" y="59"/>
                    </a:cubicBezTo>
                    <a:cubicBezTo>
                      <a:pt x="37" y="59"/>
                      <a:pt x="37" y="59"/>
                      <a:pt x="38" y="59"/>
                    </a:cubicBezTo>
                    <a:cubicBezTo>
                      <a:pt x="38" y="58"/>
                      <a:pt x="39" y="58"/>
                      <a:pt x="40" y="58"/>
                    </a:cubicBezTo>
                    <a:cubicBezTo>
                      <a:pt x="40" y="58"/>
                      <a:pt x="40" y="58"/>
                      <a:pt x="41" y="58"/>
                    </a:cubicBezTo>
                    <a:cubicBezTo>
                      <a:pt x="41" y="58"/>
                      <a:pt x="41" y="57"/>
                      <a:pt x="42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7"/>
                      <a:pt x="43" y="56"/>
                      <a:pt x="43" y="56"/>
                    </a:cubicBezTo>
                    <a:cubicBezTo>
                      <a:pt x="42" y="56"/>
                      <a:pt x="42" y="56"/>
                      <a:pt x="42" y="55"/>
                    </a:cubicBezTo>
                    <a:cubicBezTo>
                      <a:pt x="42" y="55"/>
                      <a:pt x="42" y="54"/>
                      <a:pt x="43" y="54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3" y="55"/>
                      <a:pt x="44" y="55"/>
                      <a:pt x="44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6" y="56"/>
                      <a:pt x="46" y="57"/>
                      <a:pt x="47" y="57"/>
                    </a:cubicBezTo>
                    <a:cubicBezTo>
                      <a:pt x="48" y="58"/>
                      <a:pt x="48" y="58"/>
                      <a:pt x="48" y="59"/>
                    </a:cubicBezTo>
                    <a:cubicBezTo>
                      <a:pt x="48" y="59"/>
                      <a:pt x="48" y="59"/>
                      <a:pt x="48" y="59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1" y="60"/>
                      <a:pt x="52" y="60"/>
                      <a:pt x="52" y="61"/>
                    </a:cubicBezTo>
                    <a:cubicBezTo>
                      <a:pt x="52" y="61"/>
                      <a:pt x="53" y="61"/>
                      <a:pt x="5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61"/>
                      <a:pt x="53" y="62"/>
                      <a:pt x="53" y="62"/>
                    </a:cubicBezTo>
                    <a:cubicBezTo>
                      <a:pt x="54" y="62"/>
                      <a:pt x="54" y="63"/>
                      <a:pt x="55" y="62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56" y="63"/>
                      <a:pt x="56" y="63"/>
                      <a:pt x="56" y="63"/>
                    </a:cubicBezTo>
                    <a:cubicBezTo>
                      <a:pt x="55" y="63"/>
                      <a:pt x="55" y="64"/>
                      <a:pt x="56" y="64"/>
                    </a:cubicBezTo>
                    <a:cubicBezTo>
                      <a:pt x="56" y="65"/>
                      <a:pt x="56" y="65"/>
                      <a:pt x="56" y="65"/>
                    </a:cubicBezTo>
                    <a:cubicBezTo>
                      <a:pt x="57" y="65"/>
                      <a:pt x="57" y="65"/>
                      <a:pt x="57" y="66"/>
                    </a:cubicBezTo>
                    <a:cubicBezTo>
                      <a:pt x="57" y="66"/>
                      <a:pt x="57" y="67"/>
                      <a:pt x="57" y="67"/>
                    </a:cubicBezTo>
                    <a:cubicBezTo>
                      <a:pt x="57" y="68"/>
                      <a:pt x="58" y="68"/>
                      <a:pt x="58" y="69"/>
                    </a:cubicBezTo>
                    <a:cubicBezTo>
                      <a:pt x="58" y="69"/>
                      <a:pt x="59" y="69"/>
                      <a:pt x="59" y="69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68"/>
                      <a:pt x="60" y="68"/>
                      <a:pt x="60" y="69"/>
                    </a:cubicBezTo>
                    <a:cubicBezTo>
                      <a:pt x="60" y="69"/>
                      <a:pt x="61" y="70"/>
                      <a:pt x="61" y="70"/>
                    </a:cubicBezTo>
                    <a:cubicBezTo>
                      <a:pt x="61" y="70"/>
                      <a:pt x="61" y="70"/>
                      <a:pt x="61" y="70"/>
                    </a:cubicBezTo>
                    <a:cubicBezTo>
                      <a:pt x="61" y="70"/>
                      <a:pt x="61" y="70"/>
                      <a:pt x="61" y="70"/>
                    </a:cubicBezTo>
                    <a:cubicBezTo>
                      <a:pt x="60" y="70"/>
                      <a:pt x="60" y="70"/>
                      <a:pt x="60" y="70"/>
                    </a:cubicBezTo>
                    <a:cubicBezTo>
                      <a:pt x="60" y="70"/>
                      <a:pt x="59" y="70"/>
                      <a:pt x="59" y="71"/>
                    </a:cubicBezTo>
                    <a:cubicBezTo>
                      <a:pt x="59" y="71"/>
                      <a:pt x="58" y="72"/>
                      <a:pt x="59" y="72"/>
                    </a:cubicBezTo>
                    <a:cubicBezTo>
                      <a:pt x="59" y="73"/>
                      <a:pt x="59" y="73"/>
                      <a:pt x="59" y="74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4"/>
                      <a:pt x="59" y="74"/>
                      <a:pt x="59" y="74"/>
                    </a:cubicBezTo>
                    <a:cubicBezTo>
                      <a:pt x="59" y="74"/>
                      <a:pt x="59" y="74"/>
                      <a:pt x="59" y="74"/>
                    </a:cubicBezTo>
                    <a:cubicBezTo>
                      <a:pt x="59" y="74"/>
                      <a:pt x="59" y="74"/>
                      <a:pt x="59" y="75"/>
                    </a:cubicBezTo>
                    <a:cubicBezTo>
                      <a:pt x="59" y="76"/>
                      <a:pt x="59" y="76"/>
                      <a:pt x="59" y="77"/>
                    </a:cubicBezTo>
                    <a:cubicBezTo>
                      <a:pt x="59" y="77"/>
                      <a:pt x="59" y="77"/>
                      <a:pt x="59" y="77"/>
                    </a:cubicBezTo>
                    <a:cubicBezTo>
                      <a:pt x="59" y="77"/>
                      <a:pt x="59" y="77"/>
                      <a:pt x="59" y="77"/>
                    </a:cubicBezTo>
                    <a:cubicBezTo>
                      <a:pt x="60" y="77"/>
                      <a:pt x="60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2" y="74"/>
                      <a:pt x="63" y="73"/>
                      <a:pt x="63" y="72"/>
                    </a:cubicBezTo>
                    <a:cubicBezTo>
                      <a:pt x="63" y="72"/>
                      <a:pt x="63" y="72"/>
                      <a:pt x="64" y="72"/>
                    </a:cubicBezTo>
                    <a:cubicBezTo>
                      <a:pt x="64" y="72"/>
                      <a:pt x="64" y="72"/>
                      <a:pt x="64" y="72"/>
                    </a:cubicBezTo>
                    <a:cubicBezTo>
                      <a:pt x="64" y="72"/>
                      <a:pt x="64" y="73"/>
                      <a:pt x="64" y="73"/>
                    </a:cubicBezTo>
                    <a:cubicBezTo>
                      <a:pt x="64" y="73"/>
                      <a:pt x="63" y="74"/>
                      <a:pt x="63" y="74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63" y="75"/>
                      <a:pt x="63" y="76"/>
                      <a:pt x="63" y="76"/>
                    </a:cubicBezTo>
                    <a:cubicBezTo>
                      <a:pt x="64" y="76"/>
                      <a:pt x="64" y="76"/>
                      <a:pt x="64" y="76"/>
                    </a:cubicBezTo>
                    <a:cubicBezTo>
                      <a:pt x="64" y="76"/>
                      <a:pt x="64" y="76"/>
                      <a:pt x="64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77"/>
                      <a:pt x="64" y="76"/>
                      <a:pt x="64" y="76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62" y="75"/>
                      <a:pt x="62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0" y="76"/>
                      <a:pt x="60" y="77"/>
                      <a:pt x="60" y="78"/>
                    </a:cubicBezTo>
                    <a:cubicBezTo>
                      <a:pt x="60" y="78"/>
                      <a:pt x="60" y="78"/>
                      <a:pt x="60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79"/>
                      <a:pt x="61" y="78"/>
                      <a:pt x="61" y="78"/>
                    </a:cubicBezTo>
                    <a:cubicBezTo>
                      <a:pt x="61" y="78"/>
                      <a:pt x="61" y="78"/>
                      <a:pt x="61" y="78"/>
                    </a:cubicBezTo>
                    <a:cubicBezTo>
                      <a:pt x="61" y="78"/>
                      <a:pt x="61" y="78"/>
                      <a:pt x="61" y="78"/>
                    </a:cubicBezTo>
                    <a:cubicBezTo>
                      <a:pt x="61" y="78"/>
                      <a:pt x="61" y="78"/>
                      <a:pt x="61" y="78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80"/>
                      <a:pt x="61" y="80"/>
                      <a:pt x="61" y="80"/>
                    </a:cubicBezTo>
                    <a:cubicBezTo>
                      <a:pt x="61" y="81"/>
                      <a:pt x="61" y="81"/>
                      <a:pt x="61" y="81"/>
                    </a:cubicBezTo>
                    <a:cubicBezTo>
                      <a:pt x="61" y="82"/>
                      <a:pt x="61" y="82"/>
                      <a:pt x="61" y="82"/>
                    </a:cubicBezTo>
                    <a:cubicBezTo>
                      <a:pt x="61" y="83"/>
                      <a:pt x="61" y="83"/>
                      <a:pt x="61" y="84"/>
                    </a:cubicBezTo>
                    <a:cubicBezTo>
                      <a:pt x="61" y="84"/>
                      <a:pt x="62" y="84"/>
                      <a:pt x="62" y="84"/>
                    </a:cubicBezTo>
                    <a:cubicBezTo>
                      <a:pt x="62" y="84"/>
                      <a:pt x="62" y="84"/>
                      <a:pt x="62" y="84"/>
                    </a:cubicBezTo>
                    <a:cubicBezTo>
                      <a:pt x="62" y="83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1"/>
                      <a:pt x="63" y="81"/>
                    </a:cubicBezTo>
                    <a:cubicBezTo>
                      <a:pt x="63" y="81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4" y="82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2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3" y="83"/>
                      <a:pt x="63" y="83"/>
                      <a:pt x="63" y="83"/>
                    </a:cubicBezTo>
                    <a:cubicBezTo>
                      <a:pt x="64" y="84"/>
                      <a:pt x="64" y="84"/>
                      <a:pt x="64" y="84"/>
                    </a:cubicBezTo>
                    <a:cubicBezTo>
                      <a:pt x="64" y="84"/>
                      <a:pt x="65" y="84"/>
                      <a:pt x="65" y="84"/>
                    </a:cubicBezTo>
                    <a:cubicBezTo>
                      <a:pt x="65" y="84"/>
                      <a:pt x="65" y="85"/>
                      <a:pt x="65" y="85"/>
                    </a:cubicBezTo>
                    <a:cubicBezTo>
                      <a:pt x="65" y="85"/>
                      <a:pt x="64" y="86"/>
                      <a:pt x="64" y="87"/>
                    </a:cubicBezTo>
                    <a:cubicBezTo>
                      <a:pt x="64" y="87"/>
                      <a:pt x="64" y="87"/>
                      <a:pt x="64" y="87"/>
                    </a:cubicBezTo>
                    <a:cubicBezTo>
                      <a:pt x="63" y="87"/>
                      <a:pt x="63" y="87"/>
                      <a:pt x="63" y="88"/>
                    </a:cubicBezTo>
                    <a:cubicBezTo>
                      <a:pt x="64" y="88"/>
                      <a:pt x="64" y="88"/>
                      <a:pt x="63" y="89"/>
                    </a:cubicBezTo>
                    <a:cubicBezTo>
                      <a:pt x="63" y="89"/>
                      <a:pt x="63" y="89"/>
                      <a:pt x="63" y="89"/>
                    </a:cubicBezTo>
                    <a:cubicBezTo>
                      <a:pt x="63" y="90"/>
                      <a:pt x="64" y="90"/>
                      <a:pt x="64" y="90"/>
                    </a:cubicBezTo>
                    <a:cubicBezTo>
                      <a:pt x="65" y="90"/>
                      <a:pt x="65" y="89"/>
                      <a:pt x="66" y="89"/>
                    </a:cubicBezTo>
                    <a:cubicBezTo>
                      <a:pt x="66" y="89"/>
                      <a:pt x="66" y="90"/>
                      <a:pt x="66" y="90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6" y="90"/>
                      <a:pt x="65" y="90"/>
                      <a:pt x="65" y="91"/>
                    </a:cubicBezTo>
                    <a:cubicBezTo>
                      <a:pt x="65" y="91"/>
                      <a:pt x="65" y="92"/>
                      <a:pt x="65" y="92"/>
                    </a:cubicBezTo>
                    <a:cubicBezTo>
                      <a:pt x="65" y="92"/>
                      <a:pt x="65" y="92"/>
                      <a:pt x="65" y="93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65" y="93"/>
                      <a:pt x="65" y="92"/>
                      <a:pt x="65" y="92"/>
                    </a:cubicBezTo>
                    <a:cubicBezTo>
                      <a:pt x="65" y="92"/>
                      <a:pt x="65" y="92"/>
                      <a:pt x="65" y="92"/>
                    </a:cubicBezTo>
                    <a:cubicBezTo>
                      <a:pt x="65" y="92"/>
                      <a:pt x="65" y="92"/>
                      <a:pt x="65" y="92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65" y="93"/>
                      <a:pt x="66" y="93"/>
                      <a:pt x="66" y="94"/>
                    </a:cubicBezTo>
                    <a:cubicBezTo>
                      <a:pt x="66" y="94"/>
                      <a:pt x="66" y="94"/>
                      <a:pt x="66" y="95"/>
                    </a:cubicBezTo>
                    <a:cubicBezTo>
                      <a:pt x="66" y="95"/>
                      <a:pt x="66" y="95"/>
                      <a:pt x="66" y="96"/>
                    </a:cubicBezTo>
                    <a:cubicBezTo>
                      <a:pt x="66" y="96"/>
                      <a:pt x="66" y="96"/>
                      <a:pt x="66" y="96"/>
                    </a:cubicBezTo>
                    <a:cubicBezTo>
                      <a:pt x="66" y="96"/>
                      <a:pt x="66" y="96"/>
                      <a:pt x="66" y="96"/>
                    </a:cubicBezTo>
                    <a:cubicBezTo>
                      <a:pt x="66" y="96"/>
                      <a:pt x="66" y="96"/>
                      <a:pt x="66" y="96"/>
                    </a:cubicBezTo>
                    <a:cubicBezTo>
                      <a:pt x="66" y="96"/>
                      <a:pt x="66" y="96"/>
                      <a:pt x="66" y="96"/>
                    </a:cubicBezTo>
                    <a:cubicBezTo>
                      <a:pt x="66" y="97"/>
                      <a:pt x="66" y="97"/>
                      <a:pt x="66" y="97"/>
                    </a:cubicBezTo>
                    <a:cubicBezTo>
                      <a:pt x="66" y="97"/>
                      <a:pt x="66" y="98"/>
                      <a:pt x="66" y="98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67" y="99"/>
                      <a:pt x="67" y="100"/>
                      <a:pt x="67" y="100"/>
                    </a:cubicBezTo>
                    <a:cubicBezTo>
                      <a:pt x="68" y="100"/>
                      <a:pt x="68" y="101"/>
                      <a:pt x="69" y="101"/>
                    </a:cubicBezTo>
                    <a:cubicBezTo>
                      <a:pt x="69" y="101"/>
                      <a:pt x="69" y="101"/>
                      <a:pt x="70" y="101"/>
                    </a:cubicBezTo>
                    <a:cubicBezTo>
                      <a:pt x="70" y="102"/>
                      <a:pt x="70" y="102"/>
                      <a:pt x="70" y="102"/>
                    </a:cubicBezTo>
                    <a:cubicBezTo>
                      <a:pt x="70" y="103"/>
                      <a:pt x="70" y="103"/>
                      <a:pt x="70" y="103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5"/>
                    </a:cubicBezTo>
                    <a:cubicBezTo>
                      <a:pt x="71" y="105"/>
                      <a:pt x="71" y="105"/>
                      <a:pt x="71" y="105"/>
                    </a:cubicBezTo>
                    <a:cubicBezTo>
                      <a:pt x="71" y="105"/>
                      <a:pt x="72" y="105"/>
                      <a:pt x="72" y="105"/>
                    </a:cubicBezTo>
                    <a:cubicBezTo>
                      <a:pt x="72" y="106"/>
                      <a:pt x="72" y="106"/>
                      <a:pt x="72" y="107"/>
                    </a:cubicBezTo>
                    <a:cubicBezTo>
                      <a:pt x="73" y="107"/>
                      <a:pt x="72" y="108"/>
                      <a:pt x="72" y="108"/>
                    </a:cubicBezTo>
                    <a:cubicBezTo>
                      <a:pt x="72" y="108"/>
                      <a:pt x="72" y="109"/>
                      <a:pt x="72" y="109"/>
                    </a:cubicBezTo>
                    <a:cubicBezTo>
                      <a:pt x="72" y="109"/>
                      <a:pt x="71" y="109"/>
                      <a:pt x="71" y="109"/>
                    </a:cubicBezTo>
                    <a:cubicBezTo>
                      <a:pt x="71" y="109"/>
                      <a:pt x="70" y="109"/>
                      <a:pt x="69" y="108"/>
                    </a:cubicBezTo>
                    <a:cubicBezTo>
                      <a:pt x="69" y="108"/>
                      <a:pt x="69" y="108"/>
                      <a:pt x="69" y="108"/>
                    </a:cubicBezTo>
                    <a:cubicBezTo>
                      <a:pt x="69" y="108"/>
                      <a:pt x="69" y="108"/>
                      <a:pt x="69" y="108"/>
                    </a:cubicBezTo>
                    <a:cubicBezTo>
                      <a:pt x="70" y="108"/>
                      <a:pt x="70" y="108"/>
                      <a:pt x="70" y="108"/>
                    </a:cubicBezTo>
                    <a:cubicBezTo>
                      <a:pt x="71" y="108"/>
                      <a:pt x="71" y="108"/>
                      <a:pt x="71" y="107"/>
                    </a:cubicBezTo>
                    <a:cubicBezTo>
                      <a:pt x="71" y="106"/>
                      <a:pt x="71" y="105"/>
                      <a:pt x="70" y="105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69" y="102"/>
                      <a:pt x="68" y="101"/>
                      <a:pt x="68" y="101"/>
                    </a:cubicBezTo>
                    <a:cubicBezTo>
                      <a:pt x="67" y="101"/>
                      <a:pt x="66" y="100"/>
                      <a:pt x="66" y="100"/>
                    </a:cubicBezTo>
                    <a:cubicBezTo>
                      <a:pt x="65" y="100"/>
                      <a:pt x="65" y="99"/>
                      <a:pt x="65" y="99"/>
                    </a:cubicBezTo>
                    <a:cubicBezTo>
                      <a:pt x="65" y="99"/>
                      <a:pt x="64" y="99"/>
                      <a:pt x="64" y="99"/>
                    </a:cubicBezTo>
                    <a:cubicBezTo>
                      <a:pt x="64" y="99"/>
                      <a:pt x="64" y="99"/>
                      <a:pt x="64" y="99"/>
                    </a:cubicBezTo>
                    <a:cubicBezTo>
                      <a:pt x="64" y="100"/>
                      <a:pt x="64" y="100"/>
                      <a:pt x="64" y="101"/>
                    </a:cubicBezTo>
                    <a:cubicBezTo>
                      <a:pt x="64" y="101"/>
                      <a:pt x="64" y="101"/>
                      <a:pt x="64" y="102"/>
                    </a:cubicBezTo>
                    <a:cubicBezTo>
                      <a:pt x="64" y="102"/>
                      <a:pt x="65" y="102"/>
                      <a:pt x="65" y="103"/>
                    </a:cubicBezTo>
                    <a:cubicBezTo>
                      <a:pt x="66" y="104"/>
                      <a:pt x="67" y="106"/>
                      <a:pt x="68" y="107"/>
                    </a:cubicBezTo>
                    <a:cubicBezTo>
                      <a:pt x="68" y="107"/>
                      <a:pt x="69" y="107"/>
                      <a:pt x="69" y="108"/>
                    </a:cubicBezTo>
                    <a:cubicBezTo>
                      <a:pt x="69" y="108"/>
                      <a:pt x="69" y="108"/>
                      <a:pt x="69" y="108"/>
                    </a:cubicBezTo>
                    <a:cubicBezTo>
                      <a:pt x="69" y="108"/>
                      <a:pt x="69" y="108"/>
                      <a:pt x="69" y="108"/>
                    </a:cubicBezTo>
                    <a:cubicBezTo>
                      <a:pt x="68" y="108"/>
                      <a:pt x="68" y="108"/>
                      <a:pt x="68" y="109"/>
                    </a:cubicBezTo>
                    <a:cubicBezTo>
                      <a:pt x="68" y="110"/>
                      <a:pt x="68" y="111"/>
                      <a:pt x="68" y="112"/>
                    </a:cubicBezTo>
                    <a:cubicBezTo>
                      <a:pt x="68" y="114"/>
                      <a:pt x="68" y="115"/>
                      <a:pt x="67" y="116"/>
                    </a:cubicBezTo>
                    <a:cubicBezTo>
                      <a:pt x="67" y="117"/>
                      <a:pt x="66" y="119"/>
                      <a:pt x="66" y="120"/>
                    </a:cubicBezTo>
                    <a:cubicBezTo>
                      <a:pt x="65" y="121"/>
                      <a:pt x="65" y="123"/>
                      <a:pt x="64" y="124"/>
                    </a:cubicBezTo>
                    <a:cubicBezTo>
                      <a:pt x="63" y="125"/>
                      <a:pt x="63" y="126"/>
                      <a:pt x="63" y="127"/>
                    </a:cubicBezTo>
                    <a:cubicBezTo>
                      <a:pt x="63" y="127"/>
                      <a:pt x="63" y="128"/>
                      <a:pt x="63" y="128"/>
                    </a:cubicBezTo>
                    <a:cubicBezTo>
                      <a:pt x="63" y="129"/>
                      <a:pt x="63" y="131"/>
                      <a:pt x="62" y="132"/>
                    </a:cubicBezTo>
                    <a:cubicBezTo>
                      <a:pt x="62" y="132"/>
                      <a:pt x="62" y="132"/>
                      <a:pt x="62" y="133"/>
                    </a:cubicBezTo>
                    <a:cubicBezTo>
                      <a:pt x="63" y="134"/>
                      <a:pt x="63" y="135"/>
                      <a:pt x="63" y="136"/>
                    </a:cubicBezTo>
                    <a:cubicBezTo>
                      <a:pt x="62" y="136"/>
                      <a:pt x="63" y="136"/>
                      <a:pt x="63" y="137"/>
                    </a:cubicBezTo>
                    <a:cubicBezTo>
                      <a:pt x="63" y="137"/>
                      <a:pt x="63" y="137"/>
                      <a:pt x="63" y="137"/>
                    </a:cubicBezTo>
                    <a:cubicBezTo>
                      <a:pt x="63" y="138"/>
                      <a:pt x="63" y="139"/>
                      <a:pt x="64" y="140"/>
                    </a:cubicBezTo>
                    <a:cubicBezTo>
                      <a:pt x="64" y="140"/>
                      <a:pt x="64" y="140"/>
                      <a:pt x="64" y="140"/>
                    </a:cubicBezTo>
                    <a:cubicBezTo>
                      <a:pt x="65" y="140"/>
                      <a:pt x="65" y="140"/>
                      <a:pt x="64" y="141"/>
                    </a:cubicBezTo>
                    <a:cubicBezTo>
                      <a:pt x="64" y="141"/>
                      <a:pt x="64" y="141"/>
                      <a:pt x="64" y="141"/>
                    </a:cubicBezTo>
                    <a:cubicBezTo>
                      <a:pt x="64" y="142"/>
                      <a:pt x="64" y="142"/>
                      <a:pt x="64" y="142"/>
                    </a:cubicBezTo>
                    <a:cubicBezTo>
                      <a:pt x="64" y="143"/>
                      <a:pt x="65" y="143"/>
                      <a:pt x="64" y="144"/>
                    </a:cubicBezTo>
                    <a:cubicBezTo>
                      <a:pt x="64" y="144"/>
                      <a:pt x="65" y="145"/>
                      <a:pt x="65" y="145"/>
                    </a:cubicBezTo>
                    <a:cubicBezTo>
                      <a:pt x="65" y="146"/>
                      <a:pt x="65" y="147"/>
                      <a:pt x="66" y="148"/>
                    </a:cubicBezTo>
                    <a:cubicBezTo>
                      <a:pt x="66" y="148"/>
                      <a:pt x="66" y="149"/>
                      <a:pt x="66" y="149"/>
                    </a:cubicBezTo>
                    <a:cubicBezTo>
                      <a:pt x="66" y="150"/>
                      <a:pt x="66" y="150"/>
                      <a:pt x="67" y="150"/>
                    </a:cubicBezTo>
                    <a:cubicBezTo>
                      <a:pt x="68" y="150"/>
                      <a:pt x="69" y="151"/>
                      <a:pt x="70" y="152"/>
                    </a:cubicBezTo>
                    <a:cubicBezTo>
                      <a:pt x="71" y="153"/>
                      <a:pt x="72" y="153"/>
                      <a:pt x="72" y="155"/>
                    </a:cubicBezTo>
                    <a:cubicBezTo>
                      <a:pt x="72" y="155"/>
                      <a:pt x="72" y="156"/>
                      <a:pt x="73" y="157"/>
                    </a:cubicBezTo>
                    <a:cubicBezTo>
                      <a:pt x="73" y="159"/>
                      <a:pt x="74" y="160"/>
                      <a:pt x="74" y="162"/>
                    </a:cubicBezTo>
                    <a:cubicBezTo>
                      <a:pt x="74" y="162"/>
                      <a:pt x="74" y="163"/>
                      <a:pt x="75" y="163"/>
                    </a:cubicBezTo>
                    <a:cubicBezTo>
                      <a:pt x="76" y="164"/>
                      <a:pt x="76" y="165"/>
                      <a:pt x="76" y="165"/>
                    </a:cubicBezTo>
                    <a:cubicBezTo>
                      <a:pt x="77" y="166"/>
                      <a:pt x="77" y="166"/>
                      <a:pt x="76" y="167"/>
                    </a:cubicBezTo>
                    <a:cubicBezTo>
                      <a:pt x="76" y="167"/>
                      <a:pt x="76" y="167"/>
                      <a:pt x="76" y="167"/>
                    </a:cubicBezTo>
                    <a:cubicBezTo>
                      <a:pt x="75" y="167"/>
                      <a:pt x="75" y="167"/>
                      <a:pt x="75" y="167"/>
                    </a:cubicBezTo>
                    <a:cubicBezTo>
                      <a:pt x="75" y="167"/>
                      <a:pt x="75" y="168"/>
                      <a:pt x="75" y="168"/>
                    </a:cubicBezTo>
                    <a:cubicBezTo>
                      <a:pt x="75" y="169"/>
                      <a:pt x="76" y="169"/>
                      <a:pt x="77" y="170"/>
                    </a:cubicBezTo>
                    <a:cubicBezTo>
                      <a:pt x="78" y="170"/>
                      <a:pt x="79" y="171"/>
                      <a:pt x="79" y="172"/>
                    </a:cubicBezTo>
                    <a:cubicBezTo>
                      <a:pt x="80" y="172"/>
                      <a:pt x="80" y="172"/>
                      <a:pt x="80" y="173"/>
                    </a:cubicBezTo>
                    <a:cubicBezTo>
                      <a:pt x="80" y="173"/>
                      <a:pt x="80" y="174"/>
                      <a:pt x="80" y="174"/>
                    </a:cubicBezTo>
                    <a:cubicBezTo>
                      <a:pt x="80" y="174"/>
                      <a:pt x="80" y="175"/>
                      <a:pt x="80" y="175"/>
                    </a:cubicBezTo>
                    <a:cubicBezTo>
                      <a:pt x="81" y="176"/>
                      <a:pt x="83" y="177"/>
                      <a:pt x="84" y="179"/>
                    </a:cubicBezTo>
                    <a:cubicBezTo>
                      <a:pt x="84" y="179"/>
                      <a:pt x="84" y="179"/>
                      <a:pt x="84" y="179"/>
                    </a:cubicBezTo>
                    <a:cubicBezTo>
                      <a:pt x="85" y="179"/>
                      <a:pt x="85" y="178"/>
                      <a:pt x="85" y="178"/>
                    </a:cubicBezTo>
                    <a:cubicBezTo>
                      <a:pt x="85" y="177"/>
                      <a:pt x="84" y="177"/>
                      <a:pt x="84" y="177"/>
                    </a:cubicBezTo>
                    <a:cubicBezTo>
                      <a:pt x="84" y="176"/>
                      <a:pt x="83" y="174"/>
                      <a:pt x="83" y="174"/>
                    </a:cubicBezTo>
                    <a:cubicBezTo>
                      <a:pt x="82" y="174"/>
                      <a:pt x="82" y="173"/>
                      <a:pt x="82" y="173"/>
                    </a:cubicBezTo>
                    <a:cubicBezTo>
                      <a:pt x="82" y="172"/>
                      <a:pt x="82" y="171"/>
                      <a:pt x="82" y="171"/>
                    </a:cubicBezTo>
                    <a:cubicBezTo>
                      <a:pt x="82" y="170"/>
                      <a:pt x="81" y="170"/>
                      <a:pt x="81" y="169"/>
                    </a:cubicBezTo>
                    <a:cubicBezTo>
                      <a:pt x="80" y="168"/>
                      <a:pt x="80" y="167"/>
                      <a:pt x="79" y="166"/>
                    </a:cubicBezTo>
                    <a:cubicBezTo>
                      <a:pt x="79" y="165"/>
                      <a:pt x="78" y="164"/>
                      <a:pt x="77" y="163"/>
                    </a:cubicBezTo>
                    <a:cubicBezTo>
                      <a:pt x="77" y="162"/>
                      <a:pt x="77" y="162"/>
                      <a:pt x="77" y="162"/>
                    </a:cubicBezTo>
                    <a:cubicBezTo>
                      <a:pt x="77" y="161"/>
                      <a:pt x="77" y="159"/>
                      <a:pt x="77" y="158"/>
                    </a:cubicBezTo>
                    <a:cubicBezTo>
                      <a:pt x="77" y="158"/>
                      <a:pt x="77" y="158"/>
                      <a:pt x="77" y="158"/>
                    </a:cubicBezTo>
                    <a:cubicBezTo>
                      <a:pt x="78" y="158"/>
                      <a:pt x="78" y="158"/>
                      <a:pt x="79" y="159"/>
                    </a:cubicBezTo>
                    <a:cubicBezTo>
                      <a:pt x="79" y="159"/>
                      <a:pt x="79" y="159"/>
                      <a:pt x="80" y="160"/>
                    </a:cubicBezTo>
                    <a:cubicBezTo>
                      <a:pt x="80" y="161"/>
                      <a:pt x="80" y="162"/>
                      <a:pt x="80" y="163"/>
                    </a:cubicBezTo>
                    <a:cubicBezTo>
                      <a:pt x="81" y="164"/>
                      <a:pt x="82" y="166"/>
                      <a:pt x="83" y="167"/>
                    </a:cubicBezTo>
                    <a:cubicBezTo>
                      <a:pt x="83" y="167"/>
                      <a:pt x="83" y="168"/>
                      <a:pt x="83" y="168"/>
                    </a:cubicBezTo>
                    <a:cubicBezTo>
                      <a:pt x="83" y="169"/>
                      <a:pt x="84" y="169"/>
                      <a:pt x="85" y="170"/>
                    </a:cubicBezTo>
                    <a:cubicBezTo>
                      <a:pt x="85" y="170"/>
                      <a:pt x="85" y="170"/>
                      <a:pt x="86" y="171"/>
                    </a:cubicBezTo>
                    <a:cubicBezTo>
                      <a:pt x="86" y="171"/>
                      <a:pt x="86" y="171"/>
                      <a:pt x="86" y="171"/>
                    </a:cubicBezTo>
                    <a:cubicBezTo>
                      <a:pt x="86" y="172"/>
                      <a:pt x="86" y="172"/>
                      <a:pt x="86" y="172"/>
                    </a:cubicBezTo>
                    <a:cubicBezTo>
                      <a:pt x="85" y="172"/>
                      <a:pt x="85" y="173"/>
                      <a:pt x="86" y="173"/>
                    </a:cubicBezTo>
                    <a:cubicBezTo>
                      <a:pt x="86" y="173"/>
                      <a:pt x="87" y="174"/>
                      <a:pt x="87" y="174"/>
                    </a:cubicBezTo>
                    <a:cubicBezTo>
                      <a:pt x="88" y="174"/>
                      <a:pt x="88" y="175"/>
                      <a:pt x="88" y="175"/>
                    </a:cubicBezTo>
                    <a:cubicBezTo>
                      <a:pt x="88" y="176"/>
                      <a:pt x="88" y="176"/>
                      <a:pt x="89" y="176"/>
                    </a:cubicBezTo>
                    <a:cubicBezTo>
                      <a:pt x="91" y="179"/>
                      <a:pt x="92" y="180"/>
                      <a:pt x="93" y="183"/>
                    </a:cubicBezTo>
                    <a:cubicBezTo>
                      <a:pt x="93" y="183"/>
                      <a:pt x="93" y="184"/>
                      <a:pt x="93" y="184"/>
                    </a:cubicBezTo>
                    <a:cubicBezTo>
                      <a:pt x="93" y="184"/>
                      <a:pt x="92" y="184"/>
                      <a:pt x="92" y="185"/>
                    </a:cubicBezTo>
                    <a:cubicBezTo>
                      <a:pt x="92" y="185"/>
                      <a:pt x="92" y="186"/>
                      <a:pt x="92" y="187"/>
                    </a:cubicBezTo>
                    <a:cubicBezTo>
                      <a:pt x="93" y="188"/>
                      <a:pt x="93" y="188"/>
                      <a:pt x="94" y="188"/>
                    </a:cubicBezTo>
                    <a:cubicBezTo>
                      <a:pt x="95" y="189"/>
                      <a:pt x="95" y="189"/>
                      <a:pt x="96" y="190"/>
                    </a:cubicBezTo>
                    <a:cubicBezTo>
                      <a:pt x="96" y="190"/>
                      <a:pt x="97" y="191"/>
                      <a:pt x="98" y="191"/>
                    </a:cubicBezTo>
                    <a:cubicBezTo>
                      <a:pt x="98" y="191"/>
                      <a:pt x="98" y="191"/>
                      <a:pt x="99" y="191"/>
                    </a:cubicBezTo>
                    <a:cubicBezTo>
                      <a:pt x="99" y="191"/>
                      <a:pt x="99" y="191"/>
                      <a:pt x="99" y="192"/>
                    </a:cubicBezTo>
                    <a:cubicBezTo>
                      <a:pt x="100" y="193"/>
                      <a:pt x="102" y="193"/>
                      <a:pt x="103" y="194"/>
                    </a:cubicBezTo>
                    <a:cubicBezTo>
                      <a:pt x="104" y="194"/>
                      <a:pt x="104" y="194"/>
                      <a:pt x="105" y="195"/>
                    </a:cubicBezTo>
                    <a:cubicBezTo>
                      <a:pt x="106" y="195"/>
                      <a:pt x="107" y="195"/>
                      <a:pt x="107" y="195"/>
                    </a:cubicBezTo>
                    <a:cubicBezTo>
                      <a:pt x="110" y="196"/>
                      <a:pt x="110" y="196"/>
                      <a:pt x="113" y="195"/>
                    </a:cubicBezTo>
                    <a:cubicBezTo>
                      <a:pt x="114" y="195"/>
                      <a:pt x="114" y="195"/>
                      <a:pt x="115" y="196"/>
                    </a:cubicBezTo>
                    <a:cubicBezTo>
                      <a:pt x="116" y="197"/>
                      <a:pt x="118" y="198"/>
                      <a:pt x="119" y="199"/>
                    </a:cubicBezTo>
                    <a:cubicBezTo>
                      <a:pt x="119" y="200"/>
                      <a:pt x="120" y="200"/>
                      <a:pt x="121" y="200"/>
                    </a:cubicBezTo>
                    <a:cubicBezTo>
                      <a:pt x="122" y="200"/>
                      <a:pt x="123" y="201"/>
                      <a:pt x="124" y="201"/>
                    </a:cubicBezTo>
                    <a:cubicBezTo>
                      <a:pt x="125" y="201"/>
                      <a:pt x="126" y="202"/>
                      <a:pt x="128" y="202"/>
                    </a:cubicBezTo>
                    <a:cubicBezTo>
                      <a:pt x="128" y="202"/>
                      <a:pt x="128" y="202"/>
                      <a:pt x="128" y="202"/>
                    </a:cubicBezTo>
                    <a:cubicBezTo>
                      <a:pt x="128" y="203"/>
                      <a:pt x="129" y="203"/>
                      <a:pt x="129" y="204"/>
                    </a:cubicBezTo>
                    <a:cubicBezTo>
                      <a:pt x="130" y="205"/>
                      <a:pt x="131" y="205"/>
                      <a:pt x="131" y="206"/>
                    </a:cubicBezTo>
                    <a:cubicBezTo>
                      <a:pt x="131" y="206"/>
                      <a:pt x="132" y="207"/>
                      <a:pt x="131" y="207"/>
                    </a:cubicBezTo>
                    <a:cubicBezTo>
                      <a:pt x="131" y="208"/>
                      <a:pt x="132" y="208"/>
                      <a:pt x="132" y="209"/>
                    </a:cubicBezTo>
                    <a:cubicBezTo>
                      <a:pt x="133" y="209"/>
                      <a:pt x="133" y="209"/>
                      <a:pt x="133" y="209"/>
                    </a:cubicBezTo>
                    <a:cubicBezTo>
                      <a:pt x="134" y="209"/>
                      <a:pt x="134" y="209"/>
                      <a:pt x="134" y="209"/>
                    </a:cubicBezTo>
                    <a:cubicBezTo>
                      <a:pt x="135" y="209"/>
                      <a:pt x="135" y="210"/>
                      <a:pt x="135" y="211"/>
                    </a:cubicBezTo>
                    <a:cubicBezTo>
                      <a:pt x="136" y="212"/>
                      <a:pt x="136" y="212"/>
                      <a:pt x="137" y="212"/>
                    </a:cubicBezTo>
                    <a:cubicBezTo>
                      <a:pt x="137" y="212"/>
                      <a:pt x="138" y="212"/>
                      <a:pt x="138" y="212"/>
                    </a:cubicBezTo>
                    <a:cubicBezTo>
                      <a:pt x="139" y="212"/>
                      <a:pt x="139" y="212"/>
                      <a:pt x="140" y="212"/>
                    </a:cubicBezTo>
                    <a:cubicBezTo>
                      <a:pt x="140" y="213"/>
                      <a:pt x="141" y="213"/>
                      <a:pt x="141" y="214"/>
                    </a:cubicBezTo>
                    <a:cubicBezTo>
                      <a:pt x="142" y="214"/>
                      <a:pt x="142" y="214"/>
                      <a:pt x="143" y="214"/>
                    </a:cubicBezTo>
                    <a:cubicBezTo>
                      <a:pt x="143" y="213"/>
                      <a:pt x="143" y="213"/>
                      <a:pt x="143" y="213"/>
                    </a:cubicBezTo>
                    <a:cubicBezTo>
                      <a:pt x="143" y="212"/>
                      <a:pt x="143" y="212"/>
                      <a:pt x="143" y="212"/>
                    </a:cubicBezTo>
                    <a:cubicBezTo>
                      <a:pt x="144" y="212"/>
                      <a:pt x="144" y="211"/>
                      <a:pt x="145" y="210"/>
                    </a:cubicBezTo>
                    <a:cubicBezTo>
                      <a:pt x="145" y="210"/>
                      <a:pt x="145" y="210"/>
                      <a:pt x="145" y="210"/>
                    </a:cubicBezTo>
                    <a:cubicBezTo>
                      <a:pt x="146" y="211"/>
                      <a:pt x="147" y="211"/>
                      <a:pt x="147" y="212"/>
                    </a:cubicBezTo>
                    <a:cubicBezTo>
                      <a:pt x="147" y="213"/>
                      <a:pt x="147" y="213"/>
                      <a:pt x="147" y="214"/>
                    </a:cubicBezTo>
                    <a:cubicBezTo>
                      <a:pt x="148" y="214"/>
                      <a:pt x="148" y="215"/>
                      <a:pt x="148" y="216"/>
                    </a:cubicBezTo>
                    <a:cubicBezTo>
                      <a:pt x="149" y="216"/>
                      <a:pt x="149" y="216"/>
                      <a:pt x="149" y="216"/>
                    </a:cubicBezTo>
                    <a:cubicBezTo>
                      <a:pt x="149" y="217"/>
                      <a:pt x="149" y="218"/>
                      <a:pt x="148" y="219"/>
                    </a:cubicBezTo>
                    <a:cubicBezTo>
                      <a:pt x="148" y="220"/>
                      <a:pt x="148" y="221"/>
                      <a:pt x="149" y="221"/>
                    </a:cubicBezTo>
                    <a:cubicBezTo>
                      <a:pt x="149" y="221"/>
                      <a:pt x="149" y="222"/>
                      <a:pt x="149" y="222"/>
                    </a:cubicBezTo>
                    <a:cubicBezTo>
                      <a:pt x="148" y="223"/>
                      <a:pt x="148" y="223"/>
                      <a:pt x="147" y="224"/>
                    </a:cubicBezTo>
                    <a:cubicBezTo>
                      <a:pt x="146" y="224"/>
                      <a:pt x="145" y="225"/>
                      <a:pt x="145" y="226"/>
                    </a:cubicBezTo>
                    <a:cubicBezTo>
                      <a:pt x="145" y="226"/>
                      <a:pt x="145" y="227"/>
                      <a:pt x="144" y="227"/>
                    </a:cubicBezTo>
                    <a:cubicBezTo>
                      <a:pt x="144" y="227"/>
                      <a:pt x="143" y="227"/>
                      <a:pt x="143" y="228"/>
                    </a:cubicBezTo>
                    <a:cubicBezTo>
                      <a:pt x="143" y="228"/>
                      <a:pt x="143" y="228"/>
                      <a:pt x="143" y="228"/>
                    </a:cubicBezTo>
                    <a:cubicBezTo>
                      <a:pt x="142" y="230"/>
                      <a:pt x="142" y="230"/>
                      <a:pt x="142" y="231"/>
                    </a:cubicBezTo>
                    <a:cubicBezTo>
                      <a:pt x="141" y="232"/>
                      <a:pt x="141" y="232"/>
                      <a:pt x="141" y="232"/>
                    </a:cubicBezTo>
                    <a:cubicBezTo>
                      <a:pt x="141" y="233"/>
                      <a:pt x="141" y="234"/>
                      <a:pt x="141" y="234"/>
                    </a:cubicBezTo>
                    <a:cubicBezTo>
                      <a:pt x="141" y="235"/>
                      <a:pt x="142" y="235"/>
                      <a:pt x="143" y="236"/>
                    </a:cubicBezTo>
                    <a:cubicBezTo>
                      <a:pt x="143" y="236"/>
                      <a:pt x="143" y="236"/>
                      <a:pt x="143" y="235"/>
                    </a:cubicBezTo>
                    <a:cubicBezTo>
                      <a:pt x="143" y="235"/>
                      <a:pt x="143" y="235"/>
                      <a:pt x="143" y="235"/>
                    </a:cubicBezTo>
                    <a:cubicBezTo>
                      <a:pt x="143" y="235"/>
                      <a:pt x="143" y="235"/>
                      <a:pt x="143" y="235"/>
                    </a:cubicBezTo>
                    <a:cubicBezTo>
                      <a:pt x="143" y="236"/>
                      <a:pt x="143" y="236"/>
                      <a:pt x="143" y="237"/>
                    </a:cubicBezTo>
                    <a:cubicBezTo>
                      <a:pt x="142" y="237"/>
                      <a:pt x="142" y="237"/>
                      <a:pt x="141" y="238"/>
                    </a:cubicBezTo>
                    <a:cubicBezTo>
                      <a:pt x="141" y="238"/>
                      <a:pt x="140" y="239"/>
                      <a:pt x="140" y="240"/>
                    </a:cubicBezTo>
                    <a:cubicBezTo>
                      <a:pt x="141" y="240"/>
                      <a:pt x="141" y="241"/>
                      <a:pt x="141" y="241"/>
                    </a:cubicBezTo>
                    <a:cubicBezTo>
                      <a:pt x="141" y="241"/>
                      <a:pt x="141" y="241"/>
                      <a:pt x="141" y="242"/>
                    </a:cubicBezTo>
                    <a:cubicBezTo>
                      <a:pt x="140" y="242"/>
                      <a:pt x="141" y="243"/>
                      <a:pt x="141" y="243"/>
                    </a:cubicBezTo>
                    <a:cubicBezTo>
                      <a:pt x="142" y="243"/>
                      <a:pt x="142" y="243"/>
                      <a:pt x="143" y="244"/>
                    </a:cubicBezTo>
                    <a:cubicBezTo>
                      <a:pt x="143" y="244"/>
                      <a:pt x="144" y="244"/>
                      <a:pt x="144" y="245"/>
                    </a:cubicBezTo>
                    <a:cubicBezTo>
                      <a:pt x="144" y="246"/>
                      <a:pt x="144" y="246"/>
                      <a:pt x="145" y="246"/>
                    </a:cubicBezTo>
                    <a:cubicBezTo>
                      <a:pt x="145" y="247"/>
                      <a:pt x="145" y="247"/>
                      <a:pt x="146" y="247"/>
                    </a:cubicBezTo>
                    <a:cubicBezTo>
                      <a:pt x="146" y="248"/>
                      <a:pt x="146" y="249"/>
                      <a:pt x="147" y="250"/>
                    </a:cubicBezTo>
                    <a:cubicBezTo>
                      <a:pt x="147" y="251"/>
                      <a:pt x="148" y="253"/>
                      <a:pt x="149" y="254"/>
                    </a:cubicBezTo>
                    <a:cubicBezTo>
                      <a:pt x="150" y="255"/>
                      <a:pt x="150" y="256"/>
                      <a:pt x="151" y="258"/>
                    </a:cubicBezTo>
                    <a:cubicBezTo>
                      <a:pt x="151" y="258"/>
                      <a:pt x="151" y="258"/>
                      <a:pt x="151" y="258"/>
                    </a:cubicBezTo>
                    <a:cubicBezTo>
                      <a:pt x="151" y="259"/>
                      <a:pt x="152" y="260"/>
                      <a:pt x="152" y="260"/>
                    </a:cubicBezTo>
                    <a:cubicBezTo>
                      <a:pt x="153" y="262"/>
                      <a:pt x="155" y="263"/>
                      <a:pt x="157" y="264"/>
                    </a:cubicBezTo>
                    <a:cubicBezTo>
                      <a:pt x="157" y="264"/>
                      <a:pt x="158" y="264"/>
                      <a:pt x="158" y="264"/>
                    </a:cubicBezTo>
                    <a:cubicBezTo>
                      <a:pt x="159" y="265"/>
                      <a:pt x="160" y="265"/>
                      <a:pt x="161" y="266"/>
                    </a:cubicBezTo>
                    <a:cubicBezTo>
                      <a:pt x="162" y="267"/>
                      <a:pt x="163" y="268"/>
                      <a:pt x="164" y="268"/>
                    </a:cubicBezTo>
                    <a:cubicBezTo>
                      <a:pt x="164" y="269"/>
                      <a:pt x="164" y="269"/>
                      <a:pt x="164" y="269"/>
                    </a:cubicBezTo>
                    <a:cubicBezTo>
                      <a:pt x="164" y="270"/>
                      <a:pt x="164" y="270"/>
                      <a:pt x="164" y="271"/>
                    </a:cubicBezTo>
                    <a:cubicBezTo>
                      <a:pt x="164" y="271"/>
                      <a:pt x="165" y="272"/>
                      <a:pt x="164" y="273"/>
                    </a:cubicBezTo>
                    <a:cubicBezTo>
                      <a:pt x="164" y="273"/>
                      <a:pt x="164" y="274"/>
                      <a:pt x="164" y="274"/>
                    </a:cubicBezTo>
                    <a:cubicBezTo>
                      <a:pt x="165" y="276"/>
                      <a:pt x="165" y="277"/>
                      <a:pt x="164" y="279"/>
                    </a:cubicBezTo>
                    <a:cubicBezTo>
                      <a:pt x="164" y="279"/>
                      <a:pt x="164" y="279"/>
                      <a:pt x="164" y="280"/>
                    </a:cubicBezTo>
                    <a:cubicBezTo>
                      <a:pt x="165" y="282"/>
                      <a:pt x="165" y="285"/>
                      <a:pt x="165" y="287"/>
                    </a:cubicBezTo>
                    <a:cubicBezTo>
                      <a:pt x="165" y="288"/>
                      <a:pt x="165" y="288"/>
                      <a:pt x="164" y="289"/>
                    </a:cubicBezTo>
                    <a:cubicBezTo>
                      <a:pt x="164" y="290"/>
                      <a:pt x="164" y="291"/>
                      <a:pt x="164" y="292"/>
                    </a:cubicBezTo>
                    <a:cubicBezTo>
                      <a:pt x="164" y="292"/>
                      <a:pt x="164" y="292"/>
                      <a:pt x="164" y="293"/>
                    </a:cubicBezTo>
                    <a:cubicBezTo>
                      <a:pt x="164" y="294"/>
                      <a:pt x="164" y="294"/>
                      <a:pt x="164" y="295"/>
                    </a:cubicBezTo>
                    <a:cubicBezTo>
                      <a:pt x="164" y="296"/>
                      <a:pt x="164" y="297"/>
                      <a:pt x="164" y="297"/>
                    </a:cubicBezTo>
                    <a:cubicBezTo>
                      <a:pt x="164" y="298"/>
                      <a:pt x="164" y="299"/>
                      <a:pt x="164" y="300"/>
                    </a:cubicBezTo>
                    <a:cubicBezTo>
                      <a:pt x="165" y="301"/>
                      <a:pt x="164" y="301"/>
                      <a:pt x="164" y="302"/>
                    </a:cubicBezTo>
                    <a:cubicBezTo>
                      <a:pt x="164" y="302"/>
                      <a:pt x="165" y="303"/>
                      <a:pt x="165" y="303"/>
                    </a:cubicBezTo>
                    <a:cubicBezTo>
                      <a:pt x="165" y="303"/>
                      <a:pt x="165" y="304"/>
                      <a:pt x="165" y="304"/>
                    </a:cubicBezTo>
                    <a:cubicBezTo>
                      <a:pt x="164" y="305"/>
                      <a:pt x="164" y="305"/>
                      <a:pt x="164" y="306"/>
                    </a:cubicBezTo>
                    <a:cubicBezTo>
                      <a:pt x="164" y="308"/>
                      <a:pt x="163" y="310"/>
                      <a:pt x="163" y="311"/>
                    </a:cubicBezTo>
                    <a:cubicBezTo>
                      <a:pt x="163" y="312"/>
                      <a:pt x="163" y="312"/>
                      <a:pt x="162" y="312"/>
                    </a:cubicBezTo>
                    <a:cubicBezTo>
                      <a:pt x="162" y="313"/>
                      <a:pt x="162" y="313"/>
                      <a:pt x="162" y="314"/>
                    </a:cubicBezTo>
                    <a:cubicBezTo>
                      <a:pt x="163" y="315"/>
                      <a:pt x="163" y="316"/>
                      <a:pt x="163" y="317"/>
                    </a:cubicBezTo>
                    <a:cubicBezTo>
                      <a:pt x="164" y="317"/>
                      <a:pt x="164" y="318"/>
                      <a:pt x="163" y="319"/>
                    </a:cubicBezTo>
                    <a:cubicBezTo>
                      <a:pt x="163" y="319"/>
                      <a:pt x="163" y="320"/>
                      <a:pt x="163" y="320"/>
                    </a:cubicBezTo>
                    <a:cubicBezTo>
                      <a:pt x="163" y="321"/>
                      <a:pt x="163" y="321"/>
                      <a:pt x="163" y="322"/>
                    </a:cubicBezTo>
                    <a:cubicBezTo>
                      <a:pt x="163" y="323"/>
                      <a:pt x="163" y="323"/>
                      <a:pt x="164" y="324"/>
                    </a:cubicBezTo>
                    <a:cubicBezTo>
                      <a:pt x="164" y="324"/>
                      <a:pt x="164" y="324"/>
                      <a:pt x="164" y="324"/>
                    </a:cubicBezTo>
                    <a:cubicBezTo>
                      <a:pt x="163" y="324"/>
                      <a:pt x="163" y="324"/>
                      <a:pt x="163" y="325"/>
                    </a:cubicBezTo>
                    <a:cubicBezTo>
                      <a:pt x="163" y="325"/>
                      <a:pt x="163" y="326"/>
                      <a:pt x="163" y="326"/>
                    </a:cubicBezTo>
                    <a:cubicBezTo>
                      <a:pt x="163" y="327"/>
                      <a:pt x="163" y="327"/>
                      <a:pt x="163" y="328"/>
                    </a:cubicBezTo>
                    <a:cubicBezTo>
                      <a:pt x="163" y="328"/>
                      <a:pt x="164" y="329"/>
                      <a:pt x="164" y="328"/>
                    </a:cubicBezTo>
                    <a:cubicBezTo>
                      <a:pt x="164" y="328"/>
                      <a:pt x="165" y="328"/>
                      <a:pt x="165" y="327"/>
                    </a:cubicBezTo>
                    <a:cubicBezTo>
                      <a:pt x="165" y="327"/>
                      <a:pt x="165" y="326"/>
                      <a:pt x="165" y="326"/>
                    </a:cubicBezTo>
                    <a:cubicBezTo>
                      <a:pt x="165" y="325"/>
                      <a:pt x="165" y="325"/>
                      <a:pt x="164" y="324"/>
                    </a:cubicBezTo>
                    <a:cubicBezTo>
                      <a:pt x="165" y="325"/>
                      <a:pt x="165" y="324"/>
                      <a:pt x="165" y="324"/>
                    </a:cubicBezTo>
                    <a:cubicBezTo>
                      <a:pt x="166" y="324"/>
                      <a:pt x="166" y="324"/>
                      <a:pt x="166" y="324"/>
                    </a:cubicBezTo>
                    <a:cubicBezTo>
                      <a:pt x="166" y="325"/>
                      <a:pt x="166" y="325"/>
                      <a:pt x="166" y="325"/>
                    </a:cubicBezTo>
                    <a:cubicBezTo>
                      <a:pt x="166" y="326"/>
                      <a:pt x="166" y="327"/>
                      <a:pt x="166" y="328"/>
                    </a:cubicBezTo>
                    <a:cubicBezTo>
                      <a:pt x="166" y="329"/>
                      <a:pt x="166" y="330"/>
                      <a:pt x="166" y="331"/>
                    </a:cubicBezTo>
                    <a:cubicBezTo>
                      <a:pt x="166" y="332"/>
                      <a:pt x="166" y="332"/>
                      <a:pt x="166" y="332"/>
                    </a:cubicBezTo>
                    <a:cubicBezTo>
                      <a:pt x="166" y="333"/>
                      <a:pt x="166" y="334"/>
                      <a:pt x="166" y="335"/>
                    </a:cubicBezTo>
                    <a:cubicBezTo>
                      <a:pt x="166" y="335"/>
                      <a:pt x="165" y="336"/>
                      <a:pt x="165" y="335"/>
                    </a:cubicBezTo>
                    <a:cubicBezTo>
                      <a:pt x="165" y="335"/>
                      <a:pt x="165" y="335"/>
                      <a:pt x="165" y="335"/>
                    </a:cubicBezTo>
                    <a:cubicBezTo>
                      <a:pt x="165" y="335"/>
                      <a:pt x="165" y="335"/>
                      <a:pt x="165" y="334"/>
                    </a:cubicBezTo>
                    <a:cubicBezTo>
                      <a:pt x="164" y="334"/>
                      <a:pt x="163" y="335"/>
                      <a:pt x="163" y="335"/>
                    </a:cubicBezTo>
                    <a:cubicBezTo>
                      <a:pt x="163" y="336"/>
                      <a:pt x="163" y="337"/>
                      <a:pt x="162" y="338"/>
                    </a:cubicBezTo>
                    <a:cubicBezTo>
                      <a:pt x="162" y="338"/>
                      <a:pt x="162" y="338"/>
                      <a:pt x="163" y="338"/>
                    </a:cubicBezTo>
                    <a:cubicBezTo>
                      <a:pt x="163" y="338"/>
                      <a:pt x="163" y="338"/>
                      <a:pt x="163" y="338"/>
                    </a:cubicBezTo>
                    <a:cubicBezTo>
                      <a:pt x="163" y="338"/>
                      <a:pt x="163" y="338"/>
                      <a:pt x="164" y="338"/>
                    </a:cubicBezTo>
                    <a:cubicBezTo>
                      <a:pt x="164" y="338"/>
                      <a:pt x="164" y="338"/>
                      <a:pt x="165" y="338"/>
                    </a:cubicBezTo>
                    <a:cubicBezTo>
                      <a:pt x="165" y="338"/>
                      <a:pt x="165" y="339"/>
                      <a:pt x="165" y="339"/>
                    </a:cubicBezTo>
                    <a:cubicBezTo>
                      <a:pt x="165" y="340"/>
                      <a:pt x="165" y="340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4" y="341"/>
                      <a:pt x="164" y="341"/>
                    </a:cubicBezTo>
                    <a:cubicBezTo>
                      <a:pt x="164" y="342"/>
                      <a:pt x="164" y="342"/>
                      <a:pt x="164" y="342"/>
                    </a:cubicBezTo>
                    <a:cubicBezTo>
                      <a:pt x="164" y="342"/>
                      <a:pt x="164" y="343"/>
                      <a:pt x="164" y="343"/>
                    </a:cubicBezTo>
                    <a:cubicBezTo>
                      <a:pt x="164" y="343"/>
                      <a:pt x="164" y="343"/>
                      <a:pt x="164" y="344"/>
                    </a:cubicBezTo>
                    <a:cubicBezTo>
                      <a:pt x="164" y="344"/>
                      <a:pt x="164" y="344"/>
                      <a:pt x="164" y="345"/>
                    </a:cubicBezTo>
                    <a:cubicBezTo>
                      <a:pt x="164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6"/>
                    </a:cubicBezTo>
                    <a:cubicBezTo>
                      <a:pt x="165" y="346"/>
                      <a:pt x="165" y="346"/>
                      <a:pt x="165" y="347"/>
                    </a:cubicBezTo>
                    <a:cubicBezTo>
                      <a:pt x="166" y="347"/>
                      <a:pt x="166" y="347"/>
                      <a:pt x="166" y="347"/>
                    </a:cubicBezTo>
                    <a:cubicBezTo>
                      <a:pt x="166" y="347"/>
                      <a:pt x="166" y="347"/>
                      <a:pt x="166" y="347"/>
                    </a:cubicBezTo>
                    <a:cubicBezTo>
                      <a:pt x="166" y="347"/>
                      <a:pt x="166" y="347"/>
                      <a:pt x="166" y="347"/>
                    </a:cubicBezTo>
                    <a:cubicBezTo>
                      <a:pt x="167" y="348"/>
                      <a:pt x="167" y="348"/>
                      <a:pt x="166" y="348"/>
                    </a:cubicBezTo>
                    <a:cubicBezTo>
                      <a:pt x="166" y="348"/>
                      <a:pt x="166" y="348"/>
                      <a:pt x="166" y="348"/>
                    </a:cubicBezTo>
                    <a:cubicBezTo>
                      <a:pt x="166" y="348"/>
                      <a:pt x="166" y="348"/>
                      <a:pt x="166" y="348"/>
                    </a:cubicBezTo>
                    <a:cubicBezTo>
                      <a:pt x="166" y="348"/>
                      <a:pt x="166" y="348"/>
                      <a:pt x="166" y="348"/>
                    </a:cubicBezTo>
                    <a:cubicBezTo>
                      <a:pt x="166" y="349"/>
                      <a:pt x="167" y="350"/>
                      <a:pt x="166" y="351"/>
                    </a:cubicBezTo>
                    <a:cubicBezTo>
                      <a:pt x="166" y="351"/>
                      <a:pt x="167" y="351"/>
                      <a:pt x="167" y="351"/>
                    </a:cubicBezTo>
                    <a:cubicBezTo>
                      <a:pt x="167" y="351"/>
                      <a:pt x="167" y="351"/>
                      <a:pt x="168" y="351"/>
                    </a:cubicBezTo>
                    <a:cubicBezTo>
                      <a:pt x="168" y="350"/>
                      <a:pt x="168" y="350"/>
                      <a:pt x="168" y="349"/>
                    </a:cubicBezTo>
                    <a:cubicBezTo>
                      <a:pt x="168" y="349"/>
                      <a:pt x="168" y="349"/>
                      <a:pt x="168" y="349"/>
                    </a:cubicBezTo>
                    <a:cubicBezTo>
                      <a:pt x="168" y="349"/>
                      <a:pt x="168" y="349"/>
                      <a:pt x="168" y="349"/>
                    </a:cubicBezTo>
                    <a:cubicBezTo>
                      <a:pt x="168" y="349"/>
                      <a:pt x="168" y="349"/>
                      <a:pt x="168" y="349"/>
                    </a:cubicBezTo>
                    <a:cubicBezTo>
                      <a:pt x="168" y="349"/>
                      <a:pt x="168" y="349"/>
                      <a:pt x="168" y="349"/>
                    </a:cubicBezTo>
                    <a:cubicBezTo>
                      <a:pt x="168" y="349"/>
                      <a:pt x="168" y="349"/>
                      <a:pt x="168" y="350"/>
                    </a:cubicBezTo>
                    <a:cubicBezTo>
                      <a:pt x="168" y="350"/>
                      <a:pt x="168" y="350"/>
                      <a:pt x="169" y="351"/>
                    </a:cubicBezTo>
                    <a:cubicBezTo>
                      <a:pt x="169" y="351"/>
                      <a:pt x="169" y="351"/>
                      <a:pt x="169" y="352"/>
                    </a:cubicBezTo>
                    <a:cubicBezTo>
                      <a:pt x="168" y="352"/>
                      <a:pt x="168" y="352"/>
                      <a:pt x="168" y="352"/>
                    </a:cubicBezTo>
                    <a:cubicBezTo>
                      <a:pt x="168" y="352"/>
                      <a:pt x="168" y="352"/>
                      <a:pt x="167" y="352"/>
                    </a:cubicBezTo>
                    <a:cubicBezTo>
                      <a:pt x="167" y="352"/>
                      <a:pt x="167" y="352"/>
                      <a:pt x="167" y="352"/>
                    </a:cubicBezTo>
                    <a:cubicBezTo>
                      <a:pt x="167" y="352"/>
                      <a:pt x="167" y="353"/>
                      <a:pt x="167" y="353"/>
                    </a:cubicBezTo>
                    <a:cubicBezTo>
                      <a:pt x="167" y="353"/>
                      <a:pt x="168" y="353"/>
                      <a:pt x="168" y="353"/>
                    </a:cubicBezTo>
                    <a:cubicBezTo>
                      <a:pt x="169" y="353"/>
                      <a:pt x="169" y="354"/>
                      <a:pt x="169" y="354"/>
                    </a:cubicBezTo>
                    <a:cubicBezTo>
                      <a:pt x="169" y="355"/>
                      <a:pt x="169" y="355"/>
                      <a:pt x="170" y="355"/>
                    </a:cubicBezTo>
                    <a:cubicBezTo>
                      <a:pt x="170" y="356"/>
                      <a:pt x="171" y="356"/>
                      <a:pt x="171" y="356"/>
                    </a:cubicBezTo>
                    <a:cubicBezTo>
                      <a:pt x="171" y="356"/>
                      <a:pt x="171" y="356"/>
                      <a:pt x="171" y="356"/>
                    </a:cubicBezTo>
                    <a:cubicBezTo>
                      <a:pt x="171" y="356"/>
                      <a:pt x="171" y="356"/>
                      <a:pt x="171" y="356"/>
                    </a:cubicBezTo>
                    <a:cubicBezTo>
                      <a:pt x="171" y="356"/>
                      <a:pt x="172" y="357"/>
                      <a:pt x="172" y="357"/>
                    </a:cubicBezTo>
                    <a:cubicBezTo>
                      <a:pt x="172" y="357"/>
                      <a:pt x="172" y="357"/>
                      <a:pt x="172" y="357"/>
                    </a:cubicBezTo>
                    <a:cubicBezTo>
                      <a:pt x="172" y="357"/>
                      <a:pt x="172" y="357"/>
                      <a:pt x="172" y="357"/>
                    </a:cubicBezTo>
                    <a:cubicBezTo>
                      <a:pt x="172" y="357"/>
                      <a:pt x="172" y="357"/>
                      <a:pt x="172" y="357"/>
                    </a:cubicBezTo>
                    <a:cubicBezTo>
                      <a:pt x="172" y="357"/>
                      <a:pt x="172" y="357"/>
                      <a:pt x="172" y="357"/>
                    </a:cubicBezTo>
                    <a:cubicBezTo>
                      <a:pt x="172" y="357"/>
                      <a:pt x="171" y="357"/>
                      <a:pt x="171" y="356"/>
                    </a:cubicBezTo>
                    <a:cubicBezTo>
                      <a:pt x="171" y="356"/>
                      <a:pt x="171" y="356"/>
                      <a:pt x="171" y="356"/>
                    </a:cubicBezTo>
                    <a:cubicBezTo>
                      <a:pt x="171" y="356"/>
                      <a:pt x="171" y="356"/>
                      <a:pt x="171" y="356"/>
                    </a:cubicBezTo>
                    <a:cubicBezTo>
                      <a:pt x="170" y="356"/>
                      <a:pt x="170" y="356"/>
                      <a:pt x="169" y="356"/>
                    </a:cubicBezTo>
                    <a:cubicBezTo>
                      <a:pt x="169" y="356"/>
                      <a:pt x="169" y="356"/>
                      <a:pt x="169" y="356"/>
                    </a:cubicBezTo>
                    <a:cubicBezTo>
                      <a:pt x="169" y="356"/>
                      <a:pt x="169" y="356"/>
                      <a:pt x="169" y="356"/>
                    </a:cubicBezTo>
                    <a:cubicBezTo>
                      <a:pt x="169" y="356"/>
                      <a:pt x="169" y="356"/>
                      <a:pt x="169" y="356"/>
                    </a:cubicBezTo>
                    <a:cubicBezTo>
                      <a:pt x="170" y="357"/>
                      <a:pt x="171" y="358"/>
                      <a:pt x="172" y="359"/>
                    </a:cubicBezTo>
                    <a:cubicBezTo>
                      <a:pt x="172" y="359"/>
                      <a:pt x="172" y="359"/>
                      <a:pt x="173" y="359"/>
                    </a:cubicBezTo>
                    <a:cubicBezTo>
                      <a:pt x="173" y="359"/>
                      <a:pt x="173" y="359"/>
                      <a:pt x="174" y="359"/>
                    </a:cubicBezTo>
                    <a:cubicBezTo>
                      <a:pt x="174" y="359"/>
                      <a:pt x="174" y="359"/>
                      <a:pt x="174" y="359"/>
                    </a:cubicBezTo>
                    <a:cubicBezTo>
                      <a:pt x="174" y="359"/>
                      <a:pt x="174" y="359"/>
                      <a:pt x="174" y="359"/>
                    </a:cubicBezTo>
                    <a:cubicBezTo>
                      <a:pt x="174" y="359"/>
                      <a:pt x="174" y="359"/>
                      <a:pt x="174" y="359"/>
                    </a:cubicBezTo>
                    <a:cubicBezTo>
                      <a:pt x="174" y="359"/>
                      <a:pt x="174" y="359"/>
                      <a:pt x="174" y="359"/>
                    </a:cubicBezTo>
                    <a:cubicBezTo>
                      <a:pt x="174" y="359"/>
                      <a:pt x="175" y="359"/>
                      <a:pt x="175" y="359"/>
                    </a:cubicBezTo>
                    <a:cubicBezTo>
                      <a:pt x="175" y="360"/>
                      <a:pt x="176" y="360"/>
                      <a:pt x="175" y="360"/>
                    </a:cubicBezTo>
                    <a:cubicBezTo>
                      <a:pt x="175" y="361"/>
                      <a:pt x="176" y="361"/>
                      <a:pt x="176" y="361"/>
                    </a:cubicBezTo>
                    <a:cubicBezTo>
                      <a:pt x="176" y="361"/>
                      <a:pt x="177" y="361"/>
                      <a:pt x="177" y="362"/>
                    </a:cubicBezTo>
                    <a:cubicBezTo>
                      <a:pt x="177" y="362"/>
                      <a:pt x="177" y="362"/>
                      <a:pt x="178" y="362"/>
                    </a:cubicBezTo>
                    <a:cubicBezTo>
                      <a:pt x="178" y="362"/>
                      <a:pt x="178" y="362"/>
                      <a:pt x="179" y="361"/>
                    </a:cubicBezTo>
                    <a:cubicBezTo>
                      <a:pt x="179" y="361"/>
                      <a:pt x="179" y="361"/>
                      <a:pt x="179" y="361"/>
                    </a:cubicBezTo>
                    <a:cubicBezTo>
                      <a:pt x="179" y="362"/>
                      <a:pt x="179" y="362"/>
                      <a:pt x="179" y="362"/>
                    </a:cubicBezTo>
                    <a:cubicBezTo>
                      <a:pt x="179" y="362"/>
                      <a:pt x="179" y="363"/>
                      <a:pt x="179" y="363"/>
                    </a:cubicBezTo>
                    <a:cubicBezTo>
                      <a:pt x="180" y="363"/>
                      <a:pt x="180" y="363"/>
                      <a:pt x="180" y="363"/>
                    </a:cubicBezTo>
                    <a:cubicBezTo>
                      <a:pt x="180" y="363"/>
                      <a:pt x="181" y="363"/>
                      <a:pt x="181" y="363"/>
                    </a:cubicBezTo>
                    <a:cubicBezTo>
                      <a:pt x="181" y="363"/>
                      <a:pt x="182" y="363"/>
                      <a:pt x="182" y="363"/>
                    </a:cubicBezTo>
                    <a:cubicBezTo>
                      <a:pt x="182" y="363"/>
                      <a:pt x="182" y="363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3" y="362"/>
                      <a:pt x="183" y="362"/>
                      <a:pt x="184" y="362"/>
                    </a:cubicBezTo>
                    <a:cubicBezTo>
                      <a:pt x="184" y="362"/>
                      <a:pt x="184" y="362"/>
                      <a:pt x="184" y="361"/>
                    </a:cubicBezTo>
                    <a:cubicBezTo>
                      <a:pt x="184" y="361"/>
                      <a:pt x="184" y="361"/>
                      <a:pt x="185" y="361"/>
                    </a:cubicBezTo>
                    <a:cubicBezTo>
                      <a:pt x="185" y="361"/>
                      <a:pt x="185" y="361"/>
                      <a:pt x="186" y="361"/>
                    </a:cubicBezTo>
                    <a:cubicBezTo>
                      <a:pt x="186" y="361"/>
                      <a:pt x="187" y="360"/>
                      <a:pt x="187" y="360"/>
                    </a:cubicBezTo>
                    <a:cubicBezTo>
                      <a:pt x="187" y="360"/>
                      <a:pt x="187" y="360"/>
                      <a:pt x="187" y="360"/>
                    </a:cubicBezTo>
                    <a:cubicBezTo>
                      <a:pt x="187" y="360"/>
                      <a:pt x="186" y="360"/>
                      <a:pt x="186" y="360"/>
                    </a:cubicBezTo>
                    <a:cubicBezTo>
                      <a:pt x="185" y="359"/>
                      <a:pt x="184" y="359"/>
                      <a:pt x="183" y="358"/>
                    </a:cubicBezTo>
                    <a:cubicBezTo>
                      <a:pt x="183" y="358"/>
                      <a:pt x="183" y="358"/>
                      <a:pt x="183" y="358"/>
                    </a:cubicBezTo>
                    <a:cubicBezTo>
                      <a:pt x="182" y="357"/>
                      <a:pt x="182" y="357"/>
                      <a:pt x="181" y="356"/>
                    </a:cubicBezTo>
                    <a:cubicBezTo>
                      <a:pt x="181" y="356"/>
                      <a:pt x="181" y="356"/>
                      <a:pt x="181" y="355"/>
                    </a:cubicBezTo>
                    <a:cubicBezTo>
                      <a:pt x="180" y="354"/>
                      <a:pt x="180" y="354"/>
                      <a:pt x="179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7" y="355"/>
                      <a:pt x="177" y="356"/>
                      <a:pt x="177" y="356"/>
                    </a:cubicBezTo>
                    <a:cubicBezTo>
                      <a:pt x="177" y="356"/>
                      <a:pt x="177" y="356"/>
                      <a:pt x="177" y="357"/>
                    </a:cubicBezTo>
                    <a:cubicBezTo>
                      <a:pt x="177" y="357"/>
                      <a:pt x="176" y="357"/>
                      <a:pt x="176" y="357"/>
                    </a:cubicBezTo>
                    <a:cubicBezTo>
                      <a:pt x="176" y="357"/>
                      <a:pt x="176" y="357"/>
                      <a:pt x="176" y="357"/>
                    </a:cubicBezTo>
                    <a:cubicBezTo>
                      <a:pt x="176" y="356"/>
                      <a:pt x="176" y="356"/>
                      <a:pt x="176" y="356"/>
                    </a:cubicBezTo>
                    <a:cubicBezTo>
                      <a:pt x="176" y="355"/>
                      <a:pt x="177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3"/>
                      <a:pt x="178" y="353"/>
                      <a:pt x="179" y="353"/>
                    </a:cubicBezTo>
                    <a:cubicBezTo>
                      <a:pt x="179" y="353"/>
                      <a:pt x="179" y="353"/>
                      <a:pt x="179" y="353"/>
                    </a:cubicBezTo>
                    <a:cubicBezTo>
                      <a:pt x="179" y="353"/>
                      <a:pt x="179" y="353"/>
                      <a:pt x="180" y="353"/>
                    </a:cubicBezTo>
                    <a:cubicBezTo>
                      <a:pt x="180" y="353"/>
                      <a:pt x="180" y="353"/>
                      <a:pt x="180" y="353"/>
                    </a:cubicBezTo>
                    <a:cubicBezTo>
                      <a:pt x="179" y="352"/>
                      <a:pt x="179" y="351"/>
                      <a:pt x="178" y="351"/>
                    </a:cubicBezTo>
                    <a:cubicBezTo>
                      <a:pt x="178" y="350"/>
                      <a:pt x="178" y="350"/>
                      <a:pt x="178" y="349"/>
                    </a:cubicBezTo>
                    <a:cubicBezTo>
                      <a:pt x="178" y="348"/>
                      <a:pt x="178" y="348"/>
                      <a:pt x="178" y="347"/>
                    </a:cubicBezTo>
                    <a:cubicBezTo>
                      <a:pt x="178" y="347"/>
                      <a:pt x="179" y="347"/>
                      <a:pt x="179" y="346"/>
                    </a:cubicBezTo>
                    <a:cubicBezTo>
                      <a:pt x="180" y="346"/>
                      <a:pt x="180" y="345"/>
                      <a:pt x="180" y="345"/>
                    </a:cubicBezTo>
                    <a:cubicBezTo>
                      <a:pt x="180" y="344"/>
                      <a:pt x="180" y="343"/>
                      <a:pt x="180" y="343"/>
                    </a:cubicBezTo>
                    <a:cubicBezTo>
                      <a:pt x="181" y="342"/>
                      <a:pt x="181" y="342"/>
                      <a:pt x="182" y="341"/>
                    </a:cubicBezTo>
                    <a:cubicBezTo>
                      <a:pt x="182" y="341"/>
                      <a:pt x="182" y="340"/>
                      <a:pt x="182" y="340"/>
                    </a:cubicBezTo>
                    <a:cubicBezTo>
                      <a:pt x="182" y="340"/>
                      <a:pt x="182" y="339"/>
                      <a:pt x="182" y="339"/>
                    </a:cubicBezTo>
                    <a:cubicBezTo>
                      <a:pt x="182" y="338"/>
                      <a:pt x="182" y="338"/>
                      <a:pt x="181" y="338"/>
                    </a:cubicBezTo>
                    <a:cubicBezTo>
                      <a:pt x="180" y="338"/>
                      <a:pt x="180" y="338"/>
                      <a:pt x="180" y="337"/>
                    </a:cubicBezTo>
                    <a:cubicBezTo>
                      <a:pt x="179" y="337"/>
                      <a:pt x="179" y="337"/>
                      <a:pt x="179" y="336"/>
                    </a:cubicBezTo>
                    <a:cubicBezTo>
                      <a:pt x="178" y="336"/>
                      <a:pt x="178" y="335"/>
                      <a:pt x="178" y="334"/>
                    </a:cubicBezTo>
                    <a:cubicBezTo>
                      <a:pt x="179" y="334"/>
                      <a:pt x="179" y="333"/>
                      <a:pt x="179" y="333"/>
                    </a:cubicBezTo>
                    <a:cubicBezTo>
                      <a:pt x="180" y="333"/>
                      <a:pt x="180" y="333"/>
                      <a:pt x="181" y="332"/>
                    </a:cubicBezTo>
                    <a:cubicBezTo>
                      <a:pt x="181" y="332"/>
                      <a:pt x="181" y="332"/>
                      <a:pt x="181" y="332"/>
                    </a:cubicBezTo>
                    <a:cubicBezTo>
                      <a:pt x="181" y="331"/>
                      <a:pt x="182" y="331"/>
                      <a:pt x="181" y="330"/>
                    </a:cubicBezTo>
                    <a:cubicBezTo>
                      <a:pt x="181" y="330"/>
                      <a:pt x="181" y="330"/>
                      <a:pt x="181" y="329"/>
                    </a:cubicBezTo>
                    <a:cubicBezTo>
                      <a:pt x="181" y="329"/>
                      <a:pt x="181" y="328"/>
                      <a:pt x="182" y="327"/>
                    </a:cubicBezTo>
                    <a:cubicBezTo>
                      <a:pt x="182" y="327"/>
                      <a:pt x="183" y="327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2" y="326"/>
                      <a:pt x="182" y="326"/>
                    </a:cubicBezTo>
                    <a:cubicBezTo>
                      <a:pt x="182" y="326"/>
                      <a:pt x="182" y="326"/>
                      <a:pt x="182" y="326"/>
                    </a:cubicBezTo>
                    <a:cubicBezTo>
                      <a:pt x="182" y="326"/>
                      <a:pt x="182" y="326"/>
                      <a:pt x="182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4" y="326"/>
                      <a:pt x="184" y="326"/>
                      <a:pt x="184" y="325"/>
                    </a:cubicBezTo>
                    <a:cubicBezTo>
                      <a:pt x="184" y="325"/>
                      <a:pt x="184" y="325"/>
                      <a:pt x="184" y="324"/>
                    </a:cubicBezTo>
                    <a:cubicBezTo>
                      <a:pt x="184" y="324"/>
                      <a:pt x="183" y="324"/>
                      <a:pt x="183" y="324"/>
                    </a:cubicBezTo>
                    <a:cubicBezTo>
                      <a:pt x="183" y="324"/>
                      <a:pt x="183" y="324"/>
                      <a:pt x="183" y="324"/>
                    </a:cubicBezTo>
                    <a:cubicBezTo>
                      <a:pt x="182" y="325"/>
                      <a:pt x="181" y="324"/>
                      <a:pt x="181" y="323"/>
                    </a:cubicBezTo>
                    <a:cubicBezTo>
                      <a:pt x="181" y="323"/>
                      <a:pt x="181" y="323"/>
                      <a:pt x="181" y="322"/>
                    </a:cubicBezTo>
                    <a:cubicBezTo>
                      <a:pt x="181" y="322"/>
                      <a:pt x="181" y="322"/>
                      <a:pt x="181" y="322"/>
                    </a:cubicBezTo>
                    <a:cubicBezTo>
                      <a:pt x="180" y="321"/>
                      <a:pt x="181" y="321"/>
                      <a:pt x="181" y="321"/>
                    </a:cubicBezTo>
                    <a:cubicBezTo>
                      <a:pt x="182" y="321"/>
                      <a:pt x="182" y="321"/>
                      <a:pt x="183" y="322"/>
                    </a:cubicBezTo>
                    <a:cubicBezTo>
                      <a:pt x="183" y="322"/>
                      <a:pt x="184" y="322"/>
                      <a:pt x="185" y="322"/>
                    </a:cubicBezTo>
                    <a:cubicBezTo>
                      <a:pt x="185" y="322"/>
                      <a:pt x="186" y="321"/>
                      <a:pt x="186" y="320"/>
                    </a:cubicBezTo>
                    <a:cubicBezTo>
                      <a:pt x="186" y="320"/>
                      <a:pt x="186" y="319"/>
                      <a:pt x="186" y="319"/>
                    </a:cubicBezTo>
                    <a:cubicBezTo>
                      <a:pt x="186" y="318"/>
                      <a:pt x="186" y="318"/>
                      <a:pt x="186" y="317"/>
                    </a:cubicBezTo>
                    <a:cubicBezTo>
                      <a:pt x="186" y="317"/>
                      <a:pt x="186" y="317"/>
                      <a:pt x="186" y="317"/>
                    </a:cubicBezTo>
                    <a:cubicBezTo>
                      <a:pt x="186" y="317"/>
                      <a:pt x="186" y="317"/>
                      <a:pt x="186" y="317"/>
                    </a:cubicBezTo>
                    <a:cubicBezTo>
                      <a:pt x="186" y="316"/>
                      <a:pt x="186" y="316"/>
                      <a:pt x="186" y="316"/>
                    </a:cubicBezTo>
                    <a:cubicBezTo>
                      <a:pt x="188" y="316"/>
                      <a:pt x="190" y="316"/>
                      <a:pt x="192" y="315"/>
                    </a:cubicBezTo>
                    <a:cubicBezTo>
                      <a:pt x="192" y="315"/>
                      <a:pt x="193" y="315"/>
                      <a:pt x="193" y="315"/>
                    </a:cubicBezTo>
                    <a:cubicBezTo>
                      <a:pt x="194" y="314"/>
                      <a:pt x="195" y="314"/>
                      <a:pt x="195" y="313"/>
                    </a:cubicBezTo>
                    <a:cubicBezTo>
                      <a:pt x="195" y="313"/>
                      <a:pt x="195" y="312"/>
                      <a:pt x="196" y="311"/>
                    </a:cubicBezTo>
                    <a:cubicBezTo>
                      <a:pt x="196" y="311"/>
                      <a:pt x="196" y="311"/>
                      <a:pt x="196" y="311"/>
                    </a:cubicBezTo>
                    <a:cubicBezTo>
                      <a:pt x="196" y="310"/>
                      <a:pt x="196" y="310"/>
                      <a:pt x="195" y="309"/>
                    </a:cubicBezTo>
                    <a:cubicBezTo>
                      <a:pt x="195" y="309"/>
                      <a:pt x="195" y="309"/>
                      <a:pt x="195" y="309"/>
                    </a:cubicBezTo>
                    <a:cubicBezTo>
                      <a:pt x="194" y="309"/>
                      <a:pt x="194" y="309"/>
                      <a:pt x="194" y="308"/>
                    </a:cubicBezTo>
                    <a:cubicBezTo>
                      <a:pt x="194" y="308"/>
                      <a:pt x="194" y="308"/>
                      <a:pt x="195" y="308"/>
                    </a:cubicBezTo>
                    <a:cubicBezTo>
                      <a:pt x="195" y="307"/>
                      <a:pt x="195" y="307"/>
                      <a:pt x="194" y="306"/>
                    </a:cubicBezTo>
                    <a:cubicBezTo>
                      <a:pt x="194" y="306"/>
                      <a:pt x="193" y="306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4" y="305"/>
                      <a:pt x="195" y="305"/>
                      <a:pt x="196" y="306"/>
                    </a:cubicBezTo>
                    <a:cubicBezTo>
                      <a:pt x="196" y="306"/>
                      <a:pt x="196" y="306"/>
                      <a:pt x="197" y="306"/>
                    </a:cubicBezTo>
                    <a:cubicBezTo>
                      <a:pt x="197" y="306"/>
                      <a:pt x="198" y="306"/>
                      <a:pt x="198" y="306"/>
                    </a:cubicBezTo>
                    <a:cubicBezTo>
                      <a:pt x="199" y="306"/>
                      <a:pt x="200" y="305"/>
                      <a:pt x="201" y="304"/>
                    </a:cubicBezTo>
                    <a:cubicBezTo>
                      <a:pt x="201" y="304"/>
                      <a:pt x="201" y="303"/>
                      <a:pt x="202" y="303"/>
                    </a:cubicBezTo>
                    <a:cubicBezTo>
                      <a:pt x="203" y="302"/>
                      <a:pt x="203" y="302"/>
                      <a:pt x="203" y="301"/>
                    </a:cubicBezTo>
                    <a:cubicBezTo>
                      <a:pt x="203" y="300"/>
                      <a:pt x="204" y="299"/>
                      <a:pt x="204" y="298"/>
                    </a:cubicBezTo>
                    <a:cubicBezTo>
                      <a:pt x="204" y="298"/>
                      <a:pt x="204" y="298"/>
                      <a:pt x="204" y="298"/>
                    </a:cubicBezTo>
                    <a:cubicBezTo>
                      <a:pt x="204" y="298"/>
                      <a:pt x="204" y="298"/>
                      <a:pt x="204" y="298"/>
                    </a:cubicBezTo>
                    <a:cubicBezTo>
                      <a:pt x="204" y="298"/>
                      <a:pt x="204" y="298"/>
                      <a:pt x="204" y="298"/>
                    </a:cubicBezTo>
                    <a:cubicBezTo>
                      <a:pt x="204" y="298"/>
                      <a:pt x="204" y="297"/>
                      <a:pt x="204" y="297"/>
                    </a:cubicBezTo>
                    <a:cubicBezTo>
                      <a:pt x="204" y="297"/>
                      <a:pt x="205" y="297"/>
                      <a:pt x="205" y="297"/>
                    </a:cubicBezTo>
                    <a:cubicBezTo>
                      <a:pt x="205" y="296"/>
                      <a:pt x="205" y="296"/>
                      <a:pt x="205" y="295"/>
                    </a:cubicBezTo>
                    <a:cubicBezTo>
                      <a:pt x="206" y="295"/>
                      <a:pt x="206" y="295"/>
                      <a:pt x="206" y="295"/>
                    </a:cubicBezTo>
                    <a:cubicBezTo>
                      <a:pt x="206" y="295"/>
                      <a:pt x="206" y="295"/>
                      <a:pt x="206" y="295"/>
                    </a:cubicBezTo>
                    <a:cubicBezTo>
                      <a:pt x="206" y="295"/>
                      <a:pt x="206" y="296"/>
                      <a:pt x="206" y="296"/>
                    </a:cubicBezTo>
                    <a:cubicBezTo>
                      <a:pt x="207" y="296"/>
                      <a:pt x="207" y="295"/>
                      <a:pt x="207" y="295"/>
                    </a:cubicBezTo>
                    <a:cubicBezTo>
                      <a:pt x="208" y="293"/>
                      <a:pt x="209" y="292"/>
                      <a:pt x="210" y="290"/>
                    </a:cubicBezTo>
                    <a:cubicBezTo>
                      <a:pt x="210" y="290"/>
                      <a:pt x="211" y="288"/>
                      <a:pt x="210" y="287"/>
                    </a:cubicBezTo>
                    <a:cubicBezTo>
                      <a:pt x="210" y="287"/>
                      <a:pt x="210" y="287"/>
                      <a:pt x="210" y="287"/>
                    </a:cubicBezTo>
                    <a:cubicBezTo>
                      <a:pt x="210" y="285"/>
                      <a:pt x="210" y="284"/>
                      <a:pt x="211" y="283"/>
                    </a:cubicBezTo>
                    <a:cubicBezTo>
                      <a:pt x="212" y="282"/>
                      <a:pt x="212" y="282"/>
                      <a:pt x="213" y="282"/>
                    </a:cubicBezTo>
                    <a:cubicBezTo>
                      <a:pt x="213" y="281"/>
                      <a:pt x="214" y="280"/>
                      <a:pt x="215" y="280"/>
                    </a:cubicBezTo>
                    <a:cubicBezTo>
                      <a:pt x="216" y="280"/>
                      <a:pt x="216" y="279"/>
                      <a:pt x="217" y="279"/>
                    </a:cubicBezTo>
                    <a:cubicBezTo>
                      <a:pt x="217" y="279"/>
                      <a:pt x="218" y="278"/>
                      <a:pt x="218" y="278"/>
                    </a:cubicBezTo>
                    <a:cubicBezTo>
                      <a:pt x="218" y="278"/>
                      <a:pt x="218" y="278"/>
                      <a:pt x="218" y="278"/>
                    </a:cubicBezTo>
                    <a:cubicBezTo>
                      <a:pt x="219" y="278"/>
                      <a:pt x="219" y="278"/>
                      <a:pt x="220" y="278"/>
                    </a:cubicBezTo>
                    <a:cubicBezTo>
                      <a:pt x="220" y="278"/>
                      <a:pt x="221" y="278"/>
                      <a:pt x="221" y="278"/>
                    </a:cubicBezTo>
                    <a:cubicBezTo>
                      <a:pt x="222" y="278"/>
                      <a:pt x="223" y="277"/>
                      <a:pt x="223" y="277"/>
                    </a:cubicBezTo>
                    <a:cubicBezTo>
                      <a:pt x="224" y="276"/>
                      <a:pt x="224" y="276"/>
                      <a:pt x="225" y="276"/>
                    </a:cubicBezTo>
                    <a:cubicBezTo>
                      <a:pt x="225" y="276"/>
                      <a:pt x="225" y="275"/>
                      <a:pt x="225" y="275"/>
                    </a:cubicBezTo>
                    <a:cubicBezTo>
                      <a:pt x="225" y="275"/>
                      <a:pt x="225" y="274"/>
                      <a:pt x="225" y="274"/>
                    </a:cubicBezTo>
                    <a:cubicBezTo>
                      <a:pt x="226" y="273"/>
                      <a:pt x="226" y="272"/>
                      <a:pt x="227" y="271"/>
                    </a:cubicBezTo>
                    <a:cubicBezTo>
                      <a:pt x="227" y="270"/>
                      <a:pt x="227" y="270"/>
                      <a:pt x="227" y="269"/>
                    </a:cubicBezTo>
                    <a:cubicBezTo>
                      <a:pt x="227" y="268"/>
                      <a:pt x="227" y="268"/>
                      <a:pt x="227" y="267"/>
                    </a:cubicBezTo>
                    <a:cubicBezTo>
                      <a:pt x="228" y="266"/>
                      <a:pt x="228" y="265"/>
                      <a:pt x="228" y="264"/>
                    </a:cubicBezTo>
                    <a:cubicBezTo>
                      <a:pt x="228" y="263"/>
                      <a:pt x="228" y="262"/>
                      <a:pt x="228" y="260"/>
                    </a:cubicBezTo>
                    <a:cubicBezTo>
                      <a:pt x="228" y="259"/>
                      <a:pt x="228" y="258"/>
                      <a:pt x="228" y="258"/>
                    </a:cubicBezTo>
                    <a:cubicBezTo>
                      <a:pt x="228" y="257"/>
                      <a:pt x="228" y="257"/>
                      <a:pt x="229" y="256"/>
                    </a:cubicBezTo>
                    <a:cubicBezTo>
                      <a:pt x="230" y="256"/>
                      <a:pt x="231" y="255"/>
                      <a:pt x="231" y="254"/>
                    </a:cubicBezTo>
                    <a:cubicBezTo>
                      <a:pt x="231" y="254"/>
                      <a:pt x="231" y="253"/>
                      <a:pt x="231" y="253"/>
                    </a:cubicBezTo>
                    <a:cubicBezTo>
                      <a:pt x="232" y="253"/>
                      <a:pt x="232" y="252"/>
                      <a:pt x="233" y="251"/>
                    </a:cubicBezTo>
                    <a:cubicBezTo>
                      <a:pt x="233" y="251"/>
                      <a:pt x="234" y="250"/>
                      <a:pt x="235" y="250"/>
                    </a:cubicBezTo>
                    <a:cubicBezTo>
                      <a:pt x="235" y="249"/>
                      <a:pt x="236" y="248"/>
                      <a:pt x="236" y="247"/>
                    </a:cubicBezTo>
                    <a:cubicBezTo>
                      <a:pt x="236" y="246"/>
                      <a:pt x="237" y="244"/>
                      <a:pt x="236" y="244"/>
                    </a:cubicBezTo>
                    <a:cubicBezTo>
                      <a:pt x="236" y="243"/>
                      <a:pt x="236" y="242"/>
                      <a:pt x="235" y="240"/>
                    </a:cubicBezTo>
                    <a:close/>
                    <a:moveTo>
                      <a:pt x="197" y="102"/>
                    </a:moveTo>
                    <a:cubicBezTo>
                      <a:pt x="197" y="102"/>
                      <a:pt x="197" y="102"/>
                      <a:pt x="197" y="102"/>
                    </a:cubicBezTo>
                    <a:cubicBezTo>
                      <a:pt x="197" y="103"/>
                      <a:pt x="196" y="103"/>
                      <a:pt x="196" y="103"/>
                    </a:cubicBezTo>
                    <a:cubicBezTo>
                      <a:pt x="196" y="103"/>
                      <a:pt x="196" y="103"/>
                      <a:pt x="196" y="103"/>
                    </a:cubicBezTo>
                    <a:cubicBezTo>
                      <a:pt x="196" y="102"/>
                      <a:pt x="197" y="102"/>
                      <a:pt x="197" y="102"/>
                    </a:cubicBezTo>
                    <a:close/>
                    <a:moveTo>
                      <a:pt x="186" y="105"/>
                    </a:moveTo>
                    <a:cubicBezTo>
                      <a:pt x="187" y="105"/>
                      <a:pt x="187" y="105"/>
                      <a:pt x="187" y="105"/>
                    </a:cubicBezTo>
                    <a:cubicBezTo>
                      <a:pt x="187" y="105"/>
                      <a:pt x="187" y="105"/>
                      <a:pt x="187" y="105"/>
                    </a:cubicBezTo>
                    <a:lnTo>
                      <a:pt x="186" y="105"/>
                    </a:lnTo>
                    <a:close/>
                    <a:moveTo>
                      <a:pt x="186" y="100"/>
                    </a:moveTo>
                    <a:cubicBezTo>
                      <a:pt x="186" y="100"/>
                      <a:pt x="187" y="100"/>
                      <a:pt x="187" y="100"/>
                    </a:cubicBezTo>
                    <a:cubicBezTo>
                      <a:pt x="188" y="100"/>
                      <a:pt x="189" y="100"/>
                      <a:pt x="189" y="100"/>
                    </a:cubicBezTo>
                    <a:cubicBezTo>
                      <a:pt x="189" y="100"/>
                      <a:pt x="190" y="101"/>
                      <a:pt x="190" y="101"/>
                    </a:cubicBezTo>
                    <a:cubicBezTo>
                      <a:pt x="190" y="101"/>
                      <a:pt x="189" y="101"/>
                      <a:pt x="189" y="101"/>
                    </a:cubicBezTo>
                    <a:cubicBezTo>
                      <a:pt x="189" y="101"/>
                      <a:pt x="189" y="101"/>
                      <a:pt x="189" y="101"/>
                    </a:cubicBezTo>
                    <a:cubicBezTo>
                      <a:pt x="188" y="101"/>
                      <a:pt x="187" y="101"/>
                      <a:pt x="187" y="101"/>
                    </a:cubicBezTo>
                    <a:cubicBezTo>
                      <a:pt x="186" y="101"/>
                      <a:pt x="186" y="101"/>
                      <a:pt x="186" y="101"/>
                    </a:cubicBezTo>
                    <a:cubicBezTo>
                      <a:pt x="186" y="101"/>
                      <a:pt x="186" y="101"/>
                      <a:pt x="186" y="101"/>
                    </a:cubicBezTo>
                    <a:cubicBezTo>
                      <a:pt x="186" y="100"/>
                      <a:pt x="186" y="100"/>
                      <a:pt x="186" y="100"/>
                    </a:cubicBezTo>
                    <a:close/>
                    <a:moveTo>
                      <a:pt x="185" y="105"/>
                    </a:moveTo>
                    <a:cubicBezTo>
                      <a:pt x="185" y="105"/>
                      <a:pt x="185" y="105"/>
                      <a:pt x="185" y="105"/>
                    </a:cubicBezTo>
                    <a:cubicBezTo>
                      <a:pt x="185" y="105"/>
                      <a:pt x="185" y="105"/>
                      <a:pt x="185" y="105"/>
                    </a:cubicBezTo>
                    <a:close/>
                    <a:moveTo>
                      <a:pt x="179" y="98"/>
                    </a:moveTo>
                    <a:cubicBezTo>
                      <a:pt x="179" y="98"/>
                      <a:pt x="179" y="98"/>
                      <a:pt x="179" y="98"/>
                    </a:cubicBezTo>
                    <a:cubicBezTo>
                      <a:pt x="179" y="98"/>
                      <a:pt x="179" y="98"/>
                      <a:pt x="179" y="98"/>
                    </a:cubicBezTo>
                    <a:cubicBezTo>
                      <a:pt x="179" y="98"/>
                      <a:pt x="179" y="98"/>
                      <a:pt x="179" y="98"/>
                    </a:cubicBezTo>
                    <a:cubicBezTo>
                      <a:pt x="179" y="98"/>
                      <a:pt x="179" y="98"/>
                      <a:pt x="179" y="98"/>
                    </a:cubicBezTo>
                    <a:close/>
                    <a:moveTo>
                      <a:pt x="178" y="99"/>
                    </a:moveTo>
                    <a:cubicBezTo>
                      <a:pt x="178" y="98"/>
                      <a:pt x="178" y="98"/>
                      <a:pt x="178" y="98"/>
                    </a:cubicBezTo>
                    <a:cubicBezTo>
                      <a:pt x="178" y="98"/>
                      <a:pt x="178" y="98"/>
                      <a:pt x="178" y="99"/>
                    </a:cubicBezTo>
                    <a:cubicBezTo>
                      <a:pt x="178" y="99"/>
                      <a:pt x="178" y="99"/>
                      <a:pt x="178" y="99"/>
                    </a:cubicBezTo>
                    <a:cubicBezTo>
                      <a:pt x="178" y="99"/>
                      <a:pt x="178" y="100"/>
                      <a:pt x="178" y="100"/>
                    </a:cubicBezTo>
                    <a:cubicBezTo>
                      <a:pt x="178" y="100"/>
                      <a:pt x="178" y="100"/>
                      <a:pt x="178" y="100"/>
                    </a:cubicBezTo>
                    <a:cubicBezTo>
                      <a:pt x="177" y="100"/>
                      <a:pt x="177" y="99"/>
                      <a:pt x="178" y="99"/>
                    </a:cubicBezTo>
                    <a:close/>
                    <a:moveTo>
                      <a:pt x="173" y="96"/>
                    </a:moveTo>
                    <a:cubicBezTo>
                      <a:pt x="173" y="96"/>
                      <a:pt x="173" y="96"/>
                      <a:pt x="173" y="96"/>
                    </a:cubicBezTo>
                    <a:cubicBezTo>
                      <a:pt x="173" y="96"/>
                      <a:pt x="173" y="96"/>
                      <a:pt x="173" y="96"/>
                    </a:cubicBezTo>
                    <a:cubicBezTo>
                      <a:pt x="173" y="96"/>
                      <a:pt x="173" y="96"/>
                      <a:pt x="173" y="96"/>
                    </a:cubicBezTo>
                    <a:close/>
                    <a:moveTo>
                      <a:pt x="169" y="108"/>
                    </a:moveTo>
                    <a:cubicBezTo>
                      <a:pt x="169" y="108"/>
                      <a:pt x="169" y="108"/>
                      <a:pt x="169" y="108"/>
                    </a:cubicBezTo>
                    <a:cubicBezTo>
                      <a:pt x="169" y="108"/>
                      <a:pt x="169" y="108"/>
                      <a:pt x="169" y="108"/>
                    </a:cubicBezTo>
                    <a:cubicBezTo>
                      <a:pt x="169" y="109"/>
                      <a:pt x="169" y="109"/>
                      <a:pt x="168" y="109"/>
                    </a:cubicBezTo>
                    <a:cubicBezTo>
                      <a:pt x="168" y="109"/>
                      <a:pt x="168" y="109"/>
                      <a:pt x="168" y="109"/>
                    </a:cubicBezTo>
                    <a:cubicBezTo>
                      <a:pt x="168" y="108"/>
                      <a:pt x="169" y="108"/>
                      <a:pt x="169" y="108"/>
                    </a:cubicBezTo>
                    <a:close/>
                    <a:moveTo>
                      <a:pt x="165" y="115"/>
                    </a:moveTo>
                    <a:cubicBezTo>
                      <a:pt x="165" y="115"/>
                      <a:pt x="165" y="115"/>
                      <a:pt x="165" y="115"/>
                    </a:cubicBezTo>
                    <a:cubicBezTo>
                      <a:pt x="165" y="115"/>
                      <a:pt x="165" y="115"/>
                      <a:pt x="165" y="115"/>
                    </a:cubicBezTo>
                    <a:cubicBezTo>
                      <a:pt x="165" y="115"/>
                      <a:pt x="165" y="115"/>
                      <a:pt x="165" y="115"/>
                    </a:cubicBezTo>
                    <a:cubicBezTo>
                      <a:pt x="165" y="115"/>
                      <a:pt x="165" y="115"/>
                      <a:pt x="165" y="115"/>
                    </a:cubicBezTo>
                    <a:cubicBezTo>
                      <a:pt x="165" y="115"/>
                      <a:pt x="165" y="115"/>
                      <a:pt x="165" y="115"/>
                    </a:cubicBezTo>
                    <a:close/>
                    <a:moveTo>
                      <a:pt x="155" y="55"/>
                    </a:moveTo>
                    <a:cubicBezTo>
                      <a:pt x="155" y="55"/>
                      <a:pt x="155" y="55"/>
                      <a:pt x="155" y="55"/>
                    </a:cubicBezTo>
                    <a:cubicBezTo>
                      <a:pt x="156" y="56"/>
                      <a:pt x="156" y="56"/>
                      <a:pt x="156" y="57"/>
                    </a:cubicBezTo>
                    <a:cubicBezTo>
                      <a:pt x="156" y="57"/>
                      <a:pt x="156" y="57"/>
                      <a:pt x="156" y="57"/>
                    </a:cubicBezTo>
                    <a:cubicBezTo>
                      <a:pt x="156" y="57"/>
                      <a:pt x="156" y="57"/>
                      <a:pt x="156" y="57"/>
                    </a:cubicBezTo>
                    <a:cubicBezTo>
                      <a:pt x="156" y="57"/>
                      <a:pt x="156" y="57"/>
                      <a:pt x="155" y="57"/>
                    </a:cubicBezTo>
                    <a:cubicBezTo>
                      <a:pt x="155" y="57"/>
                      <a:pt x="155" y="56"/>
                      <a:pt x="155" y="55"/>
                    </a:cubicBezTo>
                    <a:cubicBezTo>
                      <a:pt x="154" y="55"/>
                      <a:pt x="155" y="55"/>
                      <a:pt x="155" y="55"/>
                    </a:cubicBezTo>
                    <a:close/>
                    <a:moveTo>
                      <a:pt x="142" y="59"/>
                    </a:moveTo>
                    <a:cubicBezTo>
                      <a:pt x="142" y="59"/>
                      <a:pt x="142" y="59"/>
                      <a:pt x="142" y="59"/>
                    </a:cubicBezTo>
                    <a:cubicBezTo>
                      <a:pt x="142" y="59"/>
                      <a:pt x="143" y="59"/>
                      <a:pt x="143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3" y="60"/>
                      <a:pt x="143" y="60"/>
                      <a:pt x="144" y="60"/>
                    </a:cubicBezTo>
                    <a:cubicBezTo>
                      <a:pt x="144" y="60"/>
                      <a:pt x="144" y="60"/>
                      <a:pt x="144" y="60"/>
                    </a:cubicBezTo>
                    <a:cubicBezTo>
                      <a:pt x="144" y="60"/>
                      <a:pt x="144" y="60"/>
                      <a:pt x="144" y="60"/>
                    </a:cubicBezTo>
                    <a:cubicBezTo>
                      <a:pt x="144" y="60"/>
                      <a:pt x="144" y="60"/>
                      <a:pt x="144" y="60"/>
                    </a:cubicBezTo>
                    <a:cubicBezTo>
                      <a:pt x="144" y="60"/>
                      <a:pt x="144" y="60"/>
                      <a:pt x="144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2" y="60"/>
                      <a:pt x="142" y="60"/>
                      <a:pt x="142" y="59"/>
                    </a:cubicBezTo>
                    <a:cubicBezTo>
                      <a:pt x="142" y="59"/>
                      <a:pt x="142" y="59"/>
                      <a:pt x="142" y="59"/>
                    </a:cubicBezTo>
                    <a:close/>
                    <a:moveTo>
                      <a:pt x="137" y="57"/>
                    </a:moveTo>
                    <a:cubicBezTo>
                      <a:pt x="137" y="57"/>
                      <a:pt x="137" y="57"/>
                      <a:pt x="137" y="57"/>
                    </a:cubicBezTo>
                    <a:cubicBezTo>
                      <a:pt x="137" y="57"/>
                      <a:pt x="137" y="57"/>
                      <a:pt x="137" y="57"/>
                    </a:cubicBezTo>
                    <a:cubicBezTo>
                      <a:pt x="137" y="57"/>
                      <a:pt x="137" y="57"/>
                      <a:pt x="137" y="57"/>
                    </a:cubicBezTo>
                    <a:close/>
                    <a:moveTo>
                      <a:pt x="155" y="114"/>
                    </a:moveTo>
                    <a:cubicBezTo>
                      <a:pt x="155" y="114"/>
                      <a:pt x="155" y="114"/>
                      <a:pt x="155" y="114"/>
                    </a:cubicBezTo>
                    <a:cubicBezTo>
                      <a:pt x="155" y="114"/>
                      <a:pt x="155" y="114"/>
                      <a:pt x="155" y="114"/>
                    </a:cubicBezTo>
                    <a:cubicBezTo>
                      <a:pt x="155" y="114"/>
                      <a:pt x="155" y="114"/>
                      <a:pt x="155" y="114"/>
                    </a:cubicBezTo>
                    <a:cubicBezTo>
                      <a:pt x="155" y="114"/>
                      <a:pt x="155" y="114"/>
                      <a:pt x="155" y="114"/>
                    </a:cubicBezTo>
                    <a:cubicBezTo>
                      <a:pt x="155" y="114"/>
                      <a:pt x="155" y="114"/>
                      <a:pt x="155" y="114"/>
                    </a:cubicBezTo>
                    <a:close/>
                    <a:moveTo>
                      <a:pt x="153" y="129"/>
                    </a:moveTo>
                    <a:cubicBezTo>
                      <a:pt x="153" y="129"/>
                      <a:pt x="153" y="129"/>
                      <a:pt x="154" y="129"/>
                    </a:cubicBezTo>
                    <a:cubicBezTo>
                      <a:pt x="154" y="128"/>
                      <a:pt x="154" y="128"/>
                      <a:pt x="155" y="128"/>
                    </a:cubicBezTo>
                    <a:cubicBezTo>
                      <a:pt x="155" y="128"/>
                      <a:pt x="156" y="128"/>
                      <a:pt x="157" y="128"/>
                    </a:cubicBezTo>
                    <a:cubicBezTo>
                      <a:pt x="158" y="128"/>
                      <a:pt x="158" y="128"/>
                      <a:pt x="158" y="128"/>
                    </a:cubicBezTo>
                    <a:cubicBezTo>
                      <a:pt x="159" y="127"/>
                      <a:pt x="159" y="127"/>
                      <a:pt x="159" y="127"/>
                    </a:cubicBezTo>
                    <a:cubicBezTo>
                      <a:pt x="159" y="127"/>
                      <a:pt x="159" y="127"/>
                      <a:pt x="159" y="128"/>
                    </a:cubicBezTo>
                    <a:cubicBezTo>
                      <a:pt x="159" y="128"/>
                      <a:pt x="159" y="128"/>
                      <a:pt x="159" y="129"/>
                    </a:cubicBezTo>
                    <a:cubicBezTo>
                      <a:pt x="158" y="130"/>
                      <a:pt x="158" y="130"/>
                      <a:pt x="157" y="130"/>
                    </a:cubicBezTo>
                    <a:cubicBezTo>
                      <a:pt x="156" y="129"/>
                      <a:pt x="155" y="130"/>
                      <a:pt x="153" y="129"/>
                    </a:cubicBezTo>
                    <a:cubicBezTo>
                      <a:pt x="153" y="129"/>
                      <a:pt x="153" y="129"/>
                      <a:pt x="153" y="129"/>
                    </a:cubicBezTo>
                    <a:cubicBezTo>
                      <a:pt x="153" y="129"/>
                      <a:pt x="153" y="129"/>
                      <a:pt x="153" y="129"/>
                    </a:cubicBezTo>
                    <a:close/>
                    <a:moveTo>
                      <a:pt x="153" y="131"/>
                    </a:moveTo>
                    <a:cubicBezTo>
                      <a:pt x="153" y="131"/>
                      <a:pt x="153" y="131"/>
                      <a:pt x="153" y="131"/>
                    </a:cubicBezTo>
                    <a:cubicBezTo>
                      <a:pt x="152" y="132"/>
                      <a:pt x="151" y="132"/>
                      <a:pt x="150" y="133"/>
                    </a:cubicBezTo>
                    <a:cubicBezTo>
                      <a:pt x="149" y="133"/>
                      <a:pt x="149" y="133"/>
                      <a:pt x="148" y="134"/>
                    </a:cubicBezTo>
                    <a:cubicBezTo>
                      <a:pt x="147" y="134"/>
                      <a:pt x="147" y="134"/>
                      <a:pt x="146" y="134"/>
                    </a:cubicBezTo>
                    <a:cubicBezTo>
                      <a:pt x="146" y="134"/>
                      <a:pt x="145" y="134"/>
                      <a:pt x="145" y="134"/>
                    </a:cubicBezTo>
                    <a:cubicBezTo>
                      <a:pt x="145" y="134"/>
                      <a:pt x="145" y="133"/>
                      <a:pt x="145" y="133"/>
                    </a:cubicBezTo>
                    <a:cubicBezTo>
                      <a:pt x="145" y="133"/>
                      <a:pt x="145" y="133"/>
                      <a:pt x="145" y="133"/>
                    </a:cubicBezTo>
                    <a:cubicBezTo>
                      <a:pt x="147" y="133"/>
                      <a:pt x="148" y="132"/>
                      <a:pt x="149" y="131"/>
                    </a:cubicBezTo>
                    <a:cubicBezTo>
                      <a:pt x="149" y="131"/>
                      <a:pt x="149" y="131"/>
                      <a:pt x="150" y="131"/>
                    </a:cubicBezTo>
                    <a:cubicBezTo>
                      <a:pt x="150" y="132"/>
                      <a:pt x="151" y="131"/>
                      <a:pt x="151" y="131"/>
                    </a:cubicBezTo>
                    <a:cubicBezTo>
                      <a:pt x="152" y="131"/>
                      <a:pt x="152" y="131"/>
                      <a:pt x="152" y="131"/>
                    </a:cubicBezTo>
                    <a:cubicBezTo>
                      <a:pt x="153" y="131"/>
                      <a:pt x="153" y="131"/>
                      <a:pt x="153" y="131"/>
                    </a:cubicBezTo>
                    <a:close/>
                    <a:moveTo>
                      <a:pt x="146" y="121"/>
                    </a:moveTo>
                    <a:cubicBezTo>
                      <a:pt x="148" y="121"/>
                      <a:pt x="149" y="121"/>
                      <a:pt x="151" y="122"/>
                    </a:cubicBezTo>
                    <a:cubicBezTo>
                      <a:pt x="151" y="122"/>
                      <a:pt x="151" y="122"/>
                      <a:pt x="151" y="123"/>
                    </a:cubicBezTo>
                    <a:cubicBezTo>
                      <a:pt x="152" y="123"/>
                      <a:pt x="152" y="124"/>
                      <a:pt x="152" y="125"/>
                    </a:cubicBezTo>
                    <a:cubicBezTo>
                      <a:pt x="153" y="125"/>
                      <a:pt x="152" y="125"/>
                      <a:pt x="152" y="125"/>
                    </a:cubicBezTo>
                    <a:cubicBezTo>
                      <a:pt x="152" y="126"/>
                      <a:pt x="152" y="126"/>
                      <a:pt x="152" y="126"/>
                    </a:cubicBezTo>
                    <a:cubicBezTo>
                      <a:pt x="151" y="125"/>
                      <a:pt x="151" y="125"/>
                      <a:pt x="150" y="124"/>
                    </a:cubicBezTo>
                    <a:cubicBezTo>
                      <a:pt x="150" y="124"/>
                      <a:pt x="150" y="124"/>
                      <a:pt x="150" y="124"/>
                    </a:cubicBezTo>
                    <a:cubicBezTo>
                      <a:pt x="150" y="124"/>
                      <a:pt x="150" y="125"/>
                      <a:pt x="150" y="125"/>
                    </a:cubicBezTo>
                    <a:cubicBezTo>
                      <a:pt x="150" y="125"/>
                      <a:pt x="150" y="125"/>
                      <a:pt x="150" y="125"/>
                    </a:cubicBezTo>
                    <a:cubicBezTo>
                      <a:pt x="149" y="126"/>
                      <a:pt x="149" y="128"/>
                      <a:pt x="148" y="129"/>
                    </a:cubicBezTo>
                    <a:cubicBezTo>
                      <a:pt x="148" y="129"/>
                      <a:pt x="148" y="129"/>
                      <a:pt x="148" y="129"/>
                    </a:cubicBezTo>
                    <a:cubicBezTo>
                      <a:pt x="148" y="129"/>
                      <a:pt x="147" y="129"/>
                      <a:pt x="147" y="129"/>
                    </a:cubicBezTo>
                    <a:cubicBezTo>
                      <a:pt x="147" y="129"/>
                      <a:pt x="147" y="128"/>
                      <a:pt x="147" y="128"/>
                    </a:cubicBezTo>
                    <a:cubicBezTo>
                      <a:pt x="147" y="127"/>
                      <a:pt x="147" y="127"/>
                      <a:pt x="146" y="127"/>
                    </a:cubicBezTo>
                    <a:cubicBezTo>
                      <a:pt x="146" y="127"/>
                      <a:pt x="146" y="127"/>
                      <a:pt x="145" y="127"/>
                    </a:cubicBezTo>
                    <a:cubicBezTo>
                      <a:pt x="145" y="128"/>
                      <a:pt x="145" y="128"/>
                      <a:pt x="145" y="127"/>
                    </a:cubicBezTo>
                    <a:cubicBezTo>
                      <a:pt x="145" y="127"/>
                      <a:pt x="145" y="127"/>
                      <a:pt x="145" y="127"/>
                    </a:cubicBezTo>
                    <a:cubicBezTo>
                      <a:pt x="145" y="127"/>
                      <a:pt x="146" y="127"/>
                      <a:pt x="146" y="126"/>
                    </a:cubicBezTo>
                    <a:cubicBezTo>
                      <a:pt x="146" y="126"/>
                      <a:pt x="146" y="125"/>
                      <a:pt x="146" y="124"/>
                    </a:cubicBezTo>
                    <a:cubicBezTo>
                      <a:pt x="146" y="124"/>
                      <a:pt x="146" y="124"/>
                      <a:pt x="146" y="123"/>
                    </a:cubicBezTo>
                    <a:cubicBezTo>
                      <a:pt x="145" y="123"/>
                      <a:pt x="145" y="123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3" y="122"/>
                      <a:pt x="143" y="123"/>
                      <a:pt x="143" y="123"/>
                    </a:cubicBezTo>
                    <a:cubicBezTo>
                      <a:pt x="142" y="123"/>
                      <a:pt x="142" y="124"/>
                      <a:pt x="142" y="124"/>
                    </a:cubicBezTo>
                    <a:cubicBezTo>
                      <a:pt x="141" y="124"/>
                      <a:pt x="141" y="124"/>
                      <a:pt x="141" y="125"/>
                    </a:cubicBezTo>
                    <a:cubicBezTo>
                      <a:pt x="140" y="126"/>
                      <a:pt x="139" y="128"/>
                      <a:pt x="139" y="129"/>
                    </a:cubicBezTo>
                    <a:cubicBezTo>
                      <a:pt x="139" y="131"/>
                      <a:pt x="139" y="132"/>
                      <a:pt x="137" y="133"/>
                    </a:cubicBezTo>
                    <a:cubicBezTo>
                      <a:pt x="137" y="133"/>
                      <a:pt x="136" y="133"/>
                      <a:pt x="136" y="132"/>
                    </a:cubicBezTo>
                    <a:cubicBezTo>
                      <a:pt x="136" y="131"/>
                      <a:pt x="136" y="129"/>
                      <a:pt x="137" y="128"/>
                    </a:cubicBezTo>
                    <a:cubicBezTo>
                      <a:pt x="137" y="127"/>
                      <a:pt x="137" y="126"/>
                      <a:pt x="138" y="126"/>
                    </a:cubicBezTo>
                    <a:cubicBezTo>
                      <a:pt x="138" y="125"/>
                      <a:pt x="138" y="125"/>
                      <a:pt x="138" y="124"/>
                    </a:cubicBezTo>
                    <a:cubicBezTo>
                      <a:pt x="138" y="124"/>
                      <a:pt x="138" y="124"/>
                      <a:pt x="138" y="124"/>
                    </a:cubicBezTo>
                    <a:cubicBezTo>
                      <a:pt x="138" y="124"/>
                      <a:pt x="138" y="124"/>
                      <a:pt x="138" y="124"/>
                    </a:cubicBezTo>
                    <a:cubicBezTo>
                      <a:pt x="140" y="121"/>
                      <a:pt x="139" y="122"/>
                      <a:pt x="142" y="121"/>
                    </a:cubicBezTo>
                    <a:cubicBezTo>
                      <a:pt x="143" y="121"/>
                      <a:pt x="143" y="122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4" y="122"/>
                      <a:pt x="145" y="122"/>
                      <a:pt x="145" y="122"/>
                    </a:cubicBezTo>
                    <a:cubicBezTo>
                      <a:pt x="145" y="121"/>
                      <a:pt x="145" y="121"/>
                      <a:pt x="146" y="121"/>
                    </a:cubicBezTo>
                    <a:cubicBezTo>
                      <a:pt x="146" y="121"/>
                      <a:pt x="146" y="121"/>
                      <a:pt x="146" y="121"/>
                    </a:cubicBezTo>
                    <a:close/>
                    <a:moveTo>
                      <a:pt x="145" y="99"/>
                    </a:moveTo>
                    <a:cubicBezTo>
                      <a:pt x="145" y="99"/>
                      <a:pt x="145" y="99"/>
                      <a:pt x="145" y="99"/>
                    </a:cubicBezTo>
                    <a:cubicBezTo>
                      <a:pt x="145" y="99"/>
                      <a:pt x="145" y="99"/>
                      <a:pt x="145" y="98"/>
                    </a:cubicBezTo>
                    <a:cubicBezTo>
                      <a:pt x="145" y="98"/>
                      <a:pt x="145" y="98"/>
                      <a:pt x="146" y="98"/>
                    </a:cubicBezTo>
                    <a:cubicBezTo>
                      <a:pt x="146" y="98"/>
                      <a:pt x="146" y="98"/>
                      <a:pt x="146" y="98"/>
                    </a:cubicBezTo>
                    <a:cubicBezTo>
                      <a:pt x="146" y="99"/>
                      <a:pt x="145" y="99"/>
                      <a:pt x="145" y="99"/>
                    </a:cubicBezTo>
                    <a:cubicBezTo>
                      <a:pt x="145" y="99"/>
                      <a:pt x="145" y="99"/>
                      <a:pt x="145" y="99"/>
                    </a:cubicBezTo>
                    <a:cubicBezTo>
                      <a:pt x="145" y="99"/>
                      <a:pt x="145" y="99"/>
                      <a:pt x="145" y="99"/>
                    </a:cubicBezTo>
                    <a:close/>
                    <a:moveTo>
                      <a:pt x="139" y="109"/>
                    </a:moveTo>
                    <a:cubicBezTo>
                      <a:pt x="139" y="109"/>
                      <a:pt x="139" y="109"/>
                      <a:pt x="139" y="109"/>
                    </a:cubicBezTo>
                    <a:cubicBezTo>
                      <a:pt x="139" y="109"/>
                      <a:pt x="140" y="109"/>
                      <a:pt x="140" y="110"/>
                    </a:cubicBezTo>
                    <a:cubicBezTo>
                      <a:pt x="140" y="110"/>
                      <a:pt x="140" y="110"/>
                      <a:pt x="140" y="111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39" y="110"/>
                      <a:pt x="139" y="110"/>
                      <a:pt x="139" y="109"/>
                    </a:cubicBezTo>
                    <a:close/>
                    <a:moveTo>
                      <a:pt x="137" y="106"/>
                    </a:moveTo>
                    <a:cubicBezTo>
                      <a:pt x="137" y="106"/>
                      <a:pt x="137" y="106"/>
                      <a:pt x="137" y="106"/>
                    </a:cubicBezTo>
                    <a:cubicBezTo>
                      <a:pt x="137" y="106"/>
                      <a:pt x="137" y="106"/>
                      <a:pt x="137" y="106"/>
                    </a:cubicBezTo>
                    <a:close/>
                    <a:moveTo>
                      <a:pt x="135" y="65"/>
                    </a:moveTo>
                    <a:cubicBezTo>
                      <a:pt x="135" y="64"/>
                      <a:pt x="136" y="64"/>
                      <a:pt x="136" y="64"/>
                    </a:cubicBezTo>
                    <a:cubicBezTo>
                      <a:pt x="136" y="64"/>
                      <a:pt x="136" y="65"/>
                      <a:pt x="136" y="65"/>
                    </a:cubicBezTo>
                    <a:cubicBezTo>
                      <a:pt x="136" y="65"/>
                      <a:pt x="136" y="65"/>
                      <a:pt x="136" y="65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36" y="65"/>
                      <a:pt x="135" y="65"/>
                      <a:pt x="135" y="65"/>
                    </a:cubicBezTo>
                    <a:cubicBezTo>
                      <a:pt x="135" y="65"/>
                      <a:pt x="135" y="65"/>
                      <a:pt x="135" y="65"/>
                    </a:cubicBezTo>
                    <a:close/>
                    <a:moveTo>
                      <a:pt x="134" y="63"/>
                    </a:moveTo>
                    <a:cubicBezTo>
                      <a:pt x="134" y="63"/>
                      <a:pt x="134" y="63"/>
                      <a:pt x="134" y="63"/>
                    </a:cubicBezTo>
                    <a:cubicBezTo>
                      <a:pt x="134" y="63"/>
                      <a:pt x="134" y="63"/>
                      <a:pt x="134" y="63"/>
                    </a:cubicBezTo>
                    <a:cubicBezTo>
                      <a:pt x="133" y="63"/>
                      <a:pt x="133" y="63"/>
                      <a:pt x="133" y="63"/>
                    </a:cubicBezTo>
                    <a:cubicBezTo>
                      <a:pt x="133" y="63"/>
                      <a:pt x="134" y="63"/>
                      <a:pt x="134" y="63"/>
                    </a:cubicBezTo>
                    <a:close/>
                    <a:moveTo>
                      <a:pt x="133" y="94"/>
                    </a:moveTo>
                    <a:cubicBezTo>
                      <a:pt x="133" y="94"/>
                      <a:pt x="133" y="94"/>
                      <a:pt x="133" y="94"/>
                    </a:cubicBezTo>
                    <a:cubicBezTo>
                      <a:pt x="133" y="94"/>
                      <a:pt x="133" y="94"/>
                      <a:pt x="133" y="94"/>
                    </a:cubicBezTo>
                    <a:cubicBezTo>
                      <a:pt x="133" y="94"/>
                      <a:pt x="133" y="94"/>
                      <a:pt x="133" y="94"/>
                    </a:cubicBezTo>
                    <a:cubicBezTo>
                      <a:pt x="133" y="94"/>
                      <a:pt x="133" y="94"/>
                      <a:pt x="133" y="94"/>
                    </a:cubicBezTo>
                    <a:close/>
                    <a:moveTo>
                      <a:pt x="132" y="107"/>
                    </a:moveTo>
                    <a:cubicBezTo>
                      <a:pt x="132" y="107"/>
                      <a:pt x="132" y="108"/>
                      <a:pt x="132" y="108"/>
                    </a:cubicBezTo>
                    <a:cubicBezTo>
                      <a:pt x="132" y="108"/>
                      <a:pt x="132" y="108"/>
                      <a:pt x="132" y="108"/>
                    </a:cubicBezTo>
                    <a:cubicBezTo>
                      <a:pt x="132" y="108"/>
                      <a:pt x="133" y="108"/>
                      <a:pt x="133" y="108"/>
                    </a:cubicBezTo>
                    <a:cubicBezTo>
                      <a:pt x="133" y="108"/>
                      <a:pt x="133" y="108"/>
                      <a:pt x="133" y="108"/>
                    </a:cubicBezTo>
                    <a:cubicBezTo>
                      <a:pt x="133" y="108"/>
                      <a:pt x="133" y="108"/>
                      <a:pt x="133" y="108"/>
                    </a:cubicBezTo>
                    <a:cubicBezTo>
                      <a:pt x="133" y="108"/>
                      <a:pt x="132" y="108"/>
                      <a:pt x="132" y="108"/>
                    </a:cubicBezTo>
                    <a:cubicBezTo>
                      <a:pt x="132" y="108"/>
                      <a:pt x="132" y="108"/>
                      <a:pt x="132" y="108"/>
                    </a:cubicBezTo>
                    <a:cubicBezTo>
                      <a:pt x="132" y="108"/>
                      <a:pt x="132" y="108"/>
                      <a:pt x="132" y="107"/>
                    </a:cubicBezTo>
                    <a:close/>
                    <a:moveTo>
                      <a:pt x="134" y="116"/>
                    </a:moveTo>
                    <a:cubicBezTo>
                      <a:pt x="135" y="116"/>
                      <a:pt x="136" y="115"/>
                      <a:pt x="137" y="115"/>
                    </a:cubicBezTo>
                    <a:cubicBezTo>
                      <a:pt x="138" y="114"/>
                      <a:pt x="139" y="114"/>
                      <a:pt x="139" y="113"/>
                    </a:cubicBez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41" y="113"/>
                      <a:pt x="141" y="113"/>
                      <a:pt x="141" y="113"/>
                    </a:cubicBezTo>
                    <a:cubicBezTo>
                      <a:pt x="142" y="114"/>
                      <a:pt x="143" y="114"/>
                      <a:pt x="143" y="115"/>
                    </a:cubicBezTo>
                    <a:cubicBezTo>
                      <a:pt x="143" y="116"/>
                      <a:pt x="143" y="116"/>
                      <a:pt x="144" y="116"/>
                    </a:cubicBezTo>
                    <a:cubicBezTo>
                      <a:pt x="144" y="116"/>
                      <a:pt x="144" y="116"/>
                      <a:pt x="144" y="117"/>
                    </a:cubicBezTo>
                    <a:cubicBezTo>
                      <a:pt x="144" y="118"/>
                      <a:pt x="145" y="119"/>
                      <a:pt x="145" y="119"/>
                    </a:cubicBezTo>
                    <a:cubicBezTo>
                      <a:pt x="145" y="120"/>
                      <a:pt x="144" y="120"/>
                      <a:pt x="144" y="120"/>
                    </a:cubicBezTo>
                    <a:cubicBezTo>
                      <a:pt x="144" y="119"/>
                      <a:pt x="143" y="119"/>
                      <a:pt x="143" y="119"/>
                    </a:cubicBezTo>
                    <a:cubicBezTo>
                      <a:pt x="142" y="119"/>
                      <a:pt x="142" y="119"/>
                      <a:pt x="141" y="120"/>
                    </a:cubicBezTo>
                    <a:cubicBezTo>
                      <a:pt x="140" y="120"/>
                      <a:pt x="140" y="120"/>
                      <a:pt x="139" y="119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8"/>
                      <a:pt x="138" y="118"/>
                      <a:pt x="138" y="118"/>
                    </a:cubicBezTo>
                    <a:cubicBezTo>
                      <a:pt x="138" y="118"/>
                      <a:pt x="139" y="118"/>
                      <a:pt x="139" y="118"/>
                    </a:cubicBezTo>
                    <a:cubicBezTo>
                      <a:pt x="139" y="117"/>
                      <a:pt x="139" y="117"/>
                      <a:pt x="139" y="117"/>
                    </a:cubicBezTo>
                    <a:cubicBezTo>
                      <a:pt x="139" y="117"/>
                      <a:pt x="139" y="117"/>
                      <a:pt x="138" y="117"/>
                    </a:cubicBezTo>
                    <a:cubicBezTo>
                      <a:pt x="138" y="117"/>
                      <a:pt x="138" y="117"/>
                      <a:pt x="138" y="117"/>
                    </a:cubicBezTo>
                    <a:cubicBezTo>
                      <a:pt x="138" y="117"/>
                      <a:pt x="138" y="117"/>
                      <a:pt x="138" y="117"/>
                    </a:cubicBezTo>
                    <a:cubicBezTo>
                      <a:pt x="137" y="118"/>
                      <a:pt x="136" y="118"/>
                      <a:pt x="134" y="119"/>
                    </a:cubicBezTo>
                    <a:cubicBezTo>
                      <a:pt x="134" y="119"/>
                      <a:pt x="133" y="119"/>
                      <a:pt x="133" y="118"/>
                    </a:cubicBezTo>
                    <a:cubicBezTo>
                      <a:pt x="132" y="118"/>
                      <a:pt x="132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2" y="117"/>
                      <a:pt x="133" y="117"/>
                      <a:pt x="134" y="116"/>
                    </a:cubicBezTo>
                    <a:close/>
                    <a:moveTo>
                      <a:pt x="131" y="97"/>
                    </a:moveTo>
                    <a:cubicBezTo>
                      <a:pt x="131" y="97"/>
                      <a:pt x="131" y="97"/>
                      <a:pt x="131" y="97"/>
                    </a:cubicBezTo>
                    <a:cubicBezTo>
                      <a:pt x="131" y="96"/>
                      <a:pt x="131" y="96"/>
                      <a:pt x="131" y="96"/>
                    </a:cubicBezTo>
                    <a:cubicBezTo>
                      <a:pt x="131" y="97"/>
                      <a:pt x="131" y="97"/>
                      <a:pt x="131" y="97"/>
                    </a:cubicBezTo>
                    <a:cubicBezTo>
                      <a:pt x="131" y="97"/>
                      <a:pt x="131" y="97"/>
                      <a:pt x="131" y="97"/>
                    </a:cubicBezTo>
                    <a:close/>
                    <a:moveTo>
                      <a:pt x="130" y="61"/>
                    </a:moveTo>
                    <a:cubicBezTo>
                      <a:pt x="130" y="61"/>
                      <a:pt x="131" y="61"/>
                      <a:pt x="131" y="61"/>
                    </a:cubicBezTo>
                    <a:cubicBezTo>
                      <a:pt x="131" y="61"/>
                      <a:pt x="131" y="61"/>
                      <a:pt x="131" y="61"/>
                    </a:cubicBezTo>
                    <a:cubicBezTo>
                      <a:pt x="131" y="62"/>
                      <a:pt x="131" y="63"/>
                      <a:pt x="131" y="63"/>
                    </a:cubicBezTo>
                    <a:cubicBezTo>
                      <a:pt x="130" y="64"/>
                      <a:pt x="130" y="64"/>
                      <a:pt x="130" y="63"/>
                    </a:cubicBezTo>
                    <a:cubicBezTo>
                      <a:pt x="129" y="63"/>
                      <a:pt x="129" y="62"/>
                      <a:pt x="130" y="61"/>
                    </a:cubicBezTo>
                    <a:close/>
                    <a:moveTo>
                      <a:pt x="129" y="73"/>
                    </a:moveTo>
                    <a:cubicBezTo>
                      <a:pt x="129" y="73"/>
                      <a:pt x="129" y="73"/>
                      <a:pt x="129" y="73"/>
                    </a:cubicBezTo>
                    <a:cubicBezTo>
                      <a:pt x="129" y="73"/>
                      <a:pt x="129" y="73"/>
                      <a:pt x="129" y="73"/>
                    </a:cubicBezTo>
                    <a:cubicBezTo>
                      <a:pt x="130" y="73"/>
                      <a:pt x="130" y="73"/>
                      <a:pt x="130" y="73"/>
                    </a:cubicBezTo>
                    <a:cubicBezTo>
                      <a:pt x="130" y="73"/>
                      <a:pt x="129" y="73"/>
                      <a:pt x="129" y="73"/>
                    </a:cubicBezTo>
                    <a:cubicBezTo>
                      <a:pt x="129" y="73"/>
                      <a:pt x="129" y="73"/>
                      <a:pt x="129" y="74"/>
                    </a:cubicBezTo>
                    <a:cubicBezTo>
                      <a:pt x="129" y="74"/>
                      <a:pt x="129" y="74"/>
                      <a:pt x="129" y="74"/>
                    </a:cubicBezTo>
                    <a:cubicBezTo>
                      <a:pt x="129" y="74"/>
                      <a:pt x="129" y="74"/>
                      <a:pt x="129" y="74"/>
                    </a:cubicBezTo>
                    <a:cubicBezTo>
                      <a:pt x="129" y="74"/>
                      <a:pt x="129" y="74"/>
                      <a:pt x="129" y="74"/>
                    </a:cubicBezTo>
                    <a:cubicBezTo>
                      <a:pt x="129" y="74"/>
                      <a:pt x="129" y="74"/>
                      <a:pt x="129" y="73"/>
                    </a:cubicBezTo>
                    <a:close/>
                    <a:moveTo>
                      <a:pt x="129" y="65"/>
                    </a:moveTo>
                    <a:cubicBezTo>
                      <a:pt x="129" y="65"/>
                      <a:pt x="129" y="65"/>
                      <a:pt x="129" y="65"/>
                    </a:cubicBezTo>
                    <a:cubicBezTo>
                      <a:pt x="129" y="65"/>
                      <a:pt x="129" y="65"/>
                      <a:pt x="129" y="65"/>
                    </a:cubicBezTo>
                    <a:close/>
                    <a:moveTo>
                      <a:pt x="128" y="84"/>
                    </a:moveTo>
                    <a:cubicBezTo>
                      <a:pt x="128" y="85"/>
                      <a:pt x="128" y="85"/>
                      <a:pt x="128" y="85"/>
                    </a:cubicBezTo>
                    <a:cubicBezTo>
                      <a:pt x="128" y="85"/>
                      <a:pt x="128" y="85"/>
                      <a:pt x="128" y="85"/>
                    </a:cubicBezTo>
                    <a:lnTo>
                      <a:pt x="128" y="84"/>
                    </a:lnTo>
                    <a:close/>
                    <a:moveTo>
                      <a:pt x="127" y="111"/>
                    </a:moveTo>
                    <a:cubicBezTo>
                      <a:pt x="127" y="111"/>
                      <a:pt x="127" y="110"/>
                      <a:pt x="127" y="110"/>
                    </a:cubicBez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27" y="110"/>
                      <a:pt x="127" y="111"/>
                      <a:pt x="128" y="111"/>
                    </a:cubicBezTo>
                    <a:cubicBezTo>
                      <a:pt x="128" y="111"/>
                      <a:pt x="128" y="111"/>
                      <a:pt x="128" y="111"/>
                    </a:cubicBezTo>
                    <a:cubicBezTo>
                      <a:pt x="127" y="111"/>
                      <a:pt x="127" y="111"/>
                      <a:pt x="127" y="111"/>
                    </a:cubicBezTo>
                    <a:cubicBezTo>
                      <a:pt x="127" y="112"/>
                      <a:pt x="127" y="111"/>
                      <a:pt x="127" y="111"/>
                    </a:cubicBezTo>
                    <a:cubicBezTo>
                      <a:pt x="127" y="111"/>
                      <a:pt x="127" y="111"/>
                      <a:pt x="127" y="111"/>
                    </a:cubicBezTo>
                    <a:close/>
                    <a:moveTo>
                      <a:pt x="126" y="93"/>
                    </a:moveTo>
                    <a:cubicBezTo>
                      <a:pt x="126" y="93"/>
                      <a:pt x="126" y="93"/>
                      <a:pt x="126" y="93"/>
                    </a:cubicBezTo>
                    <a:cubicBezTo>
                      <a:pt x="126" y="93"/>
                      <a:pt x="126" y="93"/>
                      <a:pt x="126" y="93"/>
                    </a:cubicBezTo>
                    <a:close/>
                    <a:moveTo>
                      <a:pt x="126" y="85"/>
                    </a:moveTo>
                    <a:cubicBezTo>
                      <a:pt x="126" y="85"/>
                      <a:pt x="126" y="85"/>
                      <a:pt x="126" y="86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5" y="86"/>
                      <a:pt x="125" y="86"/>
                      <a:pt x="125" y="86"/>
                    </a:cubicBezTo>
                    <a:cubicBezTo>
                      <a:pt x="125" y="86"/>
                      <a:pt x="125" y="85"/>
                      <a:pt x="126" y="85"/>
                    </a:cubicBezTo>
                    <a:close/>
                    <a:moveTo>
                      <a:pt x="125" y="104"/>
                    </a:moveTo>
                    <a:cubicBezTo>
                      <a:pt x="125" y="105"/>
                      <a:pt x="125" y="106"/>
                      <a:pt x="124" y="106"/>
                    </a:cubicBezTo>
                    <a:cubicBezTo>
                      <a:pt x="124" y="107"/>
                      <a:pt x="124" y="107"/>
                      <a:pt x="124" y="107"/>
                    </a:cubicBezTo>
                    <a:cubicBezTo>
                      <a:pt x="124" y="107"/>
                      <a:pt x="124" y="107"/>
                      <a:pt x="124" y="107"/>
                    </a:cubicBezTo>
                    <a:cubicBezTo>
                      <a:pt x="124" y="107"/>
                      <a:pt x="124" y="107"/>
                      <a:pt x="124" y="107"/>
                    </a:cubicBezTo>
                    <a:cubicBezTo>
                      <a:pt x="124" y="107"/>
                      <a:pt x="124" y="107"/>
                      <a:pt x="124" y="106"/>
                    </a:cubicBezTo>
                    <a:cubicBezTo>
                      <a:pt x="124" y="106"/>
                      <a:pt x="125" y="105"/>
                      <a:pt x="125" y="104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4"/>
                      <a:pt x="125" y="104"/>
                      <a:pt x="125" y="104"/>
                    </a:cubicBezTo>
                    <a:close/>
                    <a:moveTo>
                      <a:pt x="125" y="94"/>
                    </a:moveTo>
                    <a:cubicBezTo>
                      <a:pt x="125" y="94"/>
                      <a:pt x="125" y="94"/>
                      <a:pt x="125" y="94"/>
                    </a:cubicBezTo>
                    <a:cubicBezTo>
                      <a:pt x="125" y="94"/>
                      <a:pt x="125" y="95"/>
                      <a:pt x="125" y="95"/>
                    </a:cubicBezTo>
                    <a:cubicBezTo>
                      <a:pt x="125" y="95"/>
                      <a:pt x="125" y="95"/>
                      <a:pt x="125" y="95"/>
                    </a:cubicBezTo>
                    <a:cubicBezTo>
                      <a:pt x="125" y="94"/>
                      <a:pt x="125" y="94"/>
                      <a:pt x="125" y="94"/>
                    </a:cubicBezTo>
                    <a:close/>
                    <a:moveTo>
                      <a:pt x="123" y="96"/>
                    </a:moveTo>
                    <a:cubicBezTo>
                      <a:pt x="123" y="96"/>
                      <a:pt x="124" y="96"/>
                      <a:pt x="124" y="96"/>
                    </a:cubicBezTo>
                    <a:cubicBezTo>
                      <a:pt x="124" y="96"/>
                      <a:pt x="125" y="97"/>
                      <a:pt x="125" y="97"/>
                    </a:cubicBezTo>
                    <a:cubicBezTo>
                      <a:pt x="125" y="98"/>
                      <a:pt x="125" y="98"/>
                      <a:pt x="125" y="99"/>
                    </a:cubicBezTo>
                    <a:cubicBezTo>
                      <a:pt x="125" y="100"/>
                      <a:pt x="125" y="101"/>
                      <a:pt x="125" y="101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5" y="102"/>
                      <a:pt x="125" y="103"/>
                      <a:pt x="125" y="103"/>
                    </a:cubicBezTo>
                    <a:cubicBezTo>
                      <a:pt x="125" y="103"/>
                      <a:pt x="125" y="103"/>
                      <a:pt x="124" y="102"/>
                    </a:cubicBezTo>
                    <a:cubicBezTo>
                      <a:pt x="124" y="102"/>
                      <a:pt x="124" y="102"/>
                      <a:pt x="124" y="102"/>
                    </a:cubicBezTo>
                    <a:cubicBezTo>
                      <a:pt x="123" y="102"/>
                      <a:pt x="123" y="101"/>
                      <a:pt x="123" y="101"/>
                    </a:cubicBezTo>
                    <a:cubicBezTo>
                      <a:pt x="123" y="101"/>
                      <a:pt x="123" y="101"/>
                      <a:pt x="123" y="100"/>
                    </a:cubicBezTo>
                    <a:cubicBezTo>
                      <a:pt x="123" y="100"/>
                      <a:pt x="123" y="99"/>
                      <a:pt x="123" y="98"/>
                    </a:cubicBezTo>
                    <a:cubicBezTo>
                      <a:pt x="123" y="98"/>
                      <a:pt x="123" y="98"/>
                      <a:pt x="122" y="98"/>
                    </a:cubicBezTo>
                    <a:cubicBezTo>
                      <a:pt x="123" y="97"/>
                      <a:pt x="123" y="97"/>
                      <a:pt x="123" y="96"/>
                    </a:cubicBezTo>
                    <a:close/>
                    <a:moveTo>
                      <a:pt x="120" y="100"/>
                    </a:moveTo>
                    <a:cubicBezTo>
                      <a:pt x="120" y="100"/>
                      <a:pt x="120" y="101"/>
                      <a:pt x="120" y="101"/>
                    </a:cubicBezTo>
                    <a:cubicBezTo>
                      <a:pt x="120" y="101"/>
                      <a:pt x="120" y="101"/>
                      <a:pt x="119" y="101"/>
                    </a:cubicBezTo>
                    <a:cubicBezTo>
                      <a:pt x="119" y="101"/>
                      <a:pt x="119" y="101"/>
                      <a:pt x="119" y="101"/>
                    </a:cubicBezTo>
                    <a:cubicBezTo>
                      <a:pt x="119" y="101"/>
                      <a:pt x="119" y="101"/>
                      <a:pt x="119" y="100"/>
                    </a:cubicBezTo>
                    <a:cubicBezTo>
                      <a:pt x="120" y="100"/>
                      <a:pt x="120" y="100"/>
                      <a:pt x="120" y="99"/>
                    </a:cubicBezTo>
                    <a:cubicBezTo>
                      <a:pt x="120" y="99"/>
                      <a:pt x="119" y="99"/>
                      <a:pt x="119" y="98"/>
                    </a:cubicBezTo>
                    <a:cubicBezTo>
                      <a:pt x="119" y="98"/>
                      <a:pt x="119" y="98"/>
                      <a:pt x="119" y="98"/>
                    </a:cubicBezTo>
                    <a:cubicBezTo>
                      <a:pt x="119" y="98"/>
                      <a:pt x="119" y="98"/>
                      <a:pt x="119" y="98"/>
                    </a:cubicBezTo>
                    <a:cubicBezTo>
                      <a:pt x="119" y="98"/>
                      <a:pt x="119" y="98"/>
                      <a:pt x="119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0" y="97"/>
                      <a:pt x="120" y="97"/>
                    </a:cubicBezTo>
                    <a:cubicBezTo>
                      <a:pt x="119" y="96"/>
                      <a:pt x="119" y="96"/>
                      <a:pt x="120" y="95"/>
                    </a:cubicBezTo>
                    <a:cubicBezTo>
                      <a:pt x="120" y="95"/>
                      <a:pt x="120" y="94"/>
                      <a:pt x="120" y="94"/>
                    </a:cubicBezTo>
                    <a:cubicBezTo>
                      <a:pt x="120" y="94"/>
                      <a:pt x="121" y="95"/>
                      <a:pt x="121" y="95"/>
                    </a:cubicBezTo>
                    <a:cubicBezTo>
                      <a:pt x="121" y="95"/>
                      <a:pt x="121" y="95"/>
                      <a:pt x="121" y="96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21" y="95"/>
                      <a:pt x="121" y="95"/>
                      <a:pt x="121" y="95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21" y="96"/>
                      <a:pt x="121" y="97"/>
                      <a:pt x="121" y="97"/>
                    </a:cubicBezTo>
                    <a:cubicBezTo>
                      <a:pt x="121" y="98"/>
                      <a:pt x="121" y="98"/>
                      <a:pt x="121" y="98"/>
                    </a:cubicBezTo>
                    <a:cubicBezTo>
                      <a:pt x="121" y="98"/>
                      <a:pt x="121" y="98"/>
                      <a:pt x="120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1" y="99"/>
                      <a:pt x="121" y="99"/>
                    </a:cubicBezTo>
                    <a:cubicBezTo>
                      <a:pt x="121" y="99"/>
                      <a:pt x="121" y="100"/>
                      <a:pt x="120" y="100"/>
                    </a:cubicBezTo>
                    <a:close/>
                    <a:moveTo>
                      <a:pt x="122" y="107"/>
                    </a:moveTo>
                    <a:cubicBezTo>
                      <a:pt x="122" y="107"/>
                      <a:pt x="122" y="107"/>
                      <a:pt x="121" y="107"/>
                    </a:cubicBezTo>
                    <a:cubicBezTo>
                      <a:pt x="121" y="107"/>
                      <a:pt x="121" y="107"/>
                      <a:pt x="121" y="107"/>
                    </a:cubicBezTo>
                    <a:cubicBezTo>
                      <a:pt x="121" y="106"/>
                      <a:pt x="121" y="106"/>
                      <a:pt x="121" y="105"/>
                    </a:cubicBez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1" y="105"/>
                      <a:pt x="121" y="104"/>
                      <a:pt x="121" y="104"/>
                    </a:cubicBezTo>
                    <a:cubicBezTo>
                      <a:pt x="121" y="104"/>
                      <a:pt x="121" y="104"/>
                      <a:pt x="121" y="104"/>
                    </a:cubicBezTo>
                    <a:cubicBezTo>
                      <a:pt x="121" y="104"/>
                      <a:pt x="121" y="104"/>
                      <a:pt x="121" y="104"/>
                    </a:cubicBezTo>
                    <a:cubicBezTo>
                      <a:pt x="121" y="104"/>
                      <a:pt x="121" y="104"/>
                      <a:pt x="121" y="104"/>
                    </a:cubicBezTo>
                    <a:cubicBezTo>
                      <a:pt x="121" y="104"/>
                      <a:pt x="121" y="105"/>
                      <a:pt x="121" y="105"/>
                    </a:cubicBez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1" y="105"/>
                      <a:pt x="121" y="106"/>
                      <a:pt x="122" y="106"/>
                    </a:cubicBezTo>
                    <a:cubicBezTo>
                      <a:pt x="122" y="106"/>
                      <a:pt x="122" y="106"/>
                      <a:pt x="122" y="107"/>
                    </a:cubicBezTo>
                    <a:close/>
                    <a:moveTo>
                      <a:pt x="121" y="56"/>
                    </a:moveTo>
                    <a:cubicBezTo>
                      <a:pt x="121" y="56"/>
                      <a:pt x="121" y="56"/>
                      <a:pt x="121" y="56"/>
                    </a:cubicBezTo>
                    <a:cubicBezTo>
                      <a:pt x="121" y="56"/>
                      <a:pt x="121" y="57"/>
                      <a:pt x="121" y="57"/>
                    </a:cubicBezTo>
                    <a:cubicBezTo>
                      <a:pt x="121" y="57"/>
                      <a:pt x="121" y="57"/>
                      <a:pt x="121" y="57"/>
                    </a:cubicBezTo>
                    <a:cubicBezTo>
                      <a:pt x="121" y="57"/>
                      <a:pt x="121" y="57"/>
                      <a:pt x="121" y="56"/>
                    </a:cubicBezTo>
                    <a:close/>
                    <a:moveTo>
                      <a:pt x="119" y="80"/>
                    </a:moveTo>
                    <a:cubicBezTo>
                      <a:pt x="120" y="79"/>
                      <a:pt x="120" y="79"/>
                      <a:pt x="120" y="79"/>
                    </a:cubicBezTo>
                    <a:cubicBezTo>
                      <a:pt x="120" y="79"/>
                      <a:pt x="120" y="79"/>
                      <a:pt x="121" y="79"/>
                    </a:cubicBezTo>
                    <a:cubicBezTo>
                      <a:pt x="121" y="79"/>
                      <a:pt x="121" y="79"/>
                      <a:pt x="121" y="79"/>
                    </a:cubicBezTo>
                    <a:cubicBezTo>
                      <a:pt x="120" y="80"/>
                      <a:pt x="120" y="80"/>
                      <a:pt x="119" y="80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0"/>
                      <a:pt x="119" y="80"/>
                    </a:cubicBezTo>
                    <a:cubicBezTo>
                      <a:pt x="119" y="80"/>
                      <a:pt x="119" y="80"/>
                      <a:pt x="119" y="80"/>
                    </a:cubicBezTo>
                    <a:close/>
                    <a:moveTo>
                      <a:pt x="119" y="56"/>
                    </a:moveTo>
                    <a:cubicBezTo>
                      <a:pt x="119" y="56"/>
                      <a:pt x="119" y="56"/>
                      <a:pt x="119" y="56"/>
                    </a:cubicBezTo>
                    <a:cubicBezTo>
                      <a:pt x="119" y="56"/>
                      <a:pt x="119" y="56"/>
                      <a:pt x="119" y="56"/>
                    </a:cubicBezTo>
                    <a:cubicBezTo>
                      <a:pt x="119" y="56"/>
                      <a:pt x="119" y="56"/>
                      <a:pt x="119" y="56"/>
                    </a:cubicBezTo>
                    <a:cubicBezTo>
                      <a:pt x="119" y="56"/>
                      <a:pt x="119" y="56"/>
                      <a:pt x="119" y="56"/>
                    </a:cubicBezTo>
                    <a:close/>
                    <a:moveTo>
                      <a:pt x="118" y="86"/>
                    </a:moveTo>
                    <a:cubicBezTo>
                      <a:pt x="118" y="86"/>
                      <a:pt x="119" y="86"/>
                      <a:pt x="119" y="86"/>
                    </a:cubicBezTo>
                    <a:cubicBezTo>
                      <a:pt x="119" y="86"/>
                      <a:pt x="119" y="86"/>
                      <a:pt x="119" y="86"/>
                    </a:cubicBezTo>
                    <a:cubicBezTo>
                      <a:pt x="119" y="85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19" y="83"/>
                      <a:pt x="119" y="83"/>
                      <a:pt x="121" y="81"/>
                    </a:cubicBezTo>
                    <a:cubicBezTo>
                      <a:pt x="122" y="81"/>
                      <a:pt x="122" y="81"/>
                      <a:pt x="122" y="81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3"/>
                      <a:pt x="121" y="83"/>
                      <a:pt x="121" y="83"/>
                    </a:cubicBezTo>
                    <a:cubicBezTo>
                      <a:pt x="121" y="84"/>
                      <a:pt x="120" y="84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19" y="86"/>
                    </a:cubicBezTo>
                    <a:cubicBezTo>
                      <a:pt x="119" y="86"/>
                      <a:pt x="119" y="86"/>
                      <a:pt x="119" y="86"/>
                    </a:cubicBezTo>
                    <a:cubicBezTo>
                      <a:pt x="119" y="86"/>
                      <a:pt x="119" y="86"/>
                      <a:pt x="118" y="86"/>
                    </a:cubicBezTo>
                    <a:cubicBezTo>
                      <a:pt x="118" y="86"/>
                      <a:pt x="118" y="86"/>
                      <a:pt x="118" y="86"/>
                    </a:cubicBezTo>
                    <a:cubicBezTo>
                      <a:pt x="118" y="86"/>
                      <a:pt x="118" y="86"/>
                      <a:pt x="118" y="86"/>
                    </a:cubicBezTo>
                    <a:close/>
                    <a:moveTo>
                      <a:pt x="118" y="48"/>
                    </a:moveTo>
                    <a:cubicBezTo>
                      <a:pt x="118" y="48"/>
                      <a:pt x="118" y="48"/>
                      <a:pt x="118" y="48"/>
                    </a:cubicBezTo>
                    <a:cubicBezTo>
                      <a:pt x="118" y="48"/>
                      <a:pt x="118" y="48"/>
                      <a:pt x="118" y="48"/>
                    </a:cubicBezTo>
                    <a:close/>
                    <a:moveTo>
                      <a:pt x="117" y="53"/>
                    </a:moveTo>
                    <a:cubicBezTo>
                      <a:pt x="117" y="53"/>
                      <a:pt x="117" y="53"/>
                      <a:pt x="117" y="53"/>
                    </a:cubicBezTo>
                    <a:cubicBezTo>
                      <a:pt x="117" y="53"/>
                      <a:pt x="117" y="53"/>
                      <a:pt x="117" y="53"/>
                    </a:cubicBezTo>
                    <a:cubicBezTo>
                      <a:pt x="117" y="53"/>
                      <a:pt x="117" y="53"/>
                      <a:pt x="117" y="53"/>
                    </a:cubicBezTo>
                    <a:cubicBezTo>
                      <a:pt x="116" y="53"/>
                      <a:pt x="116" y="53"/>
                      <a:pt x="117" y="53"/>
                    </a:cubicBezTo>
                    <a:close/>
                    <a:moveTo>
                      <a:pt x="61" y="74"/>
                    </a:moveTo>
                    <a:cubicBezTo>
                      <a:pt x="61" y="74"/>
                      <a:pt x="61" y="74"/>
                      <a:pt x="61" y="74"/>
                    </a:cubicBezTo>
                    <a:cubicBezTo>
                      <a:pt x="61" y="74"/>
                      <a:pt x="61" y="74"/>
                      <a:pt x="61" y="74"/>
                    </a:cubicBezTo>
                    <a:cubicBezTo>
                      <a:pt x="61" y="74"/>
                      <a:pt x="61" y="74"/>
                      <a:pt x="61" y="73"/>
                    </a:cubicBezTo>
                    <a:cubicBezTo>
                      <a:pt x="61" y="74"/>
                      <a:pt x="61" y="74"/>
                      <a:pt x="61" y="74"/>
                    </a:cubicBezTo>
                    <a:close/>
                    <a:moveTo>
                      <a:pt x="62" y="70"/>
                    </a:move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lose/>
                    <a:moveTo>
                      <a:pt x="63" y="67"/>
                    </a:move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lose/>
                    <a:moveTo>
                      <a:pt x="63" y="80"/>
                    </a:moveTo>
                    <a:cubicBezTo>
                      <a:pt x="63" y="80"/>
                      <a:pt x="63" y="80"/>
                      <a:pt x="63" y="80"/>
                    </a:cubicBezTo>
                    <a:cubicBezTo>
                      <a:pt x="62" y="80"/>
                      <a:pt x="62" y="80"/>
                      <a:pt x="62" y="79"/>
                    </a:cubicBezTo>
                    <a:cubicBezTo>
                      <a:pt x="62" y="79"/>
                      <a:pt x="62" y="78"/>
                      <a:pt x="62" y="78"/>
                    </a:cubicBezTo>
                    <a:cubicBezTo>
                      <a:pt x="62" y="78"/>
                      <a:pt x="62" y="78"/>
                      <a:pt x="62" y="78"/>
                    </a:cubicBezTo>
                    <a:cubicBezTo>
                      <a:pt x="62" y="78"/>
                      <a:pt x="62" y="78"/>
                      <a:pt x="62" y="78"/>
                    </a:cubicBezTo>
                    <a:cubicBezTo>
                      <a:pt x="62" y="78"/>
                      <a:pt x="62" y="78"/>
                      <a:pt x="63" y="78"/>
                    </a:cubicBezTo>
                    <a:cubicBezTo>
                      <a:pt x="63" y="78"/>
                      <a:pt x="63" y="78"/>
                      <a:pt x="63" y="78"/>
                    </a:cubicBezTo>
                    <a:cubicBezTo>
                      <a:pt x="63" y="78"/>
                      <a:pt x="63" y="78"/>
                      <a:pt x="62" y="78"/>
                    </a:cubicBezTo>
                    <a:cubicBezTo>
                      <a:pt x="62" y="78"/>
                      <a:pt x="62" y="78"/>
                      <a:pt x="62" y="78"/>
                    </a:cubicBezTo>
                    <a:cubicBezTo>
                      <a:pt x="62" y="78"/>
                      <a:pt x="62" y="78"/>
                      <a:pt x="62" y="78"/>
                    </a:cubicBezTo>
                    <a:cubicBezTo>
                      <a:pt x="63" y="79"/>
                      <a:pt x="63" y="79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lose/>
                    <a:moveTo>
                      <a:pt x="64" y="78"/>
                    </a:move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64" y="78"/>
                      <a:pt x="64" y="78"/>
                    </a:cubicBezTo>
                    <a:close/>
                    <a:moveTo>
                      <a:pt x="86" y="26"/>
                    </a:moveTo>
                    <a:cubicBezTo>
                      <a:pt x="86" y="26"/>
                      <a:pt x="86" y="26"/>
                      <a:pt x="86" y="26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86" y="25"/>
                      <a:pt x="86" y="25"/>
                      <a:pt x="86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86" y="26"/>
                      <a:pt x="86" y="26"/>
                      <a:pt x="86" y="26"/>
                    </a:cubicBezTo>
                    <a:close/>
                    <a:moveTo>
                      <a:pt x="89" y="25"/>
                    </a:move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lose/>
                    <a:moveTo>
                      <a:pt x="90" y="66"/>
                    </a:move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0" y="66"/>
                      <a:pt x="90" y="66"/>
                    </a:cubicBezTo>
                    <a:close/>
                    <a:moveTo>
                      <a:pt x="94" y="86"/>
                    </a:moveTo>
                    <a:cubicBezTo>
                      <a:pt x="94" y="86"/>
                      <a:pt x="94" y="86"/>
                      <a:pt x="94" y="86"/>
                    </a:cubicBezTo>
                    <a:cubicBezTo>
                      <a:pt x="94" y="86"/>
                      <a:pt x="94" y="86"/>
                      <a:pt x="94" y="86"/>
                    </a:cubicBezTo>
                    <a:cubicBezTo>
                      <a:pt x="94" y="86"/>
                      <a:pt x="94" y="86"/>
                      <a:pt x="94" y="86"/>
                    </a:cubicBezTo>
                    <a:cubicBezTo>
                      <a:pt x="94" y="86"/>
                      <a:pt x="94" y="86"/>
                      <a:pt x="94" y="86"/>
                    </a:cubicBezTo>
                    <a:close/>
                    <a:moveTo>
                      <a:pt x="95" y="23"/>
                    </a:moveTo>
                    <a:cubicBezTo>
                      <a:pt x="95" y="23"/>
                      <a:pt x="95" y="23"/>
                      <a:pt x="94" y="23"/>
                    </a:cubicBezTo>
                    <a:cubicBezTo>
                      <a:pt x="94" y="23"/>
                      <a:pt x="93" y="23"/>
                      <a:pt x="92" y="23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92" y="23"/>
                      <a:pt x="92" y="23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3"/>
                      <a:pt x="92" y="23"/>
                      <a:pt x="92" y="23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93" y="23"/>
                      <a:pt x="94" y="23"/>
                      <a:pt x="95" y="23"/>
                    </a:cubicBezTo>
                    <a:cubicBezTo>
                      <a:pt x="95" y="23"/>
                      <a:pt x="95" y="23"/>
                      <a:pt x="95" y="23"/>
                    </a:cubicBezTo>
                    <a:close/>
                    <a:moveTo>
                      <a:pt x="113" y="90"/>
                    </a:move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lose/>
                    <a:moveTo>
                      <a:pt x="113" y="82"/>
                    </a:moveTo>
                    <a:cubicBezTo>
                      <a:pt x="113" y="82"/>
                      <a:pt x="112" y="82"/>
                      <a:pt x="112" y="82"/>
                    </a:cubicBezTo>
                    <a:cubicBezTo>
                      <a:pt x="112" y="82"/>
                      <a:pt x="112" y="82"/>
                      <a:pt x="112" y="82"/>
                    </a:cubicBezTo>
                    <a:cubicBezTo>
                      <a:pt x="113" y="82"/>
                      <a:pt x="113" y="81"/>
                      <a:pt x="113" y="82"/>
                    </a:cubicBezTo>
                    <a:cubicBezTo>
                      <a:pt x="113" y="82"/>
                      <a:pt x="113" y="82"/>
                      <a:pt x="114" y="82"/>
                    </a:cubicBezTo>
                    <a:cubicBezTo>
                      <a:pt x="113" y="82"/>
                      <a:pt x="113" y="82"/>
                      <a:pt x="113" y="82"/>
                    </a:cubicBezTo>
                    <a:close/>
                    <a:moveTo>
                      <a:pt x="113" y="65"/>
                    </a:moveTo>
                    <a:cubicBezTo>
                      <a:pt x="114" y="65"/>
                      <a:pt x="114" y="65"/>
                      <a:pt x="114" y="65"/>
                    </a:cubicBezTo>
                    <a:cubicBezTo>
                      <a:pt x="114" y="65"/>
                      <a:pt x="114" y="65"/>
                      <a:pt x="114" y="65"/>
                    </a:cubicBezTo>
                    <a:lnTo>
                      <a:pt x="113" y="65"/>
                    </a:lnTo>
                    <a:close/>
                    <a:moveTo>
                      <a:pt x="115" y="45"/>
                    </a:moveTo>
                    <a:cubicBezTo>
                      <a:pt x="115" y="45"/>
                      <a:pt x="115" y="45"/>
                      <a:pt x="115" y="45"/>
                    </a:cubicBezTo>
                    <a:cubicBezTo>
                      <a:pt x="115" y="45"/>
                      <a:pt x="115" y="46"/>
                      <a:pt x="115" y="46"/>
                    </a:cubicBezTo>
                    <a:cubicBezTo>
                      <a:pt x="115" y="46"/>
                      <a:pt x="115" y="46"/>
                      <a:pt x="115" y="46"/>
                    </a:cubicBezTo>
                    <a:cubicBezTo>
                      <a:pt x="115" y="46"/>
                      <a:pt x="115" y="46"/>
                      <a:pt x="115" y="46"/>
                    </a:cubicBezTo>
                    <a:cubicBezTo>
                      <a:pt x="115" y="46"/>
                      <a:pt x="115" y="45"/>
                      <a:pt x="115" y="45"/>
                    </a:cubicBezTo>
                    <a:close/>
                    <a:moveTo>
                      <a:pt x="96" y="36"/>
                    </a:moveTo>
                    <a:cubicBezTo>
                      <a:pt x="96" y="36"/>
                      <a:pt x="96" y="36"/>
                      <a:pt x="96" y="36"/>
                    </a:cubicBezTo>
                    <a:cubicBezTo>
                      <a:pt x="96" y="36"/>
                      <a:pt x="96" y="36"/>
                      <a:pt x="96" y="36"/>
                    </a:cubicBezTo>
                    <a:cubicBezTo>
                      <a:pt x="96" y="36"/>
                      <a:pt x="96" y="36"/>
                      <a:pt x="96" y="36"/>
                    </a:cubicBezTo>
                    <a:cubicBezTo>
                      <a:pt x="96" y="36"/>
                      <a:pt x="96" y="36"/>
                      <a:pt x="96" y="36"/>
                    </a:cubicBezTo>
                    <a:cubicBezTo>
                      <a:pt x="96" y="36"/>
                      <a:pt x="96" y="36"/>
                      <a:pt x="96" y="36"/>
                    </a:cubicBezTo>
                    <a:close/>
                    <a:moveTo>
                      <a:pt x="98" y="64"/>
                    </a:moveTo>
                    <a:cubicBezTo>
                      <a:pt x="98" y="64"/>
                      <a:pt x="98" y="64"/>
                      <a:pt x="98" y="63"/>
                    </a:cubicBezTo>
                    <a:cubicBezTo>
                      <a:pt x="98" y="64"/>
                      <a:pt x="98" y="64"/>
                      <a:pt x="98" y="64"/>
                    </a:cubicBezTo>
                    <a:cubicBezTo>
                      <a:pt x="98" y="64"/>
                      <a:pt x="98" y="64"/>
                      <a:pt x="98" y="64"/>
                    </a:cubicBezTo>
                    <a:close/>
                    <a:moveTo>
                      <a:pt x="98" y="47"/>
                    </a:moveTo>
                    <a:cubicBezTo>
                      <a:pt x="98" y="47"/>
                      <a:pt x="97" y="47"/>
                      <a:pt x="96" y="47"/>
                    </a:cubicBezTo>
                    <a:cubicBezTo>
                      <a:pt x="96" y="47"/>
                      <a:pt x="96" y="46"/>
                      <a:pt x="96" y="46"/>
                    </a:cubicBezTo>
                    <a:cubicBezTo>
                      <a:pt x="96" y="46"/>
                      <a:pt x="97" y="46"/>
                      <a:pt x="97" y="45"/>
                    </a:cubicBezTo>
                    <a:cubicBezTo>
                      <a:pt x="97" y="45"/>
                      <a:pt x="98" y="45"/>
                      <a:pt x="98" y="44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99" y="43"/>
                      <a:pt x="99" y="43"/>
                      <a:pt x="100" y="43"/>
                    </a:cubicBezTo>
                    <a:cubicBezTo>
                      <a:pt x="100" y="43"/>
                      <a:pt x="100" y="44"/>
                      <a:pt x="101" y="43"/>
                    </a:cubicBezTo>
                    <a:cubicBezTo>
                      <a:pt x="101" y="43"/>
                      <a:pt x="101" y="43"/>
                      <a:pt x="101" y="43"/>
                    </a:cubicBezTo>
                    <a:cubicBezTo>
                      <a:pt x="101" y="42"/>
                      <a:pt x="101" y="42"/>
                      <a:pt x="100" y="42"/>
                    </a:cubicBezTo>
                    <a:cubicBezTo>
                      <a:pt x="100" y="42"/>
                      <a:pt x="99" y="42"/>
                      <a:pt x="99" y="42"/>
                    </a:cubicBezTo>
                    <a:cubicBezTo>
                      <a:pt x="98" y="42"/>
                      <a:pt x="97" y="42"/>
                      <a:pt x="96" y="4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1"/>
                      <a:pt x="95" y="41"/>
                      <a:pt x="96" y="41"/>
                    </a:cubicBezTo>
                    <a:cubicBezTo>
                      <a:pt x="96" y="41"/>
                      <a:pt x="96" y="41"/>
                      <a:pt x="96" y="41"/>
                    </a:cubicBezTo>
                    <a:cubicBezTo>
                      <a:pt x="97" y="41"/>
                      <a:pt x="99" y="41"/>
                      <a:pt x="100" y="41"/>
                    </a:cubicBezTo>
                    <a:cubicBezTo>
                      <a:pt x="101" y="41"/>
                      <a:pt x="102" y="40"/>
                      <a:pt x="102" y="40"/>
                    </a:cubicBezTo>
                    <a:cubicBezTo>
                      <a:pt x="103" y="40"/>
                      <a:pt x="104" y="40"/>
                      <a:pt x="105" y="40"/>
                    </a:cubicBezTo>
                    <a:cubicBezTo>
                      <a:pt x="105" y="40"/>
                      <a:pt x="105" y="40"/>
                      <a:pt x="106" y="40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5" y="41"/>
                      <a:pt x="104" y="41"/>
                      <a:pt x="104" y="41"/>
                    </a:cubicBezTo>
                    <a:cubicBezTo>
                      <a:pt x="104" y="41"/>
                      <a:pt x="103" y="42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105" y="43"/>
                      <a:pt x="106" y="43"/>
                      <a:pt x="108" y="42"/>
                    </a:cubicBezTo>
                    <a:cubicBezTo>
                      <a:pt x="108" y="42"/>
                      <a:pt x="108" y="42"/>
                      <a:pt x="108" y="42"/>
                    </a:cubicBezTo>
                    <a:cubicBezTo>
                      <a:pt x="108" y="42"/>
                      <a:pt x="108" y="43"/>
                      <a:pt x="108" y="43"/>
                    </a:cubicBezTo>
                    <a:cubicBezTo>
                      <a:pt x="108" y="43"/>
                      <a:pt x="108" y="43"/>
                      <a:pt x="107" y="44"/>
                    </a:cubicBezTo>
                    <a:cubicBezTo>
                      <a:pt x="107" y="44"/>
                      <a:pt x="107" y="44"/>
                      <a:pt x="106" y="44"/>
                    </a:cubicBezTo>
                    <a:cubicBezTo>
                      <a:pt x="106" y="45"/>
                      <a:pt x="106" y="45"/>
                      <a:pt x="106" y="45"/>
                    </a:cubicBezTo>
                    <a:cubicBezTo>
                      <a:pt x="106" y="46"/>
                      <a:pt x="106" y="46"/>
                      <a:pt x="105" y="45"/>
                    </a:cubicBezTo>
                    <a:cubicBezTo>
                      <a:pt x="104" y="45"/>
                      <a:pt x="104" y="45"/>
                      <a:pt x="103" y="45"/>
                    </a:cubicBezTo>
                    <a:cubicBezTo>
                      <a:pt x="103" y="45"/>
                      <a:pt x="102" y="45"/>
                      <a:pt x="102" y="46"/>
                    </a:cubicBezTo>
                    <a:cubicBezTo>
                      <a:pt x="102" y="47"/>
                      <a:pt x="102" y="47"/>
                      <a:pt x="101" y="47"/>
                    </a:cubicBezTo>
                    <a:cubicBezTo>
                      <a:pt x="101" y="47"/>
                      <a:pt x="101" y="47"/>
                      <a:pt x="101" y="47"/>
                    </a:cubicBezTo>
                    <a:cubicBezTo>
                      <a:pt x="101" y="47"/>
                      <a:pt x="101" y="47"/>
                      <a:pt x="101" y="47"/>
                    </a:cubicBezTo>
                    <a:cubicBezTo>
                      <a:pt x="101" y="47"/>
                      <a:pt x="100" y="47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99" y="48"/>
                      <a:pt x="99" y="48"/>
                    </a:cubicBezTo>
                    <a:cubicBezTo>
                      <a:pt x="99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7"/>
                      <a:pt x="100" y="47"/>
                      <a:pt x="101" y="47"/>
                    </a:cubicBezTo>
                    <a:cubicBezTo>
                      <a:pt x="101" y="47"/>
                      <a:pt x="101" y="47"/>
                      <a:pt x="101" y="47"/>
                    </a:cubicBezTo>
                    <a:cubicBezTo>
                      <a:pt x="101" y="47"/>
                      <a:pt x="101" y="47"/>
                      <a:pt x="101" y="47"/>
                    </a:cubicBezTo>
                    <a:cubicBezTo>
                      <a:pt x="101" y="47"/>
                      <a:pt x="101" y="46"/>
                      <a:pt x="101" y="46"/>
                    </a:cubicBezTo>
                    <a:cubicBezTo>
                      <a:pt x="101" y="46"/>
                      <a:pt x="101" y="45"/>
                      <a:pt x="101" y="45"/>
                    </a:cubicBezTo>
                    <a:cubicBezTo>
                      <a:pt x="100" y="45"/>
                      <a:pt x="100" y="46"/>
                      <a:pt x="99" y="46"/>
                    </a:cubicBezTo>
                    <a:cubicBezTo>
                      <a:pt x="99" y="46"/>
                      <a:pt x="99" y="46"/>
                      <a:pt x="98" y="47"/>
                    </a:cubicBezTo>
                    <a:close/>
                    <a:moveTo>
                      <a:pt x="104" y="48"/>
                    </a:moveTo>
                    <a:cubicBezTo>
                      <a:pt x="104" y="48"/>
                      <a:pt x="104" y="48"/>
                      <a:pt x="104" y="48"/>
                    </a:cubicBezTo>
                    <a:cubicBezTo>
                      <a:pt x="104" y="48"/>
                      <a:pt x="104" y="49"/>
                      <a:pt x="104" y="49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49"/>
                      <a:pt x="104" y="49"/>
                      <a:pt x="104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4" y="48"/>
                      <a:pt x="104" y="48"/>
                      <a:pt x="104" y="48"/>
                    </a:cubicBezTo>
                    <a:close/>
                    <a:moveTo>
                      <a:pt x="102" y="56"/>
                    </a:moveTo>
                    <a:cubicBezTo>
                      <a:pt x="102" y="56"/>
                      <a:pt x="102" y="56"/>
                      <a:pt x="102" y="56"/>
                    </a:cubicBezTo>
                    <a:cubicBezTo>
                      <a:pt x="101" y="56"/>
                      <a:pt x="101" y="56"/>
                      <a:pt x="101" y="55"/>
                    </a:cubicBezTo>
                    <a:cubicBezTo>
                      <a:pt x="101" y="55"/>
                      <a:pt x="101" y="55"/>
                      <a:pt x="101" y="55"/>
                    </a:cubicBezTo>
                    <a:cubicBezTo>
                      <a:pt x="101" y="55"/>
                      <a:pt x="101" y="55"/>
                      <a:pt x="101" y="55"/>
                    </a:cubicBezTo>
                    <a:cubicBezTo>
                      <a:pt x="102" y="55"/>
                      <a:pt x="102" y="55"/>
                      <a:pt x="102" y="56"/>
                    </a:cubicBezTo>
                    <a:close/>
                    <a:moveTo>
                      <a:pt x="100" y="69"/>
                    </a:moveTo>
                    <a:cubicBezTo>
                      <a:pt x="100" y="69"/>
                      <a:pt x="100" y="69"/>
                      <a:pt x="100" y="69"/>
                    </a:cubicBezTo>
                    <a:cubicBezTo>
                      <a:pt x="101" y="69"/>
                      <a:pt x="101" y="69"/>
                      <a:pt x="101" y="69"/>
                    </a:cubicBezTo>
                    <a:lnTo>
                      <a:pt x="100" y="69"/>
                    </a:lnTo>
                    <a:close/>
                    <a:moveTo>
                      <a:pt x="104" y="76"/>
                    </a:moveTo>
                    <a:cubicBezTo>
                      <a:pt x="104" y="76"/>
                      <a:pt x="104" y="76"/>
                      <a:pt x="104" y="77"/>
                    </a:cubicBezTo>
                    <a:cubicBezTo>
                      <a:pt x="104" y="76"/>
                      <a:pt x="104" y="76"/>
                      <a:pt x="104" y="76"/>
                    </a:cubicBezTo>
                    <a:cubicBezTo>
                      <a:pt x="104" y="76"/>
                      <a:pt x="104" y="76"/>
                      <a:pt x="104" y="76"/>
                    </a:cubicBezTo>
                    <a:cubicBezTo>
                      <a:pt x="104" y="76"/>
                      <a:pt x="104" y="76"/>
                      <a:pt x="104" y="76"/>
                    </a:cubicBezTo>
                    <a:cubicBezTo>
                      <a:pt x="104" y="76"/>
                      <a:pt x="104" y="76"/>
                      <a:pt x="104" y="76"/>
                    </a:cubicBezTo>
                    <a:close/>
                    <a:moveTo>
                      <a:pt x="105" y="65"/>
                    </a:moveTo>
                    <a:cubicBezTo>
                      <a:pt x="105" y="66"/>
                      <a:pt x="104" y="66"/>
                      <a:pt x="104" y="66"/>
                    </a:cubicBezTo>
                    <a:cubicBezTo>
                      <a:pt x="103" y="66"/>
                      <a:pt x="102" y="66"/>
                      <a:pt x="102" y="66"/>
                    </a:cubicBezTo>
                    <a:cubicBezTo>
                      <a:pt x="101" y="67"/>
                      <a:pt x="101" y="66"/>
                      <a:pt x="100" y="66"/>
                    </a:cubicBezTo>
                    <a:cubicBezTo>
                      <a:pt x="100" y="66"/>
                      <a:pt x="100" y="65"/>
                      <a:pt x="99" y="65"/>
                    </a:cubicBezTo>
                    <a:cubicBezTo>
                      <a:pt x="99" y="65"/>
                      <a:pt x="99" y="65"/>
                      <a:pt x="99" y="65"/>
                    </a:cubicBezTo>
                    <a:cubicBezTo>
                      <a:pt x="100" y="65"/>
                      <a:pt x="100" y="65"/>
                      <a:pt x="100" y="65"/>
                    </a:cubicBezTo>
                    <a:cubicBezTo>
                      <a:pt x="100" y="65"/>
                      <a:pt x="100" y="65"/>
                      <a:pt x="101" y="65"/>
                    </a:cubicBezTo>
                    <a:cubicBezTo>
                      <a:pt x="101" y="65"/>
                      <a:pt x="101" y="65"/>
                      <a:pt x="101" y="65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3" y="63"/>
                      <a:pt x="103" y="63"/>
                      <a:pt x="104" y="63"/>
                    </a:cubicBezTo>
                    <a:cubicBezTo>
                      <a:pt x="104" y="63"/>
                      <a:pt x="104" y="63"/>
                      <a:pt x="104" y="63"/>
                    </a:cubicBezTo>
                    <a:cubicBezTo>
                      <a:pt x="104" y="63"/>
                      <a:pt x="105" y="63"/>
                      <a:pt x="105" y="62"/>
                    </a:cubicBezTo>
                    <a:cubicBezTo>
                      <a:pt x="105" y="62"/>
                      <a:pt x="105" y="62"/>
                      <a:pt x="105" y="62"/>
                    </a:cubicBezTo>
                    <a:cubicBezTo>
                      <a:pt x="105" y="61"/>
                      <a:pt x="104" y="61"/>
                      <a:pt x="104" y="60"/>
                    </a:cubicBezTo>
                    <a:cubicBezTo>
                      <a:pt x="104" y="60"/>
                      <a:pt x="104" y="60"/>
                      <a:pt x="104" y="60"/>
                    </a:cubicBezTo>
                    <a:cubicBezTo>
                      <a:pt x="105" y="60"/>
                      <a:pt x="105" y="60"/>
                      <a:pt x="105" y="60"/>
                    </a:cubicBezTo>
                    <a:cubicBezTo>
                      <a:pt x="105" y="61"/>
                      <a:pt x="106" y="61"/>
                      <a:pt x="106" y="62"/>
                    </a:cubicBezTo>
                    <a:cubicBezTo>
                      <a:pt x="107" y="63"/>
                      <a:pt x="107" y="63"/>
                      <a:pt x="107" y="63"/>
                    </a:cubicBezTo>
                    <a:cubicBezTo>
                      <a:pt x="109" y="63"/>
                      <a:pt x="110" y="63"/>
                      <a:pt x="110" y="62"/>
                    </a:cubicBezTo>
                    <a:cubicBezTo>
                      <a:pt x="111" y="61"/>
                      <a:pt x="112" y="61"/>
                      <a:pt x="113" y="61"/>
                    </a:cubicBezTo>
                    <a:cubicBezTo>
                      <a:pt x="113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3" y="62"/>
                      <a:pt x="113" y="62"/>
                      <a:pt x="113" y="62"/>
                    </a:cubicBezTo>
                    <a:cubicBezTo>
                      <a:pt x="112" y="62"/>
                      <a:pt x="111" y="63"/>
                      <a:pt x="110" y="63"/>
                    </a:cubicBezTo>
                    <a:cubicBezTo>
                      <a:pt x="109" y="64"/>
                      <a:pt x="108" y="64"/>
                      <a:pt x="107" y="65"/>
                    </a:cubicBezTo>
                    <a:cubicBezTo>
                      <a:pt x="107" y="65"/>
                      <a:pt x="107" y="65"/>
                      <a:pt x="107" y="65"/>
                    </a:cubicBezTo>
                    <a:cubicBezTo>
                      <a:pt x="106" y="65"/>
                      <a:pt x="106" y="65"/>
                      <a:pt x="105" y="65"/>
                    </a:cubicBezTo>
                    <a:close/>
                    <a:moveTo>
                      <a:pt x="107" y="87"/>
                    </a:moveTo>
                    <a:cubicBezTo>
                      <a:pt x="107" y="87"/>
                      <a:pt x="107" y="87"/>
                      <a:pt x="107" y="87"/>
                    </a:cubicBezTo>
                    <a:cubicBezTo>
                      <a:pt x="107" y="86"/>
                      <a:pt x="107" y="86"/>
                      <a:pt x="107" y="86"/>
                    </a:cubicBezTo>
                    <a:cubicBezTo>
                      <a:pt x="107" y="86"/>
                      <a:pt x="107" y="86"/>
                      <a:pt x="107" y="87"/>
                    </a:cubicBezTo>
                    <a:cubicBezTo>
                      <a:pt x="107" y="87"/>
                      <a:pt x="107" y="87"/>
                      <a:pt x="107" y="87"/>
                    </a:cubicBezTo>
                    <a:close/>
                    <a:moveTo>
                      <a:pt x="107" y="76"/>
                    </a:moveTo>
                    <a:cubicBezTo>
                      <a:pt x="107" y="76"/>
                      <a:pt x="107" y="76"/>
                      <a:pt x="107" y="76"/>
                    </a:cubicBezTo>
                    <a:cubicBezTo>
                      <a:pt x="107" y="76"/>
                      <a:pt x="107" y="76"/>
                      <a:pt x="107" y="76"/>
                    </a:cubicBezTo>
                    <a:cubicBezTo>
                      <a:pt x="107" y="76"/>
                      <a:pt x="107" y="75"/>
                      <a:pt x="107" y="75"/>
                    </a:cubicBezTo>
                    <a:cubicBezTo>
                      <a:pt x="108" y="75"/>
                      <a:pt x="109" y="74"/>
                      <a:pt x="110" y="74"/>
                    </a:cubicBezTo>
                    <a:cubicBezTo>
                      <a:pt x="110" y="74"/>
                      <a:pt x="111" y="74"/>
                      <a:pt x="111" y="74"/>
                    </a:cubicBezTo>
                    <a:cubicBezTo>
                      <a:pt x="111" y="74"/>
                      <a:pt x="112" y="74"/>
                      <a:pt x="112" y="74"/>
                    </a:cubicBezTo>
                    <a:cubicBezTo>
                      <a:pt x="112" y="74"/>
                      <a:pt x="112" y="75"/>
                      <a:pt x="112" y="75"/>
                    </a:cubicBezTo>
                    <a:cubicBezTo>
                      <a:pt x="112" y="75"/>
                      <a:pt x="112" y="75"/>
                      <a:pt x="112" y="75"/>
                    </a:cubicBezTo>
                    <a:cubicBezTo>
                      <a:pt x="112" y="75"/>
                      <a:pt x="111" y="75"/>
                      <a:pt x="111" y="75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0" y="75"/>
                      <a:pt x="110" y="75"/>
                      <a:pt x="110" y="75"/>
                    </a:cubicBezTo>
                    <a:cubicBezTo>
                      <a:pt x="109" y="75"/>
                      <a:pt x="108" y="75"/>
                      <a:pt x="108" y="76"/>
                    </a:cubicBezTo>
                    <a:cubicBezTo>
                      <a:pt x="108" y="76"/>
                      <a:pt x="107" y="76"/>
                      <a:pt x="107" y="76"/>
                    </a:cubicBezTo>
                    <a:close/>
                    <a:moveTo>
                      <a:pt x="133" y="205"/>
                    </a:moveTo>
                    <a:cubicBezTo>
                      <a:pt x="133" y="205"/>
                      <a:pt x="133" y="205"/>
                      <a:pt x="133" y="205"/>
                    </a:cubicBezTo>
                    <a:cubicBezTo>
                      <a:pt x="132" y="205"/>
                      <a:pt x="132" y="205"/>
                      <a:pt x="132" y="204"/>
                    </a:cubicBezTo>
                    <a:cubicBezTo>
                      <a:pt x="132" y="204"/>
                      <a:pt x="132" y="204"/>
                      <a:pt x="132" y="204"/>
                    </a:cubicBezTo>
                    <a:cubicBezTo>
                      <a:pt x="133" y="204"/>
                      <a:pt x="133" y="204"/>
                      <a:pt x="133" y="205"/>
                    </a:cubicBezTo>
                    <a:cubicBezTo>
                      <a:pt x="133" y="205"/>
                      <a:pt x="133" y="205"/>
                      <a:pt x="133" y="205"/>
                    </a:cubicBezTo>
                    <a:close/>
                    <a:moveTo>
                      <a:pt x="161" y="209"/>
                    </a:moveTo>
                    <a:cubicBezTo>
                      <a:pt x="161" y="209"/>
                      <a:pt x="161" y="210"/>
                      <a:pt x="161" y="210"/>
                    </a:cubicBezTo>
                    <a:cubicBezTo>
                      <a:pt x="161" y="210"/>
                      <a:pt x="160" y="209"/>
                      <a:pt x="160" y="209"/>
                    </a:cubicBezTo>
                    <a:cubicBezTo>
                      <a:pt x="160" y="209"/>
                      <a:pt x="160" y="209"/>
                      <a:pt x="161" y="208"/>
                    </a:cubicBezTo>
                    <a:cubicBezTo>
                      <a:pt x="161" y="208"/>
                      <a:pt x="161" y="208"/>
                      <a:pt x="161" y="208"/>
                    </a:cubicBezTo>
                    <a:cubicBezTo>
                      <a:pt x="161" y="208"/>
                      <a:pt x="161" y="208"/>
                      <a:pt x="161" y="208"/>
                    </a:cubicBezTo>
                    <a:cubicBezTo>
                      <a:pt x="161" y="208"/>
                      <a:pt x="161" y="208"/>
                      <a:pt x="161" y="209"/>
                    </a:cubicBezTo>
                    <a:cubicBezTo>
                      <a:pt x="161" y="209"/>
                      <a:pt x="161" y="209"/>
                      <a:pt x="161" y="209"/>
                    </a:cubicBezTo>
                    <a:close/>
                    <a:moveTo>
                      <a:pt x="166" y="343"/>
                    </a:moveTo>
                    <a:cubicBezTo>
                      <a:pt x="166" y="343"/>
                      <a:pt x="166" y="343"/>
                      <a:pt x="166" y="343"/>
                    </a:cubicBezTo>
                    <a:cubicBezTo>
                      <a:pt x="166" y="343"/>
                      <a:pt x="166" y="343"/>
                      <a:pt x="166" y="343"/>
                    </a:cubicBezTo>
                    <a:cubicBezTo>
                      <a:pt x="166" y="342"/>
                      <a:pt x="166" y="342"/>
                      <a:pt x="166" y="343"/>
                    </a:cubicBezTo>
                    <a:cubicBezTo>
                      <a:pt x="166" y="343"/>
                      <a:pt x="166" y="343"/>
                      <a:pt x="166" y="343"/>
                    </a:cubicBezTo>
                    <a:close/>
                    <a:moveTo>
                      <a:pt x="167" y="263"/>
                    </a:moveTo>
                    <a:cubicBezTo>
                      <a:pt x="167" y="263"/>
                      <a:pt x="167" y="263"/>
                      <a:pt x="167" y="263"/>
                    </a:cubicBezTo>
                    <a:cubicBezTo>
                      <a:pt x="166" y="263"/>
                      <a:pt x="165" y="263"/>
                      <a:pt x="165" y="262"/>
                    </a:cubicBezTo>
                    <a:cubicBezTo>
                      <a:pt x="165" y="262"/>
                      <a:pt x="165" y="262"/>
                      <a:pt x="165" y="262"/>
                    </a:cubicBezTo>
                    <a:cubicBezTo>
                      <a:pt x="165" y="262"/>
                      <a:pt x="165" y="262"/>
                      <a:pt x="165" y="262"/>
                    </a:cubicBezTo>
                    <a:cubicBezTo>
                      <a:pt x="166" y="262"/>
                      <a:pt x="166" y="263"/>
                      <a:pt x="167" y="263"/>
                    </a:cubicBezTo>
                    <a:cubicBezTo>
                      <a:pt x="167" y="263"/>
                      <a:pt x="167" y="263"/>
                      <a:pt x="167" y="263"/>
                    </a:cubicBezTo>
                    <a:cubicBezTo>
                      <a:pt x="167" y="263"/>
                      <a:pt x="167" y="263"/>
                      <a:pt x="167" y="263"/>
                    </a:cubicBezTo>
                    <a:cubicBezTo>
                      <a:pt x="167" y="263"/>
                      <a:pt x="167" y="263"/>
                      <a:pt x="167" y="263"/>
                    </a:cubicBezTo>
                    <a:close/>
                    <a:moveTo>
                      <a:pt x="171" y="352"/>
                    </a:move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lose/>
                    <a:moveTo>
                      <a:pt x="173" y="355"/>
                    </a:moveTo>
                    <a:cubicBezTo>
                      <a:pt x="173" y="355"/>
                      <a:pt x="172" y="355"/>
                      <a:pt x="172" y="355"/>
                    </a:cubicBezTo>
                    <a:cubicBezTo>
                      <a:pt x="172" y="355"/>
                      <a:pt x="172" y="355"/>
                      <a:pt x="172" y="355"/>
                    </a:cubicBezTo>
                    <a:cubicBezTo>
                      <a:pt x="172" y="355"/>
                      <a:pt x="172" y="355"/>
                      <a:pt x="172" y="355"/>
                    </a:cubicBezTo>
                    <a:cubicBezTo>
                      <a:pt x="172" y="355"/>
                      <a:pt x="173" y="355"/>
                      <a:pt x="173" y="355"/>
                    </a:cubicBezTo>
                    <a:cubicBezTo>
                      <a:pt x="173" y="355"/>
                      <a:pt x="173" y="355"/>
                      <a:pt x="173" y="355"/>
                    </a:cubicBezTo>
                    <a:close/>
                    <a:moveTo>
                      <a:pt x="173" y="358"/>
                    </a:moveTo>
                    <a:cubicBezTo>
                      <a:pt x="173" y="358"/>
                      <a:pt x="173" y="358"/>
                      <a:pt x="173" y="358"/>
                    </a:cubicBezTo>
                    <a:cubicBezTo>
                      <a:pt x="173" y="358"/>
                      <a:pt x="173" y="358"/>
                      <a:pt x="173" y="358"/>
                    </a:cubicBezTo>
                    <a:cubicBezTo>
                      <a:pt x="173" y="358"/>
                      <a:pt x="173" y="358"/>
                      <a:pt x="173" y="358"/>
                    </a:cubicBezTo>
                    <a:cubicBezTo>
                      <a:pt x="173" y="358"/>
                      <a:pt x="173" y="358"/>
                      <a:pt x="173" y="358"/>
                    </a:cubicBezTo>
                    <a:close/>
                    <a:moveTo>
                      <a:pt x="174" y="356"/>
                    </a:move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5" y="356"/>
                      <a:pt x="174" y="356"/>
                      <a:pt x="174" y="356"/>
                    </a:cubicBezTo>
                    <a:close/>
                    <a:moveTo>
                      <a:pt x="178" y="357"/>
                    </a:moveTo>
                    <a:cubicBezTo>
                      <a:pt x="178" y="357"/>
                      <a:pt x="178" y="357"/>
                      <a:pt x="178" y="357"/>
                    </a:cubicBezTo>
                    <a:cubicBezTo>
                      <a:pt x="178" y="357"/>
                      <a:pt x="178" y="357"/>
                      <a:pt x="178" y="357"/>
                    </a:cubicBezTo>
                    <a:cubicBezTo>
                      <a:pt x="178" y="357"/>
                      <a:pt x="178" y="358"/>
                      <a:pt x="178" y="358"/>
                    </a:cubicBezTo>
                    <a:cubicBezTo>
                      <a:pt x="178" y="358"/>
                      <a:pt x="178" y="358"/>
                      <a:pt x="178" y="358"/>
                    </a:cubicBezTo>
                    <a:cubicBezTo>
                      <a:pt x="177" y="357"/>
                      <a:pt x="178" y="357"/>
                      <a:pt x="178" y="357"/>
                    </a:cubicBezTo>
                    <a:close/>
                    <a:moveTo>
                      <a:pt x="176" y="359"/>
                    </a:move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8" y="359"/>
                      <a:pt x="178" y="359"/>
                    </a:cubicBezTo>
                    <a:cubicBezTo>
                      <a:pt x="178" y="359"/>
                      <a:pt x="178" y="359"/>
                      <a:pt x="178" y="359"/>
                    </a:cubicBezTo>
                    <a:cubicBezTo>
                      <a:pt x="178" y="359"/>
                      <a:pt x="178" y="359"/>
                      <a:pt x="178" y="359"/>
                    </a:cubicBezTo>
                    <a:cubicBezTo>
                      <a:pt x="178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60"/>
                      <a:pt x="177" y="360"/>
                    </a:cubicBezTo>
                    <a:cubicBezTo>
                      <a:pt x="177" y="360"/>
                      <a:pt x="176" y="360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lose/>
                    <a:moveTo>
                      <a:pt x="178" y="214"/>
                    </a:moveTo>
                    <a:cubicBezTo>
                      <a:pt x="179" y="214"/>
                      <a:pt x="179" y="214"/>
                      <a:pt x="179" y="214"/>
                    </a:cubicBezTo>
                    <a:cubicBezTo>
                      <a:pt x="179" y="214"/>
                      <a:pt x="179" y="214"/>
                      <a:pt x="179" y="214"/>
                    </a:cubicBezTo>
                    <a:lnTo>
                      <a:pt x="178" y="214"/>
                    </a:lnTo>
                    <a:close/>
                    <a:moveTo>
                      <a:pt x="182" y="296"/>
                    </a:moveTo>
                    <a:cubicBezTo>
                      <a:pt x="182" y="296"/>
                      <a:pt x="182" y="296"/>
                      <a:pt x="182" y="296"/>
                    </a:cubicBezTo>
                    <a:cubicBezTo>
                      <a:pt x="182" y="296"/>
                      <a:pt x="182" y="296"/>
                      <a:pt x="182" y="296"/>
                    </a:cubicBezTo>
                    <a:cubicBezTo>
                      <a:pt x="182" y="295"/>
                      <a:pt x="182" y="295"/>
                      <a:pt x="182" y="296"/>
                    </a:cubicBezTo>
                    <a:cubicBezTo>
                      <a:pt x="182" y="296"/>
                      <a:pt x="182" y="296"/>
                      <a:pt x="182" y="296"/>
                    </a:cubicBezTo>
                    <a:cubicBezTo>
                      <a:pt x="182" y="296"/>
                      <a:pt x="182" y="296"/>
                      <a:pt x="182" y="296"/>
                    </a:cubicBezTo>
                    <a:close/>
                    <a:moveTo>
                      <a:pt x="194" y="219"/>
                    </a:moveTo>
                    <a:cubicBezTo>
                      <a:pt x="194" y="219"/>
                      <a:pt x="194" y="219"/>
                      <a:pt x="194" y="219"/>
                    </a:cubicBezTo>
                    <a:cubicBezTo>
                      <a:pt x="194" y="219"/>
                      <a:pt x="194" y="219"/>
                      <a:pt x="194" y="218"/>
                    </a:cubicBezTo>
                    <a:cubicBezTo>
                      <a:pt x="194" y="219"/>
                      <a:pt x="194" y="219"/>
                      <a:pt x="194" y="219"/>
                    </a:cubicBezTo>
                    <a:cubicBezTo>
                      <a:pt x="194" y="219"/>
                      <a:pt x="194" y="219"/>
                      <a:pt x="194" y="219"/>
                    </a:cubicBezTo>
                    <a:close/>
                    <a:moveTo>
                      <a:pt x="203" y="230"/>
                    </a:moveTo>
                    <a:cubicBezTo>
                      <a:pt x="203" y="231"/>
                      <a:pt x="203" y="231"/>
                      <a:pt x="203" y="231"/>
                    </a:cubicBezTo>
                    <a:cubicBezTo>
                      <a:pt x="202" y="230"/>
                      <a:pt x="202" y="230"/>
                      <a:pt x="202" y="230"/>
                    </a:cubicBezTo>
                    <a:cubicBezTo>
                      <a:pt x="202" y="230"/>
                      <a:pt x="203" y="230"/>
                      <a:pt x="203" y="230"/>
                    </a:cubicBezTo>
                    <a:cubicBezTo>
                      <a:pt x="203" y="230"/>
                      <a:pt x="203" y="230"/>
                      <a:pt x="203" y="230"/>
                    </a:cubicBezTo>
                    <a:cubicBezTo>
                      <a:pt x="203" y="230"/>
                      <a:pt x="203" y="230"/>
                      <a:pt x="203" y="230"/>
                    </a:cubicBezTo>
                    <a:cubicBezTo>
                      <a:pt x="203" y="230"/>
                      <a:pt x="204" y="230"/>
                      <a:pt x="204" y="230"/>
                    </a:cubicBezTo>
                    <a:cubicBezTo>
                      <a:pt x="204" y="230"/>
                      <a:pt x="204" y="230"/>
                      <a:pt x="203" y="230"/>
                    </a:cubicBezTo>
                    <a:close/>
                    <a:moveTo>
                      <a:pt x="206" y="233"/>
                    </a:moveTo>
                    <a:cubicBezTo>
                      <a:pt x="206" y="233"/>
                      <a:pt x="206" y="233"/>
                      <a:pt x="206" y="233"/>
                    </a:cubicBezTo>
                    <a:cubicBezTo>
                      <a:pt x="206" y="233"/>
                      <a:pt x="206" y="233"/>
                      <a:pt x="206" y="233"/>
                    </a:cubicBezTo>
                    <a:cubicBezTo>
                      <a:pt x="206" y="233"/>
                      <a:pt x="206" y="233"/>
                      <a:pt x="206" y="233"/>
                    </a:cubicBezTo>
                    <a:cubicBezTo>
                      <a:pt x="206" y="233"/>
                      <a:pt x="206" y="233"/>
                      <a:pt x="206" y="233"/>
                    </a:cubicBezTo>
                    <a:cubicBezTo>
                      <a:pt x="206" y="233"/>
                      <a:pt x="206" y="233"/>
                      <a:pt x="206" y="233"/>
                    </a:cubicBezTo>
                    <a:close/>
                    <a:moveTo>
                      <a:pt x="207" y="239"/>
                    </a:moveTo>
                    <a:cubicBezTo>
                      <a:pt x="207" y="239"/>
                      <a:pt x="206" y="239"/>
                      <a:pt x="206" y="239"/>
                    </a:cubicBezTo>
                    <a:cubicBezTo>
                      <a:pt x="206" y="239"/>
                      <a:pt x="206" y="238"/>
                      <a:pt x="206" y="238"/>
                    </a:cubicBezTo>
                    <a:cubicBezTo>
                      <a:pt x="206" y="238"/>
                      <a:pt x="206" y="238"/>
                      <a:pt x="206" y="238"/>
                    </a:cubicBezTo>
                    <a:cubicBezTo>
                      <a:pt x="206" y="238"/>
                      <a:pt x="206" y="238"/>
                      <a:pt x="206" y="238"/>
                    </a:cubicBezTo>
                    <a:cubicBezTo>
                      <a:pt x="206" y="238"/>
                      <a:pt x="207" y="238"/>
                      <a:pt x="207" y="239"/>
                    </a:cubicBezTo>
                    <a:cubicBezTo>
                      <a:pt x="207" y="239"/>
                      <a:pt x="207" y="239"/>
                      <a:pt x="207" y="239"/>
                    </a:cubicBezTo>
                    <a:close/>
                    <a:moveTo>
                      <a:pt x="208" y="268"/>
                    </a:moveTo>
                    <a:cubicBezTo>
                      <a:pt x="208" y="268"/>
                      <a:pt x="208" y="268"/>
                      <a:pt x="208" y="268"/>
                    </a:cubicBezTo>
                    <a:cubicBezTo>
                      <a:pt x="208" y="268"/>
                      <a:pt x="208" y="268"/>
                      <a:pt x="208" y="2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Oval 450">
                <a:extLst>
                  <a:ext uri="{FF2B5EF4-FFF2-40B4-BE49-F238E27FC236}">
                    <a16:creationId xmlns:a16="http://schemas.microsoft.com/office/drawing/2014/main" id="{4EA6B616-378E-4E4C-91B2-47A58CB2A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4493" y="252957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51">
                <a:extLst>
                  <a:ext uri="{FF2B5EF4-FFF2-40B4-BE49-F238E27FC236}">
                    <a16:creationId xmlns:a16="http://schemas.microsoft.com/office/drawing/2014/main" id="{5E5CEA98-9E84-41F9-8832-C06EB0C83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418" y="23374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452">
                <a:extLst>
                  <a:ext uri="{FF2B5EF4-FFF2-40B4-BE49-F238E27FC236}">
                    <a16:creationId xmlns:a16="http://schemas.microsoft.com/office/drawing/2014/main" id="{380EDBE0-970A-45D0-9883-BAE482DA499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53443" y="2053320"/>
                <a:ext cx="311150" cy="400050"/>
              </a:xfrm>
              <a:custGeom>
                <a:avLst/>
                <a:gdLst>
                  <a:gd name="T0" fmla="*/ 61 w 86"/>
                  <a:gd name="T1" fmla="*/ 75 h 111"/>
                  <a:gd name="T2" fmla="*/ 67 w 86"/>
                  <a:gd name="T3" fmla="*/ 73 h 111"/>
                  <a:gd name="T4" fmla="*/ 63 w 86"/>
                  <a:gd name="T5" fmla="*/ 65 h 111"/>
                  <a:gd name="T6" fmla="*/ 65 w 86"/>
                  <a:gd name="T7" fmla="*/ 63 h 111"/>
                  <a:gd name="T8" fmla="*/ 66 w 86"/>
                  <a:gd name="T9" fmla="*/ 63 h 111"/>
                  <a:gd name="T10" fmla="*/ 71 w 86"/>
                  <a:gd name="T11" fmla="*/ 59 h 111"/>
                  <a:gd name="T12" fmla="*/ 72 w 86"/>
                  <a:gd name="T13" fmla="*/ 52 h 111"/>
                  <a:gd name="T14" fmla="*/ 71 w 86"/>
                  <a:gd name="T15" fmla="*/ 48 h 111"/>
                  <a:gd name="T16" fmla="*/ 74 w 86"/>
                  <a:gd name="T17" fmla="*/ 50 h 111"/>
                  <a:gd name="T18" fmla="*/ 74 w 86"/>
                  <a:gd name="T19" fmla="*/ 41 h 111"/>
                  <a:gd name="T20" fmla="*/ 78 w 86"/>
                  <a:gd name="T21" fmla="*/ 28 h 111"/>
                  <a:gd name="T22" fmla="*/ 82 w 86"/>
                  <a:gd name="T23" fmla="*/ 24 h 111"/>
                  <a:gd name="T24" fmla="*/ 81 w 86"/>
                  <a:gd name="T25" fmla="*/ 16 h 111"/>
                  <a:gd name="T26" fmla="*/ 70 w 86"/>
                  <a:gd name="T27" fmla="*/ 22 h 111"/>
                  <a:gd name="T28" fmla="*/ 72 w 86"/>
                  <a:gd name="T29" fmla="*/ 19 h 111"/>
                  <a:gd name="T30" fmla="*/ 68 w 86"/>
                  <a:gd name="T31" fmla="*/ 17 h 111"/>
                  <a:gd name="T32" fmla="*/ 60 w 86"/>
                  <a:gd name="T33" fmla="*/ 15 h 111"/>
                  <a:gd name="T34" fmla="*/ 77 w 86"/>
                  <a:gd name="T35" fmla="*/ 10 h 111"/>
                  <a:gd name="T36" fmla="*/ 67 w 86"/>
                  <a:gd name="T37" fmla="*/ 5 h 111"/>
                  <a:gd name="T38" fmla="*/ 61 w 86"/>
                  <a:gd name="T39" fmla="*/ 5 h 111"/>
                  <a:gd name="T40" fmla="*/ 56 w 86"/>
                  <a:gd name="T41" fmla="*/ 2 h 111"/>
                  <a:gd name="T42" fmla="*/ 56 w 86"/>
                  <a:gd name="T43" fmla="*/ 3 h 111"/>
                  <a:gd name="T44" fmla="*/ 49 w 86"/>
                  <a:gd name="T45" fmla="*/ 3 h 111"/>
                  <a:gd name="T46" fmla="*/ 45 w 86"/>
                  <a:gd name="T47" fmla="*/ 10 h 111"/>
                  <a:gd name="T48" fmla="*/ 41 w 86"/>
                  <a:gd name="T49" fmla="*/ 7 h 111"/>
                  <a:gd name="T50" fmla="*/ 37 w 86"/>
                  <a:gd name="T51" fmla="*/ 11 h 111"/>
                  <a:gd name="T52" fmla="*/ 35 w 86"/>
                  <a:gd name="T53" fmla="*/ 11 h 111"/>
                  <a:gd name="T54" fmla="*/ 35 w 86"/>
                  <a:gd name="T55" fmla="*/ 11 h 111"/>
                  <a:gd name="T56" fmla="*/ 27 w 86"/>
                  <a:gd name="T57" fmla="*/ 9 h 111"/>
                  <a:gd name="T58" fmla="*/ 23 w 86"/>
                  <a:gd name="T59" fmla="*/ 13 h 111"/>
                  <a:gd name="T60" fmla="*/ 16 w 86"/>
                  <a:gd name="T61" fmla="*/ 20 h 111"/>
                  <a:gd name="T62" fmla="*/ 12 w 86"/>
                  <a:gd name="T63" fmla="*/ 24 h 111"/>
                  <a:gd name="T64" fmla="*/ 3 w 86"/>
                  <a:gd name="T65" fmla="*/ 31 h 111"/>
                  <a:gd name="T66" fmla="*/ 7 w 86"/>
                  <a:gd name="T67" fmla="*/ 33 h 111"/>
                  <a:gd name="T68" fmla="*/ 2 w 86"/>
                  <a:gd name="T69" fmla="*/ 38 h 111"/>
                  <a:gd name="T70" fmla="*/ 10 w 86"/>
                  <a:gd name="T71" fmla="*/ 42 h 111"/>
                  <a:gd name="T72" fmla="*/ 15 w 86"/>
                  <a:gd name="T73" fmla="*/ 52 h 111"/>
                  <a:gd name="T74" fmla="*/ 16 w 86"/>
                  <a:gd name="T75" fmla="*/ 59 h 111"/>
                  <a:gd name="T76" fmla="*/ 15 w 86"/>
                  <a:gd name="T77" fmla="*/ 63 h 111"/>
                  <a:gd name="T78" fmla="*/ 14 w 86"/>
                  <a:gd name="T79" fmla="*/ 66 h 111"/>
                  <a:gd name="T80" fmla="*/ 18 w 86"/>
                  <a:gd name="T81" fmla="*/ 67 h 111"/>
                  <a:gd name="T82" fmla="*/ 19 w 86"/>
                  <a:gd name="T83" fmla="*/ 71 h 111"/>
                  <a:gd name="T84" fmla="*/ 14 w 86"/>
                  <a:gd name="T85" fmla="*/ 71 h 111"/>
                  <a:gd name="T86" fmla="*/ 16 w 86"/>
                  <a:gd name="T87" fmla="*/ 73 h 111"/>
                  <a:gd name="T88" fmla="*/ 19 w 86"/>
                  <a:gd name="T89" fmla="*/ 75 h 111"/>
                  <a:gd name="T90" fmla="*/ 15 w 86"/>
                  <a:gd name="T91" fmla="*/ 81 h 111"/>
                  <a:gd name="T92" fmla="*/ 12 w 86"/>
                  <a:gd name="T93" fmla="*/ 85 h 111"/>
                  <a:gd name="T94" fmla="*/ 13 w 86"/>
                  <a:gd name="T95" fmla="*/ 86 h 111"/>
                  <a:gd name="T96" fmla="*/ 15 w 86"/>
                  <a:gd name="T97" fmla="*/ 95 h 111"/>
                  <a:gd name="T98" fmla="*/ 14 w 86"/>
                  <a:gd name="T99" fmla="*/ 100 h 111"/>
                  <a:gd name="T100" fmla="*/ 15 w 86"/>
                  <a:gd name="T101" fmla="*/ 105 h 111"/>
                  <a:gd name="T102" fmla="*/ 22 w 86"/>
                  <a:gd name="T103" fmla="*/ 111 h 111"/>
                  <a:gd name="T104" fmla="*/ 28 w 86"/>
                  <a:gd name="T105" fmla="*/ 102 h 111"/>
                  <a:gd name="T106" fmla="*/ 32 w 86"/>
                  <a:gd name="T107" fmla="*/ 96 h 111"/>
                  <a:gd name="T108" fmla="*/ 39 w 86"/>
                  <a:gd name="T109" fmla="*/ 92 h 111"/>
                  <a:gd name="T110" fmla="*/ 54 w 86"/>
                  <a:gd name="T111" fmla="*/ 83 h 111"/>
                  <a:gd name="T112" fmla="*/ 76 w 86"/>
                  <a:gd name="T113" fmla="*/ 27 h 111"/>
                  <a:gd name="T114" fmla="*/ 37 w 86"/>
                  <a:gd name="T115" fmla="*/ 91 h 111"/>
                  <a:gd name="T116" fmla="*/ 51 w 86"/>
                  <a:gd name="T117" fmla="*/ 7 h 111"/>
                  <a:gd name="T118" fmla="*/ 58 w 86"/>
                  <a:gd name="T119" fmla="*/ 7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6" h="111">
                    <a:moveTo>
                      <a:pt x="65" y="77"/>
                    </a:moveTo>
                    <a:cubicBezTo>
                      <a:pt x="65" y="77"/>
                      <a:pt x="65" y="77"/>
                      <a:pt x="65" y="77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64" y="76"/>
                      <a:pt x="63" y="77"/>
                      <a:pt x="62" y="76"/>
                    </a:cubicBezTo>
                    <a:cubicBezTo>
                      <a:pt x="61" y="76"/>
                      <a:pt x="61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59" y="76"/>
                      <a:pt x="59" y="76"/>
                      <a:pt x="59" y="76"/>
                    </a:cubicBezTo>
                    <a:cubicBezTo>
                      <a:pt x="59" y="76"/>
                      <a:pt x="59" y="75"/>
                      <a:pt x="59" y="75"/>
                    </a:cubicBezTo>
                    <a:cubicBezTo>
                      <a:pt x="60" y="75"/>
                      <a:pt x="60" y="75"/>
                      <a:pt x="61" y="75"/>
                    </a:cubicBezTo>
                    <a:cubicBezTo>
                      <a:pt x="61" y="75"/>
                      <a:pt x="61" y="74"/>
                      <a:pt x="61" y="74"/>
                    </a:cubicBezTo>
                    <a:cubicBezTo>
                      <a:pt x="61" y="73"/>
                      <a:pt x="61" y="73"/>
                      <a:pt x="61" y="72"/>
                    </a:cubicBezTo>
                    <a:cubicBezTo>
                      <a:pt x="61" y="72"/>
                      <a:pt x="61" y="72"/>
                      <a:pt x="62" y="72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62" y="73"/>
                      <a:pt x="63" y="74"/>
                      <a:pt x="63" y="75"/>
                    </a:cubicBezTo>
                    <a:cubicBezTo>
                      <a:pt x="64" y="75"/>
                      <a:pt x="64" y="76"/>
                      <a:pt x="65" y="76"/>
                    </a:cubicBezTo>
                    <a:cubicBezTo>
                      <a:pt x="65" y="76"/>
                      <a:pt x="65" y="76"/>
                      <a:pt x="66" y="76"/>
                    </a:cubicBezTo>
                    <a:cubicBezTo>
                      <a:pt x="67" y="76"/>
                      <a:pt x="67" y="76"/>
                      <a:pt x="67" y="75"/>
                    </a:cubicBezTo>
                    <a:cubicBezTo>
                      <a:pt x="67" y="74"/>
                      <a:pt x="67" y="73"/>
                      <a:pt x="67" y="73"/>
                    </a:cubicBezTo>
                    <a:cubicBezTo>
                      <a:pt x="67" y="72"/>
                      <a:pt x="66" y="71"/>
                      <a:pt x="67" y="70"/>
                    </a:cubicBezTo>
                    <a:cubicBezTo>
                      <a:pt x="67" y="70"/>
                      <a:pt x="66" y="70"/>
                      <a:pt x="66" y="70"/>
                    </a:cubicBezTo>
                    <a:cubicBezTo>
                      <a:pt x="66" y="69"/>
                      <a:pt x="65" y="68"/>
                      <a:pt x="64" y="68"/>
                    </a:cubicBezTo>
                    <a:cubicBezTo>
                      <a:pt x="64" y="67"/>
                      <a:pt x="64" y="67"/>
                      <a:pt x="63" y="67"/>
                    </a:cubicBezTo>
                    <a:cubicBezTo>
                      <a:pt x="63" y="67"/>
                      <a:pt x="63" y="66"/>
                      <a:pt x="63" y="66"/>
                    </a:cubicBezTo>
                    <a:cubicBezTo>
                      <a:pt x="63" y="66"/>
                      <a:pt x="63" y="65"/>
                      <a:pt x="63" y="64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3" y="64"/>
                      <a:pt x="63" y="65"/>
                      <a:pt x="63" y="65"/>
                    </a:cubicBezTo>
                    <a:cubicBezTo>
                      <a:pt x="63" y="66"/>
                      <a:pt x="64" y="66"/>
                      <a:pt x="65" y="67"/>
                    </a:cubicBezTo>
                    <a:cubicBezTo>
                      <a:pt x="65" y="67"/>
                      <a:pt x="65" y="68"/>
                      <a:pt x="66" y="68"/>
                    </a:cubicBezTo>
                    <a:cubicBezTo>
                      <a:pt x="66" y="68"/>
                      <a:pt x="67" y="68"/>
                      <a:pt x="67" y="68"/>
                    </a:cubicBezTo>
                    <a:cubicBezTo>
                      <a:pt x="67" y="67"/>
                      <a:pt x="67" y="67"/>
                      <a:pt x="67" y="66"/>
                    </a:cubicBezTo>
                    <a:cubicBezTo>
                      <a:pt x="67" y="66"/>
                      <a:pt x="67" y="66"/>
                      <a:pt x="67" y="65"/>
                    </a:cubicBezTo>
                    <a:cubicBezTo>
                      <a:pt x="67" y="65"/>
                      <a:pt x="67" y="65"/>
                      <a:pt x="67" y="64"/>
                    </a:cubicBezTo>
                    <a:cubicBezTo>
                      <a:pt x="67" y="64"/>
                      <a:pt x="66" y="64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2"/>
                      <a:pt x="64" y="62"/>
                      <a:pt x="64" y="62"/>
                    </a:cubicBezTo>
                    <a:cubicBezTo>
                      <a:pt x="64" y="62"/>
                      <a:pt x="64" y="62"/>
                      <a:pt x="64" y="62"/>
                    </a:cubicBezTo>
                    <a:cubicBezTo>
                      <a:pt x="64" y="62"/>
                      <a:pt x="64" y="62"/>
                      <a:pt x="64" y="62"/>
                    </a:cubicBezTo>
                    <a:cubicBezTo>
                      <a:pt x="64" y="62"/>
                      <a:pt x="64" y="62"/>
                      <a:pt x="64" y="62"/>
                    </a:cubicBezTo>
                    <a:cubicBezTo>
                      <a:pt x="65" y="62"/>
                      <a:pt x="65" y="62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3"/>
                      <a:pt x="66" y="63"/>
                      <a:pt x="66" y="63"/>
                    </a:cubicBezTo>
                    <a:cubicBezTo>
                      <a:pt x="66" y="63"/>
                      <a:pt x="67" y="63"/>
                      <a:pt x="68" y="63"/>
                    </a:cubicBezTo>
                    <a:cubicBezTo>
                      <a:pt x="68" y="63"/>
                      <a:pt x="69" y="62"/>
                      <a:pt x="69" y="62"/>
                    </a:cubicBezTo>
                    <a:cubicBezTo>
                      <a:pt x="70" y="62"/>
                      <a:pt x="70" y="62"/>
                      <a:pt x="70" y="62"/>
                    </a:cubicBezTo>
                    <a:cubicBezTo>
                      <a:pt x="70" y="62"/>
                      <a:pt x="70" y="61"/>
                      <a:pt x="70" y="61"/>
                    </a:cubicBezTo>
                    <a:cubicBezTo>
                      <a:pt x="70" y="61"/>
                      <a:pt x="70" y="60"/>
                      <a:pt x="70" y="60"/>
                    </a:cubicBezTo>
                    <a:cubicBezTo>
                      <a:pt x="69" y="60"/>
                      <a:pt x="69" y="60"/>
                      <a:pt x="68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69" y="59"/>
                      <a:pt x="70" y="60"/>
                      <a:pt x="71" y="59"/>
                    </a:cubicBezTo>
                    <a:cubicBezTo>
                      <a:pt x="71" y="59"/>
                      <a:pt x="71" y="59"/>
                      <a:pt x="71" y="59"/>
                    </a:cubicBezTo>
                    <a:cubicBezTo>
                      <a:pt x="72" y="59"/>
                      <a:pt x="73" y="57"/>
                      <a:pt x="72" y="57"/>
                    </a:cubicBezTo>
                    <a:cubicBezTo>
                      <a:pt x="72" y="57"/>
                      <a:pt x="71" y="56"/>
                      <a:pt x="71" y="56"/>
                    </a:cubicBezTo>
                    <a:cubicBezTo>
                      <a:pt x="71" y="55"/>
                      <a:pt x="71" y="55"/>
                      <a:pt x="71" y="55"/>
                    </a:cubicBezTo>
                    <a:cubicBezTo>
                      <a:pt x="71" y="55"/>
                      <a:pt x="71" y="55"/>
                      <a:pt x="71" y="55"/>
                    </a:cubicBezTo>
                    <a:cubicBezTo>
                      <a:pt x="71" y="54"/>
                      <a:pt x="71" y="54"/>
                      <a:pt x="71" y="54"/>
                    </a:cubicBezTo>
                    <a:cubicBezTo>
                      <a:pt x="71" y="55"/>
                      <a:pt x="72" y="55"/>
                      <a:pt x="72" y="54"/>
                    </a:cubicBezTo>
                    <a:cubicBezTo>
                      <a:pt x="72" y="54"/>
                      <a:pt x="72" y="54"/>
                      <a:pt x="72" y="54"/>
                    </a:cubicBezTo>
                    <a:cubicBezTo>
                      <a:pt x="72" y="53"/>
                      <a:pt x="72" y="53"/>
                      <a:pt x="72" y="52"/>
                    </a:cubicBezTo>
                    <a:cubicBezTo>
                      <a:pt x="72" y="52"/>
                      <a:pt x="72" y="51"/>
                      <a:pt x="72" y="51"/>
                    </a:cubicBezTo>
                    <a:cubicBezTo>
                      <a:pt x="71" y="50"/>
                      <a:pt x="72" y="50"/>
                      <a:pt x="72" y="50"/>
                    </a:cubicBezTo>
                    <a:cubicBezTo>
                      <a:pt x="72" y="50"/>
                      <a:pt x="72" y="49"/>
                      <a:pt x="72" y="49"/>
                    </a:cubicBezTo>
                    <a:cubicBezTo>
                      <a:pt x="72" y="49"/>
                      <a:pt x="71" y="49"/>
                      <a:pt x="71" y="49"/>
                    </a:cubicBezTo>
                    <a:cubicBezTo>
                      <a:pt x="71" y="49"/>
                      <a:pt x="70" y="49"/>
                      <a:pt x="70" y="49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70" y="48"/>
                      <a:pt x="70" y="47"/>
                      <a:pt x="70" y="47"/>
                    </a:cubicBezTo>
                    <a:cubicBezTo>
                      <a:pt x="70" y="47"/>
                      <a:pt x="71" y="47"/>
                      <a:pt x="71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1" y="47"/>
                      <a:pt x="70" y="47"/>
                      <a:pt x="70" y="47"/>
                    </a:cubicBezTo>
                    <a:cubicBezTo>
                      <a:pt x="70" y="47"/>
                      <a:pt x="70" y="47"/>
                      <a:pt x="70" y="47"/>
                    </a:cubicBezTo>
                    <a:cubicBezTo>
                      <a:pt x="71" y="47"/>
                      <a:pt x="71" y="46"/>
                      <a:pt x="71" y="46"/>
                    </a:cubicBezTo>
                    <a:cubicBezTo>
                      <a:pt x="72" y="46"/>
                      <a:pt x="72" y="46"/>
                      <a:pt x="72" y="46"/>
                    </a:cubicBezTo>
                    <a:cubicBezTo>
                      <a:pt x="72" y="46"/>
                      <a:pt x="72" y="46"/>
                      <a:pt x="73" y="46"/>
                    </a:cubicBezTo>
                    <a:cubicBezTo>
                      <a:pt x="73" y="46"/>
                      <a:pt x="74" y="47"/>
                      <a:pt x="74" y="48"/>
                    </a:cubicBezTo>
                    <a:cubicBezTo>
                      <a:pt x="73" y="49"/>
                      <a:pt x="74" y="49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49"/>
                    </a:cubicBezTo>
                    <a:cubicBezTo>
                      <a:pt x="74" y="48"/>
                      <a:pt x="74" y="48"/>
                      <a:pt x="75" y="47"/>
                    </a:cubicBezTo>
                    <a:cubicBezTo>
                      <a:pt x="75" y="46"/>
                      <a:pt x="75" y="45"/>
                      <a:pt x="75" y="45"/>
                    </a:cubicBezTo>
                    <a:cubicBezTo>
                      <a:pt x="75" y="44"/>
                      <a:pt x="75" y="44"/>
                      <a:pt x="75" y="44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3" y="43"/>
                      <a:pt x="73" y="43"/>
                      <a:pt x="73" y="43"/>
                    </a:cubicBezTo>
                    <a:cubicBezTo>
                      <a:pt x="73" y="43"/>
                      <a:pt x="73" y="43"/>
                      <a:pt x="73" y="43"/>
                    </a:cubicBezTo>
                    <a:cubicBezTo>
                      <a:pt x="73" y="43"/>
                      <a:pt x="73" y="42"/>
                      <a:pt x="73" y="42"/>
                    </a:cubicBezTo>
                    <a:cubicBezTo>
                      <a:pt x="74" y="42"/>
                      <a:pt x="74" y="42"/>
                      <a:pt x="74" y="41"/>
                    </a:cubicBezTo>
                    <a:cubicBezTo>
                      <a:pt x="74" y="41"/>
                      <a:pt x="73" y="41"/>
                      <a:pt x="73" y="41"/>
                    </a:cubicBezTo>
                    <a:cubicBezTo>
                      <a:pt x="73" y="40"/>
                      <a:pt x="73" y="40"/>
                      <a:pt x="72" y="40"/>
                    </a:cubicBezTo>
                    <a:cubicBezTo>
                      <a:pt x="72" y="40"/>
                      <a:pt x="72" y="40"/>
                      <a:pt x="72" y="40"/>
                    </a:cubicBezTo>
                    <a:cubicBezTo>
                      <a:pt x="72" y="40"/>
                      <a:pt x="73" y="39"/>
                      <a:pt x="73" y="39"/>
                    </a:cubicBezTo>
                    <a:cubicBezTo>
                      <a:pt x="73" y="40"/>
                      <a:pt x="74" y="40"/>
                      <a:pt x="74" y="39"/>
                    </a:cubicBezTo>
                    <a:cubicBezTo>
                      <a:pt x="74" y="38"/>
                      <a:pt x="75" y="37"/>
                      <a:pt x="75" y="36"/>
                    </a:cubicBezTo>
                    <a:cubicBezTo>
                      <a:pt x="75" y="34"/>
                      <a:pt x="76" y="32"/>
                      <a:pt x="77" y="30"/>
                    </a:cubicBezTo>
                    <a:cubicBezTo>
                      <a:pt x="77" y="30"/>
                      <a:pt x="78" y="29"/>
                      <a:pt x="78" y="29"/>
                    </a:cubicBezTo>
                    <a:cubicBezTo>
                      <a:pt x="78" y="29"/>
                      <a:pt x="78" y="28"/>
                      <a:pt x="78" y="28"/>
                    </a:cubicBezTo>
                    <a:cubicBezTo>
                      <a:pt x="78" y="27"/>
                      <a:pt x="78" y="27"/>
                      <a:pt x="79" y="27"/>
                    </a:cubicBezTo>
                    <a:cubicBezTo>
                      <a:pt x="80" y="27"/>
                      <a:pt x="80" y="27"/>
                      <a:pt x="80" y="26"/>
                    </a:cubicBezTo>
                    <a:cubicBezTo>
                      <a:pt x="80" y="26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79" y="25"/>
                    </a:cubicBezTo>
                    <a:cubicBezTo>
                      <a:pt x="79" y="25"/>
                      <a:pt x="79" y="25"/>
                      <a:pt x="78" y="25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8" y="25"/>
                      <a:pt x="78" y="24"/>
                      <a:pt x="78" y="24"/>
                    </a:cubicBezTo>
                    <a:cubicBezTo>
                      <a:pt x="79" y="24"/>
                      <a:pt x="79" y="24"/>
                      <a:pt x="80" y="24"/>
                    </a:cubicBezTo>
                    <a:cubicBezTo>
                      <a:pt x="80" y="25"/>
                      <a:pt x="81" y="25"/>
                      <a:pt x="82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3" y="24"/>
                      <a:pt x="83" y="24"/>
                      <a:pt x="83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3" y="22"/>
                      <a:pt x="83" y="22"/>
                    </a:cubicBezTo>
                    <a:cubicBezTo>
                      <a:pt x="83" y="22"/>
                      <a:pt x="84" y="22"/>
                      <a:pt x="84" y="22"/>
                    </a:cubicBezTo>
                    <a:cubicBezTo>
                      <a:pt x="85" y="22"/>
                      <a:pt x="85" y="21"/>
                      <a:pt x="85" y="21"/>
                    </a:cubicBezTo>
                    <a:cubicBezTo>
                      <a:pt x="86" y="20"/>
                      <a:pt x="86" y="20"/>
                      <a:pt x="85" y="19"/>
                    </a:cubicBezTo>
                    <a:cubicBezTo>
                      <a:pt x="85" y="18"/>
                      <a:pt x="85" y="18"/>
                      <a:pt x="85" y="18"/>
                    </a:cubicBezTo>
                    <a:cubicBezTo>
                      <a:pt x="84" y="17"/>
                      <a:pt x="83" y="17"/>
                      <a:pt x="81" y="16"/>
                    </a:cubicBezTo>
                    <a:cubicBezTo>
                      <a:pt x="81" y="16"/>
                      <a:pt x="80" y="17"/>
                      <a:pt x="79" y="17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5" y="19"/>
                      <a:pt x="74" y="20"/>
                      <a:pt x="73" y="21"/>
                    </a:cubicBezTo>
                    <a:cubicBezTo>
                      <a:pt x="72" y="21"/>
                      <a:pt x="71" y="21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69" y="22"/>
                      <a:pt x="69" y="23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69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71" y="20"/>
                      <a:pt x="72" y="20"/>
                      <a:pt x="72" y="19"/>
                    </a:cubicBezTo>
                    <a:cubicBezTo>
                      <a:pt x="73" y="19"/>
                      <a:pt x="74" y="18"/>
                      <a:pt x="74" y="18"/>
                    </a:cubicBezTo>
                    <a:cubicBezTo>
                      <a:pt x="74" y="17"/>
                      <a:pt x="74" y="17"/>
                      <a:pt x="75" y="17"/>
                    </a:cubicBezTo>
                    <a:cubicBezTo>
                      <a:pt x="75" y="15"/>
                      <a:pt x="74" y="14"/>
                      <a:pt x="73" y="15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2" y="15"/>
                      <a:pt x="72" y="15"/>
                      <a:pt x="72" y="15"/>
                    </a:cubicBezTo>
                    <a:cubicBezTo>
                      <a:pt x="72" y="15"/>
                      <a:pt x="72" y="16"/>
                      <a:pt x="72" y="16"/>
                    </a:cubicBezTo>
                    <a:cubicBezTo>
                      <a:pt x="72" y="17"/>
                      <a:pt x="71" y="17"/>
                      <a:pt x="71" y="17"/>
                    </a:cubicBezTo>
                    <a:cubicBezTo>
                      <a:pt x="71" y="17"/>
                      <a:pt x="70" y="17"/>
                      <a:pt x="70" y="17"/>
                    </a:cubicBezTo>
                    <a:cubicBezTo>
                      <a:pt x="70" y="17"/>
                      <a:pt x="69" y="17"/>
                      <a:pt x="68" y="17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8" y="17"/>
                      <a:pt x="68" y="17"/>
                      <a:pt x="68" y="16"/>
                    </a:cubicBezTo>
                    <a:cubicBezTo>
                      <a:pt x="68" y="16"/>
                      <a:pt x="69" y="16"/>
                      <a:pt x="69" y="16"/>
                    </a:cubicBezTo>
                    <a:cubicBezTo>
                      <a:pt x="69" y="16"/>
                      <a:pt x="70" y="16"/>
                      <a:pt x="70" y="15"/>
                    </a:cubicBezTo>
                    <a:cubicBezTo>
                      <a:pt x="70" y="15"/>
                      <a:pt x="70" y="14"/>
                      <a:pt x="70" y="14"/>
                    </a:cubicBezTo>
                    <a:cubicBezTo>
                      <a:pt x="69" y="14"/>
                      <a:pt x="68" y="14"/>
                      <a:pt x="68" y="14"/>
                    </a:cubicBezTo>
                    <a:cubicBezTo>
                      <a:pt x="65" y="13"/>
                      <a:pt x="64" y="13"/>
                      <a:pt x="62" y="14"/>
                    </a:cubicBezTo>
                    <a:cubicBezTo>
                      <a:pt x="62" y="15"/>
                      <a:pt x="61" y="15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60" y="15"/>
                      <a:pt x="59" y="15"/>
                      <a:pt x="5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60" y="15"/>
                      <a:pt x="60" y="14"/>
                      <a:pt x="60" y="14"/>
                    </a:cubicBezTo>
                    <a:cubicBezTo>
                      <a:pt x="61" y="14"/>
                      <a:pt x="62" y="14"/>
                      <a:pt x="63" y="13"/>
                    </a:cubicBezTo>
                    <a:cubicBezTo>
                      <a:pt x="64" y="13"/>
                      <a:pt x="66" y="13"/>
                      <a:pt x="67" y="13"/>
                    </a:cubicBezTo>
                    <a:cubicBezTo>
                      <a:pt x="69" y="13"/>
                      <a:pt x="70" y="13"/>
                      <a:pt x="71" y="13"/>
                    </a:cubicBezTo>
                    <a:cubicBezTo>
                      <a:pt x="72" y="13"/>
                      <a:pt x="73" y="13"/>
                      <a:pt x="74" y="13"/>
                    </a:cubicBezTo>
                    <a:cubicBezTo>
                      <a:pt x="75" y="13"/>
                      <a:pt x="76" y="12"/>
                      <a:pt x="76" y="11"/>
                    </a:cubicBezTo>
                    <a:cubicBezTo>
                      <a:pt x="77" y="11"/>
                      <a:pt x="77" y="10"/>
                      <a:pt x="77" y="10"/>
                    </a:cubicBezTo>
                    <a:cubicBezTo>
                      <a:pt x="76" y="9"/>
                      <a:pt x="75" y="9"/>
                      <a:pt x="75" y="9"/>
                    </a:cubicBezTo>
                    <a:cubicBezTo>
                      <a:pt x="74" y="8"/>
                      <a:pt x="73" y="7"/>
                      <a:pt x="72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2" y="7"/>
                    </a:cubicBezTo>
                    <a:cubicBezTo>
                      <a:pt x="72" y="7"/>
                      <a:pt x="72" y="6"/>
                      <a:pt x="72" y="6"/>
                    </a:cubicBezTo>
                    <a:cubicBezTo>
                      <a:pt x="72" y="5"/>
                      <a:pt x="71" y="5"/>
                      <a:pt x="71" y="5"/>
                    </a:cubicBezTo>
                    <a:cubicBezTo>
                      <a:pt x="70" y="6"/>
                      <a:pt x="68" y="6"/>
                      <a:pt x="67" y="5"/>
                    </a:cubicBezTo>
                    <a:cubicBezTo>
                      <a:pt x="66" y="5"/>
                      <a:pt x="66" y="5"/>
                      <a:pt x="65" y="5"/>
                    </a:cubicBezTo>
                    <a:cubicBezTo>
                      <a:pt x="64" y="5"/>
                      <a:pt x="64" y="5"/>
                      <a:pt x="63" y="5"/>
                    </a:cubicBezTo>
                    <a:cubicBezTo>
                      <a:pt x="63" y="6"/>
                      <a:pt x="62" y="6"/>
                      <a:pt x="61" y="6"/>
                    </a:cubicBezTo>
                    <a:cubicBezTo>
                      <a:pt x="60" y="5"/>
                      <a:pt x="60" y="6"/>
                      <a:pt x="59" y="6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59" y="6"/>
                      <a:pt x="59" y="5"/>
                      <a:pt x="59" y="5"/>
                    </a:cubicBezTo>
                    <a:cubicBezTo>
                      <a:pt x="60" y="5"/>
                      <a:pt x="61" y="5"/>
                      <a:pt x="61" y="5"/>
                    </a:cubicBezTo>
                    <a:cubicBezTo>
                      <a:pt x="62" y="5"/>
                      <a:pt x="64" y="5"/>
                      <a:pt x="65" y="5"/>
                    </a:cubicBezTo>
                    <a:cubicBezTo>
                      <a:pt x="66" y="5"/>
                      <a:pt x="67" y="5"/>
                      <a:pt x="68" y="5"/>
                    </a:cubicBezTo>
                    <a:cubicBezTo>
                      <a:pt x="69" y="5"/>
                      <a:pt x="70" y="5"/>
                      <a:pt x="70" y="4"/>
                    </a:cubicBezTo>
                    <a:cubicBezTo>
                      <a:pt x="71" y="4"/>
                      <a:pt x="71" y="4"/>
                      <a:pt x="71" y="4"/>
                    </a:cubicBezTo>
                    <a:cubicBezTo>
                      <a:pt x="70" y="3"/>
                      <a:pt x="69" y="2"/>
                      <a:pt x="68" y="2"/>
                    </a:cubicBezTo>
                    <a:cubicBezTo>
                      <a:pt x="66" y="2"/>
                      <a:pt x="65" y="1"/>
                      <a:pt x="63" y="1"/>
                    </a:cubicBezTo>
                    <a:cubicBezTo>
                      <a:pt x="62" y="0"/>
                      <a:pt x="61" y="0"/>
                      <a:pt x="61" y="0"/>
                    </a:cubicBezTo>
                    <a:cubicBezTo>
                      <a:pt x="60" y="0"/>
                      <a:pt x="59" y="0"/>
                      <a:pt x="58" y="0"/>
                    </a:cubicBezTo>
                    <a:cubicBezTo>
                      <a:pt x="57" y="1"/>
                      <a:pt x="57" y="1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6" y="3"/>
                      <a:pt x="55" y="2"/>
                      <a:pt x="55" y="2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3"/>
                      <a:pt x="54" y="4"/>
                      <a:pt x="54" y="3"/>
                    </a:cubicBezTo>
                    <a:cubicBezTo>
                      <a:pt x="53" y="3"/>
                      <a:pt x="52" y="3"/>
                      <a:pt x="52" y="2"/>
                    </a:cubicBezTo>
                    <a:cubicBezTo>
                      <a:pt x="51" y="2"/>
                      <a:pt x="51" y="2"/>
                      <a:pt x="50" y="2"/>
                    </a:cubicBezTo>
                    <a:cubicBezTo>
                      <a:pt x="50" y="3"/>
                      <a:pt x="50" y="3"/>
                      <a:pt x="49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9" y="4"/>
                      <a:pt x="49" y="5"/>
                      <a:pt x="49" y="5"/>
                    </a:cubicBezTo>
                    <a:cubicBezTo>
                      <a:pt x="49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7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6" y="7"/>
                      <a:pt x="46" y="6"/>
                      <a:pt x="45" y="6"/>
                    </a:cubicBezTo>
                    <a:cubicBezTo>
                      <a:pt x="45" y="6"/>
                      <a:pt x="45" y="6"/>
                      <a:pt x="45" y="7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8"/>
                      <a:pt x="45" y="9"/>
                      <a:pt x="45" y="10"/>
                    </a:cubicBezTo>
                    <a:cubicBezTo>
                      <a:pt x="46" y="11"/>
                      <a:pt x="46" y="12"/>
                      <a:pt x="46" y="13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5" y="14"/>
                      <a:pt x="45" y="14"/>
                      <a:pt x="45" y="13"/>
                    </a:cubicBezTo>
                    <a:cubicBezTo>
                      <a:pt x="45" y="13"/>
                      <a:pt x="44" y="13"/>
                      <a:pt x="44" y="13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4" y="12"/>
                      <a:pt x="44" y="11"/>
                    </a:cubicBezTo>
                    <a:cubicBezTo>
                      <a:pt x="44" y="11"/>
                      <a:pt x="43" y="11"/>
                      <a:pt x="43" y="10"/>
                    </a:cubicBezTo>
                    <a:cubicBezTo>
                      <a:pt x="43" y="9"/>
                      <a:pt x="43" y="9"/>
                      <a:pt x="42" y="8"/>
                    </a:cubicBezTo>
                    <a:cubicBezTo>
                      <a:pt x="42" y="7"/>
                      <a:pt x="42" y="7"/>
                      <a:pt x="41" y="7"/>
                    </a:cubicBezTo>
                    <a:cubicBezTo>
                      <a:pt x="41" y="7"/>
                      <a:pt x="40" y="7"/>
                      <a:pt x="40" y="7"/>
                    </a:cubicBezTo>
                    <a:cubicBezTo>
                      <a:pt x="40" y="7"/>
                      <a:pt x="40" y="7"/>
                      <a:pt x="40" y="8"/>
                    </a:cubicBezTo>
                    <a:cubicBezTo>
                      <a:pt x="40" y="9"/>
                      <a:pt x="40" y="10"/>
                      <a:pt x="40" y="11"/>
                    </a:cubicBezTo>
                    <a:cubicBezTo>
                      <a:pt x="40" y="11"/>
                      <a:pt x="40" y="11"/>
                      <a:pt x="39" y="12"/>
                    </a:cubicBezTo>
                    <a:cubicBezTo>
                      <a:pt x="39" y="12"/>
                      <a:pt x="39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1"/>
                      <a:pt x="38" y="11"/>
                      <a:pt x="37" y="11"/>
                    </a:cubicBezTo>
                    <a:cubicBezTo>
                      <a:pt x="37" y="10"/>
                      <a:pt x="37" y="9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7"/>
                      <a:pt x="37" y="7"/>
                    </a:cubicBezTo>
                    <a:cubicBezTo>
                      <a:pt x="37" y="7"/>
                      <a:pt x="37" y="7"/>
                      <a:pt x="36" y="8"/>
                    </a:cubicBezTo>
                    <a:cubicBezTo>
                      <a:pt x="36" y="8"/>
                      <a:pt x="36" y="8"/>
                      <a:pt x="36" y="9"/>
                    </a:cubicBezTo>
                    <a:cubicBezTo>
                      <a:pt x="36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2"/>
                    </a:cubicBezTo>
                    <a:cubicBezTo>
                      <a:pt x="35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3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5" y="12"/>
                      <a:pt x="35" y="12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0"/>
                    </a:cubicBezTo>
                    <a:cubicBezTo>
                      <a:pt x="35" y="10"/>
                      <a:pt x="36" y="9"/>
                      <a:pt x="36" y="9"/>
                    </a:cubicBezTo>
                    <a:cubicBezTo>
                      <a:pt x="36" y="8"/>
                      <a:pt x="36" y="7"/>
                      <a:pt x="36" y="7"/>
                    </a:cubicBezTo>
                    <a:cubicBezTo>
                      <a:pt x="36" y="7"/>
                      <a:pt x="35" y="6"/>
                      <a:pt x="35" y="6"/>
                    </a:cubicBezTo>
                    <a:cubicBezTo>
                      <a:pt x="35" y="6"/>
                      <a:pt x="34" y="6"/>
                      <a:pt x="34" y="7"/>
                    </a:cubicBezTo>
                    <a:cubicBezTo>
                      <a:pt x="33" y="7"/>
                      <a:pt x="32" y="7"/>
                      <a:pt x="31" y="7"/>
                    </a:cubicBezTo>
                    <a:cubicBezTo>
                      <a:pt x="30" y="7"/>
                      <a:pt x="29" y="7"/>
                      <a:pt x="28" y="8"/>
                    </a:cubicBezTo>
                    <a:cubicBezTo>
                      <a:pt x="28" y="8"/>
                      <a:pt x="27" y="8"/>
                      <a:pt x="27" y="8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6" y="8"/>
                    </a:cubicBezTo>
                    <a:cubicBezTo>
                      <a:pt x="26" y="8"/>
                      <a:pt x="26" y="8"/>
                      <a:pt x="25" y="9"/>
                    </a:cubicBezTo>
                    <a:cubicBezTo>
                      <a:pt x="25" y="9"/>
                      <a:pt x="24" y="9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1"/>
                      <a:pt x="24" y="11"/>
                      <a:pt x="24" y="12"/>
                    </a:cubicBezTo>
                    <a:cubicBezTo>
                      <a:pt x="24" y="12"/>
                      <a:pt x="23" y="12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2" y="13"/>
                      <a:pt x="22" y="14"/>
                      <a:pt x="22" y="13"/>
                    </a:cubicBezTo>
                    <a:cubicBezTo>
                      <a:pt x="21" y="13"/>
                      <a:pt x="21" y="13"/>
                      <a:pt x="20" y="13"/>
                    </a:cubicBezTo>
                    <a:cubicBezTo>
                      <a:pt x="19" y="13"/>
                      <a:pt x="18" y="13"/>
                      <a:pt x="18" y="14"/>
                    </a:cubicBezTo>
                    <a:cubicBezTo>
                      <a:pt x="17" y="15"/>
                      <a:pt x="17" y="15"/>
                      <a:pt x="16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4" y="16"/>
                      <a:pt x="14" y="17"/>
                      <a:pt x="13" y="18"/>
                    </a:cubicBezTo>
                    <a:cubicBezTo>
                      <a:pt x="13" y="18"/>
                      <a:pt x="13" y="19"/>
                      <a:pt x="14" y="19"/>
                    </a:cubicBezTo>
                    <a:cubicBezTo>
                      <a:pt x="15" y="19"/>
                      <a:pt x="15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1"/>
                      <a:pt x="16" y="21"/>
                    </a:cubicBezTo>
                    <a:cubicBezTo>
                      <a:pt x="15" y="21"/>
                      <a:pt x="15" y="21"/>
                      <a:pt x="15" y="22"/>
                    </a:cubicBezTo>
                    <a:cubicBezTo>
                      <a:pt x="15" y="22"/>
                      <a:pt x="15" y="22"/>
                      <a:pt x="15" y="23"/>
                    </a:cubicBezTo>
                    <a:cubicBezTo>
                      <a:pt x="14" y="23"/>
                      <a:pt x="14" y="24"/>
                      <a:pt x="13" y="24"/>
                    </a:cubicBezTo>
                    <a:cubicBezTo>
                      <a:pt x="13" y="24"/>
                      <a:pt x="12" y="25"/>
                      <a:pt x="12" y="24"/>
                    </a:cubicBezTo>
                    <a:cubicBezTo>
                      <a:pt x="11" y="24"/>
                      <a:pt x="10" y="24"/>
                      <a:pt x="9" y="24"/>
                    </a:cubicBezTo>
                    <a:cubicBezTo>
                      <a:pt x="9" y="24"/>
                      <a:pt x="8" y="24"/>
                      <a:pt x="8" y="24"/>
                    </a:cubicBezTo>
                    <a:cubicBezTo>
                      <a:pt x="7" y="25"/>
                      <a:pt x="7" y="25"/>
                      <a:pt x="6" y="25"/>
                    </a:cubicBezTo>
                    <a:cubicBezTo>
                      <a:pt x="5" y="25"/>
                      <a:pt x="4" y="26"/>
                      <a:pt x="3" y="26"/>
                    </a:cubicBezTo>
                    <a:cubicBezTo>
                      <a:pt x="2" y="26"/>
                      <a:pt x="1" y="26"/>
                      <a:pt x="1" y="27"/>
                    </a:cubicBezTo>
                    <a:cubicBezTo>
                      <a:pt x="0" y="28"/>
                      <a:pt x="0" y="28"/>
                      <a:pt x="1" y="29"/>
                    </a:cubicBezTo>
                    <a:cubicBezTo>
                      <a:pt x="1" y="30"/>
                      <a:pt x="2" y="30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3" y="31"/>
                    </a:cubicBezTo>
                    <a:cubicBezTo>
                      <a:pt x="3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2"/>
                      <a:pt x="3" y="32"/>
                      <a:pt x="3" y="32"/>
                    </a:cubicBezTo>
                    <a:cubicBezTo>
                      <a:pt x="3" y="33"/>
                      <a:pt x="3" y="33"/>
                      <a:pt x="4" y="33"/>
                    </a:cubicBezTo>
                    <a:cubicBezTo>
                      <a:pt x="4" y="33"/>
                      <a:pt x="5" y="33"/>
                      <a:pt x="5" y="33"/>
                    </a:cubicBezTo>
                    <a:cubicBezTo>
                      <a:pt x="6" y="33"/>
                      <a:pt x="6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34"/>
                      <a:pt x="7" y="34"/>
                      <a:pt x="6" y="34"/>
                    </a:cubicBezTo>
                    <a:cubicBezTo>
                      <a:pt x="5" y="34"/>
                      <a:pt x="4" y="33"/>
                      <a:pt x="4" y="34"/>
                    </a:cubicBezTo>
                    <a:cubicBezTo>
                      <a:pt x="3" y="34"/>
                      <a:pt x="3" y="34"/>
                      <a:pt x="2" y="34"/>
                    </a:cubicBezTo>
                    <a:cubicBezTo>
                      <a:pt x="2" y="34"/>
                      <a:pt x="1" y="34"/>
                      <a:pt x="1" y="34"/>
                    </a:cubicBezTo>
                    <a:cubicBezTo>
                      <a:pt x="0" y="35"/>
                      <a:pt x="0" y="36"/>
                      <a:pt x="0" y="36"/>
                    </a:cubicBezTo>
                    <a:cubicBezTo>
                      <a:pt x="1" y="37"/>
                      <a:pt x="1" y="37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1" y="38"/>
                      <a:pt x="1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40"/>
                      <a:pt x="2" y="41"/>
                      <a:pt x="3" y="42"/>
                    </a:cubicBezTo>
                    <a:cubicBezTo>
                      <a:pt x="3" y="42"/>
                      <a:pt x="4" y="42"/>
                      <a:pt x="4" y="41"/>
                    </a:cubicBezTo>
                    <a:cubicBezTo>
                      <a:pt x="4" y="41"/>
                      <a:pt x="5" y="41"/>
                      <a:pt x="5" y="41"/>
                    </a:cubicBezTo>
                    <a:cubicBezTo>
                      <a:pt x="5" y="41"/>
                      <a:pt x="6" y="41"/>
                      <a:pt x="6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7" y="41"/>
                      <a:pt x="8" y="42"/>
                      <a:pt x="9" y="42"/>
                    </a:cubicBezTo>
                    <a:cubicBezTo>
                      <a:pt x="9" y="42"/>
                      <a:pt x="9" y="42"/>
                      <a:pt x="10" y="42"/>
                    </a:cubicBezTo>
                    <a:cubicBezTo>
                      <a:pt x="11" y="42"/>
                      <a:pt x="12" y="42"/>
                      <a:pt x="12" y="43"/>
                    </a:cubicBezTo>
                    <a:cubicBezTo>
                      <a:pt x="13" y="44"/>
                      <a:pt x="14" y="44"/>
                      <a:pt x="15" y="45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5" y="47"/>
                      <a:pt x="15" y="47"/>
                    </a:cubicBezTo>
                    <a:cubicBezTo>
                      <a:pt x="15" y="48"/>
                      <a:pt x="15" y="49"/>
                      <a:pt x="15" y="49"/>
                    </a:cubicBezTo>
                    <a:cubicBezTo>
                      <a:pt x="15" y="49"/>
                      <a:pt x="16" y="50"/>
                      <a:pt x="16" y="50"/>
                    </a:cubicBezTo>
                    <a:cubicBezTo>
                      <a:pt x="16" y="50"/>
                      <a:pt x="16" y="51"/>
                      <a:pt x="15" y="51"/>
                    </a:cubicBezTo>
                    <a:cubicBezTo>
                      <a:pt x="15" y="51"/>
                      <a:pt x="15" y="51"/>
                      <a:pt x="15" y="52"/>
                    </a:cubicBezTo>
                    <a:cubicBezTo>
                      <a:pt x="15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3"/>
                      <a:pt x="16" y="53"/>
                    </a:cubicBezTo>
                    <a:cubicBezTo>
                      <a:pt x="16" y="53"/>
                      <a:pt x="16" y="53"/>
                      <a:pt x="16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4"/>
                      <a:pt x="16" y="55"/>
                      <a:pt x="16" y="55"/>
                    </a:cubicBezTo>
                    <a:cubicBezTo>
                      <a:pt x="16" y="55"/>
                      <a:pt x="16" y="55"/>
                      <a:pt x="16" y="56"/>
                    </a:cubicBezTo>
                    <a:cubicBezTo>
                      <a:pt x="16" y="56"/>
                      <a:pt x="16" y="57"/>
                      <a:pt x="16" y="57"/>
                    </a:cubicBezTo>
                    <a:cubicBezTo>
                      <a:pt x="16" y="58"/>
                      <a:pt x="16" y="58"/>
                      <a:pt x="16" y="59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17" y="60"/>
                      <a:pt x="17" y="60"/>
                      <a:pt x="16" y="60"/>
                    </a:cubicBezTo>
                    <a:cubicBezTo>
                      <a:pt x="16" y="60"/>
                      <a:pt x="15" y="60"/>
                      <a:pt x="15" y="61"/>
                    </a:cubicBezTo>
                    <a:cubicBezTo>
                      <a:pt x="15" y="61"/>
                      <a:pt x="15" y="61"/>
                      <a:pt x="15" y="61"/>
                    </a:cubicBezTo>
                    <a:cubicBezTo>
                      <a:pt x="15" y="61"/>
                      <a:pt x="16" y="61"/>
                      <a:pt x="15" y="62"/>
                    </a:cubicBezTo>
                    <a:cubicBezTo>
                      <a:pt x="15" y="62"/>
                      <a:pt x="15" y="62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4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5" y="64"/>
                      <a:pt x="14" y="65"/>
                      <a:pt x="14" y="65"/>
                    </a:cubicBezTo>
                    <a:cubicBezTo>
                      <a:pt x="14" y="66"/>
                      <a:pt x="14" y="66"/>
                      <a:pt x="14" y="66"/>
                    </a:cubicBezTo>
                    <a:cubicBezTo>
                      <a:pt x="15" y="67"/>
                      <a:pt x="16" y="67"/>
                      <a:pt x="17" y="67"/>
                    </a:cubicBezTo>
                    <a:cubicBezTo>
                      <a:pt x="17" y="66"/>
                      <a:pt x="17" y="66"/>
                      <a:pt x="17" y="66"/>
                    </a:cubicBezTo>
                    <a:cubicBezTo>
                      <a:pt x="17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9" y="66"/>
                      <a:pt x="19" y="66"/>
                    </a:cubicBezTo>
                    <a:cubicBezTo>
                      <a:pt x="19" y="67"/>
                      <a:pt x="18" y="67"/>
                      <a:pt x="18" y="67"/>
                    </a:cubicBezTo>
                    <a:cubicBezTo>
                      <a:pt x="18" y="67"/>
                      <a:pt x="18" y="67"/>
                      <a:pt x="17" y="68"/>
                    </a:cubicBezTo>
                    <a:cubicBezTo>
                      <a:pt x="17" y="68"/>
                      <a:pt x="17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9" y="69"/>
                      <a:pt x="19" y="69"/>
                      <a:pt x="18" y="69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9" y="70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8" y="71"/>
                      <a:pt x="18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8" y="70"/>
                      <a:pt x="17" y="70"/>
                      <a:pt x="16" y="70"/>
                    </a:cubicBezTo>
                    <a:cubicBezTo>
                      <a:pt x="16" y="70"/>
                      <a:pt x="16" y="69"/>
                      <a:pt x="15" y="69"/>
                    </a:cubicBezTo>
                    <a:cubicBezTo>
                      <a:pt x="15" y="69"/>
                      <a:pt x="14" y="70"/>
                      <a:pt x="14" y="70"/>
                    </a:cubicBezTo>
                    <a:cubicBezTo>
                      <a:pt x="14" y="70"/>
                      <a:pt x="14" y="70"/>
                      <a:pt x="14" y="70"/>
                    </a:cubicBezTo>
                    <a:cubicBezTo>
                      <a:pt x="14" y="71"/>
                      <a:pt x="14" y="71"/>
                      <a:pt x="14" y="71"/>
                    </a:cubicBezTo>
                    <a:cubicBezTo>
                      <a:pt x="14" y="71"/>
                      <a:pt x="14" y="71"/>
                      <a:pt x="14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3" y="73"/>
                      <a:pt x="13" y="73"/>
                      <a:pt x="13" y="74"/>
                    </a:cubicBezTo>
                    <a:cubicBezTo>
                      <a:pt x="13" y="75"/>
                      <a:pt x="13" y="75"/>
                      <a:pt x="14" y="76"/>
                    </a:cubicBezTo>
                    <a:cubicBezTo>
                      <a:pt x="14" y="76"/>
                      <a:pt x="14" y="76"/>
                      <a:pt x="14" y="76"/>
                    </a:cubicBezTo>
                    <a:cubicBezTo>
                      <a:pt x="15" y="76"/>
                      <a:pt x="16" y="76"/>
                      <a:pt x="17" y="76"/>
                    </a:cubicBezTo>
                    <a:cubicBezTo>
                      <a:pt x="17" y="76"/>
                      <a:pt x="18" y="75"/>
                      <a:pt x="17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6" y="74"/>
                      <a:pt x="16" y="73"/>
                      <a:pt x="16" y="73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7" y="73"/>
                      <a:pt x="18" y="74"/>
                      <a:pt x="20" y="74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20" y="75"/>
                      <a:pt x="19" y="75"/>
                      <a:pt x="19" y="75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19" y="75"/>
                      <a:pt x="19" y="76"/>
                      <a:pt x="19" y="76"/>
                    </a:cubicBezTo>
                    <a:cubicBezTo>
                      <a:pt x="19" y="76"/>
                      <a:pt x="19" y="76"/>
                      <a:pt x="19" y="77"/>
                    </a:cubicBezTo>
                    <a:cubicBezTo>
                      <a:pt x="19" y="77"/>
                      <a:pt x="19" y="77"/>
                      <a:pt x="18" y="77"/>
                    </a:cubicBezTo>
                    <a:cubicBezTo>
                      <a:pt x="18" y="77"/>
                      <a:pt x="18" y="77"/>
                      <a:pt x="18" y="78"/>
                    </a:cubicBezTo>
                    <a:cubicBezTo>
                      <a:pt x="18" y="79"/>
                      <a:pt x="17" y="79"/>
                      <a:pt x="16" y="79"/>
                    </a:cubicBezTo>
                    <a:cubicBezTo>
                      <a:pt x="16" y="79"/>
                      <a:pt x="15" y="79"/>
                      <a:pt x="15" y="79"/>
                    </a:cubicBezTo>
                    <a:cubicBezTo>
                      <a:pt x="15" y="80"/>
                      <a:pt x="15" y="80"/>
                      <a:pt x="15" y="8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0"/>
                      <a:pt x="15" y="80"/>
                      <a:pt x="15" y="80"/>
                    </a:cubicBezTo>
                    <a:cubicBezTo>
                      <a:pt x="14" y="80"/>
                      <a:pt x="14" y="80"/>
                      <a:pt x="14" y="81"/>
                    </a:cubicBezTo>
                    <a:cubicBezTo>
                      <a:pt x="14" y="81"/>
                      <a:pt x="14" y="81"/>
                      <a:pt x="13" y="81"/>
                    </a:cubicBezTo>
                    <a:cubicBezTo>
                      <a:pt x="13" y="82"/>
                      <a:pt x="13" y="82"/>
                      <a:pt x="13" y="83"/>
                    </a:cubicBezTo>
                    <a:cubicBezTo>
                      <a:pt x="12" y="83"/>
                      <a:pt x="12" y="83"/>
                      <a:pt x="12" y="84"/>
                    </a:cubicBezTo>
                    <a:cubicBezTo>
                      <a:pt x="12" y="84"/>
                      <a:pt x="12" y="84"/>
                      <a:pt x="12" y="85"/>
                    </a:cubicBezTo>
                    <a:cubicBezTo>
                      <a:pt x="12" y="85"/>
                      <a:pt x="12" y="85"/>
                      <a:pt x="12" y="86"/>
                    </a:cubicBezTo>
                    <a:cubicBezTo>
                      <a:pt x="12" y="86"/>
                      <a:pt x="12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2" y="86"/>
                      <a:pt x="12" y="87"/>
                      <a:pt x="12" y="87"/>
                    </a:cubicBezTo>
                    <a:cubicBezTo>
                      <a:pt x="11" y="88"/>
                      <a:pt x="11" y="88"/>
                      <a:pt x="12" y="89"/>
                    </a:cubicBezTo>
                    <a:cubicBezTo>
                      <a:pt x="12" y="89"/>
                      <a:pt x="12" y="89"/>
                      <a:pt x="12" y="90"/>
                    </a:cubicBezTo>
                    <a:cubicBezTo>
                      <a:pt x="12" y="90"/>
                      <a:pt x="12" y="90"/>
                      <a:pt x="12" y="91"/>
                    </a:cubicBezTo>
                    <a:cubicBezTo>
                      <a:pt x="12" y="92"/>
                      <a:pt x="13" y="93"/>
                      <a:pt x="13" y="94"/>
                    </a:cubicBezTo>
                    <a:cubicBezTo>
                      <a:pt x="12" y="94"/>
                      <a:pt x="13" y="95"/>
                      <a:pt x="13" y="95"/>
                    </a:cubicBezTo>
                    <a:cubicBezTo>
                      <a:pt x="13" y="95"/>
                      <a:pt x="13" y="95"/>
                      <a:pt x="13" y="95"/>
                    </a:cubicBezTo>
                    <a:cubicBezTo>
                      <a:pt x="14" y="95"/>
                      <a:pt x="14" y="95"/>
                      <a:pt x="15" y="95"/>
                    </a:cubicBezTo>
                    <a:cubicBezTo>
                      <a:pt x="15" y="95"/>
                      <a:pt x="15" y="95"/>
                      <a:pt x="15" y="95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5"/>
                      <a:pt x="15" y="95"/>
                      <a:pt x="15" y="94"/>
                    </a:cubicBezTo>
                    <a:cubicBezTo>
                      <a:pt x="15" y="95"/>
                      <a:pt x="15" y="95"/>
                      <a:pt x="15" y="95"/>
                    </a:cubicBezTo>
                    <a:cubicBezTo>
                      <a:pt x="15" y="95"/>
                      <a:pt x="15" y="95"/>
                      <a:pt x="15" y="95"/>
                    </a:cubicBezTo>
                    <a:cubicBezTo>
                      <a:pt x="14" y="95"/>
                      <a:pt x="14" y="95"/>
                      <a:pt x="14" y="96"/>
                    </a:cubicBezTo>
                    <a:cubicBezTo>
                      <a:pt x="13" y="96"/>
                      <a:pt x="13" y="97"/>
                      <a:pt x="13" y="97"/>
                    </a:cubicBezTo>
                    <a:cubicBezTo>
                      <a:pt x="13" y="98"/>
                      <a:pt x="13" y="99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5" y="100"/>
                      <a:pt x="15" y="101"/>
                      <a:pt x="14" y="101"/>
                    </a:cubicBezTo>
                    <a:cubicBezTo>
                      <a:pt x="14" y="101"/>
                      <a:pt x="14" y="102"/>
                      <a:pt x="14" y="102"/>
                    </a:cubicBezTo>
                    <a:cubicBezTo>
                      <a:pt x="15" y="102"/>
                      <a:pt x="15" y="103"/>
                      <a:pt x="15" y="104"/>
                    </a:cubicBezTo>
                    <a:cubicBezTo>
                      <a:pt x="15" y="104"/>
                      <a:pt x="15" y="105"/>
                      <a:pt x="15" y="105"/>
                    </a:cubicBezTo>
                    <a:cubicBezTo>
                      <a:pt x="15" y="105"/>
                      <a:pt x="15" y="105"/>
                      <a:pt x="15" y="105"/>
                    </a:cubicBezTo>
                    <a:cubicBezTo>
                      <a:pt x="15" y="106"/>
                      <a:pt x="16" y="106"/>
                      <a:pt x="16" y="107"/>
                    </a:cubicBezTo>
                    <a:cubicBezTo>
                      <a:pt x="17" y="107"/>
                      <a:pt x="17" y="107"/>
                      <a:pt x="17" y="108"/>
                    </a:cubicBezTo>
                    <a:cubicBezTo>
                      <a:pt x="17" y="108"/>
                      <a:pt x="17" y="108"/>
                      <a:pt x="18" y="108"/>
                    </a:cubicBezTo>
                    <a:cubicBezTo>
                      <a:pt x="18" y="108"/>
                      <a:pt x="19" y="108"/>
                      <a:pt x="19" y="108"/>
                    </a:cubicBezTo>
                    <a:cubicBezTo>
                      <a:pt x="19" y="108"/>
                      <a:pt x="20" y="108"/>
                      <a:pt x="20" y="107"/>
                    </a:cubicBezTo>
                    <a:cubicBezTo>
                      <a:pt x="20" y="107"/>
                      <a:pt x="21" y="108"/>
                      <a:pt x="21" y="108"/>
                    </a:cubicBezTo>
                    <a:cubicBezTo>
                      <a:pt x="21" y="109"/>
                      <a:pt x="21" y="109"/>
                      <a:pt x="21" y="110"/>
                    </a:cubicBezTo>
                    <a:cubicBezTo>
                      <a:pt x="22" y="110"/>
                      <a:pt x="22" y="110"/>
                      <a:pt x="22" y="110"/>
                    </a:cubicBezTo>
                    <a:cubicBezTo>
                      <a:pt x="22" y="110"/>
                      <a:pt x="22" y="111"/>
                      <a:pt x="22" y="111"/>
                    </a:cubicBezTo>
                    <a:cubicBezTo>
                      <a:pt x="23" y="111"/>
                      <a:pt x="24" y="111"/>
                      <a:pt x="24" y="111"/>
                    </a:cubicBezTo>
                    <a:cubicBezTo>
                      <a:pt x="24" y="111"/>
                      <a:pt x="25" y="111"/>
                      <a:pt x="25" y="110"/>
                    </a:cubicBezTo>
                    <a:cubicBezTo>
                      <a:pt x="26" y="110"/>
                      <a:pt x="26" y="108"/>
                      <a:pt x="26" y="108"/>
                    </a:cubicBezTo>
                    <a:cubicBezTo>
                      <a:pt x="26" y="107"/>
                      <a:pt x="27" y="106"/>
                      <a:pt x="27" y="106"/>
                    </a:cubicBezTo>
                    <a:cubicBezTo>
                      <a:pt x="28" y="105"/>
                      <a:pt x="28" y="105"/>
                      <a:pt x="28" y="104"/>
                    </a:cubicBezTo>
                    <a:cubicBezTo>
                      <a:pt x="28" y="104"/>
                      <a:pt x="28" y="103"/>
                      <a:pt x="28" y="103"/>
                    </a:cubicBezTo>
                    <a:cubicBezTo>
                      <a:pt x="28" y="103"/>
                      <a:pt x="28" y="103"/>
                      <a:pt x="28" y="103"/>
                    </a:cubicBezTo>
                    <a:cubicBezTo>
                      <a:pt x="28" y="103"/>
                      <a:pt x="28" y="103"/>
                      <a:pt x="28" y="103"/>
                    </a:cubicBezTo>
                    <a:cubicBezTo>
                      <a:pt x="28" y="102"/>
                      <a:pt x="28" y="102"/>
                      <a:pt x="28" y="102"/>
                    </a:cubicBezTo>
                    <a:cubicBezTo>
                      <a:pt x="28" y="102"/>
                      <a:pt x="28" y="102"/>
                      <a:pt x="28" y="102"/>
                    </a:cubicBezTo>
                    <a:cubicBezTo>
                      <a:pt x="28" y="102"/>
                      <a:pt x="28" y="102"/>
                      <a:pt x="28" y="102"/>
                    </a:cubicBezTo>
                    <a:cubicBezTo>
                      <a:pt x="28" y="102"/>
                      <a:pt x="28" y="102"/>
                      <a:pt x="28" y="103"/>
                    </a:cubicBezTo>
                    <a:cubicBezTo>
                      <a:pt x="28" y="103"/>
                      <a:pt x="28" y="103"/>
                      <a:pt x="28" y="103"/>
                    </a:cubicBezTo>
                    <a:cubicBezTo>
                      <a:pt x="28" y="103"/>
                      <a:pt x="28" y="103"/>
                      <a:pt x="28" y="103"/>
                    </a:cubicBezTo>
                    <a:cubicBezTo>
                      <a:pt x="29" y="102"/>
                      <a:pt x="29" y="102"/>
                      <a:pt x="29" y="102"/>
                    </a:cubicBezTo>
                    <a:cubicBezTo>
                      <a:pt x="30" y="101"/>
                      <a:pt x="30" y="100"/>
                      <a:pt x="31" y="99"/>
                    </a:cubicBezTo>
                    <a:cubicBezTo>
                      <a:pt x="32" y="99"/>
                      <a:pt x="32" y="98"/>
                      <a:pt x="32" y="97"/>
                    </a:cubicBezTo>
                    <a:cubicBezTo>
                      <a:pt x="31" y="97"/>
                      <a:pt x="32" y="96"/>
                      <a:pt x="32" y="96"/>
                    </a:cubicBezTo>
                    <a:cubicBezTo>
                      <a:pt x="32" y="96"/>
                      <a:pt x="32" y="96"/>
                      <a:pt x="32" y="96"/>
                    </a:cubicBezTo>
                    <a:cubicBezTo>
                      <a:pt x="32" y="96"/>
                      <a:pt x="33" y="96"/>
                      <a:pt x="32" y="95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2" y="94"/>
                      <a:pt x="32" y="94"/>
                      <a:pt x="33" y="94"/>
                    </a:cubicBezTo>
                    <a:cubicBezTo>
                      <a:pt x="33" y="94"/>
                      <a:pt x="34" y="94"/>
                      <a:pt x="34" y="94"/>
                    </a:cubicBezTo>
                    <a:cubicBezTo>
                      <a:pt x="34" y="93"/>
                      <a:pt x="34" y="93"/>
                      <a:pt x="35" y="93"/>
                    </a:cubicBezTo>
                    <a:cubicBezTo>
                      <a:pt x="36" y="93"/>
                      <a:pt x="37" y="92"/>
                      <a:pt x="38" y="92"/>
                    </a:cubicBezTo>
                    <a:cubicBezTo>
                      <a:pt x="38" y="93"/>
                      <a:pt x="38" y="92"/>
                      <a:pt x="38" y="92"/>
                    </a:cubicBezTo>
                    <a:cubicBezTo>
                      <a:pt x="39" y="92"/>
                      <a:pt x="39" y="92"/>
                      <a:pt x="39" y="92"/>
                    </a:cubicBezTo>
                    <a:cubicBezTo>
                      <a:pt x="40" y="92"/>
                      <a:pt x="41" y="91"/>
                      <a:pt x="42" y="90"/>
                    </a:cubicBezTo>
                    <a:cubicBezTo>
                      <a:pt x="42" y="90"/>
                      <a:pt x="43" y="90"/>
                      <a:pt x="43" y="90"/>
                    </a:cubicBezTo>
                    <a:cubicBezTo>
                      <a:pt x="43" y="90"/>
                      <a:pt x="44" y="90"/>
                      <a:pt x="44" y="89"/>
                    </a:cubicBezTo>
                    <a:cubicBezTo>
                      <a:pt x="45" y="88"/>
                      <a:pt x="46" y="87"/>
                      <a:pt x="46" y="86"/>
                    </a:cubicBezTo>
                    <a:cubicBezTo>
                      <a:pt x="47" y="85"/>
                      <a:pt x="48" y="85"/>
                      <a:pt x="49" y="84"/>
                    </a:cubicBezTo>
                    <a:cubicBezTo>
                      <a:pt x="49" y="84"/>
                      <a:pt x="50" y="84"/>
                      <a:pt x="51" y="84"/>
                    </a:cubicBezTo>
                    <a:cubicBezTo>
                      <a:pt x="51" y="84"/>
                      <a:pt x="51" y="84"/>
                      <a:pt x="51" y="84"/>
                    </a:cubicBezTo>
                    <a:cubicBezTo>
                      <a:pt x="52" y="84"/>
                      <a:pt x="52" y="84"/>
                      <a:pt x="52" y="84"/>
                    </a:cubicBezTo>
                    <a:cubicBezTo>
                      <a:pt x="53" y="84"/>
                      <a:pt x="53" y="84"/>
                      <a:pt x="54" y="83"/>
                    </a:cubicBezTo>
                    <a:cubicBezTo>
                      <a:pt x="54" y="83"/>
                      <a:pt x="55" y="83"/>
                      <a:pt x="56" y="83"/>
                    </a:cubicBezTo>
                    <a:cubicBezTo>
                      <a:pt x="58" y="82"/>
                      <a:pt x="59" y="82"/>
                      <a:pt x="60" y="81"/>
                    </a:cubicBezTo>
                    <a:cubicBezTo>
                      <a:pt x="62" y="80"/>
                      <a:pt x="64" y="79"/>
                      <a:pt x="65" y="77"/>
                    </a:cubicBezTo>
                    <a:close/>
                    <a:moveTo>
                      <a:pt x="76" y="27"/>
                    </a:moveTo>
                    <a:cubicBezTo>
                      <a:pt x="76" y="27"/>
                      <a:pt x="77" y="27"/>
                      <a:pt x="77" y="27"/>
                    </a:cubicBezTo>
                    <a:cubicBezTo>
                      <a:pt x="77" y="27"/>
                      <a:pt x="77" y="27"/>
                      <a:pt x="77" y="27"/>
                    </a:cubicBezTo>
                    <a:cubicBezTo>
                      <a:pt x="77" y="27"/>
                      <a:pt x="77" y="27"/>
                      <a:pt x="77" y="27"/>
                    </a:cubicBezTo>
                    <a:cubicBezTo>
                      <a:pt x="77" y="27"/>
                      <a:pt x="76" y="27"/>
                      <a:pt x="76" y="27"/>
                    </a:cubicBezTo>
                    <a:cubicBezTo>
                      <a:pt x="76" y="27"/>
                      <a:pt x="76" y="27"/>
                      <a:pt x="76" y="27"/>
                    </a:cubicBezTo>
                    <a:close/>
                    <a:moveTo>
                      <a:pt x="75" y="28"/>
                    </a:move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28"/>
                      <a:pt x="74" y="28"/>
                      <a:pt x="75" y="28"/>
                    </a:cubicBezTo>
                    <a:close/>
                    <a:moveTo>
                      <a:pt x="37" y="91"/>
                    </a:moveTo>
                    <a:cubicBezTo>
                      <a:pt x="37" y="91"/>
                      <a:pt x="37" y="91"/>
                      <a:pt x="37" y="91"/>
                    </a:cubicBezTo>
                    <a:cubicBezTo>
                      <a:pt x="37" y="91"/>
                      <a:pt x="37" y="91"/>
                      <a:pt x="37" y="91"/>
                    </a:cubicBezTo>
                    <a:cubicBezTo>
                      <a:pt x="37" y="91"/>
                      <a:pt x="37" y="91"/>
                      <a:pt x="37" y="91"/>
                    </a:cubicBezTo>
                    <a:cubicBezTo>
                      <a:pt x="37" y="91"/>
                      <a:pt x="37" y="91"/>
                      <a:pt x="37" y="91"/>
                    </a:cubicBezTo>
                    <a:close/>
                    <a:moveTo>
                      <a:pt x="50" y="6"/>
                    </a:moveTo>
                    <a:cubicBezTo>
                      <a:pt x="50" y="6"/>
                      <a:pt x="50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lose/>
                    <a:moveTo>
                      <a:pt x="51" y="7"/>
                    </a:move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6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lose/>
                    <a:moveTo>
                      <a:pt x="57" y="74"/>
                    </a:moveTo>
                    <a:cubicBezTo>
                      <a:pt x="57" y="73"/>
                      <a:pt x="57" y="73"/>
                      <a:pt x="57" y="73"/>
                    </a:cubicBezTo>
                    <a:cubicBezTo>
                      <a:pt x="57" y="74"/>
                      <a:pt x="57" y="74"/>
                      <a:pt x="57" y="74"/>
                    </a:cubicBezTo>
                    <a:close/>
                    <a:moveTo>
                      <a:pt x="58" y="70"/>
                    </a:moveTo>
                    <a:cubicBezTo>
                      <a:pt x="58" y="69"/>
                      <a:pt x="58" y="69"/>
                      <a:pt x="58" y="69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8" y="70"/>
                      <a:pt x="58" y="70"/>
                      <a:pt x="58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Oval 453">
                <a:extLst>
                  <a:ext uri="{FF2B5EF4-FFF2-40B4-BE49-F238E27FC236}">
                    <a16:creationId xmlns:a16="http://schemas.microsoft.com/office/drawing/2014/main" id="{B51CDADA-9A28-42C9-9687-7826B99119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7418" y="22803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Oval 454">
                <a:extLst>
                  <a:ext uri="{FF2B5EF4-FFF2-40B4-BE49-F238E27FC236}">
                    <a16:creationId xmlns:a16="http://schemas.microsoft.com/office/drawing/2014/main" id="{F07D7CE2-DB7C-4C35-B4D6-D4CEA6E6AB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618" y="22295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455">
                <a:extLst>
                  <a:ext uri="{FF2B5EF4-FFF2-40B4-BE49-F238E27FC236}">
                    <a16:creationId xmlns:a16="http://schemas.microsoft.com/office/drawing/2014/main" id="{AC8D3811-5381-44C1-8E70-5BB7D6CAB0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3593" y="3188383"/>
                <a:ext cx="4763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456">
                <a:extLst>
                  <a:ext uri="{FF2B5EF4-FFF2-40B4-BE49-F238E27FC236}">
                    <a16:creationId xmlns:a16="http://schemas.microsoft.com/office/drawing/2014/main" id="{8FC3337A-7F69-4D50-95DB-0A3E4B4590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418" y="3062970"/>
                <a:ext cx="300038" cy="263525"/>
              </a:xfrm>
              <a:custGeom>
                <a:avLst/>
                <a:gdLst>
                  <a:gd name="T0" fmla="*/ 80 w 83"/>
                  <a:gd name="T1" fmla="*/ 31 h 73"/>
                  <a:gd name="T2" fmla="*/ 77 w 83"/>
                  <a:gd name="T3" fmla="*/ 26 h 73"/>
                  <a:gd name="T4" fmla="*/ 72 w 83"/>
                  <a:gd name="T5" fmla="*/ 19 h 73"/>
                  <a:gd name="T6" fmla="*/ 70 w 83"/>
                  <a:gd name="T7" fmla="*/ 12 h 73"/>
                  <a:gd name="T8" fmla="*/ 67 w 83"/>
                  <a:gd name="T9" fmla="*/ 7 h 73"/>
                  <a:gd name="T10" fmla="*/ 64 w 83"/>
                  <a:gd name="T11" fmla="*/ 0 h 73"/>
                  <a:gd name="T12" fmla="*/ 62 w 83"/>
                  <a:gd name="T13" fmla="*/ 5 h 73"/>
                  <a:gd name="T14" fmla="*/ 60 w 83"/>
                  <a:gd name="T15" fmla="*/ 14 h 73"/>
                  <a:gd name="T16" fmla="*/ 56 w 83"/>
                  <a:gd name="T17" fmla="*/ 13 h 73"/>
                  <a:gd name="T18" fmla="*/ 50 w 83"/>
                  <a:gd name="T19" fmla="*/ 9 h 73"/>
                  <a:gd name="T20" fmla="*/ 52 w 83"/>
                  <a:gd name="T21" fmla="*/ 5 h 73"/>
                  <a:gd name="T22" fmla="*/ 50 w 83"/>
                  <a:gd name="T23" fmla="*/ 2 h 73"/>
                  <a:gd name="T24" fmla="*/ 43 w 83"/>
                  <a:gd name="T25" fmla="*/ 1 h 73"/>
                  <a:gd name="T26" fmla="*/ 43 w 83"/>
                  <a:gd name="T27" fmla="*/ 2 h 73"/>
                  <a:gd name="T28" fmla="*/ 39 w 83"/>
                  <a:gd name="T29" fmla="*/ 4 h 73"/>
                  <a:gd name="T30" fmla="*/ 35 w 83"/>
                  <a:gd name="T31" fmla="*/ 9 h 73"/>
                  <a:gd name="T32" fmla="*/ 30 w 83"/>
                  <a:gd name="T33" fmla="*/ 7 h 73"/>
                  <a:gd name="T34" fmla="*/ 26 w 83"/>
                  <a:gd name="T35" fmla="*/ 11 h 73"/>
                  <a:gd name="T36" fmla="*/ 24 w 83"/>
                  <a:gd name="T37" fmla="*/ 13 h 73"/>
                  <a:gd name="T38" fmla="*/ 23 w 83"/>
                  <a:gd name="T39" fmla="*/ 13 h 73"/>
                  <a:gd name="T40" fmla="*/ 20 w 83"/>
                  <a:gd name="T41" fmla="*/ 17 h 73"/>
                  <a:gd name="T42" fmla="*/ 11 w 83"/>
                  <a:gd name="T43" fmla="*/ 22 h 73"/>
                  <a:gd name="T44" fmla="*/ 4 w 83"/>
                  <a:gd name="T45" fmla="*/ 25 h 73"/>
                  <a:gd name="T46" fmla="*/ 2 w 83"/>
                  <a:gd name="T47" fmla="*/ 27 h 73"/>
                  <a:gd name="T48" fmla="*/ 2 w 83"/>
                  <a:gd name="T49" fmla="*/ 34 h 73"/>
                  <a:gd name="T50" fmla="*/ 1 w 83"/>
                  <a:gd name="T51" fmla="*/ 36 h 73"/>
                  <a:gd name="T52" fmla="*/ 1 w 83"/>
                  <a:gd name="T53" fmla="*/ 38 h 73"/>
                  <a:gd name="T54" fmla="*/ 3 w 83"/>
                  <a:gd name="T55" fmla="*/ 49 h 73"/>
                  <a:gd name="T56" fmla="*/ 2 w 83"/>
                  <a:gd name="T57" fmla="*/ 56 h 73"/>
                  <a:gd name="T58" fmla="*/ 10 w 83"/>
                  <a:gd name="T59" fmla="*/ 55 h 73"/>
                  <a:gd name="T60" fmla="*/ 18 w 83"/>
                  <a:gd name="T61" fmla="*/ 54 h 73"/>
                  <a:gd name="T62" fmla="*/ 29 w 83"/>
                  <a:gd name="T63" fmla="*/ 50 h 73"/>
                  <a:gd name="T64" fmla="*/ 37 w 83"/>
                  <a:gd name="T65" fmla="*/ 51 h 73"/>
                  <a:gd name="T66" fmla="*/ 41 w 83"/>
                  <a:gd name="T67" fmla="*/ 56 h 73"/>
                  <a:gd name="T68" fmla="*/ 42 w 83"/>
                  <a:gd name="T69" fmla="*/ 59 h 73"/>
                  <a:gd name="T70" fmla="*/ 47 w 83"/>
                  <a:gd name="T71" fmla="*/ 54 h 73"/>
                  <a:gd name="T72" fmla="*/ 46 w 83"/>
                  <a:gd name="T73" fmla="*/ 58 h 73"/>
                  <a:gd name="T74" fmla="*/ 45 w 83"/>
                  <a:gd name="T75" fmla="*/ 60 h 73"/>
                  <a:gd name="T76" fmla="*/ 47 w 83"/>
                  <a:gd name="T77" fmla="*/ 59 h 73"/>
                  <a:gd name="T78" fmla="*/ 48 w 83"/>
                  <a:gd name="T79" fmla="*/ 61 h 73"/>
                  <a:gd name="T80" fmla="*/ 48 w 83"/>
                  <a:gd name="T81" fmla="*/ 62 h 73"/>
                  <a:gd name="T82" fmla="*/ 52 w 83"/>
                  <a:gd name="T83" fmla="*/ 70 h 73"/>
                  <a:gd name="T84" fmla="*/ 58 w 83"/>
                  <a:gd name="T85" fmla="*/ 70 h 73"/>
                  <a:gd name="T86" fmla="*/ 60 w 83"/>
                  <a:gd name="T87" fmla="*/ 73 h 73"/>
                  <a:gd name="T88" fmla="*/ 68 w 83"/>
                  <a:gd name="T89" fmla="*/ 70 h 73"/>
                  <a:gd name="T90" fmla="*/ 73 w 83"/>
                  <a:gd name="T91" fmla="*/ 60 h 73"/>
                  <a:gd name="T92" fmla="*/ 80 w 83"/>
                  <a:gd name="T93" fmla="*/ 51 h 73"/>
                  <a:gd name="T94" fmla="*/ 82 w 83"/>
                  <a:gd name="T95" fmla="*/ 41 h 73"/>
                  <a:gd name="T96" fmla="*/ 83 w 83"/>
                  <a:gd name="T97" fmla="*/ 34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3" h="73">
                    <a:moveTo>
                      <a:pt x="83" y="34"/>
                    </a:moveTo>
                    <a:cubicBezTo>
                      <a:pt x="82" y="34"/>
                      <a:pt x="82" y="34"/>
                      <a:pt x="82" y="34"/>
                    </a:cubicBezTo>
                    <a:cubicBezTo>
                      <a:pt x="82" y="33"/>
                      <a:pt x="81" y="33"/>
                      <a:pt x="81" y="33"/>
                    </a:cubicBezTo>
                    <a:cubicBezTo>
                      <a:pt x="81" y="32"/>
                      <a:pt x="81" y="32"/>
                      <a:pt x="80" y="31"/>
                    </a:cubicBezTo>
                    <a:cubicBezTo>
                      <a:pt x="80" y="30"/>
                      <a:pt x="79" y="29"/>
                      <a:pt x="79" y="28"/>
                    </a:cubicBezTo>
                    <a:cubicBezTo>
                      <a:pt x="79" y="28"/>
                      <a:pt x="79" y="27"/>
                      <a:pt x="78" y="27"/>
                    </a:cubicBezTo>
                    <a:cubicBezTo>
                      <a:pt x="78" y="27"/>
                      <a:pt x="77" y="27"/>
                      <a:pt x="77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5"/>
                      <a:pt x="76" y="25"/>
                      <a:pt x="76" y="24"/>
                    </a:cubicBezTo>
                    <a:cubicBezTo>
                      <a:pt x="76" y="23"/>
                      <a:pt x="75" y="23"/>
                      <a:pt x="75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4" y="21"/>
                      <a:pt x="73" y="20"/>
                      <a:pt x="72" y="19"/>
                    </a:cubicBezTo>
                    <a:cubicBezTo>
                      <a:pt x="71" y="19"/>
                      <a:pt x="71" y="19"/>
                      <a:pt x="71" y="18"/>
                    </a:cubicBezTo>
                    <a:cubicBezTo>
                      <a:pt x="71" y="18"/>
                      <a:pt x="71" y="17"/>
                      <a:pt x="71" y="16"/>
                    </a:cubicBezTo>
                    <a:cubicBezTo>
                      <a:pt x="71" y="15"/>
                      <a:pt x="71" y="15"/>
                      <a:pt x="70" y="14"/>
                    </a:cubicBezTo>
                    <a:cubicBezTo>
                      <a:pt x="70" y="13"/>
                      <a:pt x="70" y="12"/>
                      <a:pt x="70" y="12"/>
                    </a:cubicBezTo>
                    <a:cubicBezTo>
                      <a:pt x="70" y="11"/>
                      <a:pt x="70" y="10"/>
                      <a:pt x="70" y="10"/>
                    </a:cubicBezTo>
                    <a:cubicBezTo>
                      <a:pt x="70" y="9"/>
                      <a:pt x="69" y="8"/>
                      <a:pt x="69" y="8"/>
                    </a:cubicBezTo>
                    <a:cubicBezTo>
                      <a:pt x="68" y="8"/>
                      <a:pt x="68" y="7"/>
                      <a:pt x="67" y="8"/>
                    </a:cubicBezTo>
                    <a:cubicBezTo>
                      <a:pt x="67" y="8"/>
                      <a:pt x="67" y="7"/>
                      <a:pt x="67" y="7"/>
                    </a:cubicBezTo>
                    <a:cubicBezTo>
                      <a:pt x="67" y="7"/>
                      <a:pt x="67" y="7"/>
                      <a:pt x="67" y="6"/>
                    </a:cubicBezTo>
                    <a:cubicBezTo>
                      <a:pt x="67" y="5"/>
                      <a:pt x="66" y="5"/>
                      <a:pt x="66" y="4"/>
                    </a:cubicBezTo>
                    <a:cubicBezTo>
                      <a:pt x="66" y="3"/>
                      <a:pt x="65" y="2"/>
                      <a:pt x="65" y="1"/>
                    </a:cubicBezTo>
                    <a:cubicBezTo>
                      <a:pt x="65" y="0"/>
                      <a:pt x="65" y="0"/>
                      <a:pt x="64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4" y="0"/>
                      <a:pt x="64" y="1"/>
                    </a:cubicBezTo>
                    <a:cubicBezTo>
                      <a:pt x="63" y="1"/>
                      <a:pt x="63" y="2"/>
                      <a:pt x="63" y="3"/>
                    </a:cubicBezTo>
                    <a:cubicBezTo>
                      <a:pt x="63" y="3"/>
                      <a:pt x="63" y="4"/>
                      <a:pt x="62" y="5"/>
                    </a:cubicBezTo>
                    <a:cubicBezTo>
                      <a:pt x="62" y="6"/>
                      <a:pt x="62" y="7"/>
                      <a:pt x="62" y="9"/>
                    </a:cubicBezTo>
                    <a:cubicBezTo>
                      <a:pt x="62" y="9"/>
                      <a:pt x="62" y="9"/>
                      <a:pt x="62" y="10"/>
                    </a:cubicBezTo>
                    <a:cubicBezTo>
                      <a:pt x="62" y="11"/>
                      <a:pt x="61" y="12"/>
                      <a:pt x="61" y="13"/>
                    </a:cubicBezTo>
                    <a:cubicBezTo>
                      <a:pt x="61" y="13"/>
                      <a:pt x="61" y="14"/>
                      <a:pt x="60" y="14"/>
                    </a:cubicBezTo>
                    <a:cubicBezTo>
                      <a:pt x="60" y="15"/>
                      <a:pt x="60" y="15"/>
                      <a:pt x="59" y="15"/>
                    </a:cubicBezTo>
                    <a:cubicBezTo>
                      <a:pt x="58" y="16"/>
                      <a:pt x="58" y="15"/>
                      <a:pt x="57" y="15"/>
                    </a:cubicBezTo>
                    <a:cubicBezTo>
                      <a:pt x="57" y="14"/>
                      <a:pt x="57" y="14"/>
                      <a:pt x="56" y="13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4" y="13"/>
                    </a:cubicBezTo>
                    <a:cubicBezTo>
                      <a:pt x="54" y="12"/>
                      <a:pt x="53" y="12"/>
                      <a:pt x="52" y="11"/>
                    </a:cubicBezTo>
                    <a:cubicBezTo>
                      <a:pt x="52" y="11"/>
                      <a:pt x="51" y="11"/>
                      <a:pt x="51" y="10"/>
                    </a:cubicBezTo>
                    <a:cubicBezTo>
                      <a:pt x="51" y="10"/>
                      <a:pt x="50" y="10"/>
                      <a:pt x="50" y="9"/>
                    </a:cubicBezTo>
                    <a:cubicBezTo>
                      <a:pt x="50" y="9"/>
                      <a:pt x="50" y="9"/>
                      <a:pt x="50" y="8"/>
                    </a:cubicBezTo>
                    <a:cubicBezTo>
                      <a:pt x="50" y="8"/>
                      <a:pt x="51" y="7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5"/>
                      <a:pt x="52" y="5"/>
                      <a:pt x="52" y="5"/>
                    </a:cubicBezTo>
                    <a:cubicBezTo>
                      <a:pt x="52" y="4"/>
                      <a:pt x="52" y="4"/>
                      <a:pt x="53" y="3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2"/>
                      <a:pt x="52" y="2"/>
                      <a:pt x="51" y="2"/>
                    </a:cubicBezTo>
                    <a:cubicBezTo>
                      <a:pt x="51" y="3"/>
                      <a:pt x="51" y="3"/>
                      <a:pt x="50" y="2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8" y="2"/>
                      <a:pt x="46" y="2"/>
                      <a:pt x="45" y="1"/>
                    </a:cubicBezTo>
                    <a:cubicBezTo>
                      <a:pt x="45" y="1"/>
                      <a:pt x="44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2"/>
                    </a:cubicBezTo>
                    <a:cubicBezTo>
                      <a:pt x="44" y="2"/>
                      <a:pt x="44" y="2"/>
                      <a:pt x="43" y="2"/>
                    </a:cubicBezTo>
                    <a:cubicBezTo>
                      <a:pt x="43" y="3"/>
                      <a:pt x="42" y="3"/>
                      <a:pt x="42" y="3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0" y="3"/>
                      <a:pt x="39" y="4"/>
                      <a:pt x="39" y="4"/>
                    </a:cubicBezTo>
                    <a:cubicBezTo>
                      <a:pt x="38" y="5"/>
                      <a:pt x="38" y="6"/>
                      <a:pt x="37" y="7"/>
                    </a:cubicBezTo>
                    <a:cubicBezTo>
                      <a:pt x="37" y="7"/>
                      <a:pt x="37" y="8"/>
                      <a:pt x="37" y="8"/>
                    </a:cubicBezTo>
                    <a:cubicBezTo>
                      <a:pt x="37" y="9"/>
                      <a:pt x="36" y="9"/>
                      <a:pt x="36" y="9"/>
                    </a:cubicBezTo>
                    <a:cubicBezTo>
                      <a:pt x="36" y="9"/>
                      <a:pt x="35" y="8"/>
                      <a:pt x="35" y="9"/>
                    </a:cubicBezTo>
                    <a:cubicBezTo>
                      <a:pt x="34" y="9"/>
                      <a:pt x="34" y="9"/>
                      <a:pt x="34" y="8"/>
                    </a:cubicBezTo>
                    <a:cubicBezTo>
                      <a:pt x="33" y="8"/>
                      <a:pt x="33" y="7"/>
                      <a:pt x="33" y="7"/>
                    </a:cubicBezTo>
                    <a:cubicBezTo>
                      <a:pt x="32" y="7"/>
                      <a:pt x="32" y="6"/>
                      <a:pt x="31" y="7"/>
                    </a:cubicBezTo>
                    <a:cubicBezTo>
                      <a:pt x="31" y="7"/>
                      <a:pt x="30" y="7"/>
                      <a:pt x="30" y="7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8"/>
                      <a:pt x="28" y="9"/>
                      <a:pt x="27" y="9"/>
                    </a:cubicBezTo>
                    <a:cubicBezTo>
                      <a:pt x="27" y="9"/>
                      <a:pt x="27" y="10"/>
                      <a:pt x="27" y="10"/>
                    </a:cubicBezTo>
                    <a:cubicBezTo>
                      <a:pt x="26" y="10"/>
                      <a:pt x="26" y="10"/>
                      <a:pt x="26" y="11"/>
                    </a:cubicBezTo>
                    <a:cubicBezTo>
                      <a:pt x="26" y="11"/>
                      <a:pt x="26" y="11"/>
                      <a:pt x="26" y="12"/>
                    </a:cubicBezTo>
                    <a:cubicBezTo>
                      <a:pt x="26" y="12"/>
                      <a:pt x="26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4" y="12"/>
                      <a:pt x="24" y="12"/>
                      <a:pt x="24" y="13"/>
                    </a:cubicBezTo>
                    <a:cubicBezTo>
                      <a:pt x="24" y="13"/>
                      <a:pt x="24" y="13"/>
                      <a:pt x="24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4"/>
                      <a:pt x="23" y="13"/>
                      <a:pt x="23" y="13"/>
                    </a:cubicBezTo>
                    <a:cubicBezTo>
                      <a:pt x="23" y="13"/>
                      <a:pt x="23" y="13"/>
                      <a:pt x="22" y="13"/>
                    </a:cubicBezTo>
                    <a:cubicBezTo>
                      <a:pt x="22" y="13"/>
                      <a:pt x="22" y="13"/>
                      <a:pt x="21" y="14"/>
                    </a:cubicBezTo>
                    <a:cubicBezTo>
                      <a:pt x="21" y="14"/>
                      <a:pt x="21" y="14"/>
                      <a:pt x="21" y="15"/>
                    </a:cubicBezTo>
                    <a:cubicBezTo>
                      <a:pt x="21" y="16"/>
                      <a:pt x="21" y="17"/>
                      <a:pt x="20" y="17"/>
                    </a:cubicBezTo>
                    <a:cubicBezTo>
                      <a:pt x="20" y="18"/>
                      <a:pt x="19" y="18"/>
                      <a:pt x="19" y="18"/>
                    </a:cubicBezTo>
                    <a:cubicBezTo>
                      <a:pt x="19" y="19"/>
                      <a:pt x="18" y="20"/>
                      <a:pt x="17" y="20"/>
                    </a:cubicBezTo>
                    <a:cubicBezTo>
                      <a:pt x="16" y="20"/>
                      <a:pt x="15" y="20"/>
                      <a:pt x="14" y="20"/>
                    </a:cubicBezTo>
                    <a:cubicBezTo>
                      <a:pt x="13" y="21"/>
                      <a:pt x="12" y="21"/>
                      <a:pt x="11" y="22"/>
                    </a:cubicBezTo>
                    <a:cubicBezTo>
                      <a:pt x="11" y="22"/>
                      <a:pt x="10" y="22"/>
                      <a:pt x="10" y="22"/>
                    </a:cubicBezTo>
                    <a:cubicBezTo>
                      <a:pt x="9" y="21"/>
                      <a:pt x="9" y="22"/>
                      <a:pt x="8" y="22"/>
                    </a:cubicBezTo>
                    <a:cubicBezTo>
                      <a:pt x="7" y="23"/>
                      <a:pt x="6" y="23"/>
                      <a:pt x="5" y="24"/>
                    </a:cubicBezTo>
                    <a:cubicBezTo>
                      <a:pt x="4" y="24"/>
                      <a:pt x="4" y="24"/>
                      <a:pt x="4" y="25"/>
                    </a:cubicBezTo>
                    <a:cubicBezTo>
                      <a:pt x="4" y="25"/>
                      <a:pt x="4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5"/>
                      <a:pt x="3" y="25"/>
                      <a:pt x="2" y="26"/>
                    </a:cubicBezTo>
                    <a:cubicBezTo>
                      <a:pt x="2" y="26"/>
                      <a:pt x="2" y="26"/>
                      <a:pt x="2" y="27"/>
                    </a:cubicBezTo>
                    <a:cubicBezTo>
                      <a:pt x="2" y="27"/>
                      <a:pt x="2" y="28"/>
                      <a:pt x="2" y="29"/>
                    </a:cubicBezTo>
                    <a:cubicBezTo>
                      <a:pt x="1" y="29"/>
                      <a:pt x="1" y="30"/>
                      <a:pt x="1" y="31"/>
                    </a:cubicBezTo>
                    <a:cubicBezTo>
                      <a:pt x="1" y="31"/>
                      <a:pt x="1" y="32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5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1" y="35"/>
                      <a:pt x="1" y="36"/>
                      <a:pt x="1" y="3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6"/>
                      <a:pt x="1" y="37"/>
                    </a:cubicBezTo>
                    <a:cubicBezTo>
                      <a:pt x="1" y="37"/>
                      <a:pt x="1" y="38"/>
                      <a:pt x="1" y="38"/>
                    </a:cubicBezTo>
                    <a:cubicBezTo>
                      <a:pt x="1" y="39"/>
                      <a:pt x="2" y="40"/>
                      <a:pt x="2" y="41"/>
                    </a:cubicBezTo>
                    <a:cubicBezTo>
                      <a:pt x="2" y="42"/>
                      <a:pt x="2" y="43"/>
                      <a:pt x="2" y="44"/>
                    </a:cubicBezTo>
                    <a:cubicBezTo>
                      <a:pt x="2" y="46"/>
                      <a:pt x="2" y="47"/>
                      <a:pt x="3" y="48"/>
                    </a:cubicBezTo>
                    <a:cubicBezTo>
                      <a:pt x="3" y="48"/>
                      <a:pt x="3" y="49"/>
                      <a:pt x="3" y="49"/>
                    </a:cubicBezTo>
                    <a:cubicBezTo>
                      <a:pt x="3" y="50"/>
                      <a:pt x="3" y="50"/>
                      <a:pt x="2" y="51"/>
                    </a:cubicBezTo>
                    <a:cubicBezTo>
                      <a:pt x="2" y="52"/>
                      <a:pt x="2" y="53"/>
                      <a:pt x="1" y="53"/>
                    </a:cubicBezTo>
                    <a:cubicBezTo>
                      <a:pt x="0" y="54"/>
                      <a:pt x="0" y="55"/>
                      <a:pt x="1" y="55"/>
                    </a:cubicBezTo>
                    <a:cubicBezTo>
                      <a:pt x="1" y="56"/>
                      <a:pt x="2" y="56"/>
                      <a:pt x="2" y="56"/>
                    </a:cubicBezTo>
                    <a:cubicBezTo>
                      <a:pt x="2" y="57"/>
                      <a:pt x="3" y="57"/>
                      <a:pt x="4" y="57"/>
                    </a:cubicBezTo>
                    <a:cubicBezTo>
                      <a:pt x="4" y="57"/>
                      <a:pt x="5" y="58"/>
                      <a:pt x="6" y="57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6"/>
                      <a:pt x="9" y="56"/>
                      <a:pt x="10" y="55"/>
                    </a:cubicBezTo>
                    <a:cubicBezTo>
                      <a:pt x="10" y="55"/>
                      <a:pt x="10" y="55"/>
                      <a:pt x="11" y="55"/>
                    </a:cubicBezTo>
                    <a:cubicBezTo>
                      <a:pt x="12" y="55"/>
                      <a:pt x="13" y="55"/>
                      <a:pt x="14" y="55"/>
                    </a:cubicBezTo>
                    <a:cubicBezTo>
                      <a:pt x="15" y="55"/>
                      <a:pt x="16" y="55"/>
                      <a:pt x="17" y="55"/>
                    </a:cubicBezTo>
                    <a:cubicBezTo>
                      <a:pt x="18" y="55"/>
                      <a:pt x="18" y="55"/>
                      <a:pt x="18" y="54"/>
                    </a:cubicBezTo>
                    <a:cubicBezTo>
                      <a:pt x="19" y="53"/>
                      <a:pt x="20" y="53"/>
                      <a:pt x="22" y="52"/>
                    </a:cubicBezTo>
                    <a:cubicBezTo>
                      <a:pt x="22" y="52"/>
                      <a:pt x="22" y="52"/>
                      <a:pt x="23" y="51"/>
                    </a:cubicBezTo>
                    <a:cubicBezTo>
                      <a:pt x="23" y="51"/>
                      <a:pt x="24" y="51"/>
                      <a:pt x="24" y="51"/>
                    </a:cubicBezTo>
                    <a:cubicBezTo>
                      <a:pt x="26" y="51"/>
                      <a:pt x="27" y="51"/>
                      <a:pt x="29" y="50"/>
                    </a:cubicBezTo>
                    <a:cubicBezTo>
                      <a:pt x="30" y="50"/>
                      <a:pt x="31" y="49"/>
                      <a:pt x="32" y="49"/>
                    </a:cubicBezTo>
                    <a:cubicBezTo>
                      <a:pt x="33" y="49"/>
                      <a:pt x="34" y="50"/>
                      <a:pt x="35" y="50"/>
                    </a:cubicBezTo>
                    <a:cubicBezTo>
                      <a:pt x="35" y="50"/>
                      <a:pt x="35" y="50"/>
                      <a:pt x="36" y="50"/>
                    </a:cubicBezTo>
                    <a:cubicBezTo>
                      <a:pt x="36" y="51"/>
                      <a:pt x="37" y="51"/>
                      <a:pt x="37" y="51"/>
                    </a:cubicBezTo>
                    <a:cubicBezTo>
                      <a:pt x="38" y="51"/>
                      <a:pt x="39" y="51"/>
                      <a:pt x="40" y="52"/>
                    </a:cubicBezTo>
                    <a:cubicBezTo>
                      <a:pt x="40" y="52"/>
                      <a:pt x="40" y="52"/>
                      <a:pt x="40" y="53"/>
                    </a:cubicBezTo>
                    <a:cubicBezTo>
                      <a:pt x="40" y="53"/>
                      <a:pt x="40" y="54"/>
                      <a:pt x="41" y="54"/>
                    </a:cubicBezTo>
                    <a:cubicBezTo>
                      <a:pt x="41" y="54"/>
                      <a:pt x="41" y="55"/>
                      <a:pt x="41" y="56"/>
                    </a:cubicBezTo>
                    <a:cubicBezTo>
                      <a:pt x="41" y="56"/>
                      <a:pt x="41" y="57"/>
                      <a:pt x="41" y="57"/>
                    </a:cubicBezTo>
                    <a:cubicBezTo>
                      <a:pt x="42" y="58"/>
                      <a:pt x="41" y="58"/>
                      <a:pt x="41" y="58"/>
                    </a:cubicBezTo>
                    <a:cubicBezTo>
                      <a:pt x="42" y="58"/>
                      <a:pt x="42" y="58"/>
                      <a:pt x="42" y="58"/>
                    </a:cubicBezTo>
                    <a:cubicBezTo>
                      <a:pt x="42" y="58"/>
                      <a:pt x="42" y="59"/>
                      <a:pt x="42" y="59"/>
                    </a:cubicBezTo>
                    <a:cubicBezTo>
                      <a:pt x="42" y="59"/>
                      <a:pt x="42" y="59"/>
                      <a:pt x="43" y="59"/>
                    </a:cubicBezTo>
                    <a:cubicBezTo>
                      <a:pt x="43" y="58"/>
                      <a:pt x="44" y="57"/>
                      <a:pt x="45" y="56"/>
                    </a:cubicBezTo>
                    <a:cubicBezTo>
                      <a:pt x="45" y="56"/>
                      <a:pt x="45" y="56"/>
                      <a:pt x="46" y="56"/>
                    </a:cubicBezTo>
                    <a:cubicBezTo>
                      <a:pt x="46" y="55"/>
                      <a:pt x="47" y="55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5"/>
                      <a:pt x="47" y="55"/>
                      <a:pt x="47" y="55"/>
                    </a:cubicBezTo>
                    <a:cubicBezTo>
                      <a:pt x="47" y="56"/>
                      <a:pt x="46" y="57"/>
                      <a:pt x="46" y="58"/>
                    </a:cubicBezTo>
                    <a:cubicBezTo>
                      <a:pt x="46" y="58"/>
                      <a:pt x="45" y="59"/>
                      <a:pt x="45" y="59"/>
                    </a:cubicBezTo>
                    <a:cubicBezTo>
                      <a:pt x="44" y="59"/>
                      <a:pt x="44" y="60"/>
                      <a:pt x="44" y="60"/>
                    </a:cubicBezTo>
                    <a:cubicBezTo>
                      <a:pt x="44" y="60"/>
                      <a:pt x="44" y="60"/>
                      <a:pt x="45" y="60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6" y="60"/>
                      <a:pt x="47" y="60"/>
                      <a:pt x="47" y="59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7" y="59"/>
                      <a:pt x="47" y="58"/>
                      <a:pt x="47" y="58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8" y="60"/>
                      <a:pt x="48" y="60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9" y="61"/>
                      <a:pt x="49" y="61"/>
                      <a:pt x="49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9" y="63"/>
                      <a:pt x="49" y="64"/>
                      <a:pt x="49" y="66"/>
                    </a:cubicBezTo>
                    <a:cubicBezTo>
                      <a:pt x="49" y="66"/>
                      <a:pt x="49" y="66"/>
                      <a:pt x="49" y="67"/>
                    </a:cubicBezTo>
                    <a:cubicBezTo>
                      <a:pt x="49" y="67"/>
                      <a:pt x="49" y="67"/>
                      <a:pt x="49" y="68"/>
                    </a:cubicBezTo>
                    <a:cubicBezTo>
                      <a:pt x="50" y="69"/>
                      <a:pt x="51" y="70"/>
                      <a:pt x="52" y="70"/>
                    </a:cubicBezTo>
                    <a:cubicBezTo>
                      <a:pt x="53" y="70"/>
                      <a:pt x="53" y="70"/>
                      <a:pt x="54" y="71"/>
                    </a:cubicBezTo>
                    <a:cubicBezTo>
                      <a:pt x="54" y="71"/>
                      <a:pt x="54" y="71"/>
                      <a:pt x="55" y="72"/>
                    </a:cubicBezTo>
                    <a:cubicBezTo>
                      <a:pt x="55" y="72"/>
                      <a:pt x="55" y="72"/>
                      <a:pt x="55" y="72"/>
                    </a:cubicBezTo>
                    <a:cubicBezTo>
                      <a:pt x="57" y="71"/>
                      <a:pt x="58" y="71"/>
                      <a:pt x="58" y="70"/>
                    </a:cubicBezTo>
                    <a:cubicBezTo>
                      <a:pt x="58" y="70"/>
                      <a:pt x="58" y="70"/>
                      <a:pt x="59" y="70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59" y="70"/>
                      <a:pt x="58" y="71"/>
                      <a:pt x="59" y="71"/>
                    </a:cubicBezTo>
                    <a:cubicBezTo>
                      <a:pt x="59" y="71"/>
                      <a:pt x="59" y="72"/>
                      <a:pt x="60" y="73"/>
                    </a:cubicBezTo>
                    <a:cubicBezTo>
                      <a:pt x="60" y="73"/>
                      <a:pt x="61" y="73"/>
                      <a:pt x="61" y="73"/>
                    </a:cubicBezTo>
                    <a:cubicBezTo>
                      <a:pt x="62" y="72"/>
                      <a:pt x="63" y="72"/>
                      <a:pt x="64" y="71"/>
                    </a:cubicBezTo>
                    <a:cubicBezTo>
                      <a:pt x="64" y="70"/>
                      <a:pt x="65" y="70"/>
                      <a:pt x="67" y="70"/>
                    </a:cubicBezTo>
                    <a:cubicBezTo>
                      <a:pt x="67" y="70"/>
                      <a:pt x="67" y="70"/>
                      <a:pt x="68" y="70"/>
                    </a:cubicBezTo>
                    <a:cubicBezTo>
                      <a:pt x="68" y="70"/>
                      <a:pt x="69" y="69"/>
                      <a:pt x="69" y="68"/>
                    </a:cubicBezTo>
                    <a:cubicBezTo>
                      <a:pt x="70" y="67"/>
                      <a:pt x="70" y="66"/>
                      <a:pt x="70" y="65"/>
                    </a:cubicBezTo>
                    <a:cubicBezTo>
                      <a:pt x="71" y="64"/>
                      <a:pt x="71" y="63"/>
                      <a:pt x="72" y="62"/>
                    </a:cubicBezTo>
                    <a:cubicBezTo>
                      <a:pt x="73" y="62"/>
                      <a:pt x="73" y="61"/>
                      <a:pt x="73" y="60"/>
                    </a:cubicBezTo>
                    <a:cubicBezTo>
                      <a:pt x="74" y="59"/>
                      <a:pt x="74" y="59"/>
                      <a:pt x="75" y="58"/>
                    </a:cubicBezTo>
                    <a:cubicBezTo>
                      <a:pt x="75" y="57"/>
                      <a:pt x="76" y="55"/>
                      <a:pt x="77" y="54"/>
                    </a:cubicBezTo>
                    <a:cubicBezTo>
                      <a:pt x="78" y="54"/>
                      <a:pt x="78" y="54"/>
                      <a:pt x="78" y="54"/>
                    </a:cubicBezTo>
                    <a:cubicBezTo>
                      <a:pt x="78" y="53"/>
                      <a:pt x="79" y="52"/>
                      <a:pt x="80" y="51"/>
                    </a:cubicBezTo>
                    <a:cubicBezTo>
                      <a:pt x="80" y="50"/>
                      <a:pt x="80" y="49"/>
                      <a:pt x="81" y="48"/>
                    </a:cubicBezTo>
                    <a:cubicBezTo>
                      <a:pt x="81" y="47"/>
                      <a:pt x="81" y="45"/>
                      <a:pt x="82" y="44"/>
                    </a:cubicBezTo>
                    <a:cubicBezTo>
                      <a:pt x="82" y="44"/>
                      <a:pt x="82" y="43"/>
                      <a:pt x="82" y="43"/>
                    </a:cubicBezTo>
                    <a:cubicBezTo>
                      <a:pt x="83" y="42"/>
                      <a:pt x="82" y="41"/>
                      <a:pt x="82" y="41"/>
                    </a:cubicBezTo>
                    <a:cubicBezTo>
                      <a:pt x="82" y="40"/>
                      <a:pt x="82" y="39"/>
                      <a:pt x="82" y="39"/>
                    </a:cubicBezTo>
                    <a:cubicBezTo>
                      <a:pt x="82" y="39"/>
                      <a:pt x="82" y="38"/>
                      <a:pt x="82" y="38"/>
                    </a:cubicBezTo>
                    <a:cubicBezTo>
                      <a:pt x="82" y="37"/>
                      <a:pt x="83" y="35"/>
                      <a:pt x="83" y="34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83" y="34"/>
                      <a:pt x="83" y="34"/>
                      <a:pt x="83" y="33"/>
                    </a:cubicBezTo>
                    <a:cubicBezTo>
                      <a:pt x="83" y="34"/>
                      <a:pt x="83" y="34"/>
                      <a:pt x="8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Oval 457">
                <a:extLst>
                  <a:ext uri="{FF2B5EF4-FFF2-40B4-BE49-F238E27FC236}">
                    <a16:creationId xmlns:a16="http://schemas.microsoft.com/office/drawing/2014/main" id="{F9F4E2B4-4F5C-48FB-92BC-33A4CA0831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9468" y="212475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Oval 458">
                <a:extLst>
                  <a:ext uri="{FF2B5EF4-FFF2-40B4-BE49-F238E27FC236}">
                    <a16:creationId xmlns:a16="http://schemas.microsoft.com/office/drawing/2014/main" id="{9C2D91DB-1CDF-4539-A1CE-9D41ABA7F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8993" y="209618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459">
                <a:extLst>
                  <a:ext uri="{FF2B5EF4-FFF2-40B4-BE49-F238E27FC236}">
                    <a16:creationId xmlns:a16="http://schemas.microsoft.com/office/drawing/2014/main" id="{9A27318F-0CD7-41DE-B04D-53F905B8D6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1843" y="2031095"/>
                <a:ext cx="203200" cy="155575"/>
              </a:xfrm>
              <a:custGeom>
                <a:avLst/>
                <a:gdLst>
                  <a:gd name="T0" fmla="*/ 15 w 56"/>
                  <a:gd name="T1" fmla="*/ 24 h 43"/>
                  <a:gd name="T2" fmla="*/ 16 w 56"/>
                  <a:gd name="T3" fmla="*/ 27 h 43"/>
                  <a:gd name="T4" fmla="*/ 17 w 56"/>
                  <a:gd name="T5" fmla="*/ 27 h 43"/>
                  <a:gd name="T6" fmla="*/ 16 w 56"/>
                  <a:gd name="T7" fmla="*/ 26 h 43"/>
                  <a:gd name="T8" fmla="*/ 12 w 56"/>
                  <a:gd name="T9" fmla="*/ 26 h 43"/>
                  <a:gd name="T10" fmla="*/ 9 w 56"/>
                  <a:gd name="T11" fmla="*/ 30 h 43"/>
                  <a:gd name="T12" fmla="*/ 10 w 56"/>
                  <a:gd name="T13" fmla="*/ 34 h 43"/>
                  <a:gd name="T14" fmla="*/ 6 w 56"/>
                  <a:gd name="T15" fmla="*/ 32 h 43"/>
                  <a:gd name="T16" fmla="*/ 6 w 56"/>
                  <a:gd name="T17" fmla="*/ 35 h 43"/>
                  <a:gd name="T18" fmla="*/ 0 w 56"/>
                  <a:gd name="T19" fmla="*/ 36 h 43"/>
                  <a:gd name="T20" fmla="*/ 7 w 56"/>
                  <a:gd name="T21" fmla="*/ 41 h 43"/>
                  <a:gd name="T22" fmla="*/ 7 w 56"/>
                  <a:gd name="T23" fmla="*/ 41 h 43"/>
                  <a:gd name="T24" fmla="*/ 12 w 56"/>
                  <a:gd name="T25" fmla="*/ 43 h 43"/>
                  <a:gd name="T26" fmla="*/ 18 w 56"/>
                  <a:gd name="T27" fmla="*/ 41 h 43"/>
                  <a:gd name="T28" fmla="*/ 19 w 56"/>
                  <a:gd name="T29" fmla="*/ 37 h 43"/>
                  <a:gd name="T30" fmla="*/ 24 w 56"/>
                  <a:gd name="T31" fmla="*/ 34 h 43"/>
                  <a:gd name="T32" fmla="*/ 24 w 56"/>
                  <a:gd name="T33" fmla="*/ 33 h 43"/>
                  <a:gd name="T34" fmla="*/ 27 w 56"/>
                  <a:gd name="T35" fmla="*/ 31 h 43"/>
                  <a:gd name="T36" fmla="*/ 27 w 56"/>
                  <a:gd name="T37" fmla="*/ 28 h 43"/>
                  <a:gd name="T38" fmla="*/ 29 w 56"/>
                  <a:gd name="T39" fmla="*/ 27 h 43"/>
                  <a:gd name="T40" fmla="*/ 31 w 56"/>
                  <a:gd name="T41" fmla="*/ 26 h 43"/>
                  <a:gd name="T42" fmla="*/ 35 w 56"/>
                  <a:gd name="T43" fmla="*/ 25 h 43"/>
                  <a:gd name="T44" fmla="*/ 48 w 56"/>
                  <a:gd name="T45" fmla="*/ 17 h 43"/>
                  <a:gd name="T46" fmla="*/ 47 w 56"/>
                  <a:gd name="T47" fmla="*/ 16 h 43"/>
                  <a:gd name="T48" fmla="*/ 55 w 56"/>
                  <a:gd name="T49" fmla="*/ 13 h 43"/>
                  <a:gd name="T50" fmla="*/ 55 w 56"/>
                  <a:gd name="T51" fmla="*/ 8 h 43"/>
                  <a:gd name="T52" fmla="*/ 51 w 56"/>
                  <a:gd name="T53" fmla="*/ 6 h 43"/>
                  <a:gd name="T54" fmla="*/ 51 w 56"/>
                  <a:gd name="T55" fmla="*/ 6 h 43"/>
                  <a:gd name="T56" fmla="*/ 51 w 56"/>
                  <a:gd name="T57" fmla="*/ 4 h 43"/>
                  <a:gd name="T58" fmla="*/ 46 w 56"/>
                  <a:gd name="T59" fmla="*/ 2 h 43"/>
                  <a:gd name="T60" fmla="*/ 39 w 56"/>
                  <a:gd name="T61" fmla="*/ 0 h 43"/>
                  <a:gd name="T62" fmla="*/ 38 w 56"/>
                  <a:gd name="T63" fmla="*/ 2 h 43"/>
                  <a:gd name="T64" fmla="*/ 34 w 56"/>
                  <a:gd name="T65" fmla="*/ 1 h 43"/>
                  <a:gd name="T66" fmla="*/ 32 w 56"/>
                  <a:gd name="T67" fmla="*/ 1 h 43"/>
                  <a:gd name="T68" fmla="*/ 30 w 56"/>
                  <a:gd name="T69" fmla="*/ 4 h 43"/>
                  <a:gd name="T70" fmla="*/ 25 w 56"/>
                  <a:gd name="T71" fmla="*/ 3 h 43"/>
                  <a:gd name="T72" fmla="*/ 25 w 56"/>
                  <a:gd name="T73" fmla="*/ 6 h 43"/>
                  <a:gd name="T74" fmla="*/ 23 w 56"/>
                  <a:gd name="T75" fmla="*/ 5 h 43"/>
                  <a:gd name="T76" fmla="*/ 19 w 56"/>
                  <a:gd name="T77" fmla="*/ 4 h 43"/>
                  <a:gd name="T78" fmla="*/ 17 w 56"/>
                  <a:gd name="T79" fmla="*/ 7 h 43"/>
                  <a:gd name="T80" fmla="*/ 17 w 56"/>
                  <a:gd name="T81" fmla="*/ 7 h 43"/>
                  <a:gd name="T82" fmla="*/ 16 w 56"/>
                  <a:gd name="T83" fmla="*/ 9 h 43"/>
                  <a:gd name="T84" fmla="*/ 16 w 56"/>
                  <a:gd name="T85" fmla="*/ 12 h 43"/>
                  <a:gd name="T86" fmla="*/ 18 w 56"/>
                  <a:gd name="T87" fmla="*/ 14 h 43"/>
                  <a:gd name="T88" fmla="*/ 23 w 56"/>
                  <a:gd name="T89" fmla="*/ 16 h 43"/>
                  <a:gd name="T90" fmla="*/ 29 w 56"/>
                  <a:gd name="T91" fmla="*/ 16 h 43"/>
                  <a:gd name="T92" fmla="*/ 30 w 56"/>
                  <a:gd name="T93" fmla="*/ 16 h 43"/>
                  <a:gd name="T94" fmla="*/ 31 w 56"/>
                  <a:gd name="T95" fmla="*/ 17 h 43"/>
                  <a:gd name="T96" fmla="*/ 23 w 56"/>
                  <a:gd name="T97" fmla="*/ 18 h 43"/>
                  <a:gd name="T98" fmla="*/ 19 w 56"/>
                  <a:gd name="T99" fmla="*/ 17 h 43"/>
                  <a:gd name="T100" fmla="*/ 11 w 56"/>
                  <a:gd name="T101" fmla="*/ 35 h 43"/>
                  <a:gd name="T102" fmla="*/ 12 w 56"/>
                  <a:gd name="T103" fmla="*/ 31 h 43"/>
                  <a:gd name="T104" fmla="*/ 14 w 56"/>
                  <a:gd name="T105" fmla="*/ 37 h 43"/>
                  <a:gd name="T106" fmla="*/ 14 w 56"/>
                  <a:gd name="T107" fmla="*/ 36 h 43"/>
                  <a:gd name="T108" fmla="*/ 45 w 56"/>
                  <a:gd name="T109" fmla="*/ 16 h 43"/>
                  <a:gd name="T110" fmla="*/ 19 w 56"/>
                  <a:gd name="T111" fmla="*/ 1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6" h="43">
                    <a:moveTo>
                      <a:pt x="16" y="19"/>
                    </a:moveTo>
                    <a:cubicBezTo>
                      <a:pt x="16" y="19"/>
                      <a:pt x="16" y="20"/>
                      <a:pt x="16" y="20"/>
                    </a:cubicBezTo>
                    <a:cubicBezTo>
                      <a:pt x="16" y="21"/>
                      <a:pt x="16" y="22"/>
                      <a:pt x="16" y="22"/>
                    </a:cubicBezTo>
                    <a:cubicBezTo>
                      <a:pt x="16" y="23"/>
                      <a:pt x="16" y="23"/>
                      <a:pt x="16" y="24"/>
                    </a:cubicBezTo>
                    <a:cubicBezTo>
                      <a:pt x="16" y="24"/>
                      <a:pt x="15" y="24"/>
                      <a:pt x="15" y="24"/>
                    </a:cubicBezTo>
                    <a:cubicBezTo>
                      <a:pt x="15" y="25"/>
                      <a:pt x="15" y="25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6" y="26"/>
                    </a:cubicBezTo>
                    <a:cubicBezTo>
                      <a:pt x="16" y="26"/>
                      <a:pt x="16" y="26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6"/>
                      <a:pt x="16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6"/>
                      <a:pt x="13" y="26"/>
                    </a:cubicBezTo>
                    <a:cubicBezTo>
                      <a:pt x="13" y="26"/>
                      <a:pt x="13" y="26"/>
                      <a:pt x="12" y="26"/>
                    </a:cubicBezTo>
                    <a:cubicBezTo>
                      <a:pt x="12" y="26"/>
                      <a:pt x="11" y="26"/>
                      <a:pt x="11" y="26"/>
                    </a:cubicBezTo>
                    <a:cubicBezTo>
                      <a:pt x="11" y="27"/>
                      <a:pt x="10" y="28"/>
                      <a:pt x="9" y="28"/>
                    </a:cubicBezTo>
                    <a:cubicBezTo>
                      <a:pt x="9" y="29"/>
                      <a:pt x="9" y="29"/>
                      <a:pt x="8" y="30"/>
                    </a:cubicBezTo>
                    <a:cubicBezTo>
                      <a:pt x="8" y="30"/>
                      <a:pt x="9" y="30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0" y="31"/>
                      <a:pt x="10" y="31"/>
                      <a:pt x="10" y="32"/>
                    </a:cubicBezTo>
                    <a:cubicBezTo>
                      <a:pt x="10" y="32"/>
                      <a:pt x="11" y="32"/>
                      <a:pt x="10" y="33"/>
                    </a:cubicBezTo>
                    <a:cubicBezTo>
                      <a:pt x="10" y="33"/>
                      <a:pt x="10" y="33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9" y="33"/>
                      <a:pt x="9" y="32"/>
                      <a:pt x="9" y="32"/>
                    </a:cubicBezTo>
                    <a:cubicBezTo>
                      <a:pt x="9" y="32"/>
                      <a:pt x="9" y="31"/>
                      <a:pt x="9" y="31"/>
                    </a:cubicBezTo>
                    <a:cubicBezTo>
                      <a:pt x="8" y="31"/>
                      <a:pt x="7" y="31"/>
                      <a:pt x="7" y="31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3"/>
                      <a:pt x="7" y="34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5" y="35"/>
                      <a:pt x="3" y="35"/>
                      <a:pt x="2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6"/>
                      <a:pt x="1" y="36"/>
                      <a:pt x="1" y="37"/>
                    </a:cubicBezTo>
                    <a:cubicBezTo>
                      <a:pt x="1" y="37"/>
                      <a:pt x="1" y="37"/>
                      <a:pt x="1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7"/>
                      <a:pt x="0" y="38"/>
                      <a:pt x="0" y="38"/>
                    </a:cubicBezTo>
                    <a:cubicBezTo>
                      <a:pt x="1" y="39"/>
                      <a:pt x="2" y="39"/>
                      <a:pt x="2" y="40"/>
                    </a:cubicBezTo>
                    <a:cubicBezTo>
                      <a:pt x="3" y="40"/>
                      <a:pt x="4" y="40"/>
                      <a:pt x="5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8" y="41"/>
                      <a:pt x="8" y="40"/>
                      <a:pt x="8" y="41"/>
                    </a:cubicBezTo>
                    <a:cubicBezTo>
                      <a:pt x="9" y="41"/>
                      <a:pt x="10" y="42"/>
                      <a:pt x="11" y="41"/>
                    </a:cubicBezTo>
                    <a:cubicBezTo>
                      <a:pt x="11" y="41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3"/>
                      <a:pt x="12" y="43"/>
                    </a:cubicBezTo>
                    <a:cubicBezTo>
                      <a:pt x="12" y="43"/>
                      <a:pt x="13" y="43"/>
                      <a:pt x="13" y="43"/>
                    </a:cubicBezTo>
                    <a:cubicBezTo>
                      <a:pt x="14" y="43"/>
                      <a:pt x="14" y="43"/>
                      <a:pt x="15" y="43"/>
                    </a:cubicBezTo>
                    <a:cubicBezTo>
                      <a:pt x="15" y="43"/>
                      <a:pt x="15" y="42"/>
                      <a:pt x="16" y="42"/>
                    </a:cubicBezTo>
                    <a:cubicBezTo>
                      <a:pt x="17" y="43"/>
                      <a:pt x="17" y="42"/>
                      <a:pt x="18" y="41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18" y="40"/>
                      <a:pt x="18" y="40"/>
                      <a:pt x="17" y="39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7" y="39"/>
                      <a:pt x="17" y="38"/>
                      <a:pt x="17" y="38"/>
                    </a:cubicBezTo>
                    <a:cubicBezTo>
                      <a:pt x="17" y="38"/>
                      <a:pt x="18" y="38"/>
                      <a:pt x="18" y="38"/>
                    </a:cubicBezTo>
                    <a:cubicBezTo>
                      <a:pt x="18" y="37"/>
                      <a:pt x="19" y="37"/>
                      <a:pt x="19" y="37"/>
                    </a:cubicBezTo>
                    <a:cubicBezTo>
                      <a:pt x="20" y="37"/>
                      <a:pt x="20" y="36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4"/>
                      <a:pt x="21" y="34"/>
                      <a:pt x="22" y="34"/>
                    </a:cubicBezTo>
                    <a:cubicBezTo>
                      <a:pt x="22" y="35"/>
                      <a:pt x="23" y="34"/>
                      <a:pt x="24" y="34"/>
                    </a:cubicBezTo>
                    <a:cubicBezTo>
                      <a:pt x="24" y="34"/>
                      <a:pt x="25" y="34"/>
                      <a:pt x="25" y="34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5" y="33"/>
                      <a:pt x="26" y="33"/>
                      <a:pt x="26" y="32"/>
                    </a:cubicBezTo>
                    <a:cubicBezTo>
                      <a:pt x="26" y="32"/>
                      <a:pt x="27" y="32"/>
                      <a:pt x="27" y="31"/>
                    </a:cubicBezTo>
                    <a:cubicBezTo>
                      <a:pt x="27" y="31"/>
                      <a:pt x="27" y="31"/>
                      <a:pt x="28" y="31"/>
                    </a:cubicBezTo>
                    <a:cubicBezTo>
                      <a:pt x="28" y="30"/>
                      <a:pt x="28" y="30"/>
                      <a:pt x="28" y="29"/>
                    </a:cubicBezTo>
                    <a:cubicBezTo>
                      <a:pt x="27" y="29"/>
                      <a:pt x="27" y="29"/>
                      <a:pt x="27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8" y="28"/>
                      <a:pt x="28" y="28"/>
                      <a:pt x="28" y="29"/>
                    </a:cubicBezTo>
                    <a:cubicBezTo>
                      <a:pt x="29" y="29"/>
                      <a:pt x="29" y="28"/>
                      <a:pt x="29" y="28"/>
                    </a:cubicBezTo>
                    <a:cubicBezTo>
                      <a:pt x="29" y="28"/>
                      <a:pt x="29" y="27"/>
                      <a:pt x="29" y="27"/>
                    </a:cubicBezTo>
                    <a:cubicBezTo>
                      <a:pt x="29" y="27"/>
                      <a:pt x="28" y="27"/>
                      <a:pt x="28" y="27"/>
                    </a:cubicBezTo>
                    <a:cubicBezTo>
                      <a:pt x="28" y="27"/>
                      <a:pt x="28" y="26"/>
                      <a:pt x="28" y="26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8" y="26"/>
                      <a:pt x="29" y="26"/>
                      <a:pt x="29" y="26"/>
                    </a:cubicBezTo>
                    <a:cubicBezTo>
                      <a:pt x="29" y="26"/>
                      <a:pt x="30" y="26"/>
                      <a:pt x="31" y="26"/>
                    </a:cubicBezTo>
                    <a:cubicBezTo>
                      <a:pt x="31" y="26"/>
                      <a:pt x="32" y="26"/>
                      <a:pt x="32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32" y="25"/>
                      <a:pt x="33" y="25"/>
                      <a:pt x="33" y="25"/>
                    </a:cubicBezTo>
                    <a:cubicBezTo>
                      <a:pt x="34" y="26"/>
                      <a:pt x="35" y="26"/>
                      <a:pt x="35" y="25"/>
                    </a:cubicBezTo>
                    <a:cubicBezTo>
                      <a:pt x="36" y="24"/>
                      <a:pt x="37" y="23"/>
                      <a:pt x="38" y="22"/>
                    </a:cubicBezTo>
                    <a:cubicBezTo>
                      <a:pt x="39" y="22"/>
                      <a:pt x="39" y="22"/>
                      <a:pt x="40" y="21"/>
                    </a:cubicBezTo>
                    <a:cubicBezTo>
                      <a:pt x="40" y="21"/>
                      <a:pt x="40" y="21"/>
                      <a:pt x="41" y="20"/>
                    </a:cubicBezTo>
                    <a:cubicBezTo>
                      <a:pt x="42" y="20"/>
                      <a:pt x="43" y="19"/>
                      <a:pt x="45" y="19"/>
                    </a:cubicBezTo>
                    <a:cubicBezTo>
                      <a:pt x="46" y="18"/>
                      <a:pt x="47" y="18"/>
                      <a:pt x="48" y="17"/>
                    </a:cubicBezTo>
                    <a:cubicBezTo>
                      <a:pt x="48" y="17"/>
                      <a:pt x="48" y="17"/>
                      <a:pt x="48" y="16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9" y="15"/>
                      <a:pt x="50" y="15"/>
                      <a:pt x="51" y="15"/>
                    </a:cubicBezTo>
                    <a:cubicBezTo>
                      <a:pt x="52" y="14"/>
                      <a:pt x="53" y="13"/>
                      <a:pt x="55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2"/>
                      <a:pt x="56" y="12"/>
                      <a:pt x="56" y="12"/>
                    </a:cubicBezTo>
                    <a:cubicBezTo>
                      <a:pt x="56" y="11"/>
                      <a:pt x="56" y="11"/>
                      <a:pt x="56" y="10"/>
                    </a:cubicBezTo>
                    <a:cubicBezTo>
                      <a:pt x="56" y="10"/>
                      <a:pt x="56" y="9"/>
                      <a:pt x="55" y="9"/>
                    </a:cubicBezTo>
                    <a:cubicBezTo>
                      <a:pt x="55" y="9"/>
                      <a:pt x="55" y="9"/>
                      <a:pt x="55" y="8"/>
                    </a:cubicBezTo>
                    <a:cubicBezTo>
                      <a:pt x="55" y="8"/>
                      <a:pt x="55" y="7"/>
                      <a:pt x="55" y="7"/>
                    </a:cubicBezTo>
                    <a:cubicBezTo>
                      <a:pt x="55" y="7"/>
                      <a:pt x="55" y="6"/>
                      <a:pt x="54" y="6"/>
                    </a:cubicBezTo>
                    <a:cubicBezTo>
                      <a:pt x="54" y="6"/>
                      <a:pt x="53" y="6"/>
                      <a:pt x="53" y="6"/>
                    </a:cubicBezTo>
                    <a:cubicBezTo>
                      <a:pt x="52" y="6"/>
                      <a:pt x="52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2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0" y="4"/>
                      <a:pt x="50" y="4"/>
                      <a:pt x="49" y="3"/>
                    </a:cubicBezTo>
                    <a:cubicBezTo>
                      <a:pt x="49" y="3"/>
                      <a:pt x="48" y="3"/>
                      <a:pt x="48" y="3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7" y="2"/>
                      <a:pt x="46" y="2"/>
                      <a:pt x="46" y="2"/>
                    </a:cubicBezTo>
                    <a:cubicBezTo>
                      <a:pt x="45" y="1"/>
                      <a:pt x="44" y="1"/>
                      <a:pt x="44" y="2"/>
                    </a:cubicBezTo>
                    <a:cubicBezTo>
                      <a:pt x="43" y="2"/>
                      <a:pt x="43" y="2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2" y="1"/>
                      <a:pt x="41" y="0"/>
                      <a:pt x="40" y="0"/>
                    </a:cubicBezTo>
                    <a:cubicBezTo>
                      <a:pt x="40" y="0"/>
                      <a:pt x="40" y="0"/>
                      <a:pt x="39" y="0"/>
                    </a:cubicBezTo>
                    <a:cubicBezTo>
                      <a:pt x="39" y="0"/>
                      <a:pt x="39" y="1"/>
                      <a:pt x="39" y="1"/>
                    </a:cubicBezTo>
                    <a:cubicBezTo>
                      <a:pt x="39" y="1"/>
                      <a:pt x="39" y="2"/>
                      <a:pt x="39" y="3"/>
                    </a:cubicBezTo>
                    <a:cubicBezTo>
                      <a:pt x="39" y="3"/>
                      <a:pt x="38" y="3"/>
                      <a:pt x="38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7" y="1"/>
                      <a:pt x="37" y="1"/>
                      <a:pt x="36" y="0"/>
                    </a:cubicBezTo>
                    <a:cubicBezTo>
                      <a:pt x="36" y="0"/>
                      <a:pt x="35" y="0"/>
                      <a:pt x="35" y="0"/>
                    </a:cubicBezTo>
                    <a:cubicBezTo>
                      <a:pt x="35" y="0"/>
                      <a:pt x="34" y="1"/>
                      <a:pt x="34" y="1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2"/>
                      <a:pt x="34" y="1"/>
                      <a:pt x="33" y="1"/>
                    </a:cubicBezTo>
                    <a:cubicBezTo>
                      <a:pt x="33" y="1"/>
                      <a:pt x="33" y="1"/>
                      <a:pt x="32" y="1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2" y="2"/>
                      <a:pt x="31" y="1"/>
                      <a:pt x="31" y="1"/>
                    </a:cubicBezTo>
                    <a:cubicBezTo>
                      <a:pt x="31" y="1"/>
                      <a:pt x="30" y="2"/>
                      <a:pt x="31" y="2"/>
                    </a:cubicBezTo>
                    <a:cubicBezTo>
                      <a:pt x="31" y="3"/>
                      <a:pt x="30" y="3"/>
                      <a:pt x="30" y="3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29" y="5"/>
                      <a:pt x="29" y="5"/>
                      <a:pt x="28" y="4"/>
                    </a:cubicBezTo>
                    <a:cubicBezTo>
                      <a:pt x="28" y="4"/>
                      <a:pt x="28" y="3"/>
                      <a:pt x="28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3"/>
                      <a:pt x="26" y="3"/>
                      <a:pt x="25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3"/>
                      <a:pt x="24" y="4"/>
                      <a:pt x="24" y="4"/>
                    </a:cubicBezTo>
                    <a:cubicBezTo>
                      <a:pt x="25" y="4"/>
                      <a:pt x="25" y="5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4" y="6"/>
                      <a:pt x="24" y="5"/>
                    </a:cubicBezTo>
                    <a:cubicBezTo>
                      <a:pt x="24" y="5"/>
                      <a:pt x="24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1" y="4"/>
                    </a:cubicBezTo>
                    <a:cubicBezTo>
                      <a:pt x="21" y="4"/>
                      <a:pt x="21" y="4"/>
                      <a:pt x="21" y="5"/>
                    </a:cubicBezTo>
                    <a:cubicBezTo>
                      <a:pt x="21" y="5"/>
                      <a:pt x="20" y="5"/>
                      <a:pt x="20" y="5"/>
                    </a:cubicBezTo>
                    <a:cubicBezTo>
                      <a:pt x="20" y="4"/>
                      <a:pt x="20" y="4"/>
                      <a:pt x="19" y="4"/>
                    </a:cubicBezTo>
                    <a:cubicBezTo>
                      <a:pt x="18" y="4"/>
                      <a:pt x="17" y="5"/>
                      <a:pt x="17" y="5"/>
                    </a:cubicBezTo>
                    <a:cubicBezTo>
                      <a:pt x="16" y="5"/>
                      <a:pt x="16" y="6"/>
                      <a:pt x="16" y="6"/>
                    </a:cubicBezTo>
                    <a:cubicBezTo>
                      <a:pt x="16" y="6"/>
                      <a:pt x="16" y="7"/>
                      <a:pt x="16" y="7"/>
                    </a:cubicBezTo>
                    <a:cubicBezTo>
                      <a:pt x="16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8" y="7"/>
                      <a:pt x="18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8"/>
                      <a:pt x="17" y="8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9"/>
                      <a:pt x="17" y="9"/>
                      <a:pt x="16" y="9"/>
                    </a:cubicBezTo>
                    <a:cubicBezTo>
                      <a:pt x="16" y="10"/>
                      <a:pt x="16" y="10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6" y="11"/>
                    </a:cubicBezTo>
                    <a:cubicBezTo>
                      <a:pt x="16" y="11"/>
                      <a:pt x="16" y="12"/>
                      <a:pt x="16" y="12"/>
                    </a:cubicBezTo>
                    <a:cubicBezTo>
                      <a:pt x="16" y="13"/>
                      <a:pt x="16" y="13"/>
                      <a:pt x="17" y="14"/>
                    </a:cubicBezTo>
                    <a:cubicBezTo>
                      <a:pt x="17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5"/>
                      <a:pt x="19" y="15"/>
                    </a:cubicBezTo>
                    <a:cubicBezTo>
                      <a:pt x="19" y="16"/>
                      <a:pt x="20" y="16"/>
                      <a:pt x="21" y="16"/>
                    </a:cubicBezTo>
                    <a:cubicBezTo>
                      <a:pt x="22" y="16"/>
                      <a:pt x="22" y="16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3" y="17"/>
                    </a:cubicBezTo>
                    <a:cubicBezTo>
                      <a:pt x="24" y="17"/>
                      <a:pt x="25" y="17"/>
                      <a:pt x="26" y="17"/>
                    </a:cubicBezTo>
                    <a:cubicBezTo>
                      <a:pt x="27" y="17"/>
                      <a:pt x="28" y="17"/>
                      <a:pt x="29" y="16"/>
                    </a:cubicBezTo>
                    <a:cubicBezTo>
                      <a:pt x="29" y="15"/>
                      <a:pt x="29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6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6"/>
                      <a:pt x="29" y="16"/>
                      <a:pt x="30" y="17"/>
                    </a:cubicBezTo>
                    <a:cubicBezTo>
                      <a:pt x="30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29" y="17"/>
                      <a:pt x="28" y="17"/>
                      <a:pt x="26" y="18"/>
                    </a:cubicBezTo>
                    <a:cubicBezTo>
                      <a:pt x="25" y="18"/>
                      <a:pt x="25" y="18"/>
                      <a:pt x="24" y="18"/>
                    </a:cubicBezTo>
                    <a:cubicBezTo>
                      <a:pt x="24" y="18"/>
                      <a:pt x="23" y="18"/>
                      <a:pt x="23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9"/>
                      <a:pt x="22" y="19"/>
                      <a:pt x="22" y="20"/>
                    </a:cubicBezTo>
                    <a:cubicBezTo>
                      <a:pt x="22" y="20"/>
                      <a:pt x="22" y="20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18"/>
                      <a:pt x="20" y="17"/>
                      <a:pt x="19" y="17"/>
                    </a:cubicBezTo>
                    <a:cubicBezTo>
                      <a:pt x="19" y="17"/>
                      <a:pt x="18" y="16"/>
                      <a:pt x="18" y="16"/>
                    </a:cubicBezTo>
                    <a:cubicBezTo>
                      <a:pt x="18" y="16"/>
                      <a:pt x="18" y="16"/>
                      <a:pt x="17" y="17"/>
                    </a:cubicBezTo>
                    <a:cubicBezTo>
                      <a:pt x="17" y="17"/>
                      <a:pt x="16" y="18"/>
                      <a:pt x="16" y="18"/>
                    </a:cubicBezTo>
                    <a:cubicBezTo>
                      <a:pt x="16" y="18"/>
                      <a:pt x="16" y="19"/>
                      <a:pt x="16" y="19"/>
                    </a:cubicBezTo>
                    <a:close/>
                    <a:moveTo>
                      <a:pt x="11" y="35"/>
                    </a:move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lose/>
                    <a:moveTo>
                      <a:pt x="12" y="31"/>
                    </a:move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lose/>
                    <a:moveTo>
                      <a:pt x="14" y="36"/>
                    </a:moveTo>
                    <a:cubicBezTo>
                      <a:pt x="14" y="36"/>
                      <a:pt x="14" y="36"/>
                      <a:pt x="14" y="36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6"/>
                      <a:pt x="14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4" y="36"/>
                      <a:pt x="14" y="36"/>
                      <a:pt x="14" y="36"/>
                    </a:cubicBezTo>
                    <a:close/>
                    <a:moveTo>
                      <a:pt x="45" y="16"/>
                    </a:move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16"/>
                      <a:pt x="45" y="16"/>
                      <a:pt x="45" y="16"/>
                    </a:cubicBezTo>
                    <a:close/>
                    <a:moveTo>
                      <a:pt x="19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lose/>
                    <a:moveTo>
                      <a:pt x="26" y="26"/>
                    </a:moveTo>
                    <a:cubicBezTo>
                      <a:pt x="26" y="26"/>
                      <a:pt x="26" y="26"/>
                      <a:pt x="26" y="26"/>
                    </a:cubicBezTo>
                    <a:cubicBezTo>
                      <a:pt x="26" y="26"/>
                      <a:pt x="26" y="26"/>
                      <a:pt x="2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460">
                <a:extLst>
                  <a:ext uri="{FF2B5EF4-FFF2-40B4-BE49-F238E27FC236}">
                    <a16:creationId xmlns:a16="http://schemas.microsoft.com/office/drawing/2014/main" id="{23A76747-70CB-4E57-8854-7F8F563532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04218" y="2218420"/>
                <a:ext cx="144463" cy="198438"/>
              </a:xfrm>
              <a:custGeom>
                <a:avLst/>
                <a:gdLst>
                  <a:gd name="T0" fmla="*/ 13 w 40"/>
                  <a:gd name="T1" fmla="*/ 23 h 55"/>
                  <a:gd name="T2" fmla="*/ 12 w 40"/>
                  <a:gd name="T3" fmla="*/ 21 h 55"/>
                  <a:gd name="T4" fmla="*/ 13 w 40"/>
                  <a:gd name="T5" fmla="*/ 22 h 55"/>
                  <a:gd name="T6" fmla="*/ 16 w 40"/>
                  <a:gd name="T7" fmla="*/ 21 h 55"/>
                  <a:gd name="T8" fmla="*/ 16 w 40"/>
                  <a:gd name="T9" fmla="*/ 19 h 55"/>
                  <a:gd name="T10" fmla="*/ 16 w 40"/>
                  <a:gd name="T11" fmla="*/ 20 h 55"/>
                  <a:gd name="T12" fmla="*/ 17 w 40"/>
                  <a:gd name="T13" fmla="*/ 22 h 55"/>
                  <a:gd name="T14" fmla="*/ 18 w 40"/>
                  <a:gd name="T15" fmla="*/ 27 h 55"/>
                  <a:gd name="T16" fmla="*/ 19 w 40"/>
                  <a:gd name="T17" fmla="*/ 28 h 55"/>
                  <a:gd name="T18" fmla="*/ 22 w 40"/>
                  <a:gd name="T19" fmla="*/ 30 h 55"/>
                  <a:gd name="T20" fmla="*/ 18 w 40"/>
                  <a:gd name="T21" fmla="*/ 37 h 55"/>
                  <a:gd name="T22" fmla="*/ 11 w 40"/>
                  <a:gd name="T23" fmla="*/ 40 h 55"/>
                  <a:gd name="T24" fmla="*/ 12 w 40"/>
                  <a:gd name="T25" fmla="*/ 45 h 55"/>
                  <a:gd name="T26" fmla="*/ 18 w 40"/>
                  <a:gd name="T27" fmla="*/ 48 h 55"/>
                  <a:gd name="T28" fmla="*/ 20 w 40"/>
                  <a:gd name="T29" fmla="*/ 52 h 55"/>
                  <a:gd name="T30" fmla="*/ 27 w 40"/>
                  <a:gd name="T31" fmla="*/ 55 h 55"/>
                  <a:gd name="T32" fmla="*/ 24 w 40"/>
                  <a:gd name="T33" fmla="*/ 49 h 55"/>
                  <a:gd name="T34" fmla="*/ 24 w 40"/>
                  <a:gd name="T35" fmla="*/ 49 h 55"/>
                  <a:gd name="T36" fmla="*/ 30 w 40"/>
                  <a:gd name="T37" fmla="*/ 54 h 55"/>
                  <a:gd name="T38" fmla="*/ 32 w 40"/>
                  <a:gd name="T39" fmla="*/ 50 h 55"/>
                  <a:gd name="T40" fmla="*/ 29 w 40"/>
                  <a:gd name="T41" fmla="*/ 43 h 55"/>
                  <a:gd name="T42" fmla="*/ 28 w 40"/>
                  <a:gd name="T43" fmla="*/ 41 h 55"/>
                  <a:gd name="T44" fmla="*/ 30 w 40"/>
                  <a:gd name="T45" fmla="*/ 39 h 55"/>
                  <a:gd name="T46" fmla="*/ 34 w 40"/>
                  <a:gd name="T47" fmla="*/ 45 h 55"/>
                  <a:gd name="T48" fmla="*/ 39 w 40"/>
                  <a:gd name="T49" fmla="*/ 40 h 55"/>
                  <a:gd name="T50" fmla="*/ 38 w 40"/>
                  <a:gd name="T51" fmla="*/ 37 h 55"/>
                  <a:gd name="T52" fmla="*/ 38 w 40"/>
                  <a:gd name="T53" fmla="*/ 37 h 55"/>
                  <a:gd name="T54" fmla="*/ 36 w 40"/>
                  <a:gd name="T55" fmla="*/ 35 h 55"/>
                  <a:gd name="T56" fmla="*/ 31 w 40"/>
                  <a:gd name="T57" fmla="*/ 30 h 55"/>
                  <a:gd name="T58" fmla="*/ 34 w 40"/>
                  <a:gd name="T59" fmla="*/ 28 h 55"/>
                  <a:gd name="T60" fmla="*/ 33 w 40"/>
                  <a:gd name="T61" fmla="*/ 22 h 55"/>
                  <a:gd name="T62" fmla="*/ 30 w 40"/>
                  <a:gd name="T63" fmla="*/ 19 h 55"/>
                  <a:gd name="T64" fmla="*/ 28 w 40"/>
                  <a:gd name="T65" fmla="*/ 16 h 55"/>
                  <a:gd name="T66" fmla="*/ 26 w 40"/>
                  <a:gd name="T67" fmla="*/ 14 h 55"/>
                  <a:gd name="T68" fmla="*/ 23 w 40"/>
                  <a:gd name="T69" fmla="*/ 9 h 55"/>
                  <a:gd name="T70" fmla="*/ 19 w 40"/>
                  <a:gd name="T71" fmla="*/ 10 h 55"/>
                  <a:gd name="T72" fmla="*/ 17 w 40"/>
                  <a:gd name="T73" fmla="*/ 10 h 55"/>
                  <a:gd name="T74" fmla="*/ 18 w 40"/>
                  <a:gd name="T75" fmla="*/ 3 h 55"/>
                  <a:gd name="T76" fmla="*/ 10 w 40"/>
                  <a:gd name="T77" fmla="*/ 8 h 55"/>
                  <a:gd name="T78" fmla="*/ 9 w 40"/>
                  <a:gd name="T79" fmla="*/ 13 h 55"/>
                  <a:gd name="T80" fmla="*/ 8 w 40"/>
                  <a:gd name="T81" fmla="*/ 9 h 55"/>
                  <a:gd name="T82" fmla="*/ 13 w 40"/>
                  <a:gd name="T83" fmla="*/ 2 h 55"/>
                  <a:gd name="T84" fmla="*/ 3 w 40"/>
                  <a:gd name="T85" fmla="*/ 6 h 55"/>
                  <a:gd name="T86" fmla="*/ 1 w 40"/>
                  <a:gd name="T87" fmla="*/ 13 h 55"/>
                  <a:gd name="T88" fmla="*/ 1 w 40"/>
                  <a:gd name="T89" fmla="*/ 14 h 55"/>
                  <a:gd name="T90" fmla="*/ 3 w 40"/>
                  <a:gd name="T91" fmla="*/ 18 h 55"/>
                  <a:gd name="T92" fmla="*/ 8 w 40"/>
                  <a:gd name="T93" fmla="*/ 20 h 55"/>
                  <a:gd name="T94" fmla="*/ 21 w 40"/>
                  <a:gd name="T95" fmla="*/ 43 h 55"/>
                  <a:gd name="T96" fmla="*/ 33 w 40"/>
                  <a:gd name="T97" fmla="*/ 23 h 55"/>
                  <a:gd name="T98" fmla="*/ 32 w 40"/>
                  <a:gd name="T99" fmla="*/ 24 h 55"/>
                  <a:gd name="T100" fmla="*/ 17 w 40"/>
                  <a:gd name="T101" fmla="*/ 1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" h="55">
                    <a:moveTo>
                      <a:pt x="8" y="20"/>
                    </a:moveTo>
                    <a:cubicBezTo>
                      <a:pt x="9" y="21"/>
                      <a:pt x="10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2"/>
                    </a:cubicBezTo>
                    <a:cubicBezTo>
                      <a:pt x="12" y="22"/>
                      <a:pt x="12" y="22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4" y="22"/>
                      <a:pt x="14" y="22"/>
                    </a:cubicBezTo>
                    <a:cubicBezTo>
                      <a:pt x="14" y="22"/>
                      <a:pt x="13" y="22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2" y="22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1"/>
                      <a:pt x="13" y="21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5" y="22"/>
                    </a:cubicBezTo>
                    <a:cubicBezTo>
                      <a:pt x="16" y="22"/>
                      <a:pt x="16" y="21"/>
                      <a:pt x="16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19"/>
                      <a:pt x="15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8"/>
                      <a:pt x="16" y="18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7" y="20"/>
                      <a:pt x="17" y="20"/>
                    </a:cubicBezTo>
                    <a:cubicBezTo>
                      <a:pt x="17" y="20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2"/>
                      <a:pt x="17" y="22"/>
                    </a:cubicBezTo>
                    <a:cubicBezTo>
                      <a:pt x="17" y="23"/>
                      <a:pt x="18" y="23"/>
                      <a:pt x="18" y="23"/>
                    </a:cubicBezTo>
                    <a:cubicBezTo>
                      <a:pt x="18" y="24"/>
                      <a:pt x="18" y="25"/>
                      <a:pt x="19" y="25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6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9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19" y="28"/>
                      <a:pt x="19" y="28"/>
                    </a:cubicBezTo>
                    <a:cubicBezTo>
                      <a:pt x="19" y="28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20" y="29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21" y="29"/>
                      <a:pt x="21" y="29"/>
                      <a:pt x="21" y="30"/>
                    </a:cubicBezTo>
                    <a:cubicBezTo>
                      <a:pt x="21" y="30"/>
                      <a:pt x="21" y="30"/>
                      <a:pt x="22" y="30"/>
                    </a:cubicBezTo>
                    <a:cubicBezTo>
                      <a:pt x="22" y="30"/>
                      <a:pt x="22" y="31"/>
                      <a:pt x="22" y="32"/>
                    </a:cubicBezTo>
                    <a:cubicBezTo>
                      <a:pt x="22" y="32"/>
                      <a:pt x="22" y="33"/>
                      <a:pt x="22" y="34"/>
                    </a:cubicBezTo>
                    <a:cubicBezTo>
                      <a:pt x="22" y="34"/>
                      <a:pt x="22" y="35"/>
                      <a:pt x="22" y="35"/>
                    </a:cubicBezTo>
                    <a:cubicBezTo>
                      <a:pt x="21" y="35"/>
                      <a:pt x="21" y="35"/>
                      <a:pt x="20" y="36"/>
                    </a:cubicBezTo>
                    <a:cubicBezTo>
                      <a:pt x="20" y="36"/>
                      <a:pt x="19" y="37"/>
                      <a:pt x="18" y="37"/>
                    </a:cubicBezTo>
                    <a:cubicBezTo>
                      <a:pt x="17" y="38"/>
                      <a:pt x="17" y="38"/>
                      <a:pt x="18" y="40"/>
                    </a:cubicBezTo>
                    <a:cubicBezTo>
                      <a:pt x="18" y="40"/>
                      <a:pt x="17" y="41"/>
                      <a:pt x="17" y="41"/>
                    </a:cubicBezTo>
                    <a:cubicBezTo>
                      <a:pt x="17" y="41"/>
                      <a:pt x="16" y="41"/>
                      <a:pt x="15" y="41"/>
                    </a:cubicBezTo>
                    <a:cubicBezTo>
                      <a:pt x="14" y="42"/>
                      <a:pt x="13" y="41"/>
                      <a:pt x="13" y="41"/>
                    </a:cubicBezTo>
                    <a:cubicBezTo>
                      <a:pt x="12" y="41"/>
                      <a:pt x="12" y="41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0" y="41"/>
                      <a:pt x="10" y="41"/>
                      <a:pt x="9" y="42"/>
                    </a:cubicBezTo>
                    <a:cubicBezTo>
                      <a:pt x="9" y="42"/>
                      <a:pt x="9" y="42"/>
                      <a:pt x="9" y="43"/>
                    </a:cubicBezTo>
                    <a:cubicBezTo>
                      <a:pt x="9" y="43"/>
                      <a:pt x="9" y="44"/>
                      <a:pt x="9" y="44"/>
                    </a:cubicBezTo>
                    <a:cubicBezTo>
                      <a:pt x="10" y="45"/>
                      <a:pt x="11" y="45"/>
                      <a:pt x="12" y="45"/>
                    </a:cubicBezTo>
                    <a:cubicBezTo>
                      <a:pt x="12" y="45"/>
                      <a:pt x="13" y="45"/>
                      <a:pt x="13" y="45"/>
                    </a:cubicBezTo>
                    <a:cubicBezTo>
                      <a:pt x="13" y="44"/>
                      <a:pt x="13" y="44"/>
                      <a:pt x="13" y="45"/>
                    </a:cubicBezTo>
                    <a:cubicBezTo>
                      <a:pt x="14" y="45"/>
                      <a:pt x="15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6"/>
                      <a:pt x="18" y="47"/>
                      <a:pt x="18" y="48"/>
                    </a:cubicBezTo>
                    <a:cubicBezTo>
                      <a:pt x="18" y="48"/>
                      <a:pt x="19" y="48"/>
                      <a:pt x="18" y="49"/>
                    </a:cubicBezTo>
                    <a:cubicBezTo>
                      <a:pt x="18" y="49"/>
                      <a:pt x="18" y="50"/>
                      <a:pt x="18" y="50"/>
                    </a:cubicBezTo>
                    <a:cubicBezTo>
                      <a:pt x="19" y="51"/>
                      <a:pt x="19" y="51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1" y="52"/>
                      <a:pt x="21" y="52"/>
                      <a:pt x="22" y="53"/>
                    </a:cubicBezTo>
                    <a:cubicBezTo>
                      <a:pt x="22" y="53"/>
                      <a:pt x="23" y="54"/>
                      <a:pt x="24" y="54"/>
                    </a:cubicBezTo>
                    <a:cubicBezTo>
                      <a:pt x="24" y="54"/>
                      <a:pt x="25" y="55"/>
                      <a:pt x="25" y="55"/>
                    </a:cubicBezTo>
                    <a:cubicBezTo>
                      <a:pt x="26" y="55"/>
                      <a:pt x="26" y="55"/>
                      <a:pt x="27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27" y="55"/>
                      <a:pt x="27" y="54"/>
                      <a:pt x="27" y="54"/>
                    </a:cubicBezTo>
                    <a:cubicBezTo>
                      <a:pt x="26" y="53"/>
                      <a:pt x="26" y="51"/>
                      <a:pt x="25" y="50"/>
                    </a:cubicBezTo>
                    <a:cubicBezTo>
                      <a:pt x="24" y="50"/>
                      <a:pt x="24" y="50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5" y="49"/>
                      <a:pt x="26" y="50"/>
                      <a:pt x="26" y="50"/>
                    </a:cubicBezTo>
                    <a:cubicBezTo>
                      <a:pt x="27" y="51"/>
                      <a:pt x="27" y="51"/>
                      <a:pt x="28" y="52"/>
                    </a:cubicBezTo>
                    <a:cubicBezTo>
                      <a:pt x="28" y="52"/>
                      <a:pt x="29" y="52"/>
                      <a:pt x="29" y="53"/>
                    </a:cubicBezTo>
                    <a:cubicBezTo>
                      <a:pt x="29" y="53"/>
                      <a:pt x="29" y="54"/>
                      <a:pt x="30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3"/>
                      <a:pt x="30" y="53"/>
                      <a:pt x="30" y="52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2" y="51"/>
                      <a:pt x="32" y="50"/>
                      <a:pt x="32" y="50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48"/>
                      <a:pt x="31" y="47"/>
                      <a:pt x="31" y="46"/>
                    </a:cubicBezTo>
                    <a:cubicBezTo>
                      <a:pt x="31" y="46"/>
                      <a:pt x="31" y="45"/>
                      <a:pt x="30" y="45"/>
                    </a:cubicBezTo>
                    <a:cubicBezTo>
                      <a:pt x="30" y="45"/>
                      <a:pt x="29" y="44"/>
                      <a:pt x="29" y="44"/>
                    </a:cubicBezTo>
                    <a:cubicBezTo>
                      <a:pt x="29" y="44"/>
                      <a:pt x="29" y="43"/>
                      <a:pt x="29" y="43"/>
                    </a:cubicBezTo>
                    <a:cubicBezTo>
                      <a:pt x="29" y="42"/>
                      <a:pt x="28" y="42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9" y="41"/>
                      <a:pt x="29" y="41"/>
                      <a:pt x="29" y="40"/>
                    </a:cubicBezTo>
                    <a:cubicBezTo>
                      <a:pt x="29" y="40"/>
                      <a:pt x="29" y="39"/>
                      <a:pt x="30" y="39"/>
                    </a:cubicBez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40"/>
                      <a:pt x="31" y="40"/>
                      <a:pt x="31" y="41"/>
                    </a:cubicBezTo>
                    <a:cubicBezTo>
                      <a:pt x="32" y="41"/>
                      <a:pt x="32" y="42"/>
                      <a:pt x="32" y="43"/>
                    </a:cubicBezTo>
                    <a:cubicBezTo>
                      <a:pt x="32" y="43"/>
                      <a:pt x="32" y="43"/>
                      <a:pt x="32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3" y="44"/>
                      <a:pt x="33" y="45"/>
                      <a:pt x="34" y="45"/>
                    </a:cubicBezTo>
                    <a:cubicBezTo>
                      <a:pt x="34" y="45"/>
                      <a:pt x="35" y="45"/>
                      <a:pt x="35" y="45"/>
                    </a:cubicBezTo>
                    <a:cubicBezTo>
                      <a:pt x="35" y="44"/>
                      <a:pt x="35" y="44"/>
                      <a:pt x="35" y="43"/>
                    </a:cubicBezTo>
                    <a:cubicBezTo>
                      <a:pt x="35" y="43"/>
                      <a:pt x="35" y="43"/>
                      <a:pt x="36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7" y="42"/>
                      <a:pt x="38" y="41"/>
                      <a:pt x="39" y="40"/>
                    </a:cubicBezTo>
                    <a:cubicBezTo>
                      <a:pt x="39" y="40"/>
                      <a:pt x="39" y="40"/>
                      <a:pt x="40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0" y="38"/>
                      <a:pt x="39" y="38"/>
                      <a:pt x="39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6"/>
                      <a:pt x="37" y="36"/>
                      <a:pt x="37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6"/>
                      <a:pt x="37" y="36"/>
                      <a:pt x="36" y="36"/>
                    </a:cubicBezTo>
                    <a:cubicBezTo>
                      <a:pt x="36" y="36"/>
                      <a:pt x="36" y="36"/>
                      <a:pt x="36" y="35"/>
                    </a:cubicBezTo>
                    <a:cubicBezTo>
                      <a:pt x="36" y="35"/>
                      <a:pt x="36" y="35"/>
                      <a:pt x="36" y="34"/>
                    </a:cubicBezTo>
                    <a:cubicBezTo>
                      <a:pt x="35" y="34"/>
                      <a:pt x="35" y="34"/>
                      <a:pt x="35" y="33"/>
                    </a:cubicBezTo>
                    <a:cubicBezTo>
                      <a:pt x="35" y="33"/>
                      <a:pt x="34" y="33"/>
                      <a:pt x="34" y="33"/>
                    </a:cubicBezTo>
                    <a:cubicBezTo>
                      <a:pt x="33" y="33"/>
                      <a:pt x="33" y="32"/>
                      <a:pt x="33" y="32"/>
                    </a:cubicBezTo>
                    <a:cubicBezTo>
                      <a:pt x="33" y="31"/>
                      <a:pt x="32" y="31"/>
                      <a:pt x="31" y="3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29"/>
                      <a:pt x="32" y="29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3" y="28"/>
                      <a:pt x="33" y="28"/>
                      <a:pt x="34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28"/>
                      <a:pt x="34" y="27"/>
                      <a:pt x="34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26"/>
                      <a:pt x="33" y="26"/>
                      <a:pt x="34" y="26"/>
                    </a:cubicBezTo>
                    <a:cubicBezTo>
                      <a:pt x="34" y="25"/>
                      <a:pt x="34" y="25"/>
                      <a:pt x="34" y="24"/>
                    </a:cubicBezTo>
                    <a:cubicBezTo>
                      <a:pt x="34" y="23"/>
                      <a:pt x="34" y="23"/>
                      <a:pt x="33" y="22"/>
                    </a:cubicBezTo>
                    <a:cubicBezTo>
                      <a:pt x="33" y="21"/>
                      <a:pt x="32" y="20"/>
                      <a:pt x="31" y="20"/>
                    </a:cubicBezTo>
                    <a:cubicBezTo>
                      <a:pt x="31" y="20"/>
                      <a:pt x="30" y="20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8"/>
                      <a:pt x="30" y="17"/>
                      <a:pt x="30" y="17"/>
                    </a:cubicBezTo>
                    <a:cubicBezTo>
                      <a:pt x="30" y="17"/>
                      <a:pt x="29" y="16"/>
                      <a:pt x="29" y="16"/>
                    </a:cubicBezTo>
                    <a:cubicBezTo>
                      <a:pt x="29" y="15"/>
                      <a:pt x="28" y="15"/>
                      <a:pt x="28" y="16"/>
                    </a:cubicBezTo>
                    <a:cubicBezTo>
                      <a:pt x="27" y="16"/>
                      <a:pt x="27" y="16"/>
                      <a:pt x="27" y="15"/>
                    </a:cubicBezTo>
                    <a:cubicBezTo>
                      <a:pt x="27" y="15"/>
                      <a:pt x="26" y="15"/>
                      <a:pt x="26" y="15"/>
                    </a:cubicBezTo>
                    <a:cubicBezTo>
                      <a:pt x="26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5" y="13"/>
                    </a:cubicBezTo>
                    <a:cubicBezTo>
                      <a:pt x="25" y="13"/>
                      <a:pt x="26" y="12"/>
                      <a:pt x="26" y="12"/>
                    </a:cubicBezTo>
                    <a:cubicBezTo>
                      <a:pt x="26" y="11"/>
                      <a:pt x="25" y="11"/>
                      <a:pt x="25" y="11"/>
                    </a:cubicBezTo>
                    <a:cubicBezTo>
                      <a:pt x="24" y="10"/>
                      <a:pt x="24" y="10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2" y="9"/>
                      <a:pt x="21" y="9"/>
                      <a:pt x="21" y="10"/>
                    </a:cubicBezTo>
                    <a:cubicBezTo>
                      <a:pt x="20" y="10"/>
                      <a:pt x="19" y="10"/>
                      <a:pt x="19" y="10"/>
                    </a:cubicBezTo>
                    <a:cubicBezTo>
                      <a:pt x="18" y="9"/>
                      <a:pt x="18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8" y="9"/>
                      <a:pt x="18" y="9"/>
                    </a:cubicBezTo>
                    <a:cubicBezTo>
                      <a:pt x="18" y="8"/>
                      <a:pt x="18" y="7"/>
                      <a:pt x="18" y="5"/>
                    </a:cubicBezTo>
                    <a:cubicBezTo>
                      <a:pt x="18" y="5"/>
                      <a:pt x="19" y="5"/>
                      <a:pt x="19" y="5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3"/>
                      <a:pt x="18" y="3"/>
                      <a:pt x="18" y="3"/>
                    </a:cubicBezTo>
                    <a:cubicBezTo>
                      <a:pt x="17" y="3"/>
                      <a:pt x="17" y="3"/>
                      <a:pt x="16" y="3"/>
                    </a:cubicBezTo>
                    <a:cubicBezTo>
                      <a:pt x="15" y="3"/>
                      <a:pt x="14" y="4"/>
                      <a:pt x="13" y="4"/>
                    </a:cubicBezTo>
                    <a:cubicBezTo>
                      <a:pt x="13" y="4"/>
                      <a:pt x="12" y="4"/>
                      <a:pt x="11" y="5"/>
                    </a:cubicBezTo>
                    <a:cubicBezTo>
                      <a:pt x="11" y="5"/>
                      <a:pt x="11" y="5"/>
                      <a:pt x="10" y="5"/>
                    </a:cubicBezTo>
                    <a:cubicBezTo>
                      <a:pt x="10" y="6"/>
                      <a:pt x="9" y="7"/>
                      <a:pt x="10" y="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9"/>
                      <a:pt x="9" y="9"/>
                      <a:pt x="8" y="10"/>
                    </a:cubicBezTo>
                    <a:cubicBezTo>
                      <a:pt x="8" y="10"/>
                      <a:pt x="8" y="10"/>
                      <a:pt x="8" y="11"/>
                    </a:cubicBezTo>
                    <a:cubicBezTo>
                      <a:pt x="8" y="11"/>
                      <a:pt x="8" y="12"/>
                      <a:pt x="8" y="12"/>
                    </a:cubicBezTo>
                    <a:cubicBezTo>
                      <a:pt x="8" y="12"/>
                      <a:pt x="9" y="12"/>
                      <a:pt x="9" y="13"/>
                    </a:cubicBezTo>
                    <a:cubicBezTo>
                      <a:pt x="9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7" y="12"/>
                      <a:pt x="7" y="11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8" y="9"/>
                      <a:pt x="8" y="9"/>
                    </a:cubicBezTo>
                    <a:cubicBezTo>
                      <a:pt x="8" y="8"/>
                      <a:pt x="8" y="8"/>
                      <a:pt x="8" y="7"/>
                    </a:cubicBezTo>
                    <a:cubicBezTo>
                      <a:pt x="8" y="6"/>
                      <a:pt x="8" y="6"/>
                      <a:pt x="9" y="6"/>
                    </a:cubicBezTo>
                    <a:cubicBezTo>
                      <a:pt x="9" y="6"/>
                      <a:pt x="9" y="5"/>
                      <a:pt x="9" y="5"/>
                    </a:cubicBezTo>
                    <a:cubicBezTo>
                      <a:pt x="10" y="4"/>
                      <a:pt x="11" y="3"/>
                      <a:pt x="13" y="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3" y="1"/>
                      <a:pt x="12" y="1"/>
                    </a:cubicBezTo>
                    <a:cubicBezTo>
                      <a:pt x="11" y="0"/>
                      <a:pt x="9" y="1"/>
                      <a:pt x="8" y="2"/>
                    </a:cubicBezTo>
                    <a:cubicBezTo>
                      <a:pt x="7" y="2"/>
                      <a:pt x="6" y="3"/>
                      <a:pt x="6" y="3"/>
                    </a:cubicBezTo>
                    <a:cubicBezTo>
                      <a:pt x="5" y="4"/>
                      <a:pt x="4" y="5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2" y="7"/>
                      <a:pt x="2" y="7"/>
                    </a:cubicBezTo>
                    <a:cubicBezTo>
                      <a:pt x="2" y="7"/>
                      <a:pt x="2" y="8"/>
                      <a:pt x="2" y="8"/>
                    </a:cubicBezTo>
                    <a:cubicBezTo>
                      <a:pt x="1" y="9"/>
                      <a:pt x="1" y="10"/>
                      <a:pt x="0" y="11"/>
                    </a:cubicBezTo>
                    <a:cubicBezTo>
                      <a:pt x="0" y="12"/>
                      <a:pt x="0" y="12"/>
                      <a:pt x="1" y="13"/>
                    </a:cubicBezTo>
                    <a:cubicBezTo>
                      <a:pt x="1" y="13"/>
                      <a:pt x="2" y="13"/>
                      <a:pt x="2" y="13"/>
                    </a:cubicBezTo>
                    <a:cubicBezTo>
                      <a:pt x="3" y="13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4"/>
                      <a:pt x="2" y="14"/>
                      <a:pt x="1" y="14"/>
                    </a:cubicBezTo>
                    <a:cubicBezTo>
                      <a:pt x="1" y="13"/>
                      <a:pt x="0" y="14"/>
                      <a:pt x="0" y="15"/>
                    </a:cubicBezTo>
                    <a:cubicBezTo>
                      <a:pt x="0" y="15"/>
                      <a:pt x="0" y="15"/>
                      <a:pt x="0" y="16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1" y="18"/>
                      <a:pt x="1" y="18"/>
                      <a:pt x="2" y="18"/>
                    </a:cubicBezTo>
                    <a:cubicBezTo>
                      <a:pt x="2" y="18"/>
                      <a:pt x="2" y="18"/>
                      <a:pt x="3" y="18"/>
                    </a:cubicBezTo>
                    <a:cubicBezTo>
                      <a:pt x="3" y="18"/>
                      <a:pt x="3" y="18"/>
                      <a:pt x="3" y="19"/>
                    </a:cubicBezTo>
                    <a:cubicBezTo>
                      <a:pt x="4" y="19"/>
                      <a:pt x="4" y="19"/>
                      <a:pt x="5" y="19"/>
                    </a:cubicBezTo>
                    <a:cubicBezTo>
                      <a:pt x="5" y="19"/>
                      <a:pt x="6" y="20"/>
                      <a:pt x="6" y="20"/>
                    </a:cubicBezTo>
                    <a:cubicBezTo>
                      <a:pt x="6" y="20"/>
                      <a:pt x="7" y="20"/>
                      <a:pt x="7" y="21"/>
                    </a:cubicBezTo>
                    <a:cubicBezTo>
                      <a:pt x="7" y="21"/>
                      <a:pt x="8" y="20"/>
                      <a:pt x="8" y="20"/>
                    </a:cubicBezTo>
                    <a:close/>
                    <a:moveTo>
                      <a:pt x="21" y="44"/>
                    </a:moveTo>
                    <a:cubicBezTo>
                      <a:pt x="21" y="44"/>
                      <a:pt x="20" y="44"/>
                      <a:pt x="20" y="44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20" y="44"/>
                      <a:pt x="21" y="43"/>
                      <a:pt x="21" y="4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4"/>
                      <a:pt x="21" y="44"/>
                      <a:pt x="21" y="44"/>
                    </a:cubicBezTo>
                    <a:close/>
                    <a:moveTo>
                      <a:pt x="32" y="23"/>
                    </a:moveTo>
                    <a:cubicBezTo>
                      <a:pt x="32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2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2" y="23"/>
                      <a:pt x="32" y="23"/>
                    </a:cubicBezTo>
                    <a:close/>
                    <a:moveTo>
                      <a:pt x="17" y="11"/>
                    </a:move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lose/>
                    <a:moveTo>
                      <a:pt x="8" y="14"/>
                    </a:move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Oval 461">
                <a:extLst>
                  <a:ext uri="{FF2B5EF4-FFF2-40B4-BE49-F238E27FC236}">
                    <a16:creationId xmlns:a16="http://schemas.microsoft.com/office/drawing/2014/main" id="{32CBE2BF-D2C6-41A6-B7AC-1EE32F13D2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8805" y="219302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462">
                <a:extLst>
                  <a:ext uri="{FF2B5EF4-FFF2-40B4-BE49-F238E27FC236}">
                    <a16:creationId xmlns:a16="http://schemas.microsoft.com/office/drawing/2014/main" id="{2D5B34F0-4576-468E-A662-317A6E9647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355" y="2189845"/>
                <a:ext cx="109538" cy="96838"/>
              </a:xfrm>
              <a:custGeom>
                <a:avLst/>
                <a:gdLst>
                  <a:gd name="T0" fmla="*/ 11 w 30"/>
                  <a:gd name="T1" fmla="*/ 1 h 27"/>
                  <a:gd name="T2" fmla="*/ 9 w 30"/>
                  <a:gd name="T3" fmla="*/ 1 h 27"/>
                  <a:gd name="T4" fmla="*/ 4 w 30"/>
                  <a:gd name="T5" fmla="*/ 4 h 27"/>
                  <a:gd name="T6" fmla="*/ 3 w 30"/>
                  <a:gd name="T7" fmla="*/ 5 h 27"/>
                  <a:gd name="T8" fmla="*/ 2 w 30"/>
                  <a:gd name="T9" fmla="*/ 8 h 27"/>
                  <a:gd name="T10" fmla="*/ 3 w 30"/>
                  <a:gd name="T11" fmla="*/ 9 h 27"/>
                  <a:gd name="T12" fmla="*/ 5 w 30"/>
                  <a:gd name="T13" fmla="*/ 9 h 27"/>
                  <a:gd name="T14" fmla="*/ 3 w 30"/>
                  <a:gd name="T15" fmla="*/ 10 h 27"/>
                  <a:gd name="T16" fmla="*/ 1 w 30"/>
                  <a:gd name="T17" fmla="*/ 11 h 27"/>
                  <a:gd name="T18" fmla="*/ 2 w 30"/>
                  <a:gd name="T19" fmla="*/ 13 h 27"/>
                  <a:gd name="T20" fmla="*/ 7 w 30"/>
                  <a:gd name="T21" fmla="*/ 14 h 27"/>
                  <a:gd name="T22" fmla="*/ 10 w 30"/>
                  <a:gd name="T23" fmla="*/ 17 h 27"/>
                  <a:gd name="T24" fmla="*/ 6 w 30"/>
                  <a:gd name="T25" fmla="*/ 16 h 27"/>
                  <a:gd name="T26" fmla="*/ 1 w 30"/>
                  <a:gd name="T27" fmla="*/ 15 h 27"/>
                  <a:gd name="T28" fmla="*/ 0 w 30"/>
                  <a:gd name="T29" fmla="*/ 18 h 27"/>
                  <a:gd name="T30" fmla="*/ 3 w 30"/>
                  <a:gd name="T31" fmla="*/ 21 h 27"/>
                  <a:gd name="T32" fmla="*/ 3 w 30"/>
                  <a:gd name="T33" fmla="*/ 23 h 27"/>
                  <a:gd name="T34" fmla="*/ 3 w 30"/>
                  <a:gd name="T35" fmla="*/ 25 h 27"/>
                  <a:gd name="T36" fmla="*/ 4 w 30"/>
                  <a:gd name="T37" fmla="*/ 25 h 27"/>
                  <a:gd name="T38" fmla="*/ 10 w 30"/>
                  <a:gd name="T39" fmla="*/ 25 h 27"/>
                  <a:gd name="T40" fmla="*/ 12 w 30"/>
                  <a:gd name="T41" fmla="*/ 24 h 27"/>
                  <a:gd name="T42" fmla="*/ 15 w 30"/>
                  <a:gd name="T43" fmla="*/ 23 h 27"/>
                  <a:gd name="T44" fmla="*/ 16 w 30"/>
                  <a:gd name="T45" fmla="*/ 24 h 27"/>
                  <a:gd name="T46" fmla="*/ 17 w 30"/>
                  <a:gd name="T47" fmla="*/ 26 h 27"/>
                  <a:gd name="T48" fmla="*/ 20 w 30"/>
                  <a:gd name="T49" fmla="*/ 27 h 27"/>
                  <a:gd name="T50" fmla="*/ 23 w 30"/>
                  <a:gd name="T51" fmla="*/ 26 h 27"/>
                  <a:gd name="T52" fmla="*/ 23 w 30"/>
                  <a:gd name="T53" fmla="*/ 24 h 27"/>
                  <a:gd name="T54" fmla="*/ 22 w 30"/>
                  <a:gd name="T55" fmla="*/ 24 h 27"/>
                  <a:gd name="T56" fmla="*/ 23 w 30"/>
                  <a:gd name="T57" fmla="*/ 24 h 27"/>
                  <a:gd name="T58" fmla="*/ 23 w 30"/>
                  <a:gd name="T59" fmla="*/ 24 h 27"/>
                  <a:gd name="T60" fmla="*/ 23 w 30"/>
                  <a:gd name="T61" fmla="*/ 23 h 27"/>
                  <a:gd name="T62" fmla="*/ 25 w 30"/>
                  <a:gd name="T63" fmla="*/ 24 h 27"/>
                  <a:gd name="T64" fmla="*/ 27 w 30"/>
                  <a:gd name="T65" fmla="*/ 21 h 27"/>
                  <a:gd name="T66" fmla="*/ 25 w 30"/>
                  <a:gd name="T67" fmla="*/ 19 h 27"/>
                  <a:gd name="T68" fmla="*/ 24 w 30"/>
                  <a:gd name="T69" fmla="*/ 16 h 27"/>
                  <a:gd name="T70" fmla="*/ 25 w 30"/>
                  <a:gd name="T71" fmla="*/ 12 h 27"/>
                  <a:gd name="T72" fmla="*/ 26 w 30"/>
                  <a:gd name="T73" fmla="*/ 8 h 27"/>
                  <a:gd name="T74" fmla="*/ 30 w 30"/>
                  <a:gd name="T75" fmla="*/ 5 h 27"/>
                  <a:gd name="T76" fmla="*/ 29 w 30"/>
                  <a:gd name="T77" fmla="*/ 2 h 27"/>
                  <a:gd name="T78" fmla="*/ 26 w 30"/>
                  <a:gd name="T79" fmla="*/ 2 h 27"/>
                  <a:gd name="T80" fmla="*/ 26 w 30"/>
                  <a:gd name="T81" fmla="*/ 5 h 27"/>
                  <a:gd name="T82" fmla="*/ 26 w 30"/>
                  <a:gd name="T83" fmla="*/ 5 h 27"/>
                  <a:gd name="T84" fmla="*/ 26 w 30"/>
                  <a:gd name="T85" fmla="*/ 5 h 27"/>
                  <a:gd name="T86" fmla="*/ 25 w 30"/>
                  <a:gd name="T87" fmla="*/ 4 h 27"/>
                  <a:gd name="T88" fmla="*/ 23 w 30"/>
                  <a:gd name="T89" fmla="*/ 4 h 27"/>
                  <a:gd name="T90" fmla="*/ 21 w 30"/>
                  <a:gd name="T91" fmla="*/ 8 h 27"/>
                  <a:gd name="T92" fmla="*/ 20 w 30"/>
                  <a:gd name="T93" fmla="*/ 11 h 27"/>
                  <a:gd name="T94" fmla="*/ 20 w 30"/>
                  <a:gd name="T95" fmla="*/ 12 h 27"/>
                  <a:gd name="T96" fmla="*/ 20 w 30"/>
                  <a:gd name="T97" fmla="*/ 9 h 27"/>
                  <a:gd name="T98" fmla="*/ 20 w 30"/>
                  <a:gd name="T99" fmla="*/ 4 h 27"/>
                  <a:gd name="T100" fmla="*/ 19 w 30"/>
                  <a:gd name="T101" fmla="*/ 6 h 27"/>
                  <a:gd name="T102" fmla="*/ 16 w 30"/>
                  <a:gd name="T103" fmla="*/ 6 h 27"/>
                  <a:gd name="T104" fmla="*/ 16 w 30"/>
                  <a:gd name="T105" fmla="*/ 6 h 27"/>
                  <a:gd name="T106" fmla="*/ 17 w 30"/>
                  <a:gd name="T107" fmla="*/ 5 h 27"/>
                  <a:gd name="T108" fmla="*/ 14 w 30"/>
                  <a:gd name="T109" fmla="*/ 3 h 27"/>
                  <a:gd name="T110" fmla="*/ 13 w 30"/>
                  <a:gd name="T111" fmla="*/ 4 h 27"/>
                  <a:gd name="T112" fmla="*/ 14 w 30"/>
                  <a:gd name="T113" fmla="*/ 2 h 27"/>
                  <a:gd name="T114" fmla="*/ 13 w 30"/>
                  <a:gd name="T115" fmla="*/ 0 h 27"/>
                  <a:gd name="T116" fmla="*/ 13 w 30"/>
                  <a:gd name="T117" fmla="*/ 0 h 27"/>
                  <a:gd name="T118" fmla="*/ 12 w 30"/>
                  <a:gd name="T119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" h="27">
                    <a:moveTo>
                      <a:pt x="12" y="1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2"/>
                      <a:pt x="7" y="2"/>
                      <a:pt x="6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4" y="4"/>
                      <a:pt x="4" y="5"/>
                      <a:pt x="4" y="5"/>
                    </a:cubicBezTo>
                    <a:cubicBezTo>
                      <a:pt x="4" y="5"/>
                      <a:pt x="3" y="5"/>
                      <a:pt x="3" y="5"/>
                    </a:cubicBezTo>
                    <a:cubicBezTo>
                      <a:pt x="3" y="6"/>
                      <a:pt x="2" y="6"/>
                      <a:pt x="2" y="7"/>
                    </a:cubicBezTo>
                    <a:cubicBezTo>
                      <a:pt x="2" y="7"/>
                      <a:pt x="2" y="7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4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6" y="9"/>
                      <a:pt x="5" y="9"/>
                      <a:pt x="5" y="9"/>
                    </a:cubicBezTo>
                    <a:cubicBezTo>
                      <a:pt x="4" y="9"/>
                      <a:pt x="4" y="10"/>
                      <a:pt x="3" y="10"/>
                    </a:cubicBezTo>
                    <a:cubicBezTo>
                      <a:pt x="2" y="10"/>
                      <a:pt x="2" y="10"/>
                      <a:pt x="1" y="10"/>
                    </a:cubicBezTo>
                    <a:cubicBezTo>
                      <a:pt x="1" y="10"/>
                      <a:pt x="1" y="10"/>
                      <a:pt x="1" y="11"/>
                    </a:cubicBezTo>
                    <a:cubicBezTo>
                      <a:pt x="1" y="11"/>
                      <a:pt x="1" y="11"/>
                      <a:pt x="1" y="12"/>
                    </a:cubicBezTo>
                    <a:cubicBezTo>
                      <a:pt x="1" y="13"/>
                      <a:pt x="1" y="13"/>
                      <a:pt x="2" y="13"/>
                    </a:cubicBezTo>
                    <a:cubicBezTo>
                      <a:pt x="4" y="13"/>
                      <a:pt x="5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5"/>
                      <a:pt x="9" y="15"/>
                      <a:pt x="10" y="16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7"/>
                      <a:pt x="10" y="17"/>
                      <a:pt x="9" y="17"/>
                    </a:cubicBezTo>
                    <a:cubicBezTo>
                      <a:pt x="8" y="17"/>
                      <a:pt x="7" y="16"/>
                      <a:pt x="6" y="16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2" y="15"/>
                      <a:pt x="1" y="15"/>
                    </a:cubicBezTo>
                    <a:cubicBezTo>
                      <a:pt x="1" y="15"/>
                      <a:pt x="0" y="16"/>
                      <a:pt x="0" y="16"/>
                    </a:cubicBezTo>
                    <a:cubicBezTo>
                      <a:pt x="0" y="17"/>
                      <a:pt x="0" y="17"/>
                      <a:pt x="0" y="18"/>
                    </a:cubicBezTo>
                    <a:cubicBezTo>
                      <a:pt x="0" y="19"/>
                      <a:pt x="0" y="20"/>
                      <a:pt x="2" y="20"/>
                    </a:cubicBezTo>
                    <a:cubicBezTo>
                      <a:pt x="2" y="21"/>
                      <a:pt x="3" y="21"/>
                      <a:pt x="3" y="21"/>
                    </a:cubicBezTo>
                    <a:cubicBezTo>
                      <a:pt x="3" y="21"/>
                      <a:pt x="4" y="21"/>
                      <a:pt x="3" y="21"/>
                    </a:cubicBezTo>
                    <a:cubicBezTo>
                      <a:pt x="3" y="22"/>
                      <a:pt x="3" y="22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4"/>
                      <a:pt x="3" y="24"/>
                      <a:pt x="3" y="25"/>
                    </a:cubicBezTo>
                    <a:cubicBezTo>
                      <a:pt x="3" y="25"/>
                      <a:pt x="3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5" y="25"/>
                      <a:pt x="7" y="25"/>
                      <a:pt x="8" y="25"/>
                    </a:cubicBezTo>
                    <a:cubicBezTo>
                      <a:pt x="8" y="26"/>
                      <a:pt x="9" y="26"/>
                      <a:pt x="10" y="25"/>
                    </a:cubicBezTo>
                    <a:cubicBezTo>
                      <a:pt x="10" y="25"/>
                      <a:pt x="10" y="25"/>
                      <a:pt x="11" y="25"/>
                    </a:cubicBezTo>
                    <a:cubicBezTo>
                      <a:pt x="11" y="24"/>
                      <a:pt x="12" y="24"/>
                      <a:pt x="12" y="24"/>
                    </a:cubicBezTo>
                    <a:cubicBezTo>
                      <a:pt x="13" y="24"/>
                      <a:pt x="14" y="24"/>
                      <a:pt x="14" y="24"/>
                    </a:cubicBezTo>
                    <a:cubicBezTo>
                      <a:pt x="15" y="24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6" y="23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7" y="25"/>
                    </a:cubicBezTo>
                    <a:cubicBezTo>
                      <a:pt x="17" y="25"/>
                      <a:pt x="17" y="25"/>
                      <a:pt x="17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8" y="26"/>
                      <a:pt x="19" y="27"/>
                      <a:pt x="20" y="27"/>
                    </a:cubicBezTo>
                    <a:cubicBezTo>
                      <a:pt x="21" y="27"/>
                      <a:pt x="21" y="27"/>
                      <a:pt x="22" y="27"/>
                    </a:cubicBezTo>
                    <a:cubicBezTo>
                      <a:pt x="23" y="27"/>
                      <a:pt x="23" y="26"/>
                      <a:pt x="23" y="26"/>
                    </a:cubicBezTo>
                    <a:cubicBezTo>
                      <a:pt x="23" y="25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3"/>
                      <a:pt x="24" y="23"/>
                      <a:pt x="24" y="23"/>
                    </a:cubicBezTo>
                    <a:cubicBezTo>
                      <a:pt x="24" y="23"/>
                      <a:pt x="25" y="23"/>
                      <a:pt x="25" y="24"/>
                    </a:cubicBezTo>
                    <a:cubicBezTo>
                      <a:pt x="26" y="24"/>
                      <a:pt x="26" y="23"/>
                      <a:pt x="27" y="23"/>
                    </a:cubicBezTo>
                    <a:cubicBezTo>
                      <a:pt x="27" y="22"/>
                      <a:pt x="27" y="22"/>
                      <a:pt x="27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0"/>
                      <a:pt x="25" y="20"/>
                      <a:pt x="25" y="19"/>
                    </a:cubicBezTo>
                    <a:cubicBezTo>
                      <a:pt x="25" y="19"/>
                      <a:pt x="25" y="18"/>
                      <a:pt x="24" y="18"/>
                    </a:cubicBezTo>
                    <a:cubicBezTo>
                      <a:pt x="24" y="17"/>
                      <a:pt x="24" y="17"/>
                      <a:pt x="24" y="16"/>
                    </a:cubicBezTo>
                    <a:cubicBezTo>
                      <a:pt x="23" y="16"/>
                      <a:pt x="23" y="15"/>
                      <a:pt x="24" y="15"/>
                    </a:cubicBezTo>
                    <a:cubicBezTo>
                      <a:pt x="25" y="14"/>
                      <a:pt x="25" y="13"/>
                      <a:pt x="25" y="12"/>
                    </a:cubicBezTo>
                    <a:cubicBezTo>
                      <a:pt x="25" y="12"/>
                      <a:pt x="25" y="11"/>
                      <a:pt x="25" y="11"/>
                    </a:cubicBezTo>
                    <a:cubicBezTo>
                      <a:pt x="25" y="10"/>
                      <a:pt x="26" y="9"/>
                      <a:pt x="26" y="8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8" y="6"/>
                      <a:pt x="29" y="5"/>
                      <a:pt x="30" y="5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0" y="3"/>
                      <a:pt x="30" y="2"/>
                      <a:pt x="29" y="2"/>
                    </a:cubicBezTo>
                    <a:cubicBezTo>
                      <a:pt x="29" y="2"/>
                      <a:pt x="28" y="2"/>
                      <a:pt x="28" y="2"/>
                    </a:cubicBezTo>
                    <a:cubicBezTo>
                      <a:pt x="27" y="1"/>
                      <a:pt x="27" y="2"/>
                      <a:pt x="26" y="2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4"/>
                      <a:pt x="26" y="4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4"/>
                      <a:pt x="26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3"/>
                      <a:pt x="23" y="3"/>
                      <a:pt x="23" y="4"/>
                    </a:cubicBezTo>
                    <a:cubicBezTo>
                      <a:pt x="23" y="4"/>
                      <a:pt x="23" y="5"/>
                      <a:pt x="22" y="5"/>
                    </a:cubicBezTo>
                    <a:cubicBezTo>
                      <a:pt x="22" y="6"/>
                      <a:pt x="22" y="7"/>
                      <a:pt x="21" y="8"/>
                    </a:cubicBezTo>
                    <a:cubicBezTo>
                      <a:pt x="21" y="9"/>
                      <a:pt x="21" y="10"/>
                      <a:pt x="20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9" y="12"/>
                      <a:pt x="19" y="11"/>
                      <a:pt x="19" y="11"/>
                    </a:cubicBezTo>
                    <a:cubicBezTo>
                      <a:pt x="19" y="10"/>
                      <a:pt x="20" y="10"/>
                      <a:pt x="20" y="9"/>
                    </a:cubicBezTo>
                    <a:cubicBezTo>
                      <a:pt x="20" y="7"/>
                      <a:pt x="20" y="6"/>
                      <a:pt x="20" y="5"/>
                    </a:cubicBezTo>
                    <a:cubicBezTo>
                      <a:pt x="20" y="5"/>
                      <a:pt x="20" y="5"/>
                      <a:pt x="20" y="4"/>
                    </a:cubicBezTo>
                    <a:cubicBezTo>
                      <a:pt x="19" y="4"/>
                      <a:pt x="19" y="4"/>
                      <a:pt x="19" y="5"/>
                    </a:cubicBezTo>
                    <a:cubicBezTo>
                      <a:pt x="19" y="5"/>
                      <a:pt x="19" y="6"/>
                      <a:pt x="19" y="6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6"/>
                      <a:pt x="17" y="7"/>
                      <a:pt x="16" y="6"/>
                    </a:cubicBezTo>
                    <a:cubicBezTo>
                      <a:pt x="16" y="6"/>
                      <a:pt x="15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4"/>
                      <a:pt x="16" y="4"/>
                      <a:pt x="16" y="3"/>
                    </a:cubicBezTo>
                    <a:cubicBezTo>
                      <a:pt x="15" y="3"/>
                      <a:pt x="15" y="3"/>
                      <a:pt x="14" y="3"/>
                    </a:cubicBezTo>
                    <a:cubicBezTo>
                      <a:pt x="14" y="3"/>
                      <a:pt x="14" y="4"/>
                      <a:pt x="14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3" y="4"/>
                      <a:pt x="13" y="3"/>
                    </a:cubicBezTo>
                    <a:cubicBezTo>
                      <a:pt x="13" y="3"/>
                      <a:pt x="14" y="2"/>
                      <a:pt x="14" y="2"/>
                    </a:cubicBezTo>
                    <a:cubicBezTo>
                      <a:pt x="14" y="1"/>
                      <a:pt x="14" y="1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1"/>
                      <a:pt x="12" y="1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463">
                <a:extLst>
                  <a:ext uri="{FF2B5EF4-FFF2-40B4-BE49-F238E27FC236}">
                    <a16:creationId xmlns:a16="http://schemas.microsoft.com/office/drawing/2014/main" id="{DB480785-8A4B-4F8C-AA99-1773F6317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8055" y="2978833"/>
                <a:ext cx="146050" cy="79375"/>
              </a:xfrm>
              <a:custGeom>
                <a:avLst/>
                <a:gdLst>
                  <a:gd name="T0" fmla="*/ 38 w 40"/>
                  <a:gd name="T1" fmla="*/ 19 h 22"/>
                  <a:gd name="T2" fmla="*/ 36 w 40"/>
                  <a:gd name="T3" fmla="*/ 17 h 22"/>
                  <a:gd name="T4" fmla="*/ 34 w 40"/>
                  <a:gd name="T5" fmla="*/ 15 h 22"/>
                  <a:gd name="T6" fmla="*/ 35 w 40"/>
                  <a:gd name="T7" fmla="*/ 14 h 22"/>
                  <a:gd name="T8" fmla="*/ 34 w 40"/>
                  <a:gd name="T9" fmla="*/ 12 h 22"/>
                  <a:gd name="T10" fmla="*/ 31 w 40"/>
                  <a:gd name="T11" fmla="*/ 10 h 22"/>
                  <a:gd name="T12" fmla="*/ 25 w 40"/>
                  <a:gd name="T13" fmla="*/ 6 h 22"/>
                  <a:gd name="T14" fmla="*/ 20 w 40"/>
                  <a:gd name="T15" fmla="*/ 4 h 22"/>
                  <a:gd name="T16" fmla="*/ 13 w 40"/>
                  <a:gd name="T17" fmla="*/ 4 h 22"/>
                  <a:gd name="T18" fmla="*/ 10 w 40"/>
                  <a:gd name="T19" fmla="*/ 6 h 22"/>
                  <a:gd name="T20" fmla="*/ 7 w 40"/>
                  <a:gd name="T21" fmla="*/ 5 h 22"/>
                  <a:gd name="T22" fmla="*/ 7 w 40"/>
                  <a:gd name="T23" fmla="*/ 3 h 22"/>
                  <a:gd name="T24" fmla="*/ 6 w 40"/>
                  <a:gd name="T25" fmla="*/ 1 h 22"/>
                  <a:gd name="T26" fmla="*/ 3 w 40"/>
                  <a:gd name="T27" fmla="*/ 0 h 22"/>
                  <a:gd name="T28" fmla="*/ 0 w 40"/>
                  <a:gd name="T29" fmla="*/ 2 h 22"/>
                  <a:gd name="T30" fmla="*/ 1 w 40"/>
                  <a:gd name="T31" fmla="*/ 3 h 22"/>
                  <a:gd name="T32" fmla="*/ 4 w 40"/>
                  <a:gd name="T33" fmla="*/ 5 h 22"/>
                  <a:gd name="T34" fmla="*/ 6 w 40"/>
                  <a:gd name="T35" fmla="*/ 5 h 22"/>
                  <a:gd name="T36" fmla="*/ 3 w 40"/>
                  <a:gd name="T37" fmla="*/ 5 h 22"/>
                  <a:gd name="T38" fmla="*/ 4 w 40"/>
                  <a:gd name="T39" fmla="*/ 8 h 22"/>
                  <a:gd name="T40" fmla="*/ 5 w 40"/>
                  <a:gd name="T41" fmla="*/ 8 h 22"/>
                  <a:gd name="T42" fmla="*/ 8 w 40"/>
                  <a:gd name="T43" fmla="*/ 8 h 22"/>
                  <a:gd name="T44" fmla="*/ 12 w 40"/>
                  <a:gd name="T45" fmla="*/ 10 h 22"/>
                  <a:gd name="T46" fmla="*/ 15 w 40"/>
                  <a:gd name="T47" fmla="*/ 12 h 22"/>
                  <a:gd name="T48" fmla="*/ 16 w 40"/>
                  <a:gd name="T49" fmla="*/ 14 h 22"/>
                  <a:gd name="T50" fmla="*/ 14 w 40"/>
                  <a:gd name="T51" fmla="*/ 16 h 22"/>
                  <a:gd name="T52" fmla="*/ 17 w 40"/>
                  <a:gd name="T53" fmla="*/ 17 h 22"/>
                  <a:gd name="T54" fmla="*/ 20 w 40"/>
                  <a:gd name="T55" fmla="*/ 18 h 22"/>
                  <a:gd name="T56" fmla="*/ 24 w 40"/>
                  <a:gd name="T57" fmla="*/ 19 h 22"/>
                  <a:gd name="T58" fmla="*/ 25 w 40"/>
                  <a:gd name="T59" fmla="*/ 18 h 22"/>
                  <a:gd name="T60" fmla="*/ 27 w 40"/>
                  <a:gd name="T61" fmla="*/ 16 h 22"/>
                  <a:gd name="T62" fmla="*/ 30 w 40"/>
                  <a:gd name="T63" fmla="*/ 17 h 22"/>
                  <a:gd name="T64" fmla="*/ 34 w 40"/>
                  <a:gd name="T65" fmla="*/ 20 h 22"/>
                  <a:gd name="T66" fmla="*/ 39 w 40"/>
                  <a:gd name="T67" fmla="*/ 22 h 22"/>
                  <a:gd name="T68" fmla="*/ 40 w 40"/>
                  <a:gd name="T69" fmla="*/ 22 h 22"/>
                  <a:gd name="T70" fmla="*/ 40 w 40"/>
                  <a:gd name="T71" fmla="*/ 21 h 22"/>
                  <a:gd name="T72" fmla="*/ 38 w 40"/>
                  <a:gd name="T73" fmla="*/ 1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0" h="22">
                    <a:moveTo>
                      <a:pt x="38" y="19"/>
                    </a:moveTo>
                    <a:cubicBezTo>
                      <a:pt x="38" y="19"/>
                      <a:pt x="38" y="19"/>
                      <a:pt x="38" y="19"/>
                    </a:cubicBezTo>
                    <a:cubicBezTo>
                      <a:pt x="37" y="19"/>
                      <a:pt x="37" y="19"/>
                      <a:pt x="37" y="18"/>
                    </a:cubicBezTo>
                    <a:cubicBezTo>
                      <a:pt x="36" y="18"/>
                      <a:pt x="36" y="17"/>
                      <a:pt x="36" y="17"/>
                    </a:cubicBezTo>
                    <a:cubicBezTo>
                      <a:pt x="35" y="17"/>
                      <a:pt x="35" y="16"/>
                      <a:pt x="35" y="16"/>
                    </a:cubicBezTo>
                    <a:cubicBezTo>
                      <a:pt x="35" y="16"/>
                      <a:pt x="34" y="15"/>
                      <a:pt x="34" y="15"/>
                    </a:cubicBezTo>
                    <a:cubicBezTo>
                      <a:pt x="34" y="15"/>
                      <a:pt x="34" y="14"/>
                      <a:pt x="34" y="14"/>
                    </a:cubicBezTo>
                    <a:cubicBezTo>
                      <a:pt x="34" y="14"/>
                      <a:pt x="35" y="14"/>
                      <a:pt x="35" y="14"/>
                    </a:cubicBezTo>
                    <a:cubicBezTo>
                      <a:pt x="35" y="13"/>
                      <a:pt x="35" y="13"/>
                      <a:pt x="35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3" y="12"/>
                      <a:pt x="33" y="12"/>
                      <a:pt x="32" y="11"/>
                    </a:cubicBezTo>
                    <a:cubicBezTo>
                      <a:pt x="32" y="11"/>
                      <a:pt x="31" y="11"/>
                      <a:pt x="31" y="10"/>
                    </a:cubicBezTo>
                    <a:cubicBezTo>
                      <a:pt x="31" y="10"/>
                      <a:pt x="31" y="9"/>
                      <a:pt x="30" y="9"/>
                    </a:cubicBezTo>
                    <a:cubicBezTo>
                      <a:pt x="29" y="8"/>
                      <a:pt x="27" y="7"/>
                      <a:pt x="25" y="6"/>
                    </a:cubicBezTo>
                    <a:cubicBezTo>
                      <a:pt x="24" y="6"/>
                      <a:pt x="23" y="6"/>
                      <a:pt x="23" y="5"/>
                    </a:cubicBezTo>
                    <a:cubicBezTo>
                      <a:pt x="22" y="5"/>
                      <a:pt x="21" y="5"/>
                      <a:pt x="20" y="4"/>
                    </a:cubicBezTo>
                    <a:cubicBezTo>
                      <a:pt x="18" y="4"/>
                      <a:pt x="17" y="4"/>
                      <a:pt x="16" y="3"/>
                    </a:cubicBezTo>
                    <a:cubicBezTo>
                      <a:pt x="15" y="3"/>
                      <a:pt x="14" y="2"/>
                      <a:pt x="13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1" y="5"/>
                      <a:pt x="10" y="6"/>
                    </a:cubicBezTo>
                    <a:cubicBezTo>
                      <a:pt x="10" y="6"/>
                      <a:pt x="9" y="6"/>
                      <a:pt x="9" y="6"/>
                    </a:cubicBezTo>
                    <a:cubicBezTo>
                      <a:pt x="8" y="6"/>
                      <a:pt x="8" y="5"/>
                      <a:pt x="7" y="5"/>
                    </a:cubicBezTo>
                    <a:cubicBezTo>
                      <a:pt x="7" y="5"/>
                      <a:pt x="7" y="4"/>
                      <a:pt x="7" y="4"/>
                    </a:cubicBezTo>
                    <a:cubicBezTo>
                      <a:pt x="7" y="4"/>
                      <a:pt x="7" y="3"/>
                      <a:pt x="7" y="3"/>
                    </a:cubicBezTo>
                    <a:cubicBezTo>
                      <a:pt x="7" y="2"/>
                      <a:pt x="7" y="2"/>
                      <a:pt x="7" y="1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4"/>
                      <a:pt x="3" y="5"/>
                      <a:pt x="4" y="5"/>
                    </a:cubicBezTo>
                    <a:cubicBezTo>
                      <a:pt x="4" y="4"/>
                      <a:pt x="5" y="4"/>
                      <a:pt x="5" y="4"/>
                    </a:cubicBezTo>
                    <a:cubicBezTo>
                      <a:pt x="6" y="4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4" y="5"/>
                      <a:pt x="3" y="5"/>
                    </a:cubicBezTo>
                    <a:cubicBezTo>
                      <a:pt x="3" y="5"/>
                      <a:pt x="3" y="6"/>
                      <a:pt x="3" y="6"/>
                    </a:cubicBezTo>
                    <a:cubicBezTo>
                      <a:pt x="3" y="6"/>
                      <a:pt x="4" y="7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8"/>
                      <a:pt x="7" y="8"/>
                      <a:pt x="8" y="8"/>
                    </a:cubicBezTo>
                    <a:cubicBezTo>
                      <a:pt x="8" y="9"/>
                      <a:pt x="9" y="9"/>
                      <a:pt x="9" y="9"/>
                    </a:cubicBezTo>
                    <a:cubicBezTo>
                      <a:pt x="10" y="9"/>
                      <a:pt x="11" y="10"/>
                      <a:pt x="12" y="10"/>
                    </a:cubicBezTo>
                    <a:cubicBezTo>
                      <a:pt x="12" y="10"/>
                      <a:pt x="13" y="10"/>
                      <a:pt x="13" y="10"/>
                    </a:cubicBezTo>
                    <a:cubicBezTo>
                      <a:pt x="14" y="11"/>
                      <a:pt x="15" y="11"/>
                      <a:pt x="15" y="12"/>
                    </a:cubicBezTo>
                    <a:cubicBezTo>
                      <a:pt x="15" y="13"/>
                      <a:pt x="15" y="13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5"/>
                      <a:pt x="15" y="16"/>
                      <a:pt x="14" y="16"/>
                    </a:cubicBezTo>
                    <a:cubicBezTo>
                      <a:pt x="14" y="17"/>
                      <a:pt x="14" y="17"/>
                      <a:pt x="15" y="17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8" y="17"/>
                      <a:pt x="19" y="17"/>
                      <a:pt x="19" y="18"/>
                    </a:cubicBezTo>
                    <a:cubicBezTo>
                      <a:pt x="19" y="18"/>
                      <a:pt x="19" y="18"/>
                      <a:pt x="20" y="18"/>
                    </a:cubicBezTo>
                    <a:cubicBezTo>
                      <a:pt x="20" y="19"/>
                      <a:pt x="20" y="19"/>
                      <a:pt x="21" y="19"/>
                    </a:cubicBezTo>
                    <a:cubicBezTo>
                      <a:pt x="22" y="19"/>
                      <a:pt x="23" y="19"/>
                      <a:pt x="24" y="19"/>
                    </a:cubicBezTo>
                    <a:cubicBezTo>
                      <a:pt x="24" y="20"/>
                      <a:pt x="25" y="19"/>
                      <a:pt x="25" y="19"/>
                    </a:cubicBezTo>
                    <a:cubicBezTo>
                      <a:pt x="26" y="19"/>
                      <a:pt x="26" y="19"/>
                      <a:pt x="25" y="1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6" y="17"/>
                      <a:pt x="27" y="17"/>
                      <a:pt x="27" y="16"/>
                    </a:cubicBezTo>
                    <a:cubicBezTo>
                      <a:pt x="28" y="16"/>
                      <a:pt x="28" y="16"/>
                      <a:pt x="29" y="16"/>
                    </a:cubicBezTo>
                    <a:cubicBezTo>
                      <a:pt x="29" y="16"/>
                      <a:pt x="30" y="17"/>
                      <a:pt x="30" y="17"/>
                    </a:cubicBezTo>
                    <a:cubicBezTo>
                      <a:pt x="31" y="17"/>
                      <a:pt x="31" y="17"/>
                      <a:pt x="32" y="18"/>
                    </a:cubicBezTo>
                    <a:cubicBezTo>
                      <a:pt x="32" y="19"/>
                      <a:pt x="33" y="20"/>
                      <a:pt x="34" y="20"/>
                    </a:cubicBezTo>
                    <a:cubicBezTo>
                      <a:pt x="34" y="21"/>
                      <a:pt x="35" y="21"/>
                      <a:pt x="36" y="21"/>
                    </a:cubicBezTo>
                    <a:cubicBezTo>
                      <a:pt x="37" y="21"/>
                      <a:pt x="38" y="22"/>
                      <a:pt x="39" y="22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39" y="21"/>
                      <a:pt x="39" y="20"/>
                      <a:pt x="39" y="20"/>
                    </a:cubicBezTo>
                    <a:cubicBezTo>
                      <a:pt x="39" y="20"/>
                      <a:pt x="38" y="20"/>
                      <a:pt x="3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464">
                <a:extLst>
                  <a:ext uri="{FF2B5EF4-FFF2-40B4-BE49-F238E27FC236}">
                    <a16:creationId xmlns:a16="http://schemas.microsoft.com/office/drawing/2014/main" id="{6CBB640A-E698-4FB5-B6AE-7BB4AD13E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130" y="2924858"/>
                <a:ext cx="76200" cy="84138"/>
              </a:xfrm>
              <a:custGeom>
                <a:avLst/>
                <a:gdLst>
                  <a:gd name="T0" fmla="*/ 0 w 21"/>
                  <a:gd name="T1" fmla="*/ 14 h 23"/>
                  <a:gd name="T2" fmla="*/ 1 w 21"/>
                  <a:gd name="T3" fmla="*/ 16 h 23"/>
                  <a:gd name="T4" fmla="*/ 2 w 21"/>
                  <a:gd name="T5" fmla="*/ 18 h 23"/>
                  <a:gd name="T6" fmla="*/ 2 w 21"/>
                  <a:gd name="T7" fmla="*/ 18 h 23"/>
                  <a:gd name="T8" fmla="*/ 2 w 21"/>
                  <a:gd name="T9" fmla="*/ 20 h 23"/>
                  <a:gd name="T10" fmla="*/ 3 w 21"/>
                  <a:gd name="T11" fmla="*/ 21 h 23"/>
                  <a:gd name="T12" fmla="*/ 5 w 21"/>
                  <a:gd name="T13" fmla="*/ 21 h 23"/>
                  <a:gd name="T14" fmla="*/ 6 w 21"/>
                  <a:gd name="T15" fmla="*/ 22 h 23"/>
                  <a:gd name="T16" fmla="*/ 7 w 21"/>
                  <a:gd name="T17" fmla="*/ 22 h 23"/>
                  <a:gd name="T18" fmla="*/ 8 w 21"/>
                  <a:gd name="T19" fmla="*/ 22 h 23"/>
                  <a:gd name="T20" fmla="*/ 9 w 21"/>
                  <a:gd name="T21" fmla="*/ 22 h 23"/>
                  <a:gd name="T22" fmla="*/ 11 w 21"/>
                  <a:gd name="T23" fmla="*/ 22 h 23"/>
                  <a:gd name="T24" fmla="*/ 11 w 21"/>
                  <a:gd name="T25" fmla="*/ 23 h 23"/>
                  <a:gd name="T26" fmla="*/ 12 w 21"/>
                  <a:gd name="T27" fmla="*/ 23 h 23"/>
                  <a:gd name="T28" fmla="*/ 13 w 21"/>
                  <a:gd name="T29" fmla="*/ 23 h 23"/>
                  <a:gd name="T30" fmla="*/ 14 w 21"/>
                  <a:gd name="T31" fmla="*/ 23 h 23"/>
                  <a:gd name="T32" fmla="*/ 15 w 21"/>
                  <a:gd name="T33" fmla="*/ 23 h 23"/>
                  <a:gd name="T34" fmla="*/ 15 w 21"/>
                  <a:gd name="T35" fmla="*/ 22 h 23"/>
                  <a:gd name="T36" fmla="*/ 15 w 21"/>
                  <a:gd name="T37" fmla="*/ 21 h 23"/>
                  <a:gd name="T38" fmla="*/ 15 w 21"/>
                  <a:gd name="T39" fmla="*/ 19 h 23"/>
                  <a:gd name="T40" fmla="*/ 16 w 21"/>
                  <a:gd name="T41" fmla="*/ 18 h 23"/>
                  <a:gd name="T42" fmla="*/ 17 w 21"/>
                  <a:gd name="T43" fmla="*/ 15 h 23"/>
                  <a:gd name="T44" fmla="*/ 18 w 21"/>
                  <a:gd name="T45" fmla="*/ 14 h 23"/>
                  <a:gd name="T46" fmla="*/ 18 w 21"/>
                  <a:gd name="T47" fmla="*/ 13 h 23"/>
                  <a:gd name="T48" fmla="*/ 19 w 21"/>
                  <a:gd name="T49" fmla="*/ 13 h 23"/>
                  <a:gd name="T50" fmla="*/ 20 w 21"/>
                  <a:gd name="T51" fmla="*/ 13 h 23"/>
                  <a:gd name="T52" fmla="*/ 20 w 21"/>
                  <a:gd name="T53" fmla="*/ 12 h 23"/>
                  <a:gd name="T54" fmla="*/ 18 w 21"/>
                  <a:gd name="T55" fmla="*/ 11 h 23"/>
                  <a:gd name="T56" fmla="*/ 18 w 21"/>
                  <a:gd name="T57" fmla="*/ 10 h 23"/>
                  <a:gd name="T58" fmla="*/ 18 w 21"/>
                  <a:gd name="T59" fmla="*/ 9 h 23"/>
                  <a:gd name="T60" fmla="*/ 18 w 21"/>
                  <a:gd name="T61" fmla="*/ 6 h 23"/>
                  <a:gd name="T62" fmla="*/ 19 w 21"/>
                  <a:gd name="T63" fmla="*/ 6 h 23"/>
                  <a:gd name="T64" fmla="*/ 19 w 21"/>
                  <a:gd name="T65" fmla="*/ 5 h 23"/>
                  <a:gd name="T66" fmla="*/ 20 w 21"/>
                  <a:gd name="T67" fmla="*/ 4 h 23"/>
                  <a:gd name="T68" fmla="*/ 21 w 21"/>
                  <a:gd name="T69" fmla="*/ 4 h 23"/>
                  <a:gd name="T70" fmla="*/ 21 w 21"/>
                  <a:gd name="T71" fmla="*/ 3 h 23"/>
                  <a:gd name="T72" fmla="*/ 21 w 21"/>
                  <a:gd name="T73" fmla="*/ 3 h 23"/>
                  <a:gd name="T74" fmla="*/ 19 w 21"/>
                  <a:gd name="T75" fmla="*/ 2 h 23"/>
                  <a:gd name="T76" fmla="*/ 18 w 21"/>
                  <a:gd name="T77" fmla="*/ 1 h 23"/>
                  <a:gd name="T78" fmla="*/ 17 w 21"/>
                  <a:gd name="T79" fmla="*/ 0 h 23"/>
                  <a:gd name="T80" fmla="*/ 16 w 21"/>
                  <a:gd name="T81" fmla="*/ 0 h 23"/>
                  <a:gd name="T82" fmla="*/ 15 w 21"/>
                  <a:gd name="T83" fmla="*/ 0 h 23"/>
                  <a:gd name="T84" fmla="*/ 14 w 21"/>
                  <a:gd name="T85" fmla="*/ 2 h 23"/>
                  <a:gd name="T86" fmla="*/ 14 w 21"/>
                  <a:gd name="T87" fmla="*/ 3 h 23"/>
                  <a:gd name="T88" fmla="*/ 12 w 21"/>
                  <a:gd name="T89" fmla="*/ 4 h 23"/>
                  <a:gd name="T90" fmla="*/ 10 w 21"/>
                  <a:gd name="T91" fmla="*/ 6 h 23"/>
                  <a:gd name="T92" fmla="*/ 9 w 21"/>
                  <a:gd name="T93" fmla="*/ 7 h 23"/>
                  <a:gd name="T94" fmla="*/ 6 w 21"/>
                  <a:gd name="T95" fmla="*/ 8 h 23"/>
                  <a:gd name="T96" fmla="*/ 5 w 21"/>
                  <a:gd name="T97" fmla="*/ 10 h 23"/>
                  <a:gd name="T98" fmla="*/ 4 w 21"/>
                  <a:gd name="T99" fmla="*/ 11 h 23"/>
                  <a:gd name="T100" fmla="*/ 3 w 21"/>
                  <a:gd name="T101" fmla="*/ 11 h 23"/>
                  <a:gd name="T102" fmla="*/ 2 w 21"/>
                  <a:gd name="T103" fmla="*/ 11 h 23"/>
                  <a:gd name="T104" fmla="*/ 1 w 21"/>
                  <a:gd name="T105" fmla="*/ 11 h 23"/>
                  <a:gd name="T106" fmla="*/ 0 w 21"/>
                  <a:gd name="T107" fmla="*/ 12 h 23"/>
                  <a:gd name="T108" fmla="*/ 0 w 21"/>
                  <a:gd name="T109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" h="23">
                    <a:moveTo>
                      <a:pt x="0" y="14"/>
                    </a:moveTo>
                    <a:cubicBezTo>
                      <a:pt x="0" y="15"/>
                      <a:pt x="0" y="16"/>
                      <a:pt x="1" y="16"/>
                    </a:cubicBezTo>
                    <a:cubicBezTo>
                      <a:pt x="1" y="17"/>
                      <a:pt x="1" y="18"/>
                      <a:pt x="2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9"/>
                      <a:pt x="2" y="19"/>
                      <a:pt x="2" y="20"/>
                    </a:cubicBezTo>
                    <a:cubicBezTo>
                      <a:pt x="2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5" y="21"/>
                    </a:cubicBezTo>
                    <a:cubicBezTo>
                      <a:pt x="5" y="21"/>
                      <a:pt x="5" y="21"/>
                      <a:pt x="6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2"/>
                      <a:pt x="8" y="22"/>
                      <a:pt x="8" y="22"/>
                    </a:cubicBezTo>
                    <a:cubicBezTo>
                      <a:pt x="8" y="22"/>
                      <a:pt x="8" y="22"/>
                      <a:pt x="9" y="22"/>
                    </a:cubicBezTo>
                    <a:cubicBezTo>
                      <a:pt x="9" y="22"/>
                      <a:pt x="10" y="22"/>
                      <a:pt x="11" y="22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2" y="23"/>
                      <a:pt x="12" y="23"/>
                    </a:cubicBezTo>
                    <a:cubicBezTo>
                      <a:pt x="12" y="23"/>
                      <a:pt x="13" y="23"/>
                      <a:pt x="13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5" y="23"/>
                      <a:pt x="15" y="23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1"/>
                      <a:pt x="15" y="21"/>
                    </a:cubicBezTo>
                    <a:cubicBezTo>
                      <a:pt x="15" y="20"/>
                      <a:pt x="15" y="20"/>
                      <a:pt x="15" y="19"/>
                    </a:cubicBezTo>
                    <a:cubicBezTo>
                      <a:pt x="15" y="19"/>
                      <a:pt x="15" y="18"/>
                      <a:pt x="16" y="18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15"/>
                      <a:pt x="18" y="14"/>
                      <a:pt x="18" y="14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3"/>
                      <a:pt x="20" y="13"/>
                      <a:pt x="20" y="13"/>
                    </a:cubicBezTo>
                    <a:cubicBezTo>
                      <a:pt x="20" y="13"/>
                      <a:pt x="20" y="12"/>
                      <a:pt x="20" y="12"/>
                    </a:cubicBezTo>
                    <a:cubicBezTo>
                      <a:pt x="20" y="12"/>
                      <a:pt x="19" y="11"/>
                      <a:pt x="18" y="11"/>
                    </a:cubicBezTo>
                    <a:cubicBezTo>
                      <a:pt x="18" y="11"/>
                      <a:pt x="18" y="10"/>
                      <a:pt x="18" y="10"/>
                    </a:cubicBezTo>
                    <a:cubicBezTo>
                      <a:pt x="18" y="10"/>
                      <a:pt x="18" y="9"/>
                      <a:pt x="18" y="9"/>
                    </a:cubicBezTo>
                    <a:cubicBezTo>
                      <a:pt x="17" y="8"/>
                      <a:pt x="17" y="7"/>
                      <a:pt x="18" y="6"/>
                    </a:cubicBezTo>
                    <a:cubicBezTo>
                      <a:pt x="18" y="6"/>
                      <a:pt x="18" y="6"/>
                      <a:pt x="19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4"/>
                      <a:pt x="19" y="4"/>
                      <a:pt x="20" y="4"/>
                    </a:cubicBezTo>
                    <a:cubicBezTo>
                      <a:pt x="20" y="4"/>
                      <a:pt x="20" y="4"/>
                      <a:pt x="21" y="4"/>
                    </a:cubicBezTo>
                    <a:cubicBezTo>
                      <a:pt x="21" y="4"/>
                      <a:pt x="21" y="3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0" y="3"/>
                      <a:pt x="19" y="3"/>
                      <a:pt x="19" y="2"/>
                    </a:cubicBezTo>
                    <a:cubicBezTo>
                      <a:pt x="18" y="2"/>
                      <a:pt x="18" y="2"/>
                      <a:pt x="18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4" y="1"/>
                      <a:pt x="14" y="2"/>
                    </a:cubicBezTo>
                    <a:cubicBezTo>
                      <a:pt x="14" y="2"/>
                      <a:pt x="14" y="2"/>
                      <a:pt x="14" y="3"/>
                    </a:cubicBezTo>
                    <a:cubicBezTo>
                      <a:pt x="13" y="3"/>
                      <a:pt x="12" y="3"/>
                      <a:pt x="12" y="4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9" y="6"/>
                      <a:pt x="9" y="7"/>
                    </a:cubicBezTo>
                    <a:cubicBezTo>
                      <a:pt x="8" y="8"/>
                      <a:pt x="7" y="8"/>
                      <a:pt x="6" y="8"/>
                    </a:cubicBezTo>
                    <a:cubicBezTo>
                      <a:pt x="6" y="9"/>
                      <a:pt x="5" y="9"/>
                      <a:pt x="5" y="10"/>
                    </a:cubicBezTo>
                    <a:cubicBezTo>
                      <a:pt x="5" y="10"/>
                      <a:pt x="4" y="11"/>
                      <a:pt x="4" y="11"/>
                    </a:cubicBezTo>
                    <a:cubicBezTo>
                      <a:pt x="4" y="11"/>
                      <a:pt x="4" y="11"/>
                      <a:pt x="3" y="11"/>
                    </a:cubicBezTo>
                    <a:cubicBezTo>
                      <a:pt x="3" y="11"/>
                      <a:pt x="2" y="11"/>
                      <a:pt x="2" y="11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0" y="11"/>
                      <a:pt x="0" y="11"/>
                      <a:pt x="0" y="12"/>
                    </a:cubicBezTo>
                    <a:cubicBezTo>
                      <a:pt x="0" y="12"/>
                      <a:pt x="0" y="13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465">
                <a:extLst>
                  <a:ext uri="{FF2B5EF4-FFF2-40B4-BE49-F238E27FC236}">
                    <a16:creationId xmlns:a16="http://schemas.microsoft.com/office/drawing/2014/main" id="{D93DBE7E-8950-42A5-B6F6-97B40DECC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2893" y="3066145"/>
                <a:ext cx="58738" cy="104775"/>
              </a:xfrm>
              <a:custGeom>
                <a:avLst/>
                <a:gdLst>
                  <a:gd name="T0" fmla="*/ 15 w 16"/>
                  <a:gd name="T1" fmla="*/ 0 h 29"/>
                  <a:gd name="T2" fmla="*/ 14 w 16"/>
                  <a:gd name="T3" fmla="*/ 0 h 29"/>
                  <a:gd name="T4" fmla="*/ 13 w 16"/>
                  <a:gd name="T5" fmla="*/ 2 h 29"/>
                  <a:gd name="T6" fmla="*/ 13 w 16"/>
                  <a:gd name="T7" fmla="*/ 3 h 29"/>
                  <a:gd name="T8" fmla="*/ 12 w 16"/>
                  <a:gd name="T9" fmla="*/ 3 h 29"/>
                  <a:gd name="T10" fmla="*/ 11 w 16"/>
                  <a:gd name="T11" fmla="*/ 5 h 29"/>
                  <a:gd name="T12" fmla="*/ 10 w 16"/>
                  <a:gd name="T13" fmla="*/ 6 h 29"/>
                  <a:gd name="T14" fmla="*/ 8 w 16"/>
                  <a:gd name="T15" fmla="*/ 8 h 29"/>
                  <a:gd name="T16" fmla="*/ 6 w 16"/>
                  <a:gd name="T17" fmla="*/ 8 h 29"/>
                  <a:gd name="T18" fmla="*/ 6 w 16"/>
                  <a:gd name="T19" fmla="*/ 8 h 29"/>
                  <a:gd name="T20" fmla="*/ 4 w 16"/>
                  <a:gd name="T21" fmla="*/ 9 h 29"/>
                  <a:gd name="T22" fmla="*/ 3 w 16"/>
                  <a:gd name="T23" fmla="*/ 11 h 29"/>
                  <a:gd name="T24" fmla="*/ 3 w 16"/>
                  <a:gd name="T25" fmla="*/ 14 h 29"/>
                  <a:gd name="T26" fmla="*/ 3 w 16"/>
                  <a:gd name="T27" fmla="*/ 15 h 29"/>
                  <a:gd name="T28" fmla="*/ 3 w 16"/>
                  <a:gd name="T29" fmla="*/ 17 h 29"/>
                  <a:gd name="T30" fmla="*/ 1 w 16"/>
                  <a:gd name="T31" fmla="*/ 20 h 29"/>
                  <a:gd name="T32" fmla="*/ 1 w 16"/>
                  <a:gd name="T33" fmla="*/ 23 h 29"/>
                  <a:gd name="T34" fmla="*/ 1 w 16"/>
                  <a:gd name="T35" fmla="*/ 25 h 29"/>
                  <a:gd name="T36" fmla="*/ 1 w 16"/>
                  <a:gd name="T37" fmla="*/ 26 h 29"/>
                  <a:gd name="T38" fmla="*/ 1 w 16"/>
                  <a:gd name="T39" fmla="*/ 27 h 29"/>
                  <a:gd name="T40" fmla="*/ 4 w 16"/>
                  <a:gd name="T41" fmla="*/ 29 h 29"/>
                  <a:gd name="T42" fmla="*/ 6 w 16"/>
                  <a:gd name="T43" fmla="*/ 29 h 29"/>
                  <a:gd name="T44" fmla="*/ 7 w 16"/>
                  <a:gd name="T45" fmla="*/ 28 h 29"/>
                  <a:gd name="T46" fmla="*/ 9 w 16"/>
                  <a:gd name="T47" fmla="*/ 27 h 29"/>
                  <a:gd name="T48" fmla="*/ 10 w 16"/>
                  <a:gd name="T49" fmla="*/ 25 h 29"/>
                  <a:gd name="T50" fmla="*/ 11 w 16"/>
                  <a:gd name="T51" fmla="*/ 21 h 29"/>
                  <a:gd name="T52" fmla="*/ 14 w 16"/>
                  <a:gd name="T53" fmla="*/ 14 h 29"/>
                  <a:gd name="T54" fmla="*/ 14 w 16"/>
                  <a:gd name="T55" fmla="*/ 12 h 29"/>
                  <a:gd name="T56" fmla="*/ 15 w 16"/>
                  <a:gd name="T57" fmla="*/ 10 h 29"/>
                  <a:gd name="T58" fmla="*/ 16 w 16"/>
                  <a:gd name="T59" fmla="*/ 8 h 29"/>
                  <a:gd name="T60" fmla="*/ 16 w 16"/>
                  <a:gd name="T61" fmla="*/ 7 h 29"/>
                  <a:gd name="T62" fmla="*/ 16 w 16"/>
                  <a:gd name="T63" fmla="*/ 5 h 29"/>
                  <a:gd name="T64" fmla="*/ 15 w 16"/>
                  <a:gd name="T6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9">
                    <a:moveTo>
                      <a:pt x="15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3" y="1"/>
                      <a:pt x="13" y="2"/>
                    </a:cubicBezTo>
                    <a:cubicBezTo>
                      <a:pt x="13" y="2"/>
                      <a:pt x="13" y="3"/>
                      <a:pt x="13" y="3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2" y="4"/>
                      <a:pt x="11" y="4"/>
                      <a:pt x="11" y="5"/>
                    </a:cubicBezTo>
                    <a:cubicBezTo>
                      <a:pt x="11" y="5"/>
                      <a:pt x="11" y="6"/>
                      <a:pt x="10" y="6"/>
                    </a:cubicBezTo>
                    <a:cubicBezTo>
                      <a:pt x="9" y="7"/>
                      <a:pt x="9" y="7"/>
                      <a:pt x="8" y="8"/>
                    </a:cubicBezTo>
                    <a:cubicBezTo>
                      <a:pt x="8" y="8"/>
                      <a:pt x="7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5" y="9"/>
                      <a:pt x="5" y="9"/>
                      <a:pt x="4" y="9"/>
                    </a:cubicBezTo>
                    <a:cubicBezTo>
                      <a:pt x="4" y="10"/>
                      <a:pt x="3" y="10"/>
                      <a:pt x="3" y="11"/>
                    </a:cubicBezTo>
                    <a:cubicBezTo>
                      <a:pt x="2" y="12"/>
                      <a:pt x="3" y="13"/>
                      <a:pt x="3" y="14"/>
                    </a:cubicBezTo>
                    <a:cubicBezTo>
                      <a:pt x="3" y="14"/>
                      <a:pt x="3" y="14"/>
                      <a:pt x="3" y="15"/>
                    </a:cubicBezTo>
                    <a:cubicBezTo>
                      <a:pt x="4" y="16"/>
                      <a:pt x="4" y="17"/>
                      <a:pt x="3" y="17"/>
                    </a:cubicBezTo>
                    <a:cubicBezTo>
                      <a:pt x="2" y="18"/>
                      <a:pt x="2" y="19"/>
                      <a:pt x="1" y="20"/>
                    </a:cubicBezTo>
                    <a:cubicBezTo>
                      <a:pt x="1" y="21"/>
                      <a:pt x="0" y="22"/>
                      <a:pt x="1" y="23"/>
                    </a:cubicBezTo>
                    <a:cubicBezTo>
                      <a:pt x="1" y="24"/>
                      <a:pt x="1" y="24"/>
                      <a:pt x="1" y="25"/>
                    </a:cubicBezTo>
                    <a:cubicBezTo>
                      <a:pt x="1" y="25"/>
                      <a:pt x="1" y="26"/>
                      <a:pt x="1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2" y="28"/>
                      <a:pt x="3" y="29"/>
                      <a:pt x="4" y="29"/>
                    </a:cubicBezTo>
                    <a:cubicBezTo>
                      <a:pt x="5" y="29"/>
                      <a:pt x="5" y="29"/>
                      <a:pt x="6" y="29"/>
                    </a:cubicBezTo>
                    <a:cubicBezTo>
                      <a:pt x="6" y="29"/>
                      <a:pt x="6" y="28"/>
                      <a:pt x="7" y="28"/>
                    </a:cubicBezTo>
                    <a:cubicBezTo>
                      <a:pt x="8" y="28"/>
                      <a:pt x="8" y="28"/>
                      <a:pt x="9" y="27"/>
                    </a:cubicBezTo>
                    <a:cubicBezTo>
                      <a:pt x="9" y="26"/>
                      <a:pt x="9" y="26"/>
                      <a:pt x="10" y="25"/>
                    </a:cubicBezTo>
                    <a:cubicBezTo>
                      <a:pt x="10" y="24"/>
                      <a:pt x="11" y="22"/>
                      <a:pt x="11" y="21"/>
                    </a:cubicBezTo>
                    <a:cubicBezTo>
                      <a:pt x="12" y="19"/>
                      <a:pt x="13" y="16"/>
                      <a:pt x="14" y="14"/>
                    </a:cubicBezTo>
                    <a:cubicBezTo>
                      <a:pt x="14" y="14"/>
                      <a:pt x="14" y="13"/>
                      <a:pt x="14" y="12"/>
                    </a:cubicBezTo>
                    <a:cubicBezTo>
                      <a:pt x="14" y="12"/>
                      <a:pt x="15" y="11"/>
                      <a:pt x="15" y="10"/>
                    </a:cubicBezTo>
                    <a:cubicBezTo>
                      <a:pt x="15" y="9"/>
                      <a:pt x="15" y="8"/>
                      <a:pt x="16" y="8"/>
                    </a:cubicBezTo>
                    <a:cubicBezTo>
                      <a:pt x="16" y="8"/>
                      <a:pt x="16" y="7"/>
                      <a:pt x="16" y="7"/>
                    </a:cubicBezTo>
                    <a:cubicBezTo>
                      <a:pt x="16" y="6"/>
                      <a:pt x="16" y="6"/>
                      <a:pt x="16" y="5"/>
                    </a:cubicBezTo>
                    <a:cubicBezTo>
                      <a:pt x="16" y="3"/>
                      <a:pt x="16" y="2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466">
                <a:extLst>
                  <a:ext uri="{FF2B5EF4-FFF2-40B4-BE49-F238E27FC236}">
                    <a16:creationId xmlns:a16="http://schemas.microsoft.com/office/drawing/2014/main" id="{069B6209-1966-436F-AC1D-A450A5640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7493" y="2186670"/>
                <a:ext cx="65088" cy="122238"/>
              </a:xfrm>
              <a:custGeom>
                <a:avLst/>
                <a:gdLst>
                  <a:gd name="T0" fmla="*/ 1 w 18"/>
                  <a:gd name="T1" fmla="*/ 22 h 34"/>
                  <a:gd name="T2" fmla="*/ 0 w 18"/>
                  <a:gd name="T3" fmla="*/ 24 h 34"/>
                  <a:gd name="T4" fmla="*/ 0 w 18"/>
                  <a:gd name="T5" fmla="*/ 25 h 34"/>
                  <a:gd name="T6" fmla="*/ 1 w 18"/>
                  <a:gd name="T7" fmla="*/ 26 h 34"/>
                  <a:gd name="T8" fmla="*/ 0 w 18"/>
                  <a:gd name="T9" fmla="*/ 27 h 34"/>
                  <a:gd name="T10" fmla="*/ 0 w 18"/>
                  <a:gd name="T11" fmla="*/ 28 h 34"/>
                  <a:gd name="T12" fmla="*/ 0 w 18"/>
                  <a:gd name="T13" fmla="*/ 30 h 34"/>
                  <a:gd name="T14" fmla="*/ 1 w 18"/>
                  <a:gd name="T15" fmla="*/ 31 h 34"/>
                  <a:gd name="T16" fmla="*/ 1 w 18"/>
                  <a:gd name="T17" fmla="*/ 31 h 34"/>
                  <a:gd name="T18" fmla="*/ 2 w 18"/>
                  <a:gd name="T19" fmla="*/ 31 h 34"/>
                  <a:gd name="T20" fmla="*/ 4 w 18"/>
                  <a:gd name="T21" fmla="*/ 31 h 34"/>
                  <a:gd name="T22" fmla="*/ 4 w 18"/>
                  <a:gd name="T23" fmla="*/ 32 h 34"/>
                  <a:gd name="T24" fmla="*/ 5 w 18"/>
                  <a:gd name="T25" fmla="*/ 33 h 34"/>
                  <a:gd name="T26" fmla="*/ 7 w 18"/>
                  <a:gd name="T27" fmla="*/ 34 h 34"/>
                  <a:gd name="T28" fmla="*/ 8 w 18"/>
                  <a:gd name="T29" fmla="*/ 34 h 34"/>
                  <a:gd name="T30" fmla="*/ 9 w 18"/>
                  <a:gd name="T31" fmla="*/ 34 h 34"/>
                  <a:gd name="T32" fmla="*/ 9 w 18"/>
                  <a:gd name="T33" fmla="*/ 34 h 34"/>
                  <a:gd name="T34" fmla="*/ 10 w 18"/>
                  <a:gd name="T35" fmla="*/ 34 h 34"/>
                  <a:gd name="T36" fmla="*/ 11 w 18"/>
                  <a:gd name="T37" fmla="*/ 34 h 34"/>
                  <a:gd name="T38" fmla="*/ 11 w 18"/>
                  <a:gd name="T39" fmla="*/ 33 h 34"/>
                  <a:gd name="T40" fmla="*/ 10 w 18"/>
                  <a:gd name="T41" fmla="*/ 32 h 34"/>
                  <a:gd name="T42" fmla="*/ 9 w 18"/>
                  <a:gd name="T43" fmla="*/ 31 h 34"/>
                  <a:gd name="T44" fmla="*/ 6 w 18"/>
                  <a:gd name="T45" fmla="*/ 28 h 34"/>
                  <a:gd name="T46" fmla="*/ 6 w 18"/>
                  <a:gd name="T47" fmla="*/ 25 h 34"/>
                  <a:gd name="T48" fmla="*/ 6 w 18"/>
                  <a:gd name="T49" fmla="*/ 22 h 34"/>
                  <a:gd name="T50" fmla="*/ 6 w 18"/>
                  <a:gd name="T51" fmla="*/ 21 h 34"/>
                  <a:gd name="T52" fmla="*/ 7 w 18"/>
                  <a:gd name="T53" fmla="*/ 20 h 34"/>
                  <a:gd name="T54" fmla="*/ 7 w 18"/>
                  <a:gd name="T55" fmla="*/ 16 h 34"/>
                  <a:gd name="T56" fmla="*/ 8 w 18"/>
                  <a:gd name="T57" fmla="*/ 14 h 34"/>
                  <a:gd name="T58" fmla="*/ 10 w 18"/>
                  <a:gd name="T59" fmla="*/ 12 h 34"/>
                  <a:gd name="T60" fmla="*/ 11 w 18"/>
                  <a:gd name="T61" fmla="*/ 10 h 34"/>
                  <a:gd name="T62" fmla="*/ 13 w 18"/>
                  <a:gd name="T63" fmla="*/ 7 h 34"/>
                  <a:gd name="T64" fmla="*/ 16 w 18"/>
                  <a:gd name="T65" fmla="*/ 5 h 34"/>
                  <a:gd name="T66" fmla="*/ 17 w 18"/>
                  <a:gd name="T67" fmla="*/ 4 h 34"/>
                  <a:gd name="T68" fmla="*/ 18 w 18"/>
                  <a:gd name="T69" fmla="*/ 2 h 34"/>
                  <a:gd name="T70" fmla="*/ 18 w 18"/>
                  <a:gd name="T71" fmla="*/ 1 h 34"/>
                  <a:gd name="T72" fmla="*/ 17 w 18"/>
                  <a:gd name="T73" fmla="*/ 0 h 34"/>
                  <a:gd name="T74" fmla="*/ 16 w 18"/>
                  <a:gd name="T75" fmla="*/ 0 h 34"/>
                  <a:gd name="T76" fmla="*/ 15 w 18"/>
                  <a:gd name="T77" fmla="*/ 0 h 34"/>
                  <a:gd name="T78" fmla="*/ 13 w 18"/>
                  <a:gd name="T79" fmla="*/ 2 h 34"/>
                  <a:gd name="T80" fmla="*/ 12 w 18"/>
                  <a:gd name="T81" fmla="*/ 4 h 34"/>
                  <a:gd name="T82" fmla="*/ 9 w 18"/>
                  <a:gd name="T83" fmla="*/ 5 h 34"/>
                  <a:gd name="T84" fmla="*/ 6 w 18"/>
                  <a:gd name="T85" fmla="*/ 7 h 34"/>
                  <a:gd name="T86" fmla="*/ 6 w 18"/>
                  <a:gd name="T87" fmla="*/ 7 h 34"/>
                  <a:gd name="T88" fmla="*/ 5 w 18"/>
                  <a:gd name="T89" fmla="*/ 8 h 34"/>
                  <a:gd name="T90" fmla="*/ 4 w 18"/>
                  <a:gd name="T91" fmla="*/ 8 h 34"/>
                  <a:gd name="T92" fmla="*/ 4 w 18"/>
                  <a:gd name="T93" fmla="*/ 9 h 34"/>
                  <a:gd name="T94" fmla="*/ 4 w 18"/>
                  <a:gd name="T95" fmla="*/ 11 h 34"/>
                  <a:gd name="T96" fmla="*/ 3 w 18"/>
                  <a:gd name="T97" fmla="*/ 11 h 34"/>
                  <a:gd name="T98" fmla="*/ 3 w 18"/>
                  <a:gd name="T99" fmla="*/ 11 h 34"/>
                  <a:gd name="T100" fmla="*/ 2 w 18"/>
                  <a:gd name="T101" fmla="*/ 12 h 34"/>
                  <a:gd name="T102" fmla="*/ 1 w 18"/>
                  <a:gd name="T103" fmla="*/ 12 h 34"/>
                  <a:gd name="T104" fmla="*/ 1 w 18"/>
                  <a:gd name="T105" fmla="*/ 13 h 34"/>
                  <a:gd name="T106" fmla="*/ 2 w 18"/>
                  <a:gd name="T107" fmla="*/ 14 h 34"/>
                  <a:gd name="T108" fmla="*/ 2 w 18"/>
                  <a:gd name="T109" fmla="*/ 16 h 34"/>
                  <a:gd name="T110" fmla="*/ 2 w 18"/>
                  <a:gd name="T111" fmla="*/ 18 h 34"/>
                  <a:gd name="T112" fmla="*/ 1 w 18"/>
                  <a:gd name="T113" fmla="*/ 19 h 34"/>
                  <a:gd name="T114" fmla="*/ 1 w 18"/>
                  <a:gd name="T115" fmla="*/ 20 h 34"/>
                  <a:gd name="T116" fmla="*/ 1 w 18"/>
                  <a:gd name="T117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" h="34">
                    <a:moveTo>
                      <a:pt x="1" y="22"/>
                    </a:moveTo>
                    <a:cubicBezTo>
                      <a:pt x="1" y="22"/>
                      <a:pt x="1" y="23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6"/>
                      <a:pt x="1" y="26"/>
                    </a:cubicBezTo>
                    <a:cubicBezTo>
                      <a:pt x="1" y="26"/>
                      <a:pt x="1" y="27"/>
                      <a:pt x="0" y="2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0" y="29"/>
                      <a:pt x="0" y="30"/>
                    </a:cubicBezTo>
                    <a:cubicBezTo>
                      <a:pt x="0" y="30"/>
                      <a:pt x="0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3" y="31"/>
                      <a:pt x="3" y="31"/>
                      <a:pt x="4" y="31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4" y="33"/>
                      <a:pt x="5" y="33"/>
                      <a:pt x="5" y="33"/>
                    </a:cubicBezTo>
                    <a:cubicBezTo>
                      <a:pt x="6" y="34"/>
                      <a:pt x="6" y="34"/>
                      <a:pt x="7" y="34"/>
                    </a:cubicBezTo>
                    <a:cubicBezTo>
                      <a:pt x="7" y="34"/>
                      <a:pt x="7" y="34"/>
                      <a:pt x="8" y="34"/>
                    </a:cubicBezTo>
                    <a:cubicBezTo>
                      <a:pt x="8" y="34"/>
                      <a:pt x="8" y="34"/>
                      <a:pt x="9" y="34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9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1" y="34"/>
                    </a:cubicBezTo>
                    <a:cubicBezTo>
                      <a:pt x="11" y="34"/>
                      <a:pt x="11" y="33"/>
                      <a:pt x="11" y="33"/>
                    </a:cubicBezTo>
                    <a:cubicBezTo>
                      <a:pt x="11" y="33"/>
                      <a:pt x="11" y="32"/>
                      <a:pt x="10" y="32"/>
                    </a:cubicBezTo>
                    <a:cubicBezTo>
                      <a:pt x="10" y="32"/>
                      <a:pt x="9" y="32"/>
                      <a:pt x="9" y="31"/>
                    </a:cubicBezTo>
                    <a:cubicBezTo>
                      <a:pt x="8" y="30"/>
                      <a:pt x="7" y="29"/>
                      <a:pt x="6" y="28"/>
                    </a:cubicBezTo>
                    <a:cubicBezTo>
                      <a:pt x="6" y="27"/>
                      <a:pt x="6" y="26"/>
                      <a:pt x="6" y="25"/>
                    </a:cubicBezTo>
                    <a:cubicBezTo>
                      <a:pt x="5" y="24"/>
                      <a:pt x="6" y="23"/>
                      <a:pt x="6" y="22"/>
                    </a:cubicBezTo>
                    <a:cubicBezTo>
                      <a:pt x="6" y="22"/>
                      <a:pt x="6" y="21"/>
                      <a:pt x="6" y="21"/>
                    </a:cubicBezTo>
                    <a:cubicBezTo>
                      <a:pt x="6" y="21"/>
                      <a:pt x="7" y="20"/>
                      <a:pt x="7" y="20"/>
                    </a:cubicBezTo>
                    <a:cubicBezTo>
                      <a:pt x="7" y="19"/>
                      <a:pt x="7" y="17"/>
                      <a:pt x="7" y="16"/>
                    </a:cubicBezTo>
                    <a:cubicBezTo>
                      <a:pt x="7" y="15"/>
                      <a:pt x="7" y="15"/>
                      <a:pt x="8" y="14"/>
                    </a:cubicBezTo>
                    <a:cubicBezTo>
                      <a:pt x="9" y="14"/>
                      <a:pt x="9" y="13"/>
                      <a:pt x="10" y="12"/>
                    </a:cubicBezTo>
                    <a:cubicBezTo>
                      <a:pt x="10" y="11"/>
                      <a:pt x="11" y="11"/>
                      <a:pt x="11" y="10"/>
                    </a:cubicBezTo>
                    <a:cubicBezTo>
                      <a:pt x="12" y="9"/>
                      <a:pt x="12" y="8"/>
                      <a:pt x="13" y="7"/>
                    </a:cubicBezTo>
                    <a:cubicBezTo>
                      <a:pt x="14" y="7"/>
                      <a:pt x="15" y="6"/>
                      <a:pt x="16" y="5"/>
                    </a:cubicBezTo>
                    <a:cubicBezTo>
                      <a:pt x="16" y="5"/>
                      <a:pt x="17" y="5"/>
                      <a:pt x="17" y="4"/>
                    </a:cubicBezTo>
                    <a:cubicBezTo>
                      <a:pt x="18" y="4"/>
                      <a:pt x="18" y="3"/>
                      <a:pt x="18" y="2"/>
                    </a:cubicBezTo>
                    <a:cubicBezTo>
                      <a:pt x="18" y="2"/>
                      <a:pt x="18" y="2"/>
                      <a:pt x="18" y="1"/>
                    </a:cubicBezTo>
                    <a:cubicBezTo>
                      <a:pt x="18" y="1"/>
                      <a:pt x="17" y="1"/>
                      <a:pt x="17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4" y="0"/>
                      <a:pt x="13" y="1"/>
                      <a:pt x="13" y="2"/>
                    </a:cubicBezTo>
                    <a:cubicBezTo>
                      <a:pt x="13" y="3"/>
                      <a:pt x="12" y="3"/>
                      <a:pt x="12" y="4"/>
                    </a:cubicBezTo>
                    <a:cubicBezTo>
                      <a:pt x="11" y="4"/>
                      <a:pt x="10" y="5"/>
                      <a:pt x="9" y="5"/>
                    </a:cubicBezTo>
                    <a:cubicBezTo>
                      <a:pt x="8" y="5"/>
                      <a:pt x="7" y="6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5" y="7"/>
                      <a:pt x="5" y="8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10"/>
                      <a:pt x="3" y="10"/>
                      <a:pt x="4" y="11"/>
                    </a:cubicBezTo>
                    <a:cubicBezTo>
                      <a:pt x="4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2"/>
                      <a:pt x="2" y="12"/>
                    </a:cubicBezTo>
                    <a:cubicBezTo>
                      <a:pt x="2" y="12"/>
                      <a:pt x="2" y="12"/>
                      <a:pt x="1" y="12"/>
                    </a:cubicBezTo>
                    <a:cubicBezTo>
                      <a:pt x="1" y="12"/>
                      <a:pt x="1" y="13"/>
                      <a:pt x="1" y="13"/>
                    </a:cubicBezTo>
                    <a:cubicBezTo>
                      <a:pt x="1" y="13"/>
                      <a:pt x="2" y="14"/>
                      <a:pt x="2" y="14"/>
                    </a:cubicBezTo>
                    <a:cubicBezTo>
                      <a:pt x="2" y="15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8"/>
                    </a:cubicBezTo>
                    <a:cubicBezTo>
                      <a:pt x="1" y="18"/>
                      <a:pt x="1" y="19"/>
                      <a:pt x="1" y="19"/>
                    </a:cubicBezTo>
                    <a:cubicBezTo>
                      <a:pt x="1" y="19"/>
                      <a:pt x="1" y="20"/>
                      <a:pt x="1" y="20"/>
                    </a:cubicBezTo>
                    <a:cubicBezTo>
                      <a:pt x="2" y="21"/>
                      <a:pt x="2" y="21"/>
                      <a:pt x="1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467">
                <a:extLst>
                  <a:ext uri="{FF2B5EF4-FFF2-40B4-BE49-F238E27FC236}">
                    <a16:creationId xmlns:a16="http://schemas.microsoft.com/office/drawing/2014/main" id="{23D98DA0-42E6-4D4F-9990-9B1BCDA4320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63130" y="2604183"/>
                <a:ext cx="76200" cy="112713"/>
              </a:xfrm>
              <a:custGeom>
                <a:avLst/>
                <a:gdLst>
                  <a:gd name="T0" fmla="*/ 4 w 21"/>
                  <a:gd name="T1" fmla="*/ 31 h 31"/>
                  <a:gd name="T2" fmla="*/ 5 w 21"/>
                  <a:gd name="T3" fmla="*/ 26 h 31"/>
                  <a:gd name="T4" fmla="*/ 3 w 21"/>
                  <a:gd name="T5" fmla="*/ 24 h 31"/>
                  <a:gd name="T6" fmla="*/ 3 w 21"/>
                  <a:gd name="T7" fmla="*/ 23 h 31"/>
                  <a:gd name="T8" fmla="*/ 5 w 21"/>
                  <a:gd name="T9" fmla="*/ 22 h 31"/>
                  <a:gd name="T10" fmla="*/ 7 w 21"/>
                  <a:gd name="T11" fmla="*/ 22 h 31"/>
                  <a:gd name="T12" fmla="*/ 8 w 21"/>
                  <a:gd name="T13" fmla="*/ 22 h 31"/>
                  <a:gd name="T14" fmla="*/ 6 w 21"/>
                  <a:gd name="T15" fmla="*/ 23 h 31"/>
                  <a:gd name="T16" fmla="*/ 5 w 21"/>
                  <a:gd name="T17" fmla="*/ 24 h 31"/>
                  <a:gd name="T18" fmla="*/ 6 w 21"/>
                  <a:gd name="T19" fmla="*/ 26 h 31"/>
                  <a:gd name="T20" fmla="*/ 7 w 21"/>
                  <a:gd name="T21" fmla="*/ 24 h 31"/>
                  <a:gd name="T22" fmla="*/ 9 w 21"/>
                  <a:gd name="T23" fmla="*/ 24 h 31"/>
                  <a:gd name="T24" fmla="*/ 9 w 21"/>
                  <a:gd name="T25" fmla="*/ 22 h 31"/>
                  <a:gd name="T26" fmla="*/ 9 w 21"/>
                  <a:gd name="T27" fmla="*/ 21 h 31"/>
                  <a:gd name="T28" fmla="*/ 10 w 21"/>
                  <a:gd name="T29" fmla="*/ 21 h 31"/>
                  <a:gd name="T30" fmla="*/ 10 w 21"/>
                  <a:gd name="T31" fmla="*/ 23 h 31"/>
                  <a:gd name="T32" fmla="*/ 12 w 21"/>
                  <a:gd name="T33" fmla="*/ 24 h 31"/>
                  <a:gd name="T34" fmla="*/ 14 w 21"/>
                  <a:gd name="T35" fmla="*/ 21 h 31"/>
                  <a:gd name="T36" fmla="*/ 17 w 21"/>
                  <a:gd name="T37" fmla="*/ 20 h 31"/>
                  <a:gd name="T38" fmla="*/ 18 w 21"/>
                  <a:gd name="T39" fmla="*/ 20 h 31"/>
                  <a:gd name="T40" fmla="*/ 19 w 21"/>
                  <a:gd name="T41" fmla="*/ 18 h 31"/>
                  <a:gd name="T42" fmla="*/ 19 w 21"/>
                  <a:gd name="T43" fmla="*/ 19 h 31"/>
                  <a:gd name="T44" fmla="*/ 21 w 21"/>
                  <a:gd name="T45" fmla="*/ 17 h 31"/>
                  <a:gd name="T46" fmla="*/ 20 w 21"/>
                  <a:gd name="T47" fmla="*/ 11 h 31"/>
                  <a:gd name="T48" fmla="*/ 20 w 21"/>
                  <a:gd name="T49" fmla="*/ 8 h 31"/>
                  <a:gd name="T50" fmla="*/ 19 w 21"/>
                  <a:gd name="T51" fmla="*/ 4 h 31"/>
                  <a:gd name="T52" fmla="*/ 16 w 21"/>
                  <a:gd name="T53" fmla="*/ 0 h 31"/>
                  <a:gd name="T54" fmla="*/ 16 w 21"/>
                  <a:gd name="T55" fmla="*/ 5 h 31"/>
                  <a:gd name="T56" fmla="*/ 15 w 21"/>
                  <a:gd name="T57" fmla="*/ 11 h 31"/>
                  <a:gd name="T58" fmla="*/ 13 w 21"/>
                  <a:gd name="T59" fmla="*/ 14 h 31"/>
                  <a:gd name="T60" fmla="*/ 12 w 21"/>
                  <a:gd name="T61" fmla="*/ 13 h 31"/>
                  <a:gd name="T62" fmla="*/ 11 w 21"/>
                  <a:gd name="T63" fmla="*/ 13 h 31"/>
                  <a:gd name="T64" fmla="*/ 11 w 21"/>
                  <a:gd name="T65" fmla="*/ 15 h 31"/>
                  <a:gd name="T66" fmla="*/ 10 w 21"/>
                  <a:gd name="T67" fmla="*/ 18 h 31"/>
                  <a:gd name="T68" fmla="*/ 6 w 21"/>
                  <a:gd name="T69" fmla="*/ 19 h 31"/>
                  <a:gd name="T70" fmla="*/ 2 w 21"/>
                  <a:gd name="T71" fmla="*/ 22 h 31"/>
                  <a:gd name="T72" fmla="*/ 1 w 21"/>
                  <a:gd name="T73" fmla="*/ 23 h 31"/>
                  <a:gd name="T74" fmla="*/ 0 w 21"/>
                  <a:gd name="T75" fmla="*/ 26 h 31"/>
                  <a:gd name="T76" fmla="*/ 0 w 21"/>
                  <a:gd name="T77" fmla="*/ 27 h 31"/>
                  <a:gd name="T78" fmla="*/ 0 w 21"/>
                  <a:gd name="T79" fmla="*/ 27 h 31"/>
                  <a:gd name="T80" fmla="*/ 1 w 21"/>
                  <a:gd name="T81" fmla="*/ 27 h 31"/>
                  <a:gd name="T82" fmla="*/ 1 w 21"/>
                  <a:gd name="T83" fmla="*/ 28 h 31"/>
                  <a:gd name="T84" fmla="*/ 1 w 21"/>
                  <a:gd name="T85" fmla="*/ 28 h 31"/>
                  <a:gd name="T86" fmla="*/ 3 w 21"/>
                  <a:gd name="T87" fmla="*/ 31 h 31"/>
                  <a:gd name="T88" fmla="*/ 17 w 21"/>
                  <a:gd name="T89" fmla="*/ 1 h 31"/>
                  <a:gd name="T90" fmla="*/ 16 w 21"/>
                  <a:gd name="T91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1" h="31">
                    <a:moveTo>
                      <a:pt x="3" y="31"/>
                    </a:move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4" y="30"/>
                      <a:pt x="4" y="30"/>
                    </a:cubicBezTo>
                    <a:cubicBezTo>
                      <a:pt x="4" y="29"/>
                      <a:pt x="5" y="27"/>
                      <a:pt x="5" y="26"/>
                    </a:cubicBezTo>
                    <a:cubicBezTo>
                      <a:pt x="4" y="25"/>
                      <a:pt x="4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4" y="23"/>
                      <a:pt x="4" y="23"/>
                      <a:pt x="5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3"/>
                      <a:pt x="7" y="23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5" y="23"/>
                      <a:pt x="5" y="24"/>
                      <a:pt x="5" y="24"/>
                    </a:cubicBezTo>
                    <a:cubicBezTo>
                      <a:pt x="5" y="25"/>
                      <a:pt x="5" y="25"/>
                      <a:pt x="6" y="25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7" y="25"/>
                      <a:pt x="7" y="25"/>
                      <a:pt x="7" y="24"/>
                    </a:cubicBezTo>
                    <a:cubicBezTo>
                      <a:pt x="8" y="24"/>
                      <a:pt x="8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10" y="23"/>
                      <a:pt x="9" y="23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2"/>
                      <a:pt x="10" y="22"/>
                    </a:cubicBezTo>
                    <a:cubicBezTo>
                      <a:pt x="10" y="22"/>
                      <a:pt x="10" y="23"/>
                      <a:pt x="10" y="23"/>
                    </a:cubicBezTo>
                    <a:cubicBezTo>
                      <a:pt x="11" y="23"/>
                      <a:pt x="11" y="24"/>
                      <a:pt x="11" y="24"/>
                    </a:cubicBezTo>
                    <a:cubicBezTo>
                      <a:pt x="11" y="24"/>
                      <a:pt x="12" y="24"/>
                      <a:pt x="12" y="24"/>
                    </a:cubicBezTo>
                    <a:cubicBezTo>
                      <a:pt x="13" y="23"/>
                      <a:pt x="13" y="22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1"/>
                      <a:pt x="16" y="20"/>
                      <a:pt x="17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0"/>
                      <a:pt x="18" y="20"/>
                      <a:pt x="18" y="20"/>
                    </a:cubicBezTo>
                    <a:cubicBezTo>
                      <a:pt x="18" y="19"/>
                      <a:pt x="18" y="19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20" y="19"/>
                    </a:cubicBezTo>
                    <a:cubicBezTo>
                      <a:pt x="21" y="19"/>
                      <a:pt x="21" y="18"/>
                      <a:pt x="21" y="17"/>
                    </a:cubicBezTo>
                    <a:cubicBezTo>
                      <a:pt x="20" y="16"/>
                      <a:pt x="20" y="15"/>
                      <a:pt x="20" y="14"/>
                    </a:cubicBezTo>
                    <a:cubicBezTo>
                      <a:pt x="20" y="13"/>
                      <a:pt x="20" y="12"/>
                      <a:pt x="20" y="11"/>
                    </a:cubicBezTo>
                    <a:cubicBezTo>
                      <a:pt x="19" y="10"/>
                      <a:pt x="20" y="10"/>
                      <a:pt x="20" y="9"/>
                    </a:cubicBezTo>
                    <a:cubicBezTo>
                      <a:pt x="20" y="9"/>
                      <a:pt x="20" y="9"/>
                      <a:pt x="20" y="8"/>
                    </a:cubicBezTo>
                    <a:cubicBezTo>
                      <a:pt x="20" y="8"/>
                      <a:pt x="20" y="8"/>
                      <a:pt x="20" y="7"/>
                    </a:cubicBezTo>
                    <a:cubicBezTo>
                      <a:pt x="20" y="6"/>
                      <a:pt x="20" y="5"/>
                      <a:pt x="19" y="4"/>
                    </a:cubicBezTo>
                    <a:cubicBezTo>
                      <a:pt x="19" y="2"/>
                      <a:pt x="18" y="1"/>
                      <a:pt x="17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5" y="1"/>
                      <a:pt x="15" y="2"/>
                      <a:pt x="15" y="4"/>
                    </a:cubicBezTo>
                    <a:cubicBezTo>
                      <a:pt x="15" y="4"/>
                      <a:pt x="15" y="5"/>
                      <a:pt x="16" y="5"/>
                    </a:cubicBezTo>
                    <a:cubicBezTo>
                      <a:pt x="16" y="5"/>
                      <a:pt x="16" y="6"/>
                      <a:pt x="16" y="6"/>
                    </a:cubicBezTo>
                    <a:cubicBezTo>
                      <a:pt x="16" y="8"/>
                      <a:pt x="16" y="9"/>
                      <a:pt x="15" y="11"/>
                    </a:cubicBezTo>
                    <a:cubicBezTo>
                      <a:pt x="15" y="11"/>
                      <a:pt x="15" y="12"/>
                      <a:pt x="15" y="12"/>
                    </a:cubicBezTo>
                    <a:cubicBezTo>
                      <a:pt x="15" y="13"/>
                      <a:pt x="14" y="14"/>
                      <a:pt x="13" y="14"/>
                    </a:cubicBezTo>
                    <a:cubicBezTo>
                      <a:pt x="13" y="14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1" y="13"/>
                      <a:pt x="11" y="13"/>
                    </a:cubicBezTo>
                    <a:cubicBezTo>
                      <a:pt x="11" y="13"/>
                      <a:pt x="11" y="14"/>
                      <a:pt x="11" y="14"/>
                    </a:cubicBezTo>
                    <a:cubicBezTo>
                      <a:pt x="11" y="14"/>
                      <a:pt x="11" y="15"/>
                      <a:pt x="11" y="15"/>
                    </a:cubicBezTo>
                    <a:cubicBezTo>
                      <a:pt x="11" y="16"/>
                      <a:pt x="11" y="17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9" y="18"/>
                      <a:pt x="9" y="18"/>
                      <a:pt x="8" y="18"/>
                    </a:cubicBezTo>
                    <a:cubicBezTo>
                      <a:pt x="7" y="18"/>
                      <a:pt x="6" y="18"/>
                      <a:pt x="6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4" y="20"/>
                      <a:pt x="3" y="21"/>
                      <a:pt x="2" y="22"/>
                    </a:cubicBezTo>
                    <a:cubicBezTo>
                      <a:pt x="2" y="22"/>
                      <a:pt x="2" y="23"/>
                      <a:pt x="2" y="23"/>
                    </a:cubicBezTo>
                    <a:cubicBezTo>
                      <a:pt x="2" y="23"/>
                      <a:pt x="2" y="23"/>
                      <a:pt x="1" y="23"/>
                    </a:cubicBezTo>
                    <a:cubicBezTo>
                      <a:pt x="1" y="24"/>
                      <a:pt x="1" y="24"/>
                      <a:pt x="0" y="25"/>
                    </a:cubicBezTo>
                    <a:cubicBezTo>
                      <a:pt x="0" y="25"/>
                      <a:pt x="0" y="25"/>
                      <a:pt x="0" y="26"/>
                    </a:cubicBezTo>
                    <a:cubicBezTo>
                      <a:pt x="0" y="26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9"/>
                      <a:pt x="2" y="30"/>
                      <a:pt x="2" y="31"/>
                    </a:cubicBezTo>
                    <a:cubicBezTo>
                      <a:pt x="2" y="31"/>
                      <a:pt x="3" y="31"/>
                      <a:pt x="3" y="31"/>
                    </a:cubicBezTo>
                    <a:close/>
                    <a:moveTo>
                      <a:pt x="16" y="1"/>
                    </a:move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6" y="1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468">
                <a:extLst>
                  <a:ext uri="{FF2B5EF4-FFF2-40B4-BE49-F238E27FC236}">
                    <a16:creationId xmlns:a16="http://schemas.microsoft.com/office/drawing/2014/main" id="{7DC19E5F-A5C2-46B3-BDC4-6AA22CBA4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8193" y="2056495"/>
                <a:ext cx="50800" cy="79375"/>
              </a:xfrm>
              <a:custGeom>
                <a:avLst/>
                <a:gdLst>
                  <a:gd name="T0" fmla="*/ 2 w 14"/>
                  <a:gd name="T1" fmla="*/ 22 h 22"/>
                  <a:gd name="T2" fmla="*/ 5 w 14"/>
                  <a:gd name="T3" fmla="*/ 22 h 22"/>
                  <a:gd name="T4" fmla="*/ 6 w 14"/>
                  <a:gd name="T5" fmla="*/ 21 h 22"/>
                  <a:gd name="T6" fmla="*/ 6 w 14"/>
                  <a:gd name="T7" fmla="*/ 21 h 22"/>
                  <a:gd name="T8" fmla="*/ 9 w 14"/>
                  <a:gd name="T9" fmla="*/ 19 h 22"/>
                  <a:gd name="T10" fmla="*/ 10 w 14"/>
                  <a:gd name="T11" fmla="*/ 18 h 22"/>
                  <a:gd name="T12" fmla="*/ 10 w 14"/>
                  <a:gd name="T13" fmla="*/ 18 h 22"/>
                  <a:gd name="T14" fmla="*/ 10 w 14"/>
                  <a:gd name="T15" fmla="*/ 18 h 22"/>
                  <a:gd name="T16" fmla="*/ 11 w 14"/>
                  <a:gd name="T17" fmla="*/ 19 h 22"/>
                  <a:gd name="T18" fmla="*/ 13 w 14"/>
                  <a:gd name="T19" fmla="*/ 16 h 22"/>
                  <a:gd name="T20" fmla="*/ 13 w 14"/>
                  <a:gd name="T21" fmla="*/ 13 h 22"/>
                  <a:gd name="T22" fmla="*/ 14 w 14"/>
                  <a:gd name="T23" fmla="*/ 11 h 22"/>
                  <a:gd name="T24" fmla="*/ 14 w 14"/>
                  <a:gd name="T25" fmla="*/ 8 h 22"/>
                  <a:gd name="T26" fmla="*/ 12 w 14"/>
                  <a:gd name="T27" fmla="*/ 6 h 22"/>
                  <a:gd name="T28" fmla="*/ 11 w 14"/>
                  <a:gd name="T29" fmla="*/ 4 h 22"/>
                  <a:gd name="T30" fmla="*/ 11 w 14"/>
                  <a:gd name="T31" fmla="*/ 0 h 22"/>
                  <a:gd name="T32" fmla="*/ 8 w 14"/>
                  <a:gd name="T33" fmla="*/ 0 h 22"/>
                  <a:gd name="T34" fmla="*/ 10 w 14"/>
                  <a:gd name="T35" fmla="*/ 1 h 22"/>
                  <a:gd name="T36" fmla="*/ 10 w 14"/>
                  <a:gd name="T37" fmla="*/ 2 h 22"/>
                  <a:gd name="T38" fmla="*/ 7 w 14"/>
                  <a:gd name="T39" fmla="*/ 2 h 22"/>
                  <a:gd name="T40" fmla="*/ 7 w 14"/>
                  <a:gd name="T41" fmla="*/ 4 h 22"/>
                  <a:gd name="T42" fmla="*/ 7 w 14"/>
                  <a:gd name="T43" fmla="*/ 5 h 22"/>
                  <a:gd name="T44" fmla="*/ 4 w 14"/>
                  <a:gd name="T45" fmla="*/ 5 h 22"/>
                  <a:gd name="T46" fmla="*/ 4 w 14"/>
                  <a:gd name="T47" fmla="*/ 7 h 22"/>
                  <a:gd name="T48" fmla="*/ 5 w 14"/>
                  <a:gd name="T49" fmla="*/ 8 h 22"/>
                  <a:gd name="T50" fmla="*/ 5 w 14"/>
                  <a:gd name="T51" fmla="*/ 8 h 22"/>
                  <a:gd name="T52" fmla="*/ 5 w 14"/>
                  <a:gd name="T53" fmla="*/ 8 h 22"/>
                  <a:gd name="T54" fmla="*/ 3 w 14"/>
                  <a:gd name="T55" fmla="*/ 8 h 22"/>
                  <a:gd name="T56" fmla="*/ 1 w 14"/>
                  <a:gd name="T57" fmla="*/ 12 h 22"/>
                  <a:gd name="T58" fmla="*/ 3 w 14"/>
                  <a:gd name="T59" fmla="*/ 14 h 22"/>
                  <a:gd name="T60" fmla="*/ 4 w 14"/>
                  <a:gd name="T61" fmla="*/ 14 h 22"/>
                  <a:gd name="T62" fmla="*/ 3 w 14"/>
                  <a:gd name="T63" fmla="*/ 15 h 22"/>
                  <a:gd name="T64" fmla="*/ 0 w 14"/>
                  <a:gd name="T65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" h="22">
                    <a:moveTo>
                      <a:pt x="2" y="21"/>
                    </a:moveTo>
                    <a:cubicBezTo>
                      <a:pt x="2" y="21"/>
                      <a:pt x="2" y="22"/>
                      <a:pt x="2" y="22"/>
                    </a:cubicBezTo>
                    <a:cubicBezTo>
                      <a:pt x="3" y="21"/>
                      <a:pt x="4" y="22"/>
                      <a:pt x="4" y="22"/>
                    </a:cubicBezTo>
                    <a:cubicBezTo>
                      <a:pt x="4" y="22"/>
                      <a:pt x="5" y="22"/>
                      <a:pt x="5" y="22"/>
                    </a:cubicBezTo>
                    <a:cubicBezTo>
                      <a:pt x="5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7" y="21"/>
                      <a:pt x="7" y="20"/>
                    </a:cubicBezTo>
                    <a:cubicBezTo>
                      <a:pt x="8" y="20"/>
                      <a:pt x="8" y="19"/>
                      <a:pt x="9" y="19"/>
                    </a:cubicBezTo>
                    <a:cubicBezTo>
                      <a:pt x="9" y="19"/>
                      <a:pt x="9" y="19"/>
                      <a:pt x="9" y="18"/>
                    </a:cubicBezTo>
                    <a:cubicBezTo>
                      <a:pt x="9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7"/>
                      <a:pt x="10" y="17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1" y="19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2" y="18"/>
                      <a:pt x="12" y="17"/>
                      <a:pt x="12" y="17"/>
                    </a:cubicBezTo>
                    <a:cubicBezTo>
                      <a:pt x="13" y="17"/>
                      <a:pt x="13" y="16"/>
                      <a:pt x="13" y="16"/>
                    </a:cubicBezTo>
                    <a:cubicBezTo>
                      <a:pt x="13" y="15"/>
                      <a:pt x="13" y="14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2" y="13"/>
                      <a:pt x="12" y="13"/>
                      <a:pt x="13" y="12"/>
                    </a:cubicBezTo>
                    <a:cubicBezTo>
                      <a:pt x="13" y="12"/>
                      <a:pt x="13" y="11"/>
                      <a:pt x="14" y="11"/>
                    </a:cubicBezTo>
                    <a:cubicBezTo>
                      <a:pt x="14" y="11"/>
                      <a:pt x="13" y="10"/>
                      <a:pt x="14" y="9"/>
                    </a:cubicBezTo>
                    <a:cubicBezTo>
                      <a:pt x="14" y="9"/>
                      <a:pt x="14" y="9"/>
                      <a:pt x="14" y="8"/>
                    </a:cubicBezTo>
                    <a:cubicBezTo>
                      <a:pt x="14" y="8"/>
                      <a:pt x="13" y="8"/>
                      <a:pt x="13" y="7"/>
                    </a:cubicBezTo>
                    <a:cubicBezTo>
                      <a:pt x="13" y="7"/>
                      <a:pt x="12" y="7"/>
                      <a:pt x="12" y="6"/>
                    </a:cubicBezTo>
                    <a:cubicBezTo>
                      <a:pt x="12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1" y="4"/>
                    </a:cubicBezTo>
                    <a:cubicBezTo>
                      <a:pt x="12" y="3"/>
                      <a:pt x="12" y="3"/>
                      <a:pt x="12" y="2"/>
                    </a:cubicBezTo>
                    <a:cubicBezTo>
                      <a:pt x="12" y="1"/>
                      <a:pt x="11" y="1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1"/>
                      <a:pt x="9" y="1"/>
                      <a:pt x="9" y="1"/>
                    </a:cubicBezTo>
                    <a:cubicBezTo>
                      <a:pt x="9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6" y="3"/>
                      <a:pt x="7" y="3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4"/>
                      <a:pt x="6" y="4"/>
                      <a:pt x="5" y="5"/>
                    </a:cubicBezTo>
                    <a:cubicBezTo>
                      <a:pt x="5" y="5"/>
                      <a:pt x="5" y="5"/>
                      <a:pt x="4" y="5"/>
                    </a:cubicBezTo>
                    <a:cubicBezTo>
                      <a:pt x="3" y="5"/>
                      <a:pt x="3" y="5"/>
                      <a:pt x="3" y="6"/>
                    </a:cubicBezTo>
                    <a:cubicBezTo>
                      <a:pt x="4" y="6"/>
                      <a:pt x="4" y="7"/>
                      <a:pt x="4" y="7"/>
                    </a:cubicBezTo>
                    <a:cubicBezTo>
                      <a:pt x="4" y="7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4" y="8"/>
                      <a:pt x="3" y="8"/>
                    </a:cubicBezTo>
                    <a:cubicBezTo>
                      <a:pt x="3" y="7"/>
                      <a:pt x="3" y="8"/>
                      <a:pt x="3" y="8"/>
                    </a:cubicBezTo>
                    <a:cubicBezTo>
                      <a:pt x="2" y="9"/>
                      <a:pt x="2" y="11"/>
                      <a:pt x="1" y="12"/>
                    </a:cubicBezTo>
                    <a:cubicBezTo>
                      <a:pt x="1" y="12"/>
                      <a:pt x="1" y="13"/>
                      <a:pt x="1" y="13"/>
                    </a:cubicBezTo>
                    <a:cubicBezTo>
                      <a:pt x="2" y="13"/>
                      <a:pt x="2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1" y="15"/>
                      <a:pt x="1" y="16"/>
                    </a:cubicBezTo>
                    <a:cubicBezTo>
                      <a:pt x="0" y="17"/>
                      <a:pt x="0" y="18"/>
                      <a:pt x="0" y="18"/>
                    </a:cubicBezTo>
                    <a:cubicBezTo>
                      <a:pt x="0" y="20"/>
                      <a:pt x="1" y="21"/>
                      <a:pt x="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Oval 469">
                <a:extLst>
                  <a:ext uri="{FF2B5EF4-FFF2-40B4-BE49-F238E27FC236}">
                    <a16:creationId xmlns:a16="http://schemas.microsoft.com/office/drawing/2014/main" id="{30FD12E2-8A71-4768-B568-809DD80727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1530" y="212475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470">
                <a:extLst>
                  <a:ext uri="{FF2B5EF4-FFF2-40B4-BE49-F238E27FC236}">
                    <a16:creationId xmlns:a16="http://schemas.microsoft.com/office/drawing/2014/main" id="{065AA03B-0417-412C-9035-20FFA0B0C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355" y="2932795"/>
                <a:ext cx="87313" cy="90488"/>
              </a:xfrm>
              <a:custGeom>
                <a:avLst/>
                <a:gdLst>
                  <a:gd name="T0" fmla="*/ 23 w 24"/>
                  <a:gd name="T1" fmla="*/ 19 h 25"/>
                  <a:gd name="T2" fmla="*/ 23 w 24"/>
                  <a:gd name="T3" fmla="*/ 19 h 25"/>
                  <a:gd name="T4" fmla="*/ 22 w 24"/>
                  <a:gd name="T5" fmla="*/ 18 h 25"/>
                  <a:gd name="T6" fmla="*/ 22 w 24"/>
                  <a:gd name="T7" fmla="*/ 18 h 25"/>
                  <a:gd name="T8" fmla="*/ 22 w 24"/>
                  <a:gd name="T9" fmla="*/ 18 h 25"/>
                  <a:gd name="T10" fmla="*/ 22 w 24"/>
                  <a:gd name="T11" fmla="*/ 18 h 25"/>
                  <a:gd name="T12" fmla="*/ 22 w 24"/>
                  <a:gd name="T13" fmla="*/ 18 h 25"/>
                  <a:gd name="T14" fmla="*/ 22 w 24"/>
                  <a:gd name="T15" fmla="*/ 18 h 25"/>
                  <a:gd name="T16" fmla="*/ 23 w 24"/>
                  <a:gd name="T17" fmla="*/ 19 h 25"/>
                  <a:gd name="T18" fmla="*/ 23 w 24"/>
                  <a:gd name="T19" fmla="*/ 19 h 25"/>
                  <a:gd name="T20" fmla="*/ 24 w 24"/>
                  <a:gd name="T21" fmla="*/ 19 h 25"/>
                  <a:gd name="T22" fmla="*/ 24 w 24"/>
                  <a:gd name="T23" fmla="*/ 19 h 25"/>
                  <a:gd name="T24" fmla="*/ 24 w 24"/>
                  <a:gd name="T25" fmla="*/ 19 h 25"/>
                  <a:gd name="T26" fmla="*/ 23 w 24"/>
                  <a:gd name="T27" fmla="*/ 16 h 25"/>
                  <a:gd name="T28" fmla="*/ 22 w 24"/>
                  <a:gd name="T29" fmla="*/ 16 h 25"/>
                  <a:gd name="T30" fmla="*/ 22 w 24"/>
                  <a:gd name="T31" fmla="*/ 17 h 25"/>
                  <a:gd name="T32" fmla="*/ 21 w 24"/>
                  <a:gd name="T33" fmla="*/ 17 h 25"/>
                  <a:gd name="T34" fmla="*/ 20 w 24"/>
                  <a:gd name="T35" fmla="*/ 17 h 25"/>
                  <a:gd name="T36" fmla="*/ 20 w 24"/>
                  <a:gd name="T37" fmla="*/ 16 h 25"/>
                  <a:gd name="T38" fmla="*/ 19 w 24"/>
                  <a:gd name="T39" fmla="*/ 15 h 25"/>
                  <a:gd name="T40" fmla="*/ 18 w 24"/>
                  <a:gd name="T41" fmla="*/ 15 h 25"/>
                  <a:gd name="T42" fmla="*/ 18 w 24"/>
                  <a:gd name="T43" fmla="*/ 14 h 25"/>
                  <a:gd name="T44" fmla="*/ 18 w 24"/>
                  <a:gd name="T45" fmla="*/ 13 h 25"/>
                  <a:gd name="T46" fmla="*/ 18 w 24"/>
                  <a:gd name="T47" fmla="*/ 12 h 25"/>
                  <a:gd name="T48" fmla="*/ 17 w 24"/>
                  <a:gd name="T49" fmla="*/ 11 h 25"/>
                  <a:gd name="T50" fmla="*/ 16 w 24"/>
                  <a:gd name="T51" fmla="*/ 10 h 25"/>
                  <a:gd name="T52" fmla="*/ 15 w 24"/>
                  <a:gd name="T53" fmla="*/ 9 h 25"/>
                  <a:gd name="T54" fmla="*/ 14 w 24"/>
                  <a:gd name="T55" fmla="*/ 9 h 25"/>
                  <a:gd name="T56" fmla="*/ 13 w 24"/>
                  <a:gd name="T57" fmla="*/ 8 h 25"/>
                  <a:gd name="T58" fmla="*/ 11 w 24"/>
                  <a:gd name="T59" fmla="*/ 7 h 25"/>
                  <a:gd name="T60" fmla="*/ 10 w 24"/>
                  <a:gd name="T61" fmla="*/ 6 h 25"/>
                  <a:gd name="T62" fmla="*/ 9 w 24"/>
                  <a:gd name="T63" fmla="*/ 5 h 25"/>
                  <a:gd name="T64" fmla="*/ 6 w 24"/>
                  <a:gd name="T65" fmla="*/ 2 h 25"/>
                  <a:gd name="T66" fmla="*/ 4 w 24"/>
                  <a:gd name="T67" fmla="*/ 1 h 25"/>
                  <a:gd name="T68" fmla="*/ 1 w 24"/>
                  <a:gd name="T69" fmla="*/ 0 h 25"/>
                  <a:gd name="T70" fmla="*/ 1 w 24"/>
                  <a:gd name="T71" fmla="*/ 1 h 25"/>
                  <a:gd name="T72" fmla="*/ 0 w 24"/>
                  <a:gd name="T73" fmla="*/ 1 h 25"/>
                  <a:gd name="T74" fmla="*/ 1 w 24"/>
                  <a:gd name="T75" fmla="*/ 3 h 25"/>
                  <a:gd name="T76" fmla="*/ 3 w 24"/>
                  <a:gd name="T77" fmla="*/ 4 h 25"/>
                  <a:gd name="T78" fmla="*/ 4 w 24"/>
                  <a:gd name="T79" fmla="*/ 6 h 25"/>
                  <a:gd name="T80" fmla="*/ 5 w 24"/>
                  <a:gd name="T81" fmla="*/ 7 h 25"/>
                  <a:gd name="T82" fmla="*/ 7 w 24"/>
                  <a:gd name="T83" fmla="*/ 9 h 25"/>
                  <a:gd name="T84" fmla="*/ 8 w 24"/>
                  <a:gd name="T85" fmla="*/ 10 h 25"/>
                  <a:gd name="T86" fmla="*/ 8 w 24"/>
                  <a:gd name="T87" fmla="*/ 11 h 25"/>
                  <a:gd name="T88" fmla="*/ 9 w 24"/>
                  <a:gd name="T89" fmla="*/ 12 h 25"/>
                  <a:gd name="T90" fmla="*/ 11 w 24"/>
                  <a:gd name="T91" fmla="*/ 15 h 25"/>
                  <a:gd name="T92" fmla="*/ 12 w 24"/>
                  <a:gd name="T93" fmla="*/ 17 h 25"/>
                  <a:gd name="T94" fmla="*/ 12 w 24"/>
                  <a:gd name="T95" fmla="*/ 18 h 25"/>
                  <a:gd name="T96" fmla="*/ 15 w 24"/>
                  <a:gd name="T97" fmla="*/ 21 h 25"/>
                  <a:gd name="T98" fmla="*/ 17 w 24"/>
                  <a:gd name="T99" fmla="*/ 23 h 25"/>
                  <a:gd name="T100" fmla="*/ 19 w 24"/>
                  <a:gd name="T101" fmla="*/ 25 h 25"/>
                  <a:gd name="T102" fmla="*/ 20 w 24"/>
                  <a:gd name="T103" fmla="*/ 25 h 25"/>
                  <a:gd name="T104" fmla="*/ 22 w 24"/>
                  <a:gd name="T105" fmla="*/ 25 h 25"/>
                  <a:gd name="T106" fmla="*/ 23 w 24"/>
                  <a:gd name="T107" fmla="*/ 22 h 25"/>
                  <a:gd name="T108" fmla="*/ 23 w 24"/>
                  <a:gd name="T109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4" h="25">
                    <a:moveTo>
                      <a:pt x="23" y="19"/>
                    </a:move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8"/>
                      <a:pt x="23" y="17"/>
                      <a:pt x="23" y="16"/>
                    </a:cubicBezTo>
                    <a:cubicBezTo>
                      <a:pt x="23" y="16"/>
                      <a:pt x="23" y="16"/>
                      <a:pt x="22" y="16"/>
                    </a:cubicBezTo>
                    <a:cubicBezTo>
                      <a:pt x="22" y="16"/>
                      <a:pt x="22" y="16"/>
                      <a:pt x="22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7"/>
                      <a:pt x="21" y="17"/>
                      <a:pt x="20" y="17"/>
                    </a:cubicBezTo>
                    <a:cubicBezTo>
                      <a:pt x="20" y="17"/>
                      <a:pt x="20" y="16"/>
                      <a:pt x="20" y="16"/>
                    </a:cubicBezTo>
                    <a:cubicBezTo>
                      <a:pt x="20" y="15"/>
                      <a:pt x="20" y="15"/>
                      <a:pt x="19" y="15"/>
                    </a:cubicBezTo>
                    <a:cubicBezTo>
                      <a:pt x="19" y="15"/>
                      <a:pt x="19" y="15"/>
                      <a:pt x="18" y="15"/>
                    </a:cubicBezTo>
                    <a:cubicBezTo>
                      <a:pt x="18" y="15"/>
                      <a:pt x="18" y="14"/>
                      <a:pt x="18" y="14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3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10"/>
                      <a:pt x="16" y="10"/>
                      <a:pt x="16" y="10"/>
                    </a:cubicBezTo>
                    <a:cubicBezTo>
                      <a:pt x="16" y="10"/>
                      <a:pt x="15" y="10"/>
                      <a:pt x="15" y="9"/>
                    </a:cubicBezTo>
                    <a:cubicBezTo>
                      <a:pt x="15" y="9"/>
                      <a:pt x="14" y="9"/>
                      <a:pt x="14" y="9"/>
                    </a:cubicBezTo>
                    <a:cubicBezTo>
                      <a:pt x="14" y="8"/>
                      <a:pt x="13" y="8"/>
                      <a:pt x="13" y="8"/>
                    </a:cubicBezTo>
                    <a:cubicBezTo>
                      <a:pt x="13" y="8"/>
                      <a:pt x="12" y="7"/>
                      <a:pt x="11" y="7"/>
                    </a:cubicBezTo>
                    <a:cubicBezTo>
                      <a:pt x="11" y="7"/>
                      <a:pt x="11" y="7"/>
                      <a:pt x="10" y="6"/>
                    </a:cubicBezTo>
                    <a:cubicBezTo>
                      <a:pt x="10" y="6"/>
                      <a:pt x="10" y="5"/>
                      <a:pt x="9" y="5"/>
                    </a:cubicBezTo>
                    <a:cubicBezTo>
                      <a:pt x="8" y="4"/>
                      <a:pt x="7" y="3"/>
                      <a:pt x="6" y="2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3" y="4"/>
                    </a:cubicBezTo>
                    <a:cubicBezTo>
                      <a:pt x="4" y="5"/>
                      <a:pt x="4" y="5"/>
                      <a:pt x="4" y="6"/>
                    </a:cubicBezTo>
                    <a:cubicBezTo>
                      <a:pt x="5" y="6"/>
                      <a:pt x="5" y="6"/>
                      <a:pt x="5" y="7"/>
                    </a:cubicBezTo>
                    <a:cubicBezTo>
                      <a:pt x="6" y="8"/>
                      <a:pt x="7" y="8"/>
                      <a:pt x="7" y="9"/>
                    </a:cubicBezTo>
                    <a:cubicBezTo>
                      <a:pt x="8" y="9"/>
                      <a:pt x="8" y="10"/>
                      <a:pt x="8" y="10"/>
                    </a:cubicBezTo>
                    <a:cubicBezTo>
                      <a:pt x="8" y="10"/>
                      <a:pt x="8" y="11"/>
                      <a:pt x="8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3"/>
                      <a:pt x="11" y="14"/>
                      <a:pt x="11" y="15"/>
                    </a:cubicBezTo>
                    <a:cubicBezTo>
                      <a:pt x="11" y="16"/>
                      <a:pt x="11" y="16"/>
                      <a:pt x="12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19"/>
                      <a:pt x="14" y="20"/>
                      <a:pt x="15" y="21"/>
                    </a:cubicBezTo>
                    <a:cubicBezTo>
                      <a:pt x="15" y="22"/>
                      <a:pt x="16" y="22"/>
                      <a:pt x="17" y="23"/>
                    </a:cubicBezTo>
                    <a:cubicBezTo>
                      <a:pt x="18" y="23"/>
                      <a:pt x="18" y="24"/>
                      <a:pt x="19" y="25"/>
                    </a:cubicBezTo>
                    <a:cubicBezTo>
                      <a:pt x="19" y="25"/>
                      <a:pt x="20" y="25"/>
                      <a:pt x="20" y="25"/>
                    </a:cubicBezTo>
                    <a:cubicBezTo>
                      <a:pt x="21" y="25"/>
                      <a:pt x="22" y="25"/>
                      <a:pt x="22" y="25"/>
                    </a:cubicBezTo>
                    <a:cubicBezTo>
                      <a:pt x="23" y="24"/>
                      <a:pt x="23" y="23"/>
                      <a:pt x="23" y="22"/>
                    </a:cubicBezTo>
                    <a:cubicBezTo>
                      <a:pt x="23" y="21"/>
                      <a:pt x="23" y="20"/>
                      <a:pt x="2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471">
                <a:extLst>
                  <a:ext uri="{FF2B5EF4-FFF2-40B4-BE49-F238E27FC236}">
                    <a16:creationId xmlns:a16="http://schemas.microsoft.com/office/drawing/2014/main" id="{CF315A06-990A-46CC-9A00-3771962932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730" y="3023283"/>
                <a:ext cx="3175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472">
                <a:extLst>
                  <a:ext uri="{FF2B5EF4-FFF2-40B4-BE49-F238E27FC236}">
                    <a16:creationId xmlns:a16="http://schemas.microsoft.com/office/drawing/2014/main" id="{78A24CDF-EF78-49D8-9D6B-4EA19F329A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8955" y="2158095"/>
                <a:ext cx="73025" cy="57150"/>
              </a:xfrm>
              <a:custGeom>
                <a:avLst/>
                <a:gdLst>
                  <a:gd name="T0" fmla="*/ 1 w 20"/>
                  <a:gd name="T1" fmla="*/ 14 h 16"/>
                  <a:gd name="T2" fmla="*/ 1 w 20"/>
                  <a:gd name="T3" fmla="*/ 16 h 16"/>
                  <a:gd name="T4" fmla="*/ 2 w 20"/>
                  <a:gd name="T5" fmla="*/ 16 h 16"/>
                  <a:gd name="T6" fmla="*/ 4 w 20"/>
                  <a:gd name="T7" fmla="*/ 16 h 16"/>
                  <a:gd name="T8" fmla="*/ 4 w 20"/>
                  <a:gd name="T9" fmla="*/ 16 h 16"/>
                  <a:gd name="T10" fmla="*/ 4 w 20"/>
                  <a:gd name="T11" fmla="*/ 16 h 16"/>
                  <a:gd name="T12" fmla="*/ 4 w 20"/>
                  <a:gd name="T13" fmla="*/ 16 h 16"/>
                  <a:gd name="T14" fmla="*/ 4 w 20"/>
                  <a:gd name="T15" fmla="*/ 16 h 16"/>
                  <a:gd name="T16" fmla="*/ 5 w 20"/>
                  <a:gd name="T17" fmla="*/ 16 h 16"/>
                  <a:gd name="T18" fmla="*/ 6 w 20"/>
                  <a:gd name="T19" fmla="*/ 16 h 16"/>
                  <a:gd name="T20" fmla="*/ 7 w 20"/>
                  <a:gd name="T21" fmla="*/ 15 h 16"/>
                  <a:gd name="T22" fmla="*/ 8 w 20"/>
                  <a:gd name="T23" fmla="*/ 14 h 16"/>
                  <a:gd name="T24" fmla="*/ 10 w 20"/>
                  <a:gd name="T25" fmla="*/ 13 h 16"/>
                  <a:gd name="T26" fmla="*/ 11 w 20"/>
                  <a:gd name="T27" fmla="*/ 12 h 16"/>
                  <a:gd name="T28" fmla="*/ 12 w 20"/>
                  <a:gd name="T29" fmla="*/ 11 h 16"/>
                  <a:gd name="T30" fmla="*/ 13 w 20"/>
                  <a:gd name="T31" fmla="*/ 11 h 16"/>
                  <a:gd name="T32" fmla="*/ 15 w 20"/>
                  <a:gd name="T33" fmla="*/ 10 h 16"/>
                  <a:gd name="T34" fmla="*/ 16 w 20"/>
                  <a:gd name="T35" fmla="*/ 10 h 16"/>
                  <a:gd name="T36" fmla="*/ 16 w 20"/>
                  <a:gd name="T37" fmla="*/ 10 h 16"/>
                  <a:gd name="T38" fmla="*/ 16 w 20"/>
                  <a:gd name="T39" fmla="*/ 10 h 16"/>
                  <a:gd name="T40" fmla="*/ 16 w 20"/>
                  <a:gd name="T41" fmla="*/ 10 h 16"/>
                  <a:gd name="T42" fmla="*/ 18 w 20"/>
                  <a:gd name="T43" fmla="*/ 10 h 16"/>
                  <a:gd name="T44" fmla="*/ 19 w 20"/>
                  <a:gd name="T45" fmla="*/ 10 h 16"/>
                  <a:gd name="T46" fmla="*/ 20 w 20"/>
                  <a:gd name="T47" fmla="*/ 9 h 16"/>
                  <a:gd name="T48" fmla="*/ 20 w 20"/>
                  <a:gd name="T49" fmla="*/ 5 h 16"/>
                  <a:gd name="T50" fmla="*/ 19 w 20"/>
                  <a:gd name="T51" fmla="*/ 3 h 16"/>
                  <a:gd name="T52" fmla="*/ 18 w 20"/>
                  <a:gd name="T53" fmla="*/ 3 h 16"/>
                  <a:gd name="T54" fmla="*/ 16 w 20"/>
                  <a:gd name="T55" fmla="*/ 2 h 16"/>
                  <a:gd name="T56" fmla="*/ 15 w 20"/>
                  <a:gd name="T57" fmla="*/ 2 h 16"/>
                  <a:gd name="T58" fmla="*/ 13 w 20"/>
                  <a:gd name="T59" fmla="*/ 1 h 16"/>
                  <a:gd name="T60" fmla="*/ 11 w 20"/>
                  <a:gd name="T61" fmla="*/ 1 h 16"/>
                  <a:gd name="T62" fmla="*/ 10 w 20"/>
                  <a:gd name="T63" fmla="*/ 1 h 16"/>
                  <a:gd name="T64" fmla="*/ 9 w 20"/>
                  <a:gd name="T65" fmla="*/ 1 h 16"/>
                  <a:gd name="T66" fmla="*/ 9 w 20"/>
                  <a:gd name="T67" fmla="*/ 3 h 16"/>
                  <a:gd name="T68" fmla="*/ 8 w 20"/>
                  <a:gd name="T69" fmla="*/ 4 h 16"/>
                  <a:gd name="T70" fmla="*/ 6 w 20"/>
                  <a:gd name="T71" fmla="*/ 6 h 16"/>
                  <a:gd name="T72" fmla="*/ 5 w 20"/>
                  <a:gd name="T73" fmla="*/ 7 h 16"/>
                  <a:gd name="T74" fmla="*/ 5 w 20"/>
                  <a:gd name="T75" fmla="*/ 8 h 16"/>
                  <a:gd name="T76" fmla="*/ 1 w 20"/>
                  <a:gd name="T77" fmla="*/ 11 h 16"/>
                  <a:gd name="T78" fmla="*/ 0 w 20"/>
                  <a:gd name="T79" fmla="*/ 11 h 16"/>
                  <a:gd name="T80" fmla="*/ 1 w 20"/>
                  <a:gd name="T81" fmla="*/ 12 h 16"/>
                  <a:gd name="T82" fmla="*/ 1 w 20"/>
                  <a:gd name="T83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" h="16">
                    <a:moveTo>
                      <a:pt x="1" y="14"/>
                    </a:moveTo>
                    <a:cubicBezTo>
                      <a:pt x="1" y="15"/>
                      <a:pt x="1" y="15"/>
                      <a:pt x="1" y="16"/>
                    </a:cubicBezTo>
                    <a:cubicBezTo>
                      <a:pt x="1" y="16"/>
                      <a:pt x="2" y="16"/>
                      <a:pt x="2" y="16"/>
                    </a:cubicBezTo>
                    <a:cubicBezTo>
                      <a:pt x="3" y="16"/>
                      <a:pt x="3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5"/>
                      <a:pt x="7" y="15"/>
                    </a:cubicBezTo>
                    <a:cubicBezTo>
                      <a:pt x="7" y="15"/>
                      <a:pt x="8" y="14"/>
                      <a:pt x="8" y="14"/>
                    </a:cubicBezTo>
                    <a:cubicBezTo>
                      <a:pt x="8" y="13"/>
                      <a:pt x="9" y="13"/>
                      <a:pt x="10" y="13"/>
                    </a:cubicBezTo>
                    <a:cubicBezTo>
                      <a:pt x="10" y="13"/>
                      <a:pt x="11" y="13"/>
                      <a:pt x="11" y="12"/>
                    </a:cubicBezTo>
                    <a:cubicBezTo>
                      <a:pt x="11" y="12"/>
                      <a:pt x="12" y="12"/>
                      <a:pt x="12" y="11"/>
                    </a:cubicBezTo>
                    <a:cubicBezTo>
                      <a:pt x="12" y="11"/>
                      <a:pt x="12" y="11"/>
                      <a:pt x="13" y="11"/>
                    </a:cubicBezTo>
                    <a:cubicBezTo>
                      <a:pt x="14" y="11"/>
                      <a:pt x="14" y="10"/>
                      <a:pt x="15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7" y="10"/>
                      <a:pt x="18" y="10"/>
                    </a:cubicBezTo>
                    <a:cubicBezTo>
                      <a:pt x="18" y="10"/>
                      <a:pt x="18" y="10"/>
                      <a:pt x="19" y="10"/>
                    </a:cubicBezTo>
                    <a:cubicBezTo>
                      <a:pt x="19" y="9"/>
                      <a:pt x="20" y="9"/>
                      <a:pt x="20" y="9"/>
                    </a:cubicBezTo>
                    <a:cubicBezTo>
                      <a:pt x="20" y="8"/>
                      <a:pt x="20" y="6"/>
                      <a:pt x="20" y="5"/>
                    </a:cubicBezTo>
                    <a:cubicBezTo>
                      <a:pt x="20" y="4"/>
                      <a:pt x="20" y="4"/>
                      <a:pt x="19" y="3"/>
                    </a:cubicBezTo>
                    <a:cubicBezTo>
                      <a:pt x="19" y="3"/>
                      <a:pt x="19" y="3"/>
                      <a:pt x="18" y="3"/>
                    </a:cubicBezTo>
                    <a:cubicBezTo>
                      <a:pt x="17" y="3"/>
                      <a:pt x="17" y="3"/>
                      <a:pt x="16" y="2"/>
                    </a:cubicBezTo>
                    <a:cubicBezTo>
                      <a:pt x="16" y="2"/>
                      <a:pt x="16" y="2"/>
                      <a:pt x="15" y="2"/>
                    </a:cubicBezTo>
                    <a:cubicBezTo>
                      <a:pt x="15" y="1"/>
                      <a:pt x="14" y="0"/>
                      <a:pt x="13" y="1"/>
                    </a:cubicBezTo>
                    <a:cubicBezTo>
                      <a:pt x="12" y="1"/>
                      <a:pt x="12" y="1"/>
                      <a:pt x="11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9" y="2"/>
                      <a:pt x="9" y="3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6" y="5"/>
                      <a:pt x="6" y="6"/>
                    </a:cubicBezTo>
                    <a:cubicBezTo>
                      <a:pt x="5" y="6"/>
                      <a:pt x="5" y="7"/>
                      <a:pt x="5" y="7"/>
                    </a:cubicBezTo>
                    <a:cubicBezTo>
                      <a:pt x="5" y="7"/>
                      <a:pt x="5" y="8"/>
                      <a:pt x="5" y="8"/>
                    </a:cubicBezTo>
                    <a:cubicBezTo>
                      <a:pt x="3" y="9"/>
                      <a:pt x="2" y="10"/>
                      <a:pt x="1" y="11"/>
                    </a:cubicBezTo>
                    <a:cubicBezTo>
                      <a:pt x="1" y="11"/>
                      <a:pt x="0" y="11"/>
                      <a:pt x="0" y="11"/>
                    </a:cubicBezTo>
                    <a:cubicBezTo>
                      <a:pt x="0" y="12"/>
                      <a:pt x="1" y="12"/>
                      <a:pt x="1" y="12"/>
                    </a:cubicBezTo>
                    <a:cubicBezTo>
                      <a:pt x="1" y="13"/>
                      <a:pt x="1" y="13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473">
                <a:extLst>
                  <a:ext uri="{FF2B5EF4-FFF2-40B4-BE49-F238E27FC236}">
                    <a16:creationId xmlns:a16="http://schemas.microsoft.com/office/drawing/2014/main" id="{A9C03E32-E2E9-4E74-93E3-DD74B40D7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705" y="2481945"/>
                <a:ext cx="57150" cy="87313"/>
              </a:xfrm>
              <a:custGeom>
                <a:avLst/>
                <a:gdLst>
                  <a:gd name="T0" fmla="*/ 1 w 16"/>
                  <a:gd name="T1" fmla="*/ 5 h 24"/>
                  <a:gd name="T2" fmla="*/ 2 w 16"/>
                  <a:gd name="T3" fmla="*/ 7 h 24"/>
                  <a:gd name="T4" fmla="*/ 2 w 16"/>
                  <a:gd name="T5" fmla="*/ 8 h 24"/>
                  <a:gd name="T6" fmla="*/ 3 w 16"/>
                  <a:gd name="T7" fmla="*/ 8 h 24"/>
                  <a:gd name="T8" fmla="*/ 3 w 16"/>
                  <a:gd name="T9" fmla="*/ 9 h 24"/>
                  <a:gd name="T10" fmla="*/ 4 w 16"/>
                  <a:gd name="T11" fmla="*/ 11 h 24"/>
                  <a:gd name="T12" fmla="*/ 5 w 16"/>
                  <a:gd name="T13" fmla="*/ 11 h 24"/>
                  <a:gd name="T14" fmla="*/ 6 w 16"/>
                  <a:gd name="T15" fmla="*/ 12 h 24"/>
                  <a:gd name="T16" fmla="*/ 4 w 16"/>
                  <a:gd name="T17" fmla="*/ 15 h 24"/>
                  <a:gd name="T18" fmla="*/ 4 w 16"/>
                  <a:gd name="T19" fmla="*/ 15 h 24"/>
                  <a:gd name="T20" fmla="*/ 4 w 16"/>
                  <a:gd name="T21" fmla="*/ 18 h 24"/>
                  <a:gd name="T22" fmla="*/ 3 w 16"/>
                  <a:gd name="T23" fmla="*/ 19 h 24"/>
                  <a:gd name="T24" fmla="*/ 3 w 16"/>
                  <a:gd name="T25" fmla="*/ 20 h 24"/>
                  <a:gd name="T26" fmla="*/ 6 w 16"/>
                  <a:gd name="T27" fmla="*/ 21 h 24"/>
                  <a:gd name="T28" fmla="*/ 4 w 16"/>
                  <a:gd name="T29" fmla="*/ 22 h 24"/>
                  <a:gd name="T30" fmla="*/ 2 w 16"/>
                  <a:gd name="T31" fmla="*/ 24 h 24"/>
                  <a:gd name="T32" fmla="*/ 3 w 16"/>
                  <a:gd name="T33" fmla="*/ 24 h 24"/>
                  <a:gd name="T34" fmla="*/ 6 w 16"/>
                  <a:gd name="T35" fmla="*/ 23 h 24"/>
                  <a:gd name="T36" fmla="*/ 10 w 16"/>
                  <a:gd name="T37" fmla="*/ 23 h 24"/>
                  <a:gd name="T38" fmla="*/ 15 w 16"/>
                  <a:gd name="T39" fmla="*/ 21 h 24"/>
                  <a:gd name="T40" fmla="*/ 14 w 16"/>
                  <a:gd name="T41" fmla="*/ 20 h 24"/>
                  <a:gd name="T42" fmla="*/ 15 w 16"/>
                  <a:gd name="T43" fmla="*/ 18 h 24"/>
                  <a:gd name="T44" fmla="*/ 13 w 16"/>
                  <a:gd name="T45" fmla="*/ 15 h 24"/>
                  <a:gd name="T46" fmla="*/ 13 w 16"/>
                  <a:gd name="T47" fmla="*/ 16 h 24"/>
                  <a:gd name="T48" fmla="*/ 13 w 16"/>
                  <a:gd name="T49" fmla="*/ 15 h 24"/>
                  <a:gd name="T50" fmla="*/ 12 w 16"/>
                  <a:gd name="T51" fmla="*/ 12 h 24"/>
                  <a:gd name="T52" fmla="*/ 9 w 16"/>
                  <a:gd name="T53" fmla="*/ 9 h 24"/>
                  <a:gd name="T54" fmla="*/ 7 w 16"/>
                  <a:gd name="T55" fmla="*/ 7 h 24"/>
                  <a:gd name="T56" fmla="*/ 8 w 16"/>
                  <a:gd name="T57" fmla="*/ 3 h 24"/>
                  <a:gd name="T58" fmla="*/ 7 w 16"/>
                  <a:gd name="T59" fmla="*/ 2 h 24"/>
                  <a:gd name="T60" fmla="*/ 5 w 16"/>
                  <a:gd name="T61" fmla="*/ 2 h 24"/>
                  <a:gd name="T62" fmla="*/ 6 w 16"/>
                  <a:gd name="T63" fmla="*/ 0 h 24"/>
                  <a:gd name="T64" fmla="*/ 5 w 16"/>
                  <a:gd name="T65" fmla="*/ 0 h 24"/>
                  <a:gd name="T66" fmla="*/ 3 w 16"/>
                  <a:gd name="T67" fmla="*/ 0 h 24"/>
                  <a:gd name="T68" fmla="*/ 1 w 16"/>
                  <a:gd name="T69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" h="24">
                    <a:moveTo>
                      <a:pt x="1" y="3"/>
                    </a:moveTo>
                    <a:cubicBezTo>
                      <a:pt x="1" y="4"/>
                      <a:pt x="1" y="5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8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10"/>
                    </a:cubicBezTo>
                    <a:cubicBezTo>
                      <a:pt x="3" y="10"/>
                      <a:pt x="3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5"/>
                      <a:pt x="6" y="15"/>
                      <a:pt x="4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4" y="16"/>
                      <a:pt x="4" y="16"/>
                      <a:pt x="4" y="17"/>
                    </a:cubicBezTo>
                    <a:cubicBezTo>
                      <a:pt x="5" y="17"/>
                      <a:pt x="4" y="18"/>
                      <a:pt x="4" y="18"/>
                    </a:cubicBezTo>
                    <a:cubicBezTo>
                      <a:pt x="4" y="18"/>
                      <a:pt x="4" y="18"/>
                      <a:pt x="3" y="18"/>
                    </a:cubicBezTo>
                    <a:cubicBezTo>
                      <a:pt x="3" y="18"/>
                      <a:pt x="3" y="19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9"/>
                      <a:pt x="3" y="20"/>
                      <a:pt x="3" y="20"/>
                    </a:cubicBezTo>
                    <a:cubicBezTo>
                      <a:pt x="4" y="20"/>
                      <a:pt x="5" y="20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5" y="21"/>
                      <a:pt x="4" y="21"/>
                      <a:pt x="4" y="22"/>
                    </a:cubicBezTo>
                    <a:cubicBezTo>
                      <a:pt x="3" y="23"/>
                      <a:pt x="3" y="23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3" y="24"/>
                      <a:pt x="3" y="24"/>
                    </a:cubicBezTo>
                    <a:cubicBezTo>
                      <a:pt x="3" y="24"/>
                      <a:pt x="4" y="24"/>
                      <a:pt x="4" y="24"/>
                    </a:cubicBezTo>
                    <a:cubicBezTo>
                      <a:pt x="5" y="24"/>
                      <a:pt x="6" y="24"/>
                      <a:pt x="6" y="23"/>
                    </a:cubicBezTo>
                    <a:cubicBezTo>
                      <a:pt x="6" y="23"/>
                      <a:pt x="7" y="23"/>
                      <a:pt x="7" y="23"/>
                    </a:cubicBezTo>
                    <a:cubicBezTo>
                      <a:pt x="8" y="23"/>
                      <a:pt x="9" y="23"/>
                      <a:pt x="10" y="23"/>
                    </a:cubicBezTo>
                    <a:cubicBezTo>
                      <a:pt x="11" y="22"/>
                      <a:pt x="12" y="22"/>
                      <a:pt x="13" y="22"/>
                    </a:cubicBezTo>
                    <a:cubicBezTo>
                      <a:pt x="13" y="22"/>
                      <a:pt x="14" y="22"/>
                      <a:pt x="15" y="21"/>
                    </a:cubicBezTo>
                    <a:cubicBezTo>
                      <a:pt x="15" y="21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4" y="20"/>
                    </a:cubicBezTo>
                    <a:cubicBezTo>
                      <a:pt x="14" y="20"/>
                      <a:pt x="14" y="20"/>
                      <a:pt x="14" y="19"/>
                    </a:cubicBezTo>
                    <a:cubicBezTo>
                      <a:pt x="15" y="19"/>
                      <a:pt x="15" y="18"/>
                      <a:pt x="15" y="18"/>
                    </a:cubicBezTo>
                    <a:cubicBezTo>
                      <a:pt x="16" y="17"/>
                      <a:pt x="15" y="16"/>
                      <a:pt x="14" y="16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2" y="14"/>
                      <a:pt x="12" y="13"/>
                      <a:pt x="12" y="12"/>
                    </a:cubicBezTo>
                    <a:cubicBezTo>
                      <a:pt x="11" y="12"/>
                      <a:pt x="11" y="12"/>
                      <a:pt x="11" y="11"/>
                    </a:cubicBezTo>
                    <a:cubicBezTo>
                      <a:pt x="10" y="11"/>
                      <a:pt x="9" y="10"/>
                      <a:pt x="9" y="9"/>
                    </a:cubicBezTo>
                    <a:cubicBezTo>
                      <a:pt x="9" y="8"/>
                      <a:pt x="8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6"/>
                      <a:pt x="7" y="6"/>
                      <a:pt x="7" y="5"/>
                    </a:cubicBezTo>
                    <a:cubicBezTo>
                      <a:pt x="8" y="5"/>
                      <a:pt x="8" y="4"/>
                      <a:pt x="8" y="3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474">
                <a:extLst>
                  <a:ext uri="{FF2B5EF4-FFF2-40B4-BE49-F238E27FC236}">
                    <a16:creationId xmlns:a16="http://schemas.microsoft.com/office/drawing/2014/main" id="{4ABE09B4-C4EF-49E5-9B4B-6E98088CD90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66193" y="2153333"/>
                <a:ext cx="71438" cy="73025"/>
              </a:xfrm>
              <a:custGeom>
                <a:avLst/>
                <a:gdLst>
                  <a:gd name="T0" fmla="*/ 2 w 20"/>
                  <a:gd name="T1" fmla="*/ 8 h 20"/>
                  <a:gd name="T2" fmla="*/ 5 w 20"/>
                  <a:gd name="T3" fmla="*/ 12 h 20"/>
                  <a:gd name="T4" fmla="*/ 5 w 20"/>
                  <a:gd name="T5" fmla="*/ 12 h 20"/>
                  <a:gd name="T6" fmla="*/ 6 w 20"/>
                  <a:gd name="T7" fmla="*/ 9 h 20"/>
                  <a:gd name="T8" fmla="*/ 7 w 20"/>
                  <a:gd name="T9" fmla="*/ 9 h 20"/>
                  <a:gd name="T10" fmla="*/ 8 w 20"/>
                  <a:gd name="T11" fmla="*/ 10 h 20"/>
                  <a:gd name="T12" fmla="*/ 7 w 20"/>
                  <a:gd name="T13" fmla="*/ 11 h 20"/>
                  <a:gd name="T14" fmla="*/ 5 w 20"/>
                  <a:gd name="T15" fmla="*/ 12 h 20"/>
                  <a:gd name="T16" fmla="*/ 5 w 20"/>
                  <a:gd name="T17" fmla="*/ 13 h 20"/>
                  <a:gd name="T18" fmla="*/ 7 w 20"/>
                  <a:gd name="T19" fmla="*/ 14 h 20"/>
                  <a:gd name="T20" fmla="*/ 7 w 20"/>
                  <a:gd name="T21" fmla="*/ 14 h 20"/>
                  <a:gd name="T22" fmla="*/ 7 w 20"/>
                  <a:gd name="T23" fmla="*/ 14 h 20"/>
                  <a:gd name="T24" fmla="*/ 7 w 20"/>
                  <a:gd name="T25" fmla="*/ 14 h 20"/>
                  <a:gd name="T26" fmla="*/ 7 w 20"/>
                  <a:gd name="T27" fmla="*/ 14 h 20"/>
                  <a:gd name="T28" fmla="*/ 6 w 20"/>
                  <a:gd name="T29" fmla="*/ 16 h 20"/>
                  <a:gd name="T30" fmla="*/ 9 w 20"/>
                  <a:gd name="T31" fmla="*/ 18 h 20"/>
                  <a:gd name="T32" fmla="*/ 9 w 20"/>
                  <a:gd name="T33" fmla="*/ 18 h 20"/>
                  <a:gd name="T34" fmla="*/ 9 w 20"/>
                  <a:gd name="T35" fmla="*/ 19 h 20"/>
                  <a:gd name="T36" fmla="*/ 11 w 20"/>
                  <a:gd name="T37" fmla="*/ 20 h 20"/>
                  <a:gd name="T38" fmla="*/ 11 w 20"/>
                  <a:gd name="T39" fmla="*/ 16 h 20"/>
                  <a:gd name="T40" fmla="*/ 12 w 20"/>
                  <a:gd name="T41" fmla="*/ 14 h 20"/>
                  <a:gd name="T42" fmla="*/ 13 w 20"/>
                  <a:gd name="T43" fmla="*/ 10 h 20"/>
                  <a:gd name="T44" fmla="*/ 14 w 20"/>
                  <a:gd name="T45" fmla="*/ 8 h 20"/>
                  <a:gd name="T46" fmla="*/ 15 w 20"/>
                  <a:gd name="T47" fmla="*/ 12 h 20"/>
                  <a:gd name="T48" fmla="*/ 15 w 20"/>
                  <a:gd name="T49" fmla="*/ 15 h 20"/>
                  <a:gd name="T50" fmla="*/ 17 w 20"/>
                  <a:gd name="T51" fmla="*/ 15 h 20"/>
                  <a:gd name="T52" fmla="*/ 18 w 20"/>
                  <a:gd name="T53" fmla="*/ 15 h 20"/>
                  <a:gd name="T54" fmla="*/ 20 w 20"/>
                  <a:gd name="T55" fmla="*/ 13 h 20"/>
                  <a:gd name="T56" fmla="*/ 19 w 20"/>
                  <a:gd name="T57" fmla="*/ 12 h 20"/>
                  <a:gd name="T58" fmla="*/ 17 w 20"/>
                  <a:gd name="T59" fmla="*/ 10 h 20"/>
                  <a:gd name="T60" fmla="*/ 17 w 20"/>
                  <a:gd name="T61" fmla="*/ 9 h 20"/>
                  <a:gd name="T62" fmla="*/ 15 w 20"/>
                  <a:gd name="T63" fmla="*/ 7 h 20"/>
                  <a:gd name="T64" fmla="*/ 14 w 20"/>
                  <a:gd name="T65" fmla="*/ 6 h 20"/>
                  <a:gd name="T66" fmla="*/ 11 w 20"/>
                  <a:gd name="T67" fmla="*/ 4 h 20"/>
                  <a:gd name="T68" fmla="*/ 10 w 20"/>
                  <a:gd name="T69" fmla="*/ 2 h 20"/>
                  <a:gd name="T70" fmla="*/ 8 w 20"/>
                  <a:gd name="T71" fmla="*/ 0 h 20"/>
                  <a:gd name="T72" fmla="*/ 7 w 20"/>
                  <a:gd name="T73" fmla="*/ 3 h 20"/>
                  <a:gd name="T74" fmla="*/ 7 w 20"/>
                  <a:gd name="T75" fmla="*/ 3 h 20"/>
                  <a:gd name="T76" fmla="*/ 7 w 20"/>
                  <a:gd name="T77" fmla="*/ 4 h 20"/>
                  <a:gd name="T78" fmla="*/ 7 w 20"/>
                  <a:gd name="T79" fmla="*/ 3 h 20"/>
                  <a:gd name="T80" fmla="*/ 7 w 20"/>
                  <a:gd name="T81" fmla="*/ 3 h 20"/>
                  <a:gd name="T82" fmla="*/ 5 w 20"/>
                  <a:gd name="T83" fmla="*/ 3 h 20"/>
                  <a:gd name="T84" fmla="*/ 5 w 20"/>
                  <a:gd name="T85" fmla="*/ 3 h 20"/>
                  <a:gd name="T86" fmla="*/ 4 w 20"/>
                  <a:gd name="T87" fmla="*/ 3 h 20"/>
                  <a:gd name="T88" fmla="*/ 4 w 20"/>
                  <a:gd name="T89" fmla="*/ 3 h 20"/>
                  <a:gd name="T90" fmla="*/ 5 w 20"/>
                  <a:gd name="T91" fmla="*/ 3 h 20"/>
                  <a:gd name="T92" fmla="*/ 5 w 20"/>
                  <a:gd name="T93" fmla="*/ 2 h 20"/>
                  <a:gd name="T94" fmla="*/ 2 w 20"/>
                  <a:gd name="T95" fmla="*/ 2 h 20"/>
                  <a:gd name="T96" fmla="*/ 1 w 20"/>
                  <a:gd name="T97" fmla="*/ 4 h 20"/>
                  <a:gd name="T98" fmla="*/ 1 w 20"/>
                  <a:gd name="T99" fmla="*/ 7 h 20"/>
                  <a:gd name="T100" fmla="*/ 7 w 20"/>
                  <a:gd name="T101" fmla="*/ 13 h 20"/>
                  <a:gd name="T102" fmla="*/ 7 w 20"/>
                  <a:gd name="T103" fmla="*/ 6 h 20"/>
                  <a:gd name="T104" fmla="*/ 7 w 20"/>
                  <a:gd name="T105" fmla="*/ 6 h 20"/>
                  <a:gd name="T106" fmla="*/ 7 w 20"/>
                  <a:gd name="T10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0" h="20">
                    <a:moveTo>
                      <a:pt x="1" y="7"/>
                    </a:moveTo>
                    <a:cubicBezTo>
                      <a:pt x="1" y="7"/>
                      <a:pt x="2" y="8"/>
                      <a:pt x="2" y="8"/>
                    </a:cubicBezTo>
                    <a:cubicBezTo>
                      <a:pt x="3" y="9"/>
                      <a:pt x="3" y="9"/>
                      <a:pt x="3" y="10"/>
                    </a:cubicBezTo>
                    <a:cubicBezTo>
                      <a:pt x="4" y="10"/>
                      <a:pt x="4" y="11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1"/>
                      <a:pt x="6" y="11"/>
                      <a:pt x="6" y="10"/>
                    </a:cubicBezTo>
                    <a:cubicBezTo>
                      <a:pt x="6" y="10"/>
                      <a:pt x="6" y="10"/>
                      <a:pt x="6" y="9"/>
                    </a:cubicBezTo>
                    <a:cubicBezTo>
                      <a:pt x="6" y="9"/>
                      <a:pt x="6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7" y="11"/>
                      <a:pt x="7" y="11"/>
                    </a:cubicBezTo>
                    <a:cubicBezTo>
                      <a:pt x="6" y="12"/>
                      <a:pt x="6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5" y="13"/>
                      <a:pt x="5" y="14"/>
                      <a:pt x="6" y="14"/>
                    </a:cubicBezTo>
                    <a:cubicBezTo>
                      <a:pt x="6" y="14"/>
                      <a:pt x="6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8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6" y="14"/>
                      <a:pt x="6" y="14"/>
                      <a:pt x="6" y="15"/>
                    </a:cubicBezTo>
                    <a:cubicBezTo>
                      <a:pt x="6" y="15"/>
                      <a:pt x="6" y="15"/>
                      <a:pt x="6" y="16"/>
                    </a:cubicBezTo>
                    <a:cubicBezTo>
                      <a:pt x="6" y="17"/>
                      <a:pt x="7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9"/>
                      <a:pt x="9" y="19"/>
                    </a:cubicBezTo>
                    <a:cubicBezTo>
                      <a:pt x="9" y="19"/>
                      <a:pt x="9" y="20"/>
                      <a:pt x="10" y="20"/>
                    </a:cubicBezTo>
                    <a:cubicBezTo>
                      <a:pt x="10" y="20"/>
                      <a:pt x="10" y="20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19"/>
                      <a:pt x="11" y="18"/>
                      <a:pt x="11" y="16"/>
                    </a:cubicBezTo>
                    <a:cubicBezTo>
                      <a:pt x="11" y="16"/>
                      <a:pt x="11" y="15"/>
                      <a:pt x="12" y="15"/>
                    </a:cubicBezTo>
                    <a:cubicBezTo>
                      <a:pt x="12" y="15"/>
                      <a:pt x="12" y="14"/>
                      <a:pt x="12" y="14"/>
                    </a:cubicBezTo>
                    <a:cubicBezTo>
                      <a:pt x="12" y="13"/>
                      <a:pt x="13" y="11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9"/>
                      <a:pt x="13" y="9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5" y="10"/>
                      <a:pt x="15" y="11"/>
                      <a:pt x="15" y="12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4"/>
                      <a:pt x="15" y="14"/>
                      <a:pt x="15" y="15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16" y="15"/>
                      <a:pt x="17" y="15"/>
                      <a:pt x="17" y="15"/>
                    </a:cubicBezTo>
                    <a:cubicBezTo>
                      <a:pt x="17" y="15"/>
                      <a:pt x="17" y="15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9" y="15"/>
                      <a:pt x="20" y="14"/>
                      <a:pt x="20" y="13"/>
                    </a:cubicBezTo>
                    <a:cubicBezTo>
                      <a:pt x="20" y="13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19" y="12"/>
                    </a:cubicBezTo>
                    <a:cubicBezTo>
                      <a:pt x="19" y="12"/>
                      <a:pt x="18" y="12"/>
                      <a:pt x="18" y="11"/>
                    </a:cubicBezTo>
                    <a:cubicBezTo>
                      <a:pt x="18" y="10"/>
                      <a:pt x="18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9"/>
                      <a:pt x="17" y="9"/>
                    </a:cubicBezTo>
                    <a:cubicBezTo>
                      <a:pt x="17" y="9"/>
                      <a:pt x="17" y="8"/>
                      <a:pt x="16" y="8"/>
                    </a:cubicBezTo>
                    <a:cubicBezTo>
                      <a:pt x="16" y="8"/>
                      <a:pt x="15" y="8"/>
                      <a:pt x="15" y="7"/>
                    </a:cubicBezTo>
                    <a:cubicBezTo>
                      <a:pt x="15" y="7"/>
                      <a:pt x="14" y="7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3" y="6"/>
                      <a:pt x="13" y="6"/>
                      <a:pt x="13" y="5"/>
                    </a:cubicBezTo>
                    <a:cubicBezTo>
                      <a:pt x="12" y="5"/>
                      <a:pt x="11" y="5"/>
                      <a:pt x="11" y="4"/>
                    </a:cubicBezTo>
                    <a:cubicBezTo>
                      <a:pt x="11" y="3"/>
                      <a:pt x="11" y="3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0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7" y="1"/>
                      <a:pt x="7" y="2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6" y="3"/>
                      <a:pt x="6" y="3"/>
                    </a:cubicBezTo>
                    <a:cubicBezTo>
                      <a:pt x="6" y="2"/>
                      <a:pt x="5" y="2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4" y="1"/>
                      <a:pt x="4" y="2"/>
                    </a:cubicBezTo>
                    <a:cubicBezTo>
                      <a:pt x="3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1" y="6"/>
                      <a:pt x="2" y="6"/>
                      <a:pt x="1" y="7"/>
                    </a:cubicBezTo>
                    <a:close/>
                    <a:moveTo>
                      <a:pt x="8" y="13"/>
                    </a:moveTo>
                    <a:cubicBezTo>
                      <a:pt x="7" y="13"/>
                      <a:pt x="7" y="13"/>
                      <a:pt x="7" y="13"/>
                    </a:cubicBezTo>
                    <a:cubicBezTo>
                      <a:pt x="8" y="13"/>
                      <a:pt x="8" y="13"/>
                      <a:pt x="8" y="13"/>
                    </a:cubicBezTo>
                    <a:close/>
                    <a:moveTo>
                      <a:pt x="7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475">
                <a:extLst>
                  <a:ext uri="{FF2B5EF4-FFF2-40B4-BE49-F238E27FC236}">
                    <a16:creationId xmlns:a16="http://schemas.microsoft.com/office/drawing/2014/main" id="{E64E5571-6BB1-4AEB-A164-D070F2199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8505" y="2146983"/>
                <a:ext cx="76200" cy="68263"/>
              </a:xfrm>
              <a:custGeom>
                <a:avLst/>
                <a:gdLst>
                  <a:gd name="T0" fmla="*/ 20 w 21"/>
                  <a:gd name="T1" fmla="*/ 14 h 19"/>
                  <a:gd name="T2" fmla="*/ 19 w 21"/>
                  <a:gd name="T3" fmla="*/ 13 h 19"/>
                  <a:gd name="T4" fmla="*/ 18 w 21"/>
                  <a:gd name="T5" fmla="*/ 12 h 19"/>
                  <a:gd name="T6" fmla="*/ 16 w 21"/>
                  <a:gd name="T7" fmla="*/ 12 h 19"/>
                  <a:gd name="T8" fmla="*/ 15 w 21"/>
                  <a:gd name="T9" fmla="*/ 12 h 19"/>
                  <a:gd name="T10" fmla="*/ 12 w 21"/>
                  <a:gd name="T11" fmla="*/ 12 h 19"/>
                  <a:gd name="T12" fmla="*/ 10 w 21"/>
                  <a:gd name="T13" fmla="*/ 12 h 19"/>
                  <a:gd name="T14" fmla="*/ 10 w 21"/>
                  <a:gd name="T15" fmla="*/ 11 h 19"/>
                  <a:gd name="T16" fmla="*/ 8 w 21"/>
                  <a:gd name="T17" fmla="*/ 9 h 19"/>
                  <a:gd name="T18" fmla="*/ 7 w 21"/>
                  <a:gd name="T19" fmla="*/ 8 h 19"/>
                  <a:gd name="T20" fmla="*/ 7 w 21"/>
                  <a:gd name="T21" fmla="*/ 8 h 19"/>
                  <a:gd name="T22" fmla="*/ 7 w 21"/>
                  <a:gd name="T23" fmla="*/ 8 h 19"/>
                  <a:gd name="T24" fmla="*/ 7 w 21"/>
                  <a:gd name="T25" fmla="*/ 8 h 19"/>
                  <a:gd name="T26" fmla="*/ 7 w 21"/>
                  <a:gd name="T27" fmla="*/ 8 h 19"/>
                  <a:gd name="T28" fmla="*/ 7 w 21"/>
                  <a:gd name="T29" fmla="*/ 8 h 19"/>
                  <a:gd name="T30" fmla="*/ 7 w 21"/>
                  <a:gd name="T31" fmla="*/ 8 h 19"/>
                  <a:gd name="T32" fmla="*/ 9 w 21"/>
                  <a:gd name="T33" fmla="*/ 8 h 19"/>
                  <a:gd name="T34" fmla="*/ 9 w 21"/>
                  <a:gd name="T35" fmla="*/ 7 h 19"/>
                  <a:gd name="T36" fmla="*/ 9 w 21"/>
                  <a:gd name="T37" fmla="*/ 7 h 19"/>
                  <a:gd name="T38" fmla="*/ 8 w 21"/>
                  <a:gd name="T39" fmla="*/ 5 h 19"/>
                  <a:gd name="T40" fmla="*/ 7 w 21"/>
                  <a:gd name="T41" fmla="*/ 4 h 19"/>
                  <a:gd name="T42" fmla="*/ 6 w 21"/>
                  <a:gd name="T43" fmla="*/ 4 h 19"/>
                  <a:gd name="T44" fmla="*/ 5 w 21"/>
                  <a:gd name="T45" fmla="*/ 3 h 19"/>
                  <a:gd name="T46" fmla="*/ 5 w 21"/>
                  <a:gd name="T47" fmla="*/ 3 h 19"/>
                  <a:gd name="T48" fmla="*/ 5 w 21"/>
                  <a:gd name="T49" fmla="*/ 2 h 19"/>
                  <a:gd name="T50" fmla="*/ 3 w 21"/>
                  <a:gd name="T51" fmla="*/ 0 h 19"/>
                  <a:gd name="T52" fmla="*/ 1 w 21"/>
                  <a:gd name="T53" fmla="*/ 1 h 19"/>
                  <a:gd name="T54" fmla="*/ 0 w 21"/>
                  <a:gd name="T55" fmla="*/ 2 h 19"/>
                  <a:gd name="T56" fmla="*/ 1 w 21"/>
                  <a:gd name="T57" fmla="*/ 5 h 19"/>
                  <a:gd name="T58" fmla="*/ 1 w 21"/>
                  <a:gd name="T59" fmla="*/ 5 h 19"/>
                  <a:gd name="T60" fmla="*/ 3 w 21"/>
                  <a:gd name="T61" fmla="*/ 6 h 19"/>
                  <a:gd name="T62" fmla="*/ 4 w 21"/>
                  <a:gd name="T63" fmla="*/ 7 h 19"/>
                  <a:gd name="T64" fmla="*/ 4 w 21"/>
                  <a:gd name="T65" fmla="*/ 8 h 19"/>
                  <a:gd name="T66" fmla="*/ 3 w 21"/>
                  <a:gd name="T67" fmla="*/ 10 h 19"/>
                  <a:gd name="T68" fmla="*/ 2 w 21"/>
                  <a:gd name="T69" fmla="*/ 11 h 19"/>
                  <a:gd name="T70" fmla="*/ 2 w 21"/>
                  <a:gd name="T71" fmla="*/ 14 h 19"/>
                  <a:gd name="T72" fmla="*/ 3 w 21"/>
                  <a:gd name="T73" fmla="*/ 15 h 19"/>
                  <a:gd name="T74" fmla="*/ 3 w 21"/>
                  <a:gd name="T75" fmla="*/ 15 h 19"/>
                  <a:gd name="T76" fmla="*/ 5 w 21"/>
                  <a:gd name="T77" fmla="*/ 16 h 19"/>
                  <a:gd name="T78" fmla="*/ 6 w 21"/>
                  <a:gd name="T79" fmla="*/ 15 h 19"/>
                  <a:gd name="T80" fmla="*/ 6 w 21"/>
                  <a:gd name="T81" fmla="*/ 16 h 19"/>
                  <a:gd name="T82" fmla="*/ 6 w 21"/>
                  <a:gd name="T83" fmla="*/ 16 h 19"/>
                  <a:gd name="T84" fmla="*/ 6 w 21"/>
                  <a:gd name="T85" fmla="*/ 17 h 19"/>
                  <a:gd name="T86" fmla="*/ 9 w 21"/>
                  <a:gd name="T87" fmla="*/ 18 h 19"/>
                  <a:gd name="T88" fmla="*/ 13 w 21"/>
                  <a:gd name="T89" fmla="*/ 18 h 19"/>
                  <a:gd name="T90" fmla="*/ 14 w 21"/>
                  <a:gd name="T91" fmla="*/ 19 h 19"/>
                  <a:gd name="T92" fmla="*/ 16 w 21"/>
                  <a:gd name="T93" fmla="*/ 19 h 19"/>
                  <a:gd name="T94" fmla="*/ 18 w 21"/>
                  <a:gd name="T95" fmla="*/ 19 h 19"/>
                  <a:gd name="T96" fmla="*/ 18 w 21"/>
                  <a:gd name="T97" fmla="*/ 19 h 19"/>
                  <a:gd name="T98" fmla="*/ 20 w 21"/>
                  <a:gd name="T99" fmla="*/ 18 h 19"/>
                  <a:gd name="T100" fmla="*/ 20 w 21"/>
                  <a:gd name="T101" fmla="*/ 17 h 19"/>
                  <a:gd name="T102" fmla="*/ 20 w 21"/>
                  <a:gd name="T103" fmla="*/ 16 h 19"/>
                  <a:gd name="T104" fmla="*/ 20 w 21"/>
                  <a:gd name="T10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" h="19">
                    <a:moveTo>
                      <a:pt x="20" y="14"/>
                    </a:moveTo>
                    <a:cubicBezTo>
                      <a:pt x="20" y="13"/>
                      <a:pt x="20" y="13"/>
                      <a:pt x="19" y="13"/>
                    </a:cubicBezTo>
                    <a:cubicBezTo>
                      <a:pt x="19" y="12"/>
                      <a:pt x="19" y="12"/>
                      <a:pt x="18" y="12"/>
                    </a:cubicBezTo>
                    <a:cubicBezTo>
                      <a:pt x="17" y="12"/>
                      <a:pt x="17" y="12"/>
                      <a:pt x="16" y="12"/>
                    </a:cubicBezTo>
                    <a:cubicBezTo>
                      <a:pt x="16" y="12"/>
                      <a:pt x="16" y="12"/>
                      <a:pt x="15" y="12"/>
                    </a:cubicBezTo>
                    <a:cubicBezTo>
                      <a:pt x="14" y="12"/>
                      <a:pt x="13" y="12"/>
                      <a:pt x="12" y="12"/>
                    </a:cubicBezTo>
                    <a:cubicBezTo>
                      <a:pt x="11" y="12"/>
                      <a:pt x="11" y="12"/>
                      <a:pt x="10" y="12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8" y="10"/>
                      <a:pt x="8" y="9"/>
                    </a:cubicBezTo>
                    <a:cubicBezTo>
                      <a:pt x="7" y="9"/>
                      <a:pt x="7" y="9"/>
                      <a:pt x="7" y="8"/>
                    </a:cubicBezTo>
                    <a:cubicBezTo>
                      <a:pt x="6" y="8"/>
                      <a:pt x="6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8" y="8"/>
                      <a:pt x="8" y="8"/>
                      <a:pt x="9" y="8"/>
                    </a:cubicBezTo>
                    <a:cubicBezTo>
                      <a:pt x="9" y="8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8" y="6"/>
                      <a:pt x="8" y="6"/>
                      <a:pt x="8" y="5"/>
                    </a:cubicBezTo>
                    <a:cubicBezTo>
                      <a:pt x="8" y="5"/>
                      <a:pt x="8" y="4"/>
                      <a:pt x="7" y="4"/>
                    </a:cubicBezTo>
                    <a:cubicBezTo>
                      <a:pt x="7" y="4"/>
                      <a:pt x="7" y="4"/>
                      <a:pt x="6" y="4"/>
                    </a:cubicBezTo>
                    <a:cubicBezTo>
                      <a:pt x="6" y="4"/>
                      <a:pt x="5" y="4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4" y="1"/>
                      <a:pt x="3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5"/>
                      <a:pt x="3" y="5"/>
                      <a:pt x="3" y="6"/>
                    </a:cubicBezTo>
                    <a:cubicBezTo>
                      <a:pt x="4" y="6"/>
                      <a:pt x="4" y="6"/>
                      <a:pt x="4" y="7"/>
                    </a:cubicBezTo>
                    <a:cubicBezTo>
                      <a:pt x="4" y="7"/>
                      <a:pt x="4" y="8"/>
                      <a:pt x="4" y="8"/>
                    </a:cubicBezTo>
                    <a:cubicBezTo>
                      <a:pt x="4" y="9"/>
                      <a:pt x="4" y="9"/>
                      <a:pt x="3" y="10"/>
                    </a:cubicBezTo>
                    <a:cubicBezTo>
                      <a:pt x="3" y="10"/>
                      <a:pt x="3" y="10"/>
                      <a:pt x="2" y="11"/>
                    </a:cubicBezTo>
                    <a:cubicBezTo>
                      <a:pt x="2" y="12"/>
                      <a:pt x="2" y="13"/>
                      <a:pt x="2" y="14"/>
                    </a:cubicBezTo>
                    <a:cubicBezTo>
                      <a:pt x="2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4" y="16"/>
                      <a:pt x="4" y="16"/>
                      <a:pt x="5" y="16"/>
                    </a:cubicBezTo>
                    <a:cubicBezTo>
                      <a:pt x="5" y="16"/>
                      <a:pt x="5" y="15"/>
                      <a:pt x="6" y="15"/>
                    </a:cubicBezTo>
                    <a:cubicBezTo>
                      <a:pt x="6" y="15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7" y="17"/>
                      <a:pt x="8" y="18"/>
                      <a:pt x="9" y="18"/>
                    </a:cubicBezTo>
                    <a:cubicBezTo>
                      <a:pt x="10" y="18"/>
                      <a:pt x="12" y="18"/>
                      <a:pt x="13" y="18"/>
                    </a:cubicBezTo>
                    <a:cubicBezTo>
                      <a:pt x="14" y="18"/>
                      <a:pt x="14" y="19"/>
                      <a:pt x="14" y="19"/>
                    </a:cubicBezTo>
                    <a:cubicBezTo>
                      <a:pt x="15" y="19"/>
                      <a:pt x="16" y="19"/>
                      <a:pt x="16" y="19"/>
                    </a:cubicBezTo>
                    <a:cubicBezTo>
                      <a:pt x="17" y="19"/>
                      <a:pt x="17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9" y="18"/>
                      <a:pt x="19" y="18"/>
                      <a:pt x="20" y="18"/>
                    </a:cubicBezTo>
                    <a:cubicBezTo>
                      <a:pt x="20" y="18"/>
                      <a:pt x="20" y="17"/>
                      <a:pt x="20" y="17"/>
                    </a:cubicBezTo>
                    <a:cubicBezTo>
                      <a:pt x="20" y="17"/>
                      <a:pt x="20" y="16"/>
                      <a:pt x="20" y="16"/>
                    </a:cubicBezTo>
                    <a:cubicBezTo>
                      <a:pt x="21" y="15"/>
                      <a:pt x="21" y="14"/>
                      <a:pt x="2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476">
                <a:extLst>
                  <a:ext uri="{FF2B5EF4-FFF2-40B4-BE49-F238E27FC236}">
                    <a16:creationId xmlns:a16="http://schemas.microsoft.com/office/drawing/2014/main" id="{DDA213B4-AC86-46F6-BDAD-C9C4AB9710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3093" y="2127933"/>
                <a:ext cx="71438" cy="47625"/>
              </a:xfrm>
              <a:custGeom>
                <a:avLst/>
                <a:gdLst>
                  <a:gd name="T0" fmla="*/ 13 w 20"/>
                  <a:gd name="T1" fmla="*/ 8 h 13"/>
                  <a:gd name="T2" fmla="*/ 11 w 20"/>
                  <a:gd name="T3" fmla="*/ 7 h 13"/>
                  <a:gd name="T4" fmla="*/ 11 w 20"/>
                  <a:gd name="T5" fmla="*/ 7 h 13"/>
                  <a:gd name="T6" fmla="*/ 11 w 20"/>
                  <a:gd name="T7" fmla="*/ 5 h 13"/>
                  <a:gd name="T8" fmla="*/ 11 w 20"/>
                  <a:gd name="T9" fmla="*/ 3 h 13"/>
                  <a:gd name="T10" fmla="*/ 10 w 20"/>
                  <a:gd name="T11" fmla="*/ 2 h 13"/>
                  <a:gd name="T12" fmla="*/ 9 w 20"/>
                  <a:gd name="T13" fmla="*/ 1 h 13"/>
                  <a:gd name="T14" fmla="*/ 8 w 20"/>
                  <a:gd name="T15" fmla="*/ 0 h 13"/>
                  <a:gd name="T16" fmla="*/ 7 w 20"/>
                  <a:gd name="T17" fmla="*/ 0 h 13"/>
                  <a:gd name="T18" fmla="*/ 5 w 20"/>
                  <a:gd name="T19" fmla="*/ 2 h 13"/>
                  <a:gd name="T20" fmla="*/ 4 w 20"/>
                  <a:gd name="T21" fmla="*/ 2 h 13"/>
                  <a:gd name="T22" fmla="*/ 3 w 20"/>
                  <a:gd name="T23" fmla="*/ 3 h 13"/>
                  <a:gd name="T24" fmla="*/ 2 w 20"/>
                  <a:gd name="T25" fmla="*/ 4 h 13"/>
                  <a:gd name="T26" fmla="*/ 2 w 20"/>
                  <a:gd name="T27" fmla="*/ 5 h 13"/>
                  <a:gd name="T28" fmla="*/ 3 w 20"/>
                  <a:gd name="T29" fmla="*/ 5 h 13"/>
                  <a:gd name="T30" fmla="*/ 3 w 20"/>
                  <a:gd name="T31" fmla="*/ 5 h 13"/>
                  <a:gd name="T32" fmla="*/ 3 w 20"/>
                  <a:gd name="T33" fmla="*/ 5 h 13"/>
                  <a:gd name="T34" fmla="*/ 1 w 20"/>
                  <a:gd name="T35" fmla="*/ 5 h 13"/>
                  <a:gd name="T36" fmla="*/ 0 w 20"/>
                  <a:gd name="T37" fmla="*/ 6 h 13"/>
                  <a:gd name="T38" fmla="*/ 0 w 20"/>
                  <a:gd name="T39" fmla="*/ 7 h 13"/>
                  <a:gd name="T40" fmla="*/ 1 w 20"/>
                  <a:gd name="T41" fmla="*/ 8 h 13"/>
                  <a:gd name="T42" fmla="*/ 4 w 20"/>
                  <a:gd name="T43" fmla="*/ 9 h 13"/>
                  <a:gd name="T44" fmla="*/ 5 w 20"/>
                  <a:gd name="T45" fmla="*/ 9 h 13"/>
                  <a:gd name="T46" fmla="*/ 7 w 20"/>
                  <a:gd name="T47" fmla="*/ 9 h 13"/>
                  <a:gd name="T48" fmla="*/ 7 w 20"/>
                  <a:gd name="T49" fmla="*/ 9 h 13"/>
                  <a:gd name="T50" fmla="*/ 7 w 20"/>
                  <a:gd name="T51" fmla="*/ 10 h 13"/>
                  <a:gd name="T52" fmla="*/ 3 w 20"/>
                  <a:gd name="T53" fmla="*/ 10 h 13"/>
                  <a:gd name="T54" fmla="*/ 3 w 20"/>
                  <a:gd name="T55" fmla="*/ 11 h 13"/>
                  <a:gd name="T56" fmla="*/ 4 w 20"/>
                  <a:gd name="T57" fmla="*/ 12 h 13"/>
                  <a:gd name="T58" fmla="*/ 4 w 20"/>
                  <a:gd name="T59" fmla="*/ 13 h 13"/>
                  <a:gd name="T60" fmla="*/ 6 w 20"/>
                  <a:gd name="T61" fmla="*/ 13 h 13"/>
                  <a:gd name="T62" fmla="*/ 9 w 20"/>
                  <a:gd name="T63" fmla="*/ 12 h 13"/>
                  <a:gd name="T64" fmla="*/ 10 w 20"/>
                  <a:gd name="T65" fmla="*/ 12 h 13"/>
                  <a:gd name="T66" fmla="*/ 12 w 20"/>
                  <a:gd name="T67" fmla="*/ 11 h 13"/>
                  <a:gd name="T68" fmla="*/ 12 w 20"/>
                  <a:gd name="T69" fmla="*/ 12 h 13"/>
                  <a:gd name="T70" fmla="*/ 14 w 20"/>
                  <a:gd name="T71" fmla="*/ 12 h 13"/>
                  <a:gd name="T72" fmla="*/ 15 w 20"/>
                  <a:gd name="T73" fmla="*/ 12 h 13"/>
                  <a:gd name="T74" fmla="*/ 16 w 20"/>
                  <a:gd name="T75" fmla="*/ 12 h 13"/>
                  <a:gd name="T76" fmla="*/ 17 w 20"/>
                  <a:gd name="T77" fmla="*/ 11 h 13"/>
                  <a:gd name="T78" fmla="*/ 20 w 20"/>
                  <a:gd name="T79" fmla="*/ 9 h 13"/>
                  <a:gd name="T80" fmla="*/ 20 w 20"/>
                  <a:gd name="T81" fmla="*/ 8 h 13"/>
                  <a:gd name="T82" fmla="*/ 19 w 20"/>
                  <a:gd name="T83" fmla="*/ 6 h 13"/>
                  <a:gd name="T84" fmla="*/ 19 w 20"/>
                  <a:gd name="T85" fmla="*/ 6 h 13"/>
                  <a:gd name="T86" fmla="*/ 18 w 20"/>
                  <a:gd name="T87" fmla="*/ 7 h 13"/>
                  <a:gd name="T88" fmla="*/ 18 w 20"/>
                  <a:gd name="T89" fmla="*/ 7 h 13"/>
                  <a:gd name="T90" fmla="*/ 17 w 20"/>
                  <a:gd name="T91" fmla="*/ 6 h 13"/>
                  <a:gd name="T92" fmla="*/ 17 w 20"/>
                  <a:gd name="T93" fmla="*/ 5 h 13"/>
                  <a:gd name="T94" fmla="*/ 17 w 20"/>
                  <a:gd name="T95" fmla="*/ 4 h 13"/>
                  <a:gd name="T96" fmla="*/ 18 w 20"/>
                  <a:gd name="T97" fmla="*/ 2 h 13"/>
                  <a:gd name="T98" fmla="*/ 18 w 20"/>
                  <a:gd name="T99" fmla="*/ 1 h 13"/>
                  <a:gd name="T100" fmla="*/ 17 w 20"/>
                  <a:gd name="T101" fmla="*/ 1 h 13"/>
                  <a:gd name="T102" fmla="*/ 15 w 20"/>
                  <a:gd name="T103" fmla="*/ 3 h 13"/>
                  <a:gd name="T104" fmla="*/ 14 w 20"/>
                  <a:gd name="T105" fmla="*/ 4 h 13"/>
                  <a:gd name="T106" fmla="*/ 14 w 20"/>
                  <a:gd name="T107" fmla="*/ 4 h 13"/>
                  <a:gd name="T108" fmla="*/ 14 w 20"/>
                  <a:gd name="T109" fmla="*/ 5 h 13"/>
                  <a:gd name="T110" fmla="*/ 14 w 20"/>
                  <a:gd name="T111" fmla="*/ 5 h 13"/>
                  <a:gd name="T112" fmla="*/ 13 w 20"/>
                  <a:gd name="T113" fmla="*/ 7 h 13"/>
                  <a:gd name="T114" fmla="*/ 14 w 20"/>
                  <a:gd name="T115" fmla="*/ 7 h 13"/>
                  <a:gd name="T116" fmla="*/ 13 w 20"/>
                  <a:gd name="T11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" h="13">
                    <a:moveTo>
                      <a:pt x="13" y="8"/>
                    </a:moveTo>
                    <a:cubicBezTo>
                      <a:pt x="12" y="8"/>
                      <a:pt x="12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6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3"/>
                    </a:cubicBezTo>
                    <a:cubicBezTo>
                      <a:pt x="11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9" y="1"/>
                    </a:cubicBezTo>
                    <a:cubicBezTo>
                      <a:pt x="9" y="1"/>
                      <a:pt x="9" y="0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6" y="1"/>
                      <a:pt x="5" y="1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3"/>
                      <a:pt x="3" y="4"/>
                      <a:pt x="2" y="4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2" y="5"/>
                      <a:pt x="1" y="5"/>
                    </a:cubicBezTo>
                    <a:cubicBezTo>
                      <a:pt x="1" y="5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9"/>
                      <a:pt x="3" y="9"/>
                      <a:pt x="4" y="9"/>
                    </a:cubicBezTo>
                    <a:cubicBezTo>
                      <a:pt x="4" y="9"/>
                      <a:pt x="5" y="9"/>
                      <a:pt x="5" y="9"/>
                    </a:cubicBezTo>
                    <a:cubicBezTo>
                      <a:pt x="5" y="9"/>
                      <a:pt x="6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10"/>
                    </a:cubicBezTo>
                    <a:cubicBezTo>
                      <a:pt x="5" y="10"/>
                      <a:pt x="4" y="10"/>
                      <a:pt x="3" y="10"/>
                    </a:cubicBezTo>
                    <a:cubicBezTo>
                      <a:pt x="3" y="10"/>
                      <a:pt x="3" y="10"/>
                      <a:pt x="3" y="11"/>
                    </a:cubicBezTo>
                    <a:cubicBezTo>
                      <a:pt x="3" y="12"/>
                      <a:pt x="3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5" y="13"/>
                      <a:pt x="5" y="13"/>
                      <a:pt x="6" y="13"/>
                    </a:cubicBezTo>
                    <a:cubicBezTo>
                      <a:pt x="7" y="13"/>
                      <a:pt x="8" y="13"/>
                      <a:pt x="9" y="12"/>
                    </a:cubicBezTo>
                    <a:cubicBezTo>
                      <a:pt x="9" y="12"/>
                      <a:pt x="9" y="12"/>
                      <a:pt x="10" y="12"/>
                    </a:cubicBezTo>
                    <a:cubicBezTo>
                      <a:pt x="10" y="12"/>
                      <a:pt x="11" y="12"/>
                      <a:pt x="12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3" y="12"/>
                      <a:pt x="13" y="12"/>
                      <a:pt x="14" y="12"/>
                    </a:cubicBezTo>
                    <a:cubicBezTo>
                      <a:pt x="14" y="12"/>
                      <a:pt x="15" y="12"/>
                      <a:pt x="15" y="12"/>
                    </a:cubicBezTo>
                    <a:cubicBezTo>
                      <a:pt x="15" y="12"/>
                      <a:pt x="16" y="12"/>
                      <a:pt x="16" y="12"/>
                    </a:cubicBezTo>
                    <a:cubicBezTo>
                      <a:pt x="16" y="12"/>
                      <a:pt x="17" y="12"/>
                      <a:pt x="17" y="11"/>
                    </a:cubicBezTo>
                    <a:cubicBezTo>
                      <a:pt x="18" y="11"/>
                      <a:pt x="19" y="10"/>
                      <a:pt x="20" y="9"/>
                    </a:cubicBezTo>
                    <a:cubicBezTo>
                      <a:pt x="20" y="9"/>
                      <a:pt x="20" y="9"/>
                      <a:pt x="20" y="8"/>
                    </a:cubicBezTo>
                    <a:cubicBezTo>
                      <a:pt x="20" y="8"/>
                      <a:pt x="20" y="7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7"/>
                      <a:pt x="17" y="6"/>
                    </a:cubicBezTo>
                    <a:cubicBezTo>
                      <a:pt x="17" y="6"/>
                      <a:pt x="17" y="5"/>
                      <a:pt x="17" y="5"/>
                    </a:cubicBezTo>
                    <a:cubicBezTo>
                      <a:pt x="17" y="5"/>
                      <a:pt x="17" y="4"/>
                      <a:pt x="17" y="4"/>
                    </a:cubicBezTo>
                    <a:cubicBezTo>
                      <a:pt x="17" y="3"/>
                      <a:pt x="17" y="2"/>
                      <a:pt x="18" y="2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2"/>
                      <a:pt x="15" y="2"/>
                      <a:pt x="15" y="3"/>
                    </a:cubicBezTo>
                    <a:cubicBezTo>
                      <a:pt x="14" y="3"/>
                      <a:pt x="14" y="3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5"/>
                      <a:pt x="14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7"/>
                    </a:cubicBezTo>
                    <a:cubicBezTo>
                      <a:pt x="13" y="7"/>
                      <a:pt x="14" y="7"/>
                      <a:pt x="14" y="7"/>
                    </a:cubicBezTo>
                    <a:cubicBezTo>
                      <a:pt x="14" y="7"/>
                      <a:pt x="13" y="8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477">
                <a:extLst>
                  <a:ext uri="{FF2B5EF4-FFF2-40B4-BE49-F238E27FC236}">
                    <a16:creationId xmlns:a16="http://schemas.microsoft.com/office/drawing/2014/main" id="{234B4668-2850-440F-9EC4-29783DF7E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968" y="3361420"/>
                <a:ext cx="76200" cy="76200"/>
              </a:xfrm>
              <a:custGeom>
                <a:avLst/>
                <a:gdLst>
                  <a:gd name="T0" fmla="*/ 21 w 21"/>
                  <a:gd name="T1" fmla="*/ 2 h 21"/>
                  <a:gd name="T2" fmla="*/ 20 w 21"/>
                  <a:gd name="T3" fmla="*/ 2 h 21"/>
                  <a:gd name="T4" fmla="*/ 19 w 21"/>
                  <a:gd name="T5" fmla="*/ 1 h 21"/>
                  <a:gd name="T6" fmla="*/ 19 w 21"/>
                  <a:gd name="T7" fmla="*/ 1 h 21"/>
                  <a:gd name="T8" fmla="*/ 18 w 21"/>
                  <a:gd name="T9" fmla="*/ 1 h 21"/>
                  <a:gd name="T10" fmla="*/ 17 w 21"/>
                  <a:gd name="T11" fmla="*/ 1 h 21"/>
                  <a:gd name="T12" fmla="*/ 15 w 21"/>
                  <a:gd name="T13" fmla="*/ 4 h 21"/>
                  <a:gd name="T14" fmla="*/ 14 w 21"/>
                  <a:gd name="T15" fmla="*/ 5 h 21"/>
                  <a:gd name="T16" fmla="*/ 14 w 21"/>
                  <a:gd name="T17" fmla="*/ 6 h 21"/>
                  <a:gd name="T18" fmla="*/ 12 w 21"/>
                  <a:gd name="T19" fmla="*/ 8 h 21"/>
                  <a:gd name="T20" fmla="*/ 9 w 21"/>
                  <a:gd name="T21" fmla="*/ 10 h 21"/>
                  <a:gd name="T22" fmla="*/ 7 w 21"/>
                  <a:gd name="T23" fmla="*/ 11 h 21"/>
                  <a:gd name="T24" fmla="*/ 6 w 21"/>
                  <a:gd name="T25" fmla="*/ 11 h 21"/>
                  <a:gd name="T26" fmla="*/ 3 w 21"/>
                  <a:gd name="T27" fmla="*/ 14 h 21"/>
                  <a:gd name="T28" fmla="*/ 1 w 21"/>
                  <a:gd name="T29" fmla="*/ 18 h 21"/>
                  <a:gd name="T30" fmla="*/ 1 w 21"/>
                  <a:gd name="T31" fmla="*/ 19 h 21"/>
                  <a:gd name="T32" fmla="*/ 3 w 21"/>
                  <a:gd name="T33" fmla="*/ 20 h 21"/>
                  <a:gd name="T34" fmla="*/ 3 w 21"/>
                  <a:gd name="T35" fmla="*/ 20 h 21"/>
                  <a:gd name="T36" fmla="*/ 5 w 21"/>
                  <a:gd name="T37" fmla="*/ 21 h 21"/>
                  <a:gd name="T38" fmla="*/ 9 w 21"/>
                  <a:gd name="T39" fmla="*/ 18 h 21"/>
                  <a:gd name="T40" fmla="*/ 10 w 21"/>
                  <a:gd name="T41" fmla="*/ 17 h 21"/>
                  <a:gd name="T42" fmla="*/ 10 w 21"/>
                  <a:gd name="T43" fmla="*/ 16 h 21"/>
                  <a:gd name="T44" fmla="*/ 11 w 21"/>
                  <a:gd name="T45" fmla="*/ 14 h 21"/>
                  <a:gd name="T46" fmla="*/ 14 w 21"/>
                  <a:gd name="T47" fmla="*/ 12 h 21"/>
                  <a:gd name="T48" fmla="*/ 15 w 21"/>
                  <a:gd name="T49" fmla="*/ 12 h 21"/>
                  <a:gd name="T50" fmla="*/ 16 w 21"/>
                  <a:gd name="T51" fmla="*/ 11 h 21"/>
                  <a:gd name="T52" fmla="*/ 17 w 21"/>
                  <a:gd name="T53" fmla="*/ 9 h 21"/>
                  <a:gd name="T54" fmla="*/ 18 w 21"/>
                  <a:gd name="T55" fmla="*/ 8 h 21"/>
                  <a:gd name="T56" fmla="*/ 20 w 21"/>
                  <a:gd name="T57" fmla="*/ 5 h 21"/>
                  <a:gd name="T58" fmla="*/ 21 w 21"/>
                  <a:gd name="T59" fmla="*/ 4 h 21"/>
                  <a:gd name="T60" fmla="*/ 21 w 21"/>
                  <a:gd name="T61" fmla="*/ 4 h 21"/>
                  <a:gd name="T62" fmla="*/ 21 w 21"/>
                  <a:gd name="T63" fmla="*/ 3 h 21"/>
                  <a:gd name="T64" fmla="*/ 21 w 21"/>
                  <a:gd name="T65" fmla="*/ 3 h 21"/>
                  <a:gd name="T66" fmla="*/ 21 w 21"/>
                  <a:gd name="T67" fmla="*/ 2 h 21"/>
                  <a:gd name="T68" fmla="*/ 21 w 21"/>
                  <a:gd name="T6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" h="21">
                    <a:moveTo>
                      <a:pt x="21" y="2"/>
                    </a:moveTo>
                    <a:cubicBezTo>
                      <a:pt x="20" y="2"/>
                      <a:pt x="20" y="2"/>
                      <a:pt x="20" y="2"/>
                    </a:cubicBezTo>
                    <a:cubicBezTo>
                      <a:pt x="19" y="2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8" y="0"/>
                      <a:pt x="18" y="1"/>
                    </a:cubicBezTo>
                    <a:cubicBezTo>
                      <a:pt x="18" y="1"/>
                      <a:pt x="17" y="1"/>
                      <a:pt x="17" y="1"/>
                    </a:cubicBezTo>
                    <a:cubicBezTo>
                      <a:pt x="17" y="2"/>
                      <a:pt x="16" y="4"/>
                      <a:pt x="15" y="4"/>
                    </a:cubicBezTo>
                    <a:cubicBezTo>
                      <a:pt x="15" y="4"/>
                      <a:pt x="14" y="5"/>
                      <a:pt x="14" y="5"/>
                    </a:cubicBezTo>
                    <a:cubicBezTo>
                      <a:pt x="14" y="5"/>
                      <a:pt x="14" y="6"/>
                      <a:pt x="14" y="6"/>
                    </a:cubicBezTo>
                    <a:cubicBezTo>
                      <a:pt x="13" y="7"/>
                      <a:pt x="13" y="8"/>
                      <a:pt x="12" y="8"/>
                    </a:cubicBezTo>
                    <a:cubicBezTo>
                      <a:pt x="11" y="9"/>
                      <a:pt x="10" y="9"/>
                      <a:pt x="9" y="10"/>
                    </a:cubicBezTo>
                    <a:cubicBezTo>
                      <a:pt x="8" y="10"/>
                      <a:pt x="8" y="11"/>
                      <a:pt x="7" y="11"/>
                    </a:cubicBezTo>
                    <a:cubicBezTo>
                      <a:pt x="7" y="11"/>
                      <a:pt x="6" y="11"/>
                      <a:pt x="6" y="11"/>
                    </a:cubicBezTo>
                    <a:cubicBezTo>
                      <a:pt x="5" y="12"/>
                      <a:pt x="4" y="13"/>
                      <a:pt x="3" y="14"/>
                    </a:cubicBezTo>
                    <a:cubicBezTo>
                      <a:pt x="2" y="15"/>
                      <a:pt x="1" y="16"/>
                      <a:pt x="1" y="18"/>
                    </a:cubicBezTo>
                    <a:cubicBezTo>
                      <a:pt x="0" y="18"/>
                      <a:pt x="1" y="18"/>
                      <a:pt x="1" y="19"/>
                    </a:cubicBezTo>
                    <a:cubicBezTo>
                      <a:pt x="2" y="19"/>
                      <a:pt x="3" y="19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21"/>
                      <a:pt x="5" y="21"/>
                      <a:pt x="5" y="21"/>
                    </a:cubicBezTo>
                    <a:cubicBezTo>
                      <a:pt x="7" y="20"/>
                      <a:pt x="7" y="19"/>
                      <a:pt x="9" y="18"/>
                    </a:cubicBezTo>
                    <a:cubicBezTo>
                      <a:pt x="9" y="18"/>
                      <a:pt x="9" y="17"/>
                      <a:pt x="10" y="17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1" y="15"/>
                      <a:pt x="11" y="15"/>
                      <a:pt x="11" y="14"/>
                    </a:cubicBezTo>
                    <a:cubicBezTo>
                      <a:pt x="12" y="12"/>
                      <a:pt x="12" y="13"/>
                      <a:pt x="14" y="12"/>
                    </a:cubicBezTo>
                    <a:cubicBezTo>
                      <a:pt x="14" y="12"/>
                      <a:pt x="15" y="12"/>
                      <a:pt x="15" y="12"/>
                    </a:cubicBezTo>
                    <a:cubicBezTo>
                      <a:pt x="16" y="12"/>
                      <a:pt x="16" y="11"/>
                      <a:pt x="16" y="11"/>
                    </a:cubicBezTo>
                    <a:cubicBezTo>
                      <a:pt x="16" y="10"/>
                      <a:pt x="16" y="9"/>
                      <a:pt x="17" y="9"/>
                    </a:cubicBezTo>
                    <a:cubicBezTo>
                      <a:pt x="17" y="9"/>
                      <a:pt x="17" y="9"/>
                      <a:pt x="18" y="8"/>
                    </a:cubicBezTo>
                    <a:cubicBezTo>
                      <a:pt x="19" y="7"/>
                      <a:pt x="20" y="6"/>
                      <a:pt x="20" y="5"/>
                    </a:cubicBezTo>
                    <a:cubicBezTo>
                      <a:pt x="21" y="5"/>
                      <a:pt x="21" y="5"/>
                      <a:pt x="21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"/>
                      <a:pt x="21" y="3"/>
                      <a:pt x="21" y="2"/>
                    </a:cubicBezTo>
                    <a:cubicBezTo>
                      <a:pt x="21" y="2"/>
                      <a:pt x="21" y="2"/>
                      <a:pt x="2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478">
                <a:extLst>
                  <a:ext uri="{FF2B5EF4-FFF2-40B4-BE49-F238E27FC236}">
                    <a16:creationId xmlns:a16="http://schemas.microsoft.com/office/drawing/2014/main" id="{B848B967-E3E6-43F5-8BB5-B78D07E79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9343" y="2380345"/>
                <a:ext cx="65088" cy="39688"/>
              </a:xfrm>
              <a:custGeom>
                <a:avLst/>
                <a:gdLst>
                  <a:gd name="T0" fmla="*/ 9 w 18"/>
                  <a:gd name="T1" fmla="*/ 11 h 11"/>
                  <a:gd name="T2" fmla="*/ 13 w 18"/>
                  <a:gd name="T3" fmla="*/ 9 h 11"/>
                  <a:gd name="T4" fmla="*/ 14 w 18"/>
                  <a:gd name="T5" fmla="*/ 9 h 11"/>
                  <a:gd name="T6" fmla="*/ 16 w 18"/>
                  <a:gd name="T7" fmla="*/ 8 h 11"/>
                  <a:gd name="T8" fmla="*/ 17 w 18"/>
                  <a:gd name="T9" fmla="*/ 7 h 11"/>
                  <a:gd name="T10" fmla="*/ 17 w 18"/>
                  <a:gd name="T11" fmla="*/ 6 h 11"/>
                  <a:gd name="T12" fmla="*/ 18 w 18"/>
                  <a:gd name="T13" fmla="*/ 6 h 11"/>
                  <a:gd name="T14" fmla="*/ 18 w 18"/>
                  <a:gd name="T15" fmla="*/ 4 h 11"/>
                  <a:gd name="T16" fmla="*/ 18 w 18"/>
                  <a:gd name="T17" fmla="*/ 4 h 11"/>
                  <a:gd name="T18" fmla="*/ 18 w 18"/>
                  <a:gd name="T19" fmla="*/ 4 h 11"/>
                  <a:gd name="T20" fmla="*/ 17 w 18"/>
                  <a:gd name="T21" fmla="*/ 3 h 11"/>
                  <a:gd name="T22" fmla="*/ 17 w 18"/>
                  <a:gd name="T23" fmla="*/ 2 h 11"/>
                  <a:gd name="T24" fmla="*/ 16 w 18"/>
                  <a:gd name="T25" fmla="*/ 1 h 11"/>
                  <a:gd name="T26" fmla="*/ 16 w 18"/>
                  <a:gd name="T27" fmla="*/ 1 h 11"/>
                  <a:gd name="T28" fmla="*/ 15 w 18"/>
                  <a:gd name="T29" fmla="*/ 1 h 11"/>
                  <a:gd name="T30" fmla="*/ 13 w 18"/>
                  <a:gd name="T31" fmla="*/ 1 h 11"/>
                  <a:gd name="T32" fmla="*/ 11 w 18"/>
                  <a:gd name="T33" fmla="*/ 1 h 11"/>
                  <a:gd name="T34" fmla="*/ 10 w 18"/>
                  <a:gd name="T35" fmla="*/ 1 h 11"/>
                  <a:gd name="T36" fmla="*/ 8 w 18"/>
                  <a:gd name="T37" fmla="*/ 2 h 11"/>
                  <a:gd name="T38" fmla="*/ 8 w 18"/>
                  <a:gd name="T39" fmla="*/ 2 h 11"/>
                  <a:gd name="T40" fmla="*/ 8 w 18"/>
                  <a:gd name="T41" fmla="*/ 1 h 11"/>
                  <a:gd name="T42" fmla="*/ 7 w 18"/>
                  <a:gd name="T43" fmla="*/ 1 h 11"/>
                  <a:gd name="T44" fmla="*/ 7 w 18"/>
                  <a:gd name="T45" fmla="*/ 2 h 11"/>
                  <a:gd name="T46" fmla="*/ 6 w 18"/>
                  <a:gd name="T47" fmla="*/ 3 h 11"/>
                  <a:gd name="T48" fmla="*/ 6 w 18"/>
                  <a:gd name="T49" fmla="*/ 4 h 11"/>
                  <a:gd name="T50" fmla="*/ 6 w 18"/>
                  <a:gd name="T51" fmla="*/ 4 h 11"/>
                  <a:gd name="T52" fmla="*/ 6 w 18"/>
                  <a:gd name="T53" fmla="*/ 4 h 11"/>
                  <a:gd name="T54" fmla="*/ 6 w 18"/>
                  <a:gd name="T55" fmla="*/ 4 h 11"/>
                  <a:gd name="T56" fmla="*/ 6 w 18"/>
                  <a:gd name="T57" fmla="*/ 4 h 11"/>
                  <a:gd name="T58" fmla="*/ 5 w 18"/>
                  <a:gd name="T59" fmla="*/ 2 h 11"/>
                  <a:gd name="T60" fmla="*/ 5 w 18"/>
                  <a:gd name="T61" fmla="*/ 1 h 11"/>
                  <a:gd name="T62" fmla="*/ 4 w 18"/>
                  <a:gd name="T63" fmla="*/ 1 h 11"/>
                  <a:gd name="T64" fmla="*/ 3 w 18"/>
                  <a:gd name="T65" fmla="*/ 1 h 11"/>
                  <a:gd name="T66" fmla="*/ 3 w 18"/>
                  <a:gd name="T67" fmla="*/ 1 h 11"/>
                  <a:gd name="T68" fmla="*/ 3 w 18"/>
                  <a:gd name="T69" fmla="*/ 1 h 11"/>
                  <a:gd name="T70" fmla="*/ 3 w 18"/>
                  <a:gd name="T71" fmla="*/ 1 h 11"/>
                  <a:gd name="T72" fmla="*/ 3 w 18"/>
                  <a:gd name="T73" fmla="*/ 1 h 11"/>
                  <a:gd name="T74" fmla="*/ 2 w 18"/>
                  <a:gd name="T75" fmla="*/ 1 h 11"/>
                  <a:gd name="T76" fmla="*/ 0 w 18"/>
                  <a:gd name="T77" fmla="*/ 3 h 11"/>
                  <a:gd name="T78" fmla="*/ 1 w 18"/>
                  <a:gd name="T79" fmla="*/ 4 h 11"/>
                  <a:gd name="T80" fmla="*/ 2 w 18"/>
                  <a:gd name="T81" fmla="*/ 3 h 11"/>
                  <a:gd name="T82" fmla="*/ 3 w 18"/>
                  <a:gd name="T83" fmla="*/ 4 h 11"/>
                  <a:gd name="T84" fmla="*/ 3 w 18"/>
                  <a:gd name="T85" fmla="*/ 4 h 11"/>
                  <a:gd name="T86" fmla="*/ 2 w 18"/>
                  <a:gd name="T87" fmla="*/ 5 h 11"/>
                  <a:gd name="T88" fmla="*/ 1 w 18"/>
                  <a:gd name="T89" fmla="*/ 5 h 11"/>
                  <a:gd name="T90" fmla="*/ 1 w 18"/>
                  <a:gd name="T91" fmla="*/ 6 h 11"/>
                  <a:gd name="T92" fmla="*/ 1 w 18"/>
                  <a:gd name="T93" fmla="*/ 6 h 11"/>
                  <a:gd name="T94" fmla="*/ 2 w 18"/>
                  <a:gd name="T95" fmla="*/ 6 h 11"/>
                  <a:gd name="T96" fmla="*/ 3 w 18"/>
                  <a:gd name="T97" fmla="*/ 7 h 11"/>
                  <a:gd name="T98" fmla="*/ 3 w 18"/>
                  <a:gd name="T99" fmla="*/ 8 h 11"/>
                  <a:gd name="T100" fmla="*/ 3 w 18"/>
                  <a:gd name="T101" fmla="*/ 8 h 11"/>
                  <a:gd name="T102" fmla="*/ 3 w 18"/>
                  <a:gd name="T103" fmla="*/ 8 h 11"/>
                  <a:gd name="T104" fmla="*/ 2 w 18"/>
                  <a:gd name="T105" fmla="*/ 9 h 11"/>
                  <a:gd name="T106" fmla="*/ 3 w 18"/>
                  <a:gd name="T107" fmla="*/ 10 h 11"/>
                  <a:gd name="T108" fmla="*/ 4 w 18"/>
                  <a:gd name="T109" fmla="*/ 10 h 11"/>
                  <a:gd name="T110" fmla="*/ 6 w 18"/>
                  <a:gd name="T111" fmla="*/ 10 h 11"/>
                  <a:gd name="T112" fmla="*/ 8 w 18"/>
                  <a:gd name="T113" fmla="*/ 11 h 11"/>
                  <a:gd name="T114" fmla="*/ 9 w 18"/>
                  <a:gd name="T11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" h="11">
                    <a:moveTo>
                      <a:pt x="9" y="11"/>
                    </a:moveTo>
                    <a:cubicBezTo>
                      <a:pt x="11" y="11"/>
                      <a:pt x="12" y="10"/>
                      <a:pt x="13" y="9"/>
                    </a:cubicBezTo>
                    <a:cubicBezTo>
                      <a:pt x="13" y="9"/>
                      <a:pt x="13" y="9"/>
                      <a:pt x="14" y="9"/>
                    </a:cubicBezTo>
                    <a:cubicBezTo>
                      <a:pt x="14" y="8"/>
                      <a:pt x="15" y="8"/>
                      <a:pt x="16" y="8"/>
                    </a:cubicBezTo>
                    <a:cubicBezTo>
                      <a:pt x="16" y="8"/>
                      <a:pt x="16" y="8"/>
                      <a:pt x="17" y="7"/>
                    </a:cubicBezTo>
                    <a:cubicBezTo>
                      <a:pt x="17" y="7"/>
                      <a:pt x="17" y="7"/>
                      <a:pt x="17" y="6"/>
                    </a:cubicBezTo>
                    <a:cubicBezTo>
                      <a:pt x="17" y="6"/>
                      <a:pt x="18" y="6"/>
                      <a:pt x="18" y="6"/>
                    </a:cubicBezTo>
                    <a:cubicBezTo>
                      <a:pt x="17" y="5"/>
                      <a:pt x="17" y="5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6" y="3"/>
                      <a:pt x="17" y="2"/>
                      <a:pt x="17" y="2"/>
                    </a:cubicBezTo>
                    <a:cubicBezTo>
                      <a:pt x="16" y="2"/>
                      <a:pt x="16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4" y="0"/>
                      <a:pt x="14" y="0"/>
                      <a:pt x="13" y="1"/>
                    </a:cubicBezTo>
                    <a:cubicBezTo>
                      <a:pt x="13" y="1"/>
                      <a:pt x="12" y="2"/>
                      <a:pt x="11" y="1"/>
                    </a:cubicBezTo>
                    <a:cubicBezTo>
                      <a:pt x="11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3"/>
                      <a:pt x="6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5" y="2"/>
                      <a:pt x="5" y="1"/>
                      <a:pt x="5" y="1"/>
                    </a:cubicBezTo>
                    <a:cubicBezTo>
                      <a:pt x="5" y="1"/>
                      <a:pt x="4" y="1"/>
                      <a:pt x="4" y="1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1" y="2"/>
                      <a:pt x="0" y="3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4"/>
                      <a:pt x="1" y="4"/>
                      <a:pt x="2" y="3"/>
                    </a:cubicBezTo>
                    <a:cubicBezTo>
                      <a:pt x="2" y="3"/>
                      <a:pt x="3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5"/>
                      <a:pt x="2" y="5"/>
                    </a:cubicBezTo>
                    <a:cubicBezTo>
                      <a:pt x="2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2" y="6"/>
                      <a:pt x="2" y="6"/>
                    </a:cubicBezTo>
                    <a:cubicBezTo>
                      <a:pt x="2" y="6"/>
                      <a:pt x="3" y="6"/>
                      <a:pt x="3" y="7"/>
                    </a:cubicBezTo>
                    <a:cubicBezTo>
                      <a:pt x="3" y="7"/>
                      <a:pt x="3" y="7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10"/>
                      <a:pt x="3" y="10"/>
                    </a:cubicBezTo>
                    <a:cubicBezTo>
                      <a:pt x="3" y="10"/>
                      <a:pt x="3" y="10"/>
                      <a:pt x="4" y="10"/>
                    </a:cubicBezTo>
                    <a:cubicBezTo>
                      <a:pt x="5" y="10"/>
                      <a:pt x="5" y="10"/>
                      <a:pt x="6" y="10"/>
                    </a:cubicBezTo>
                    <a:cubicBezTo>
                      <a:pt x="7" y="11"/>
                      <a:pt x="8" y="11"/>
                      <a:pt x="8" y="11"/>
                    </a:cubicBezTo>
                    <a:cubicBezTo>
                      <a:pt x="9" y="11"/>
                      <a:pt x="9" y="11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479">
                <a:extLst>
                  <a:ext uri="{FF2B5EF4-FFF2-40B4-BE49-F238E27FC236}">
                    <a16:creationId xmlns:a16="http://schemas.microsoft.com/office/drawing/2014/main" id="{39A8B41C-FD20-4939-85DE-BD921713E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7668" y="2056495"/>
                <a:ext cx="61913" cy="53975"/>
              </a:xfrm>
              <a:custGeom>
                <a:avLst/>
                <a:gdLst>
                  <a:gd name="T0" fmla="*/ 0 w 17"/>
                  <a:gd name="T1" fmla="*/ 8 h 15"/>
                  <a:gd name="T2" fmla="*/ 1 w 17"/>
                  <a:gd name="T3" fmla="*/ 9 h 15"/>
                  <a:gd name="T4" fmla="*/ 2 w 17"/>
                  <a:gd name="T5" fmla="*/ 9 h 15"/>
                  <a:gd name="T6" fmla="*/ 3 w 17"/>
                  <a:gd name="T7" fmla="*/ 9 h 15"/>
                  <a:gd name="T8" fmla="*/ 3 w 17"/>
                  <a:gd name="T9" fmla="*/ 9 h 15"/>
                  <a:gd name="T10" fmla="*/ 3 w 17"/>
                  <a:gd name="T11" fmla="*/ 10 h 15"/>
                  <a:gd name="T12" fmla="*/ 2 w 17"/>
                  <a:gd name="T13" fmla="*/ 10 h 15"/>
                  <a:gd name="T14" fmla="*/ 1 w 17"/>
                  <a:gd name="T15" fmla="*/ 10 h 15"/>
                  <a:gd name="T16" fmla="*/ 2 w 17"/>
                  <a:gd name="T17" fmla="*/ 11 h 15"/>
                  <a:gd name="T18" fmla="*/ 3 w 17"/>
                  <a:gd name="T19" fmla="*/ 12 h 15"/>
                  <a:gd name="T20" fmla="*/ 4 w 17"/>
                  <a:gd name="T21" fmla="*/ 12 h 15"/>
                  <a:gd name="T22" fmla="*/ 5 w 17"/>
                  <a:gd name="T23" fmla="*/ 10 h 15"/>
                  <a:gd name="T24" fmla="*/ 5 w 17"/>
                  <a:gd name="T25" fmla="*/ 10 h 15"/>
                  <a:gd name="T26" fmla="*/ 5 w 17"/>
                  <a:gd name="T27" fmla="*/ 9 h 15"/>
                  <a:gd name="T28" fmla="*/ 5 w 17"/>
                  <a:gd name="T29" fmla="*/ 9 h 15"/>
                  <a:gd name="T30" fmla="*/ 6 w 17"/>
                  <a:gd name="T31" fmla="*/ 11 h 15"/>
                  <a:gd name="T32" fmla="*/ 6 w 17"/>
                  <a:gd name="T33" fmla="*/ 12 h 15"/>
                  <a:gd name="T34" fmla="*/ 6 w 17"/>
                  <a:gd name="T35" fmla="*/ 13 h 15"/>
                  <a:gd name="T36" fmla="*/ 8 w 17"/>
                  <a:gd name="T37" fmla="*/ 14 h 15"/>
                  <a:gd name="T38" fmla="*/ 10 w 17"/>
                  <a:gd name="T39" fmla="*/ 15 h 15"/>
                  <a:gd name="T40" fmla="*/ 14 w 17"/>
                  <a:gd name="T41" fmla="*/ 15 h 15"/>
                  <a:gd name="T42" fmla="*/ 15 w 17"/>
                  <a:gd name="T43" fmla="*/ 15 h 15"/>
                  <a:gd name="T44" fmla="*/ 16 w 17"/>
                  <a:gd name="T45" fmla="*/ 14 h 15"/>
                  <a:gd name="T46" fmla="*/ 16 w 17"/>
                  <a:gd name="T47" fmla="*/ 13 h 15"/>
                  <a:gd name="T48" fmla="*/ 16 w 17"/>
                  <a:gd name="T49" fmla="*/ 13 h 15"/>
                  <a:gd name="T50" fmla="*/ 15 w 17"/>
                  <a:gd name="T51" fmla="*/ 12 h 15"/>
                  <a:gd name="T52" fmla="*/ 15 w 17"/>
                  <a:gd name="T53" fmla="*/ 11 h 15"/>
                  <a:gd name="T54" fmla="*/ 14 w 17"/>
                  <a:gd name="T55" fmla="*/ 9 h 15"/>
                  <a:gd name="T56" fmla="*/ 12 w 17"/>
                  <a:gd name="T57" fmla="*/ 7 h 15"/>
                  <a:gd name="T58" fmla="*/ 11 w 17"/>
                  <a:gd name="T59" fmla="*/ 7 h 15"/>
                  <a:gd name="T60" fmla="*/ 10 w 17"/>
                  <a:gd name="T61" fmla="*/ 7 h 15"/>
                  <a:gd name="T62" fmla="*/ 8 w 17"/>
                  <a:gd name="T63" fmla="*/ 7 h 15"/>
                  <a:gd name="T64" fmla="*/ 8 w 17"/>
                  <a:gd name="T65" fmla="*/ 7 h 15"/>
                  <a:gd name="T66" fmla="*/ 8 w 17"/>
                  <a:gd name="T67" fmla="*/ 7 h 15"/>
                  <a:gd name="T68" fmla="*/ 8 w 17"/>
                  <a:gd name="T69" fmla="*/ 7 h 15"/>
                  <a:gd name="T70" fmla="*/ 6 w 17"/>
                  <a:gd name="T71" fmla="*/ 8 h 15"/>
                  <a:gd name="T72" fmla="*/ 6 w 17"/>
                  <a:gd name="T73" fmla="*/ 8 h 15"/>
                  <a:gd name="T74" fmla="*/ 6 w 17"/>
                  <a:gd name="T75" fmla="*/ 8 h 15"/>
                  <a:gd name="T76" fmla="*/ 8 w 17"/>
                  <a:gd name="T77" fmla="*/ 7 h 15"/>
                  <a:gd name="T78" fmla="*/ 8 w 17"/>
                  <a:gd name="T79" fmla="*/ 7 h 15"/>
                  <a:gd name="T80" fmla="*/ 8 w 17"/>
                  <a:gd name="T81" fmla="*/ 7 h 15"/>
                  <a:gd name="T82" fmla="*/ 7 w 17"/>
                  <a:gd name="T83" fmla="*/ 5 h 15"/>
                  <a:gd name="T84" fmla="*/ 6 w 17"/>
                  <a:gd name="T85" fmla="*/ 3 h 15"/>
                  <a:gd name="T86" fmla="*/ 6 w 17"/>
                  <a:gd name="T87" fmla="*/ 3 h 15"/>
                  <a:gd name="T88" fmla="*/ 3 w 17"/>
                  <a:gd name="T89" fmla="*/ 1 h 15"/>
                  <a:gd name="T90" fmla="*/ 2 w 17"/>
                  <a:gd name="T91" fmla="*/ 1 h 15"/>
                  <a:gd name="T92" fmla="*/ 1 w 17"/>
                  <a:gd name="T93" fmla="*/ 1 h 15"/>
                  <a:gd name="T94" fmla="*/ 0 w 17"/>
                  <a:gd name="T95" fmla="*/ 3 h 15"/>
                  <a:gd name="T96" fmla="*/ 0 w 17"/>
                  <a:gd name="T97" fmla="*/ 6 h 15"/>
                  <a:gd name="T98" fmla="*/ 0 w 17"/>
                  <a:gd name="T9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" h="15">
                    <a:moveTo>
                      <a:pt x="0" y="8"/>
                    </a:moveTo>
                    <a:cubicBezTo>
                      <a:pt x="0" y="8"/>
                      <a:pt x="0" y="8"/>
                      <a:pt x="1" y="9"/>
                    </a:cubicBezTo>
                    <a:cubicBezTo>
                      <a:pt x="1" y="9"/>
                      <a:pt x="1" y="8"/>
                      <a:pt x="2" y="9"/>
                    </a:cubicBezTo>
                    <a:cubicBezTo>
                      <a:pt x="2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10"/>
                      <a:pt x="3" y="10"/>
                    </a:cubicBezTo>
                    <a:cubicBezTo>
                      <a:pt x="3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1" y="10"/>
                    </a:cubicBezTo>
                    <a:cubicBezTo>
                      <a:pt x="1" y="10"/>
                      <a:pt x="1" y="11"/>
                      <a:pt x="2" y="11"/>
                    </a:cubicBezTo>
                    <a:cubicBezTo>
                      <a:pt x="2" y="11"/>
                      <a:pt x="3" y="12"/>
                      <a:pt x="3" y="12"/>
                    </a:cubicBezTo>
                    <a:cubicBezTo>
                      <a:pt x="3" y="12"/>
                      <a:pt x="3" y="13"/>
                      <a:pt x="4" y="12"/>
                    </a:cubicBezTo>
                    <a:cubicBezTo>
                      <a:pt x="5" y="12"/>
                      <a:pt x="5" y="11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6" y="10"/>
                      <a:pt x="6" y="10"/>
                      <a:pt x="6" y="11"/>
                    </a:cubicBezTo>
                    <a:cubicBezTo>
                      <a:pt x="6" y="11"/>
                      <a:pt x="6" y="12"/>
                      <a:pt x="6" y="12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8" y="13"/>
                      <a:pt x="8" y="14"/>
                    </a:cubicBezTo>
                    <a:cubicBezTo>
                      <a:pt x="8" y="14"/>
                      <a:pt x="9" y="15"/>
                      <a:pt x="10" y="15"/>
                    </a:cubicBezTo>
                    <a:cubicBezTo>
                      <a:pt x="11" y="15"/>
                      <a:pt x="13" y="15"/>
                      <a:pt x="14" y="15"/>
                    </a:cubicBezTo>
                    <a:cubicBezTo>
                      <a:pt x="14" y="15"/>
                      <a:pt x="15" y="15"/>
                      <a:pt x="15" y="15"/>
                    </a:cubicBezTo>
                    <a:cubicBezTo>
                      <a:pt x="15" y="15"/>
                      <a:pt x="16" y="15"/>
                      <a:pt x="16" y="14"/>
                    </a:cubicBezTo>
                    <a:cubicBezTo>
                      <a:pt x="17" y="14"/>
                      <a:pt x="17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2"/>
                      <a:pt x="15" y="12"/>
                    </a:cubicBezTo>
                    <a:cubicBezTo>
                      <a:pt x="15" y="12"/>
                      <a:pt x="15" y="12"/>
                      <a:pt x="15" y="11"/>
                    </a:cubicBezTo>
                    <a:cubicBezTo>
                      <a:pt x="15" y="11"/>
                      <a:pt x="14" y="10"/>
                      <a:pt x="14" y="9"/>
                    </a:cubicBezTo>
                    <a:cubicBezTo>
                      <a:pt x="14" y="8"/>
                      <a:pt x="13" y="8"/>
                      <a:pt x="12" y="7"/>
                    </a:cubicBezTo>
                    <a:cubicBezTo>
                      <a:pt x="12" y="7"/>
                      <a:pt x="11" y="7"/>
                      <a:pt x="11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9" y="6"/>
                      <a:pt x="9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7" y="8"/>
                      <a:pt x="7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7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6"/>
                      <a:pt x="8" y="6"/>
                      <a:pt x="7" y="5"/>
                    </a:cubicBezTo>
                    <a:cubicBezTo>
                      <a:pt x="6" y="5"/>
                      <a:pt x="6" y="4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2"/>
                      <a:pt x="1" y="2"/>
                      <a:pt x="0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6"/>
                      <a:pt x="1" y="7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480">
                <a:extLst>
                  <a:ext uri="{FF2B5EF4-FFF2-40B4-BE49-F238E27FC236}">
                    <a16:creationId xmlns:a16="http://schemas.microsoft.com/office/drawing/2014/main" id="{C87E3C03-9C84-40A1-967F-404D90F1EC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6343" y="3289983"/>
                <a:ext cx="39688" cy="85725"/>
              </a:xfrm>
              <a:custGeom>
                <a:avLst/>
                <a:gdLst>
                  <a:gd name="T0" fmla="*/ 11 w 11"/>
                  <a:gd name="T1" fmla="*/ 12 h 24"/>
                  <a:gd name="T2" fmla="*/ 10 w 11"/>
                  <a:gd name="T3" fmla="*/ 12 h 24"/>
                  <a:gd name="T4" fmla="*/ 10 w 11"/>
                  <a:gd name="T5" fmla="*/ 12 h 24"/>
                  <a:gd name="T6" fmla="*/ 8 w 11"/>
                  <a:gd name="T7" fmla="*/ 12 h 24"/>
                  <a:gd name="T8" fmla="*/ 7 w 11"/>
                  <a:gd name="T9" fmla="*/ 10 h 24"/>
                  <a:gd name="T10" fmla="*/ 7 w 11"/>
                  <a:gd name="T11" fmla="*/ 9 h 24"/>
                  <a:gd name="T12" fmla="*/ 6 w 11"/>
                  <a:gd name="T13" fmla="*/ 8 h 24"/>
                  <a:gd name="T14" fmla="*/ 6 w 11"/>
                  <a:gd name="T15" fmla="*/ 8 h 24"/>
                  <a:gd name="T16" fmla="*/ 6 w 11"/>
                  <a:gd name="T17" fmla="*/ 8 h 24"/>
                  <a:gd name="T18" fmla="*/ 6 w 11"/>
                  <a:gd name="T19" fmla="*/ 8 h 24"/>
                  <a:gd name="T20" fmla="*/ 5 w 11"/>
                  <a:gd name="T21" fmla="*/ 9 h 24"/>
                  <a:gd name="T22" fmla="*/ 5 w 11"/>
                  <a:gd name="T23" fmla="*/ 8 h 24"/>
                  <a:gd name="T24" fmla="*/ 5 w 11"/>
                  <a:gd name="T25" fmla="*/ 5 h 24"/>
                  <a:gd name="T26" fmla="*/ 5 w 11"/>
                  <a:gd name="T27" fmla="*/ 3 h 24"/>
                  <a:gd name="T28" fmla="*/ 3 w 11"/>
                  <a:gd name="T29" fmla="*/ 1 h 24"/>
                  <a:gd name="T30" fmla="*/ 3 w 11"/>
                  <a:gd name="T31" fmla="*/ 0 h 24"/>
                  <a:gd name="T32" fmla="*/ 3 w 11"/>
                  <a:gd name="T33" fmla="*/ 0 h 24"/>
                  <a:gd name="T34" fmla="*/ 2 w 11"/>
                  <a:gd name="T35" fmla="*/ 0 h 24"/>
                  <a:gd name="T36" fmla="*/ 2 w 11"/>
                  <a:gd name="T37" fmla="*/ 0 h 24"/>
                  <a:gd name="T38" fmla="*/ 3 w 11"/>
                  <a:gd name="T39" fmla="*/ 2 h 24"/>
                  <a:gd name="T40" fmla="*/ 3 w 11"/>
                  <a:gd name="T41" fmla="*/ 4 h 24"/>
                  <a:gd name="T42" fmla="*/ 3 w 11"/>
                  <a:gd name="T43" fmla="*/ 6 h 24"/>
                  <a:gd name="T44" fmla="*/ 3 w 11"/>
                  <a:gd name="T45" fmla="*/ 8 h 24"/>
                  <a:gd name="T46" fmla="*/ 4 w 11"/>
                  <a:gd name="T47" fmla="*/ 9 h 24"/>
                  <a:gd name="T48" fmla="*/ 4 w 11"/>
                  <a:gd name="T49" fmla="*/ 10 h 24"/>
                  <a:gd name="T50" fmla="*/ 3 w 11"/>
                  <a:gd name="T51" fmla="*/ 12 h 24"/>
                  <a:gd name="T52" fmla="*/ 3 w 11"/>
                  <a:gd name="T53" fmla="*/ 14 h 24"/>
                  <a:gd name="T54" fmla="*/ 2 w 11"/>
                  <a:gd name="T55" fmla="*/ 15 h 24"/>
                  <a:gd name="T56" fmla="*/ 1 w 11"/>
                  <a:gd name="T57" fmla="*/ 15 h 24"/>
                  <a:gd name="T58" fmla="*/ 0 w 11"/>
                  <a:gd name="T59" fmla="*/ 17 h 24"/>
                  <a:gd name="T60" fmla="*/ 1 w 11"/>
                  <a:gd name="T61" fmla="*/ 18 h 24"/>
                  <a:gd name="T62" fmla="*/ 2 w 11"/>
                  <a:gd name="T63" fmla="*/ 20 h 24"/>
                  <a:gd name="T64" fmla="*/ 1 w 11"/>
                  <a:gd name="T65" fmla="*/ 21 h 24"/>
                  <a:gd name="T66" fmla="*/ 0 w 11"/>
                  <a:gd name="T67" fmla="*/ 23 h 24"/>
                  <a:gd name="T68" fmla="*/ 0 w 11"/>
                  <a:gd name="T69" fmla="*/ 23 h 24"/>
                  <a:gd name="T70" fmla="*/ 1 w 11"/>
                  <a:gd name="T71" fmla="*/ 24 h 24"/>
                  <a:gd name="T72" fmla="*/ 1 w 11"/>
                  <a:gd name="T73" fmla="*/ 24 h 24"/>
                  <a:gd name="T74" fmla="*/ 3 w 11"/>
                  <a:gd name="T75" fmla="*/ 23 h 24"/>
                  <a:gd name="T76" fmla="*/ 5 w 11"/>
                  <a:gd name="T77" fmla="*/ 20 h 24"/>
                  <a:gd name="T78" fmla="*/ 7 w 11"/>
                  <a:gd name="T79" fmla="*/ 18 h 24"/>
                  <a:gd name="T80" fmla="*/ 8 w 11"/>
                  <a:gd name="T81" fmla="*/ 16 h 24"/>
                  <a:gd name="T82" fmla="*/ 8 w 11"/>
                  <a:gd name="T83" fmla="*/ 16 h 24"/>
                  <a:gd name="T84" fmla="*/ 9 w 11"/>
                  <a:gd name="T85" fmla="*/ 16 h 24"/>
                  <a:gd name="T86" fmla="*/ 10 w 11"/>
                  <a:gd name="T87" fmla="*/ 15 h 24"/>
                  <a:gd name="T88" fmla="*/ 11 w 11"/>
                  <a:gd name="T89" fmla="*/ 14 h 24"/>
                  <a:gd name="T90" fmla="*/ 11 w 11"/>
                  <a:gd name="T91" fmla="*/ 12 h 24"/>
                  <a:gd name="T92" fmla="*/ 11 w 11"/>
                  <a:gd name="T93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" h="24">
                    <a:moveTo>
                      <a:pt x="11" y="12"/>
                    </a:moveTo>
                    <a:cubicBezTo>
                      <a:pt x="11" y="11"/>
                      <a:pt x="10" y="11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9" y="12"/>
                      <a:pt x="8" y="12"/>
                      <a:pt x="8" y="12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9"/>
                      <a:pt x="7" y="9"/>
                    </a:cubicBezTo>
                    <a:cubicBezTo>
                      <a:pt x="7" y="9"/>
                      <a:pt x="7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9"/>
                      <a:pt x="6" y="9"/>
                      <a:pt x="5" y="9"/>
                    </a:cubicBezTo>
                    <a:cubicBezTo>
                      <a:pt x="5" y="9"/>
                      <a:pt x="5" y="9"/>
                      <a:pt x="5" y="8"/>
                    </a:cubicBezTo>
                    <a:cubicBezTo>
                      <a:pt x="5" y="7"/>
                      <a:pt x="5" y="6"/>
                      <a:pt x="5" y="5"/>
                    </a:cubicBezTo>
                    <a:cubicBezTo>
                      <a:pt x="6" y="4"/>
                      <a:pt x="6" y="4"/>
                      <a:pt x="5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3" y="2"/>
                      <a:pt x="3" y="2"/>
                    </a:cubicBezTo>
                    <a:cubicBezTo>
                      <a:pt x="2" y="3"/>
                      <a:pt x="2" y="3"/>
                      <a:pt x="3" y="4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3" y="8"/>
                    </a:cubicBezTo>
                    <a:cubicBezTo>
                      <a:pt x="3" y="8"/>
                      <a:pt x="4" y="8"/>
                      <a:pt x="4" y="9"/>
                    </a:cubicBezTo>
                    <a:cubicBezTo>
                      <a:pt x="4" y="9"/>
                      <a:pt x="4" y="9"/>
                      <a:pt x="4" y="10"/>
                    </a:cubicBezTo>
                    <a:cubicBezTo>
                      <a:pt x="4" y="10"/>
                      <a:pt x="4" y="11"/>
                      <a:pt x="3" y="12"/>
                    </a:cubicBezTo>
                    <a:cubicBezTo>
                      <a:pt x="3" y="13"/>
                      <a:pt x="3" y="13"/>
                      <a:pt x="3" y="14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2" y="19"/>
                      <a:pt x="2" y="19"/>
                      <a:pt x="2" y="20"/>
                    </a:cubicBezTo>
                    <a:cubicBezTo>
                      <a:pt x="2" y="20"/>
                      <a:pt x="2" y="21"/>
                      <a:pt x="1" y="21"/>
                    </a:cubicBezTo>
                    <a:cubicBezTo>
                      <a:pt x="1" y="22"/>
                      <a:pt x="0" y="22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2" y="24"/>
                      <a:pt x="3" y="23"/>
                      <a:pt x="3" y="23"/>
                    </a:cubicBezTo>
                    <a:cubicBezTo>
                      <a:pt x="4" y="22"/>
                      <a:pt x="5" y="21"/>
                      <a:pt x="5" y="20"/>
                    </a:cubicBezTo>
                    <a:cubicBezTo>
                      <a:pt x="6" y="20"/>
                      <a:pt x="7" y="19"/>
                      <a:pt x="7" y="18"/>
                    </a:cubicBezTo>
                    <a:cubicBezTo>
                      <a:pt x="7" y="17"/>
                      <a:pt x="7" y="17"/>
                      <a:pt x="8" y="16"/>
                    </a:cubicBezTo>
                    <a:cubicBezTo>
                      <a:pt x="8" y="16"/>
                      <a:pt x="8" y="17"/>
                      <a:pt x="8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10" y="15"/>
                      <a:pt x="10" y="15"/>
                    </a:cubicBezTo>
                    <a:cubicBezTo>
                      <a:pt x="10" y="14"/>
                      <a:pt x="11" y="14"/>
                      <a:pt x="11" y="14"/>
                    </a:cubicBezTo>
                    <a:cubicBezTo>
                      <a:pt x="11" y="13"/>
                      <a:pt x="11" y="13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481">
                <a:extLst>
                  <a:ext uri="{FF2B5EF4-FFF2-40B4-BE49-F238E27FC236}">
                    <a16:creationId xmlns:a16="http://schemas.microsoft.com/office/drawing/2014/main" id="{77EFA652-1350-4393-9246-1DEC91EADA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28180" y="2088245"/>
                <a:ext cx="53975" cy="36513"/>
              </a:xfrm>
              <a:custGeom>
                <a:avLst/>
                <a:gdLst>
                  <a:gd name="T0" fmla="*/ 1 w 15"/>
                  <a:gd name="T1" fmla="*/ 5 h 10"/>
                  <a:gd name="T2" fmla="*/ 2 w 15"/>
                  <a:gd name="T3" fmla="*/ 7 h 10"/>
                  <a:gd name="T4" fmla="*/ 3 w 15"/>
                  <a:gd name="T5" fmla="*/ 8 h 10"/>
                  <a:gd name="T6" fmla="*/ 4 w 15"/>
                  <a:gd name="T7" fmla="*/ 8 h 10"/>
                  <a:gd name="T8" fmla="*/ 6 w 15"/>
                  <a:gd name="T9" fmla="*/ 9 h 10"/>
                  <a:gd name="T10" fmla="*/ 7 w 15"/>
                  <a:gd name="T11" fmla="*/ 10 h 10"/>
                  <a:gd name="T12" fmla="*/ 8 w 15"/>
                  <a:gd name="T13" fmla="*/ 10 h 10"/>
                  <a:gd name="T14" fmla="*/ 9 w 15"/>
                  <a:gd name="T15" fmla="*/ 9 h 10"/>
                  <a:gd name="T16" fmla="*/ 9 w 15"/>
                  <a:gd name="T17" fmla="*/ 8 h 10"/>
                  <a:gd name="T18" fmla="*/ 10 w 15"/>
                  <a:gd name="T19" fmla="*/ 7 h 10"/>
                  <a:gd name="T20" fmla="*/ 12 w 15"/>
                  <a:gd name="T21" fmla="*/ 6 h 10"/>
                  <a:gd name="T22" fmla="*/ 13 w 15"/>
                  <a:gd name="T23" fmla="*/ 6 h 10"/>
                  <a:gd name="T24" fmla="*/ 13 w 15"/>
                  <a:gd name="T25" fmla="*/ 6 h 10"/>
                  <a:gd name="T26" fmla="*/ 13 w 15"/>
                  <a:gd name="T27" fmla="*/ 5 h 10"/>
                  <a:gd name="T28" fmla="*/ 14 w 15"/>
                  <a:gd name="T29" fmla="*/ 5 h 10"/>
                  <a:gd name="T30" fmla="*/ 14 w 15"/>
                  <a:gd name="T31" fmla="*/ 4 h 10"/>
                  <a:gd name="T32" fmla="*/ 14 w 15"/>
                  <a:gd name="T33" fmla="*/ 4 h 10"/>
                  <a:gd name="T34" fmla="*/ 14 w 15"/>
                  <a:gd name="T35" fmla="*/ 3 h 10"/>
                  <a:gd name="T36" fmla="*/ 14 w 15"/>
                  <a:gd name="T37" fmla="*/ 2 h 10"/>
                  <a:gd name="T38" fmla="*/ 13 w 15"/>
                  <a:gd name="T39" fmla="*/ 0 h 10"/>
                  <a:gd name="T40" fmla="*/ 10 w 15"/>
                  <a:gd name="T41" fmla="*/ 0 h 10"/>
                  <a:gd name="T42" fmla="*/ 10 w 15"/>
                  <a:gd name="T43" fmla="*/ 0 h 10"/>
                  <a:gd name="T44" fmla="*/ 9 w 15"/>
                  <a:gd name="T45" fmla="*/ 0 h 10"/>
                  <a:gd name="T46" fmla="*/ 9 w 15"/>
                  <a:gd name="T47" fmla="*/ 1 h 10"/>
                  <a:gd name="T48" fmla="*/ 10 w 15"/>
                  <a:gd name="T49" fmla="*/ 3 h 10"/>
                  <a:gd name="T50" fmla="*/ 10 w 15"/>
                  <a:gd name="T51" fmla="*/ 4 h 10"/>
                  <a:gd name="T52" fmla="*/ 10 w 15"/>
                  <a:gd name="T53" fmla="*/ 4 h 10"/>
                  <a:gd name="T54" fmla="*/ 10 w 15"/>
                  <a:gd name="T55" fmla="*/ 4 h 10"/>
                  <a:gd name="T56" fmla="*/ 10 w 15"/>
                  <a:gd name="T57" fmla="*/ 4 h 10"/>
                  <a:gd name="T58" fmla="*/ 10 w 15"/>
                  <a:gd name="T59" fmla="*/ 4 h 10"/>
                  <a:gd name="T60" fmla="*/ 10 w 15"/>
                  <a:gd name="T61" fmla="*/ 3 h 10"/>
                  <a:gd name="T62" fmla="*/ 9 w 15"/>
                  <a:gd name="T63" fmla="*/ 1 h 10"/>
                  <a:gd name="T64" fmla="*/ 8 w 15"/>
                  <a:gd name="T65" fmla="*/ 0 h 10"/>
                  <a:gd name="T66" fmla="*/ 6 w 15"/>
                  <a:gd name="T67" fmla="*/ 0 h 10"/>
                  <a:gd name="T68" fmla="*/ 6 w 15"/>
                  <a:gd name="T69" fmla="*/ 0 h 10"/>
                  <a:gd name="T70" fmla="*/ 5 w 15"/>
                  <a:gd name="T71" fmla="*/ 1 h 10"/>
                  <a:gd name="T72" fmla="*/ 5 w 15"/>
                  <a:gd name="T73" fmla="*/ 2 h 10"/>
                  <a:gd name="T74" fmla="*/ 5 w 15"/>
                  <a:gd name="T75" fmla="*/ 2 h 10"/>
                  <a:gd name="T76" fmla="*/ 6 w 15"/>
                  <a:gd name="T77" fmla="*/ 2 h 10"/>
                  <a:gd name="T78" fmla="*/ 5 w 15"/>
                  <a:gd name="T79" fmla="*/ 2 h 10"/>
                  <a:gd name="T80" fmla="*/ 5 w 15"/>
                  <a:gd name="T81" fmla="*/ 2 h 10"/>
                  <a:gd name="T82" fmla="*/ 4 w 15"/>
                  <a:gd name="T83" fmla="*/ 1 h 10"/>
                  <a:gd name="T84" fmla="*/ 2 w 15"/>
                  <a:gd name="T85" fmla="*/ 0 h 10"/>
                  <a:gd name="T86" fmla="*/ 1 w 15"/>
                  <a:gd name="T87" fmla="*/ 1 h 10"/>
                  <a:gd name="T88" fmla="*/ 0 w 15"/>
                  <a:gd name="T89" fmla="*/ 3 h 10"/>
                  <a:gd name="T90" fmla="*/ 0 w 15"/>
                  <a:gd name="T91" fmla="*/ 3 h 10"/>
                  <a:gd name="T92" fmla="*/ 1 w 15"/>
                  <a:gd name="T93" fmla="*/ 5 h 10"/>
                  <a:gd name="T94" fmla="*/ 10 w 15"/>
                  <a:gd name="T95" fmla="*/ 4 h 10"/>
                  <a:gd name="T96" fmla="*/ 11 w 15"/>
                  <a:gd name="T97" fmla="*/ 4 h 10"/>
                  <a:gd name="T98" fmla="*/ 10 w 15"/>
                  <a:gd name="T99" fmla="*/ 4 h 10"/>
                  <a:gd name="T100" fmla="*/ 10 w 15"/>
                  <a:gd name="T101" fmla="*/ 4 h 10"/>
                  <a:gd name="T102" fmla="*/ 10 w 15"/>
                  <a:gd name="T103" fmla="*/ 4 h 10"/>
                  <a:gd name="T104" fmla="*/ 6 w 15"/>
                  <a:gd name="T105" fmla="*/ 3 h 10"/>
                  <a:gd name="T106" fmla="*/ 6 w 15"/>
                  <a:gd name="T107" fmla="*/ 3 h 10"/>
                  <a:gd name="T108" fmla="*/ 6 w 15"/>
                  <a:gd name="T109" fmla="*/ 3 h 10"/>
                  <a:gd name="T110" fmla="*/ 6 w 15"/>
                  <a:gd name="T111" fmla="*/ 2 h 10"/>
                  <a:gd name="T112" fmla="*/ 6 w 15"/>
                  <a:gd name="T113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" h="10">
                    <a:moveTo>
                      <a:pt x="1" y="5"/>
                    </a:moveTo>
                    <a:cubicBezTo>
                      <a:pt x="2" y="6"/>
                      <a:pt x="2" y="6"/>
                      <a:pt x="2" y="7"/>
                    </a:cubicBezTo>
                    <a:cubicBezTo>
                      <a:pt x="2" y="7"/>
                      <a:pt x="3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5" y="8"/>
                      <a:pt x="5" y="9"/>
                      <a:pt x="6" y="9"/>
                    </a:cubicBezTo>
                    <a:cubicBezTo>
                      <a:pt x="6" y="9"/>
                      <a:pt x="6" y="10"/>
                      <a:pt x="7" y="10"/>
                    </a:cubicBezTo>
                    <a:cubicBezTo>
                      <a:pt x="7" y="9"/>
                      <a:pt x="8" y="10"/>
                      <a:pt x="8" y="10"/>
                    </a:cubicBezTo>
                    <a:cubicBezTo>
                      <a:pt x="8" y="9"/>
                      <a:pt x="9" y="9"/>
                      <a:pt x="9" y="9"/>
                    </a:cubicBezTo>
                    <a:cubicBezTo>
                      <a:pt x="9" y="9"/>
                      <a:pt x="9" y="8"/>
                      <a:pt x="9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11" y="6"/>
                      <a:pt x="11" y="6"/>
                      <a:pt x="12" y="6"/>
                    </a:cubicBezTo>
                    <a:cubicBezTo>
                      <a:pt x="12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5"/>
                      <a:pt x="13" y="5"/>
                    </a:cubicBezTo>
                    <a:cubicBezTo>
                      <a:pt x="13" y="5"/>
                      <a:pt x="14" y="5"/>
                      <a:pt x="14" y="5"/>
                    </a:cubicBezTo>
                    <a:cubicBezTo>
                      <a:pt x="14" y="5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3"/>
                      <a:pt x="15" y="3"/>
                      <a:pt x="14" y="3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1"/>
                      <a:pt x="14" y="1"/>
                      <a:pt x="13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1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3"/>
                      <a:pt x="10" y="3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3"/>
                      <a:pt x="9" y="2"/>
                      <a:pt x="9" y="1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4" y="2"/>
                      <a:pt x="4" y="1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4"/>
                      <a:pt x="1" y="5"/>
                      <a:pt x="1" y="5"/>
                    </a:cubicBezTo>
                    <a:close/>
                    <a:moveTo>
                      <a:pt x="10" y="4"/>
                    </a:moveTo>
                    <a:cubicBezTo>
                      <a:pt x="11" y="4"/>
                      <a:pt x="11" y="4"/>
                      <a:pt x="11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lose/>
                    <a:moveTo>
                      <a:pt x="6" y="3"/>
                    </a:move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2"/>
                      <a:pt x="6" y="2"/>
                    </a:cubicBezTo>
                    <a:cubicBezTo>
                      <a:pt x="6" y="2"/>
                      <a:pt x="6" y="3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482">
                <a:extLst>
                  <a:ext uri="{FF2B5EF4-FFF2-40B4-BE49-F238E27FC236}">
                    <a16:creationId xmlns:a16="http://schemas.microsoft.com/office/drawing/2014/main" id="{3C69B138-BE00-4606-AC2D-95EC291C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7068" y="2200958"/>
                <a:ext cx="39688" cy="50800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2 h 14"/>
                  <a:gd name="T6" fmla="*/ 9 w 11"/>
                  <a:gd name="T7" fmla="*/ 1 h 14"/>
                  <a:gd name="T8" fmla="*/ 8 w 11"/>
                  <a:gd name="T9" fmla="*/ 1 h 14"/>
                  <a:gd name="T10" fmla="*/ 8 w 11"/>
                  <a:gd name="T11" fmla="*/ 1 h 14"/>
                  <a:gd name="T12" fmla="*/ 8 w 11"/>
                  <a:gd name="T13" fmla="*/ 1 h 14"/>
                  <a:gd name="T14" fmla="*/ 8 w 11"/>
                  <a:gd name="T15" fmla="*/ 1 h 14"/>
                  <a:gd name="T16" fmla="*/ 7 w 11"/>
                  <a:gd name="T17" fmla="*/ 1 h 14"/>
                  <a:gd name="T18" fmla="*/ 7 w 11"/>
                  <a:gd name="T19" fmla="*/ 0 h 14"/>
                  <a:gd name="T20" fmla="*/ 5 w 11"/>
                  <a:gd name="T21" fmla="*/ 1 h 14"/>
                  <a:gd name="T22" fmla="*/ 5 w 11"/>
                  <a:gd name="T23" fmla="*/ 1 h 14"/>
                  <a:gd name="T24" fmla="*/ 4 w 11"/>
                  <a:gd name="T25" fmla="*/ 2 h 14"/>
                  <a:gd name="T26" fmla="*/ 4 w 11"/>
                  <a:gd name="T27" fmla="*/ 3 h 14"/>
                  <a:gd name="T28" fmla="*/ 4 w 11"/>
                  <a:gd name="T29" fmla="*/ 4 h 14"/>
                  <a:gd name="T30" fmla="*/ 4 w 11"/>
                  <a:gd name="T31" fmla="*/ 6 h 14"/>
                  <a:gd name="T32" fmla="*/ 3 w 11"/>
                  <a:gd name="T33" fmla="*/ 6 h 14"/>
                  <a:gd name="T34" fmla="*/ 2 w 11"/>
                  <a:gd name="T35" fmla="*/ 5 h 14"/>
                  <a:gd name="T36" fmla="*/ 1 w 11"/>
                  <a:gd name="T37" fmla="*/ 4 h 14"/>
                  <a:gd name="T38" fmla="*/ 0 w 11"/>
                  <a:gd name="T39" fmla="*/ 6 h 14"/>
                  <a:gd name="T40" fmla="*/ 0 w 11"/>
                  <a:gd name="T41" fmla="*/ 8 h 14"/>
                  <a:gd name="T42" fmla="*/ 0 w 11"/>
                  <a:gd name="T43" fmla="*/ 8 h 14"/>
                  <a:gd name="T44" fmla="*/ 1 w 11"/>
                  <a:gd name="T45" fmla="*/ 9 h 14"/>
                  <a:gd name="T46" fmla="*/ 2 w 11"/>
                  <a:gd name="T47" fmla="*/ 13 h 14"/>
                  <a:gd name="T48" fmla="*/ 3 w 11"/>
                  <a:gd name="T49" fmla="*/ 14 h 14"/>
                  <a:gd name="T50" fmla="*/ 3 w 11"/>
                  <a:gd name="T51" fmla="*/ 14 h 14"/>
                  <a:gd name="T52" fmla="*/ 5 w 11"/>
                  <a:gd name="T53" fmla="*/ 13 h 14"/>
                  <a:gd name="T54" fmla="*/ 6 w 11"/>
                  <a:gd name="T55" fmla="*/ 13 h 14"/>
                  <a:gd name="T56" fmla="*/ 7 w 11"/>
                  <a:gd name="T57" fmla="*/ 12 h 14"/>
                  <a:gd name="T58" fmla="*/ 8 w 11"/>
                  <a:gd name="T59" fmla="*/ 12 h 14"/>
                  <a:gd name="T60" fmla="*/ 9 w 11"/>
                  <a:gd name="T61" fmla="*/ 9 h 14"/>
                  <a:gd name="T62" fmla="*/ 9 w 11"/>
                  <a:gd name="T63" fmla="*/ 8 h 14"/>
                  <a:gd name="T64" fmla="*/ 9 w 11"/>
                  <a:gd name="T65" fmla="*/ 7 h 14"/>
                  <a:gd name="T66" fmla="*/ 8 w 11"/>
                  <a:gd name="T67" fmla="*/ 6 h 14"/>
                  <a:gd name="T68" fmla="*/ 8 w 11"/>
                  <a:gd name="T69" fmla="*/ 5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cubicBezTo>
                      <a:pt x="11" y="3"/>
                      <a:pt x="11" y="2"/>
                      <a:pt x="11" y="2"/>
                    </a:cubicBezTo>
                    <a:cubicBezTo>
                      <a:pt x="11" y="2"/>
                      <a:pt x="11" y="2"/>
                      <a:pt x="10" y="2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3" y="2"/>
                      <a:pt x="3" y="3"/>
                      <a:pt x="4" y="3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5"/>
                      <a:pt x="4" y="5"/>
                      <a:pt x="4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2" y="5"/>
                      <a:pt x="2" y="5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6"/>
                      <a:pt x="0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1" y="9"/>
                      <a:pt x="1" y="9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3"/>
                      <a:pt x="2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4" y="14"/>
                      <a:pt x="4" y="13"/>
                      <a:pt x="5" y="13"/>
                    </a:cubicBezTo>
                    <a:cubicBezTo>
                      <a:pt x="5" y="13"/>
                      <a:pt x="5" y="13"/>
                      <a:pt x="6" y="13"/>
                    </a:cubicBezTo>
                    <a:cubicBezTo>
                      <a:pt x="6" y="13"/>
                      <a:pt x="7" y="12"/>
                      <a:pt x="7" y="12"/>
                    </a:cubicBezTo>
                    <a:cubicBezTo>
                      <a:pt x="7" y="12"/>
                      <a:pt x="8" y="12"/>
                      <a:pt x="8" y="12"/>
                    </a:cubicBezTo>
                    <a:cubicBezTo>
                      <a:pt x="8" y="11"/>
                      <a:pt x="8" y="10"/>
                      <a:pt x="9" y="9"/>
                    </a:cubicBezTo>
                    <a:cubicBezTo>
                      <a:pt x="9" y="9"/>
                      <a:pt x="9" y="8"/>
                      <a:pt x="9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6"/>
                      <a:pt x="8" y="6"/>
                      <a:pt x="8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9" y="5"/>
                      <a:pt x="9" y="5"/>
                    </a:cubicBezTo>
                    <a:cubicBezTo>
                      <a:pt x="10" y="5"/>
                      <a:pt x="10" y="4"/>
                      <a:pt x="10" y="4"/>
                    </a:cubicBezTo>
                    <a:cubicBezTo>
                      <a:pt x="10" y="3"/>
                      <a:pt x="10" y="3"/>
                      <a:pt x="1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483">
                <a:extLst>
                  <a:ext uri="{FF2B5EF4-FFF2-40B4-BE49-F238E27FC236}">
                    <a16:creationId xmlns:a16="http://schemas.microsoft.com/office/drawing/2014/main" id="{33EDBCC6-2154-4A8B-863A-1BAC8EF47C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9155" y="2964545"/>
                <a:ext cx="46038" cy="58738"/>
              </a:xfrm>
              <a:custGeom>
                <a:avLst/>
                <a:gdLst>
                  <a:gd name="T0" fmla="*/ 9 w 13"/>
                  <a:gd name="T1" fmla="*/ 3 h 16"/>
                  <a:gd name="T2" fmla="*/ 13 w 13"/>
                  <a:gd name="T3" fmla="*/ 0 h 16"/>
                  <a:gd name="T4" fmla="*/ 12 w 13"/>
                  <a:gd name="T5" fmla="*/ 1 h 16"/>
                  <a:gd name="T6" fmla="*/ 7 w 13"/>
                  <a:gd name="T7" fmla="*/ 1 h 16"/>
                  <a:gd name="T8" fmla="*/ 3 w 13"/>
                  <a:gd name="T9" fmla="*/ 2 h 16"/>
                  <a:gd name="T10" fmla="*/ 2 w 13"/>
                  <a:gd name="T11" fmla="*/ 3 h 16"/>
                  <a:gd name="T12" fmla="*/ 1 w 13"/>
                  <a:gd name="T13" fmla="*/ 5 h 16"/>
                  <a:gd name="T14" fmla="*/ 0 w 13"/>
                  <a:gd name="T15" fmla="*/ 9 h 16"/>
                  <a:gd name="T16" fmla="*/ 0 w 13"/>
                  <a:gd name="T17" fmla="*/ 11 h 16"/>
                  <a:gd name="T18" fmla="*/ 1 w 13"/>
                  <a:gd name="T19" fmla="*/ 13 h 16"/>
                  <a:gd name="T20" fmla="*/ 1 w 13"/>
                  <a:gd name="T21" fmla="*/ 15 h 16"/>
                  <a:gd name="T22" fmla="*/ 3 w 13"/>
                  <a:gd name="T23" fmla="*/ 15 h 16"/>
                  <a:gd name="T24" fmla="*/ 4 w 13"/>
                  <a:gd name="T25" fmla="*/ 10 h 16"/>
                  <a:gd name="T26" fmla="*/ 5 w 13"/>
                  <a:gd name="T27" fmla="*/ 12 h 16"/>
                  <a:gd name="T28" fmla="*/ 6 w 13"/>
                  <a:gd name="T29" fmla="*/ 14 h 16"/>
                  <a:gd name="T30" fmla="*/ 7 w 13"/>
                  <a:gd name="T31" fmla="*/ 14 h 16"/>
                  <a:gd name="T32" fmla="*/ 7 w 13"/>
                  <a:gd name="T33" fmla="*/ 14 h 16"/>
                  <a:gd name="T34" fmla="*/ 8 w 13"/>
                  <a:gd name="T35" fmla="*/ 15 h 16"/>
                  <a:gd name="T36" fmla="*/ 9 w 13"/>
                  <a:gd name="T37" fmla="*/ 15 h 16"/>
                  <a:gd name="T38" fmla="*/ 8 w 13"/>
                  <a:gd name="T39" fmla="*/ 12 h 16"/>
                  <a:gd name="T40" fmla="*/ 7 w 13"/>
                  <a:gd name="T41" fmla="*/ 11 h 16"/>
                  <a:gd name="T42" fmla="*/ 6 w 13"/>
                  <a:gd name="T43" fmla="*/ 8 h 16"/>
                  <a:gd name="T44" fmla="*/ 8 w 13"/>
                  <a:gd name="T45" fmla="*/ 7 h 16"/>
                  <a:gd name="T46" fmla="*/ 9 w 13"/>
                  <a:gd name="T47" fmla="*/ 7 h 16"/>
                  <a:gd name="T48" fmla="*/ 10 w 13"/>
                  <a:gd name="T49" fmla="*/ 5 h 16"/>
                  <a:gd name="T50" fmla="*/ 9 w 13"/>
                  <a:gd name="T51" fmla="*/ 5 h 16"/>
                  <a:gd name="T52" fmla="*/ 5 w 13"/>
                  <a:gd name="T53" fmla="*/ 6 h 16"/>
                  <a:gd name="T54" fmla="*/ 3 w 13"/>
                  <a:gd name="T55" fmla="*/ 5 h 16"/>
                  <a:gd name="T56" fmla="*/ 7 w 13"/>
                  <a:gd name="T57" fmla="*/ 13 h 16"/>
                  <a:gd name="T58" fmla="*/ 8 w 13"/>
                  <a:gd name="T59" fmla="*/ 13 h 16"/>
                  <a:gd name="T60" fmla="*/ 8 w 13"/>
                  <a:gd name="T61" fmla="*/ 14 h 16"/>
                  <a:gd name="T62" fmla="*/ 8 w 13"/>
                  <a:gd name="T63" fmla="*/ 13 h 16"/>
                  <a:gd name="T64" fmla="*/ 7 w 13"/>
                  <a:gd name="T65" fmla="*/ 1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" h="16">
                    <a:moveTo>
                      <a:pt x="4" y="3"/>
                    </a:moveTo>
                    <a:cubicBezTo>
                      <a:pt x="6" y="3"/>
                      <a:pt x="8" y="3"/>
                      <a:pt x="9" y="3"/>
                    </a:cubicBezTo>
                    <a:cubicBezTo>
                      <a:pt x="11" y="3"/>
                      <a:pt x="12" y="3"/>
                      <a:pt x="13" y="1"/>
                    </a:cubicBezTo>
                    <a:cubicBezTo>
                      <a:pt x="13" y="1"/>
                      <a:pt x="13" y="1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2"/>
                      <a:pt x="11" y="2"/>
                      <a:pt x="10" y="2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4" y="1"/>
                      <a:pt x="4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2" y="3"/>
                      <a:pt x="2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2" y="5"/>
                      <a:pt x="1" y="5"/>
                    </a:cubicBezTo>
                    <a:cubicBezTo>
                      <a:pt x="1" y="6"/>
                      <a:pt x="1" y="6"/>
                      <a:pt x="1" y="7"/>
                    </a:cubicBezTo>
                    <a:cubicBezTo>
                      <a:pt x="1" y="8"/>
                      <a:pt x="1" y="8"/>
                      <a:pt x="0" y="9"/>
                    </a:cubicBezTo>
                    <a:cubicBezTo>
                      <a:pt x="0" y="9"/>
                      <a:pt x="0" y="9"/>
                      <a:pt x="0" y="10"/>
                    </a:cubicBezTo>
                    <a:cubicBezTo>
                      <a:pt x="0" y="10"/>
                      <a:pt x="0" y="11"/>
                      <a:pt x="0" y="11"/>
                    </a:cubicBezTo>
                    <a:cubicBezTo>
                      <a:pt x="0" y="11"/>
                      <a:pt x="1" y="11"/>
                      <a:pt x="1" y="12"/>
                    </a:cubicBezTo>
                    <a:cubicBezTo>
                      <a:pt x="1" y="12"/>
                      <a:pt x="1" y="12"/>
                      <a:pt x="1" y="13"/>
                    </a:cubicBezTo>
                    <a:cubicBezTo>
                      <a:pt x="1" y="14"/>
                      <a:pt x="1" y="14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2" y="16"/>
                      <a:pt x="2" y="16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3"/>
                      <a:pt x="3" y="12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1"/>
                      <a:pt x="4" y="12"/>
                      <a:pt x="5" y="12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9" y="15"/>
                      <a:pt x="9" y="15"/>
                    </a:cubicBezTo>
                    <a:cubicBezTo>
                      <a:pt x="9" y="14"/>
                      <a:pt x="9" y="14"/>
                      <a:pt x="9" y="13"/>
                    </a:cubicBezTo>
                    <a:cubicBezTo>
                      <a:pt x="9" y="13"/>
                      <a:pt x="9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8" y="10"/>
                      <a:pt x="7" y="10"/>
                      <a:pt x="7" y="10"/>
                    </a:cubicBezTo>
                    <a:cubicBezTo>
                      <a:pt x="7" y="9"/>
                      <a:pt x="7" y="9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8"/>
                      <a:pt x="7" y="7"/>
                      <a:pt x="8" y="7"/>
                    </a:cubicBezTo>
                    <a:cubicBezTo>
                      <a:pt x="8" y="7"/>
                      <a:pt x="8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0" y="6"/>
                      <a:pt x="10" y="6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7" y="5"/>
                    </a:cubicBezTo>
                    <a:cubicBezTo>
                      <a:pt x="6" y="5"/>
                      <a:pt x="5" y="6"/>
                      <a:pt x="5" y="6"/>
                    </a:cubicBezTo>
                    <a:cubicBezTo>
                      <a:pt x="5" y="6"/>
                      <a:pt x="4" y="6"/>
                      <a:pt x="4" y="6"/>
                    </a:cubicBezTo>
                    <a:cubicBezTo>
                      <a:pt x="3" y="6"/>
                      <a:pt x="3" y="5"/>
                      <a:pt x="3" y="5"/>
                    </a:cubicBezTo>
                    <a:cubicBezTo>
                      <a:pt x="3" y="4"/>
                      <a:pt x="3" y="3"/>
                      <a:pt x="4" y="3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7" y="13"/>
                      <a:pt x="7" y="13"/>
                      <a:pt x="7" y="14"/>
                    </a:cubicBezTo>
                    <a:cubicBezTo>
                      <a:pt x="7" y="13"/>
                      <a:pt x="7" y="13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484">
                <a:extLst>
                  <a:ext uri="{FF2B5EF4-FFF2-40B4-BE49-F238E27FC236}">
                    <a16:creationId xmlns:a16="http://schemas.microsoft.com/office/drawing/2014/main" id="{4AF22427-3A08-4C3C-8377-BE56074BC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6618" y="2578783"/>
                <a:ext cx="0" cy="4763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485">
                <a:extLst>
                  <a:ext uri="{FF2B5EF4-FFF2-40B4-BE49-F238E27FC236}">
                    <a16:creationId xmlns:a16="http://schemas.microsoft.com/office/drawing/2014/main" id="{AF78975F-077A-4697-88A8-1BF764AEB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755" y="2543858"/>
                <a:ext cx="46038" cy="49213"/>
              </a:xfrm>
              <a:custGeom>
                <a:avLst/>
                <a:gdLst>
                  <a:gd name="T0" fmla="*/ 12 w 13"/>
                  <a:gd name="T1" fmla="*/ 7 h 14"/>
                  <a:gd name="T2" fmla="*/ 11 w 13"/>
                  <a:gd name="T3" fmla="*/ 6 h 14"/>
                  <a:gd name="T4" fmla="*/ 11 w 13"/>
                  <a:gd name="T5" fmla="*/ 6 h 14"/>
                  <a:gd name="T6" fmla="*/ 10 w 13"/>
                  <a:gd name="T7" fmla="*/ 5 h 14"/>
                  <a:gd name="T8" fmla="*/ 10 w 13"/>
                  <a:gd name="T9" fmla="*/ 6 h 14"/>
                  <a:gd name="T10" fmla="*/ 8 w 13"/>
                  <a:gd name="T11" fmla="*/ 6 h 14"/>
                  <a:gd name="T12" fmla="*/ 8 w 13"/>
                  <a:gd name="T13" fmla="*/ 5 h 14"/>
                  <a:gd name="T14" fmla="*/ 8 w 13"/>
                  <a:gd name="T15" fmla="*/ 5 h 14"/>
                  <a:gd name="T16" fmla="*/ 7 w 13"/>
                  <a:gd name="T17" fmla="*/ 4 h 14"/>
                  <a:gd name="T18" fmla="*/ 6 w 13"/>
                  <a:gd name="T19" fmla="*/ 4 h 14"/>
                  <a:gd name="T20" fmla="*/ 6 w 13"/>
                  <a:gd name="T21" fmla="*/ 4 h 14"/>
                  <a:gd name="T22" fmla="*/ 6 w 13"/>
                  <a:gd name="T23" fmla="*/ 4 h 14"/>
                  <a:gd name="T24" fmla="*/ 6 w 13"/>
                  <a:gd name="T25" fmla="*/ 4 h 14"/>
                  <a:gd name="T26" fmla="*/ 6 w 13"/>
                  <a:gd name="T27" fmla="*/ 4 h 14"/>
                  <a:gd name="T28" fmla="*/ 8 w 13"/>
                  <a:gd name="T29" fmla="*/ 2 h 14"/>
                  <a:gd name="T30" fmla="*/ 9 w 13"/>
                  <a:gd name="T31" fmla="*/ 1 h 14"/>
                  <a:gd name="T32" fmla="*/ 9 w 13"/>
                  <a:gd name="T33" fmla="*/ 0 h 14"/>
                  <a:gd name="T34" fmla="*/ 8 w 13"/>
                  <a:gd name="T35" fmla="*/ 0 h 14"/>
                  <a:gd name="T36" fmla="*/ 6 w 13"/>
                  <a:gd name="T37" fmla="*/ 1 h 14"/>
                  <a:gd name="T38" fmla="*/ 3 w 13"/>
                  <a:gd name="T39" fmla="*/ 6 h 14"/>
                  <a:gd name="T40" fmla="*/ 1 w 13"/>
                  <a:gd name="T41" fmla="*/ 8 h 14"/>
                  <a:gd name="T42" fmla="*/ 1 w 13"/>
                  <a:gd name="T43" fmla="*/ 8 h 14"/>
                  <a:gd name="T44" fmla="*/ 1 w 13"/>
                  <a:gd name="T45" fmla="*/ 9 h 14"/>
                  <a:gd name="T46" fmla="*/ 0 w 13"/>
                  <a:gd name="T47" fmla="*/ 10 h 14"/>
                  <a:gd name="T48" fmla="*/ 0 w 13"/>
                  <a:gd name="T49" fmla="*/ 10 h 14"/>
                  <a:gd name="T50" fmla="*/ 1 w 13"/>
                  <a:gd name="T51" fmla="*/ 11 h 14"/>
                  <a:gd name="T52" fmla="*/ 3 w 13"/>
                  <a:gd name="T53" fmla="*/ 11 h 14"/>
                  <a:gd name="T54" fmla="*/ 5 w 13"/>
                  <a:gd name="T55" fmla="*/ 11 h 14"/>
                  <a:gd name="T56" fmla="*/ 7 w 13"/>
                  <a:gd name="T57" fmla="*/ 11 h 14"/>
                  <a:gd name="T58" fmla="*/ 7 w 13"/>
                  <a:gd name="T59" fmla="*/ 12 h 14"/>
                  <a:gd name="T60" fmla="*/ 6 w 13"/>
                  <a:gd name="T61" fmla="*/ 12 h 14"/>
                  <a:gd name="T62" fmla="*/ 6 w 13"/>
                  <a:gd name="T63" fmla="*/ 13 h 14"/>
                  <a:gd name="T64" fmla="*/ 7 w 13"/>
                  <a:gd name="T65" fmla="*/ 13 h 14"/>
                  <a:gd name="T66" fmla="*/ 8 w 13"/>
                  <a:gd name="T67" fmla="*/ 12 h 14"/>
                  <a:gd name="T68" fmla="*/ 9 w 13"/>
                  <a:gd name="T69" fmla="*/ 11 h 14"/>
                  <a:gd name="T70" fmla="*/ 10 w 13"/>
                  <a:gd name="T71" fmla="*/ 11 h 14"/>
                  <a:gd name="T72" fmla="*/ 9 w 13"/>
                  <a:gd name="T73" fmla="*/ 12 h 14"/>
                  <a:gd name="T74" fmla="*/ 10 w 13"/>
                  <a:gd name="T75" fmla="*/ 13 h 14"/>
                  <a:gd name="T76" fmla="*/ 11 w 13"/>
                  <a:gd name="T77" fmla="*/ 14 h 14"/>
                  <a:gd name="T78" fmla="*/ 12 w 13"/>
                  <a:gd name="T79" fmla="*/ 13 h 14"/>
                  <a:gd name="T80" fmla="*/ 13 w 13"/>
                  <a:gd name="T81" fmla="*/ 12 h 14"/>
                  <a:gd name="T82" fmla="*/ 12 w 13"/>
                  <a:gd name="T83" fmla="*/ 11 h 14"/>
                  <a:gd name="T84" fmla="*/ 12 w 13"/>
                  <a:gd name="T85" fmla="*/ 11 h 14"/>
                  <a:gd name="T86" fmla="*/ 12 w 13"/>
                  <a:gd name="T87" fmla="*/ 11 h 14"/>
                  <a:gd name="T88" fmla="*/ 12 w 13"/>
                  <a:gd name="T89" fmla="*/ 11 h 14"/>
                  <a:gd name="T90" fmla="*/ 12 w 13"/>
                  <a:gd name="T91" fmla="*/ 11 h 14"/>
                  <a:gd name="T92" fmla="*/ 12 w 13"/>
                  <a:gd name="T93" fmla="*/ 10 h 14"/>
                  <a:gd name="T94" fmla="*/ 11 w 13"/>
                  <a:gd name="T95" fmla="*/ 10 h 14"/>
                  <a:gd name="T96" fmla="*/ 11 w 13"/>
                  <a:gd name="T97" fmla="*/ 10 h 14"/>
                  <a:gd name="T98" fmla="*/ 11 w 13"/>
                  <a:gd name="T99" fmla="*/ 9 h 14"/>
                  <a:gd name="T100" fmla="*/ 12 w 13"/>
                  <a:gd name="T101" fmla="*/ 9 h 14"/>
                  <a:gd name="T102" fmla="*/ 12 w 13"/>
                  <a:gd name="T103" fmla="*/ 8 h 14"/>
                  <a:gd name="T104" fmla="*/ 12 w 13"/>
                  <a:gd name="T105" fmla="*/ 8 h 14"/>
                  <a:gd name="T106" fmla="*/ 11 w 13"/>
                  <a:gd name="T107" fmla="*/ 8 h 14"/>
                  <a:gd name="T108" fmla="*/ 11 w 13"/>
                  <a:gd name="T109" fmla="*/ 7 h 14"/>
                  <a:gd name="T110" fmla="*/ 12 w 13"/>
                  <a:gd name="T11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3" h="14">
                    <a:moveTo>
                      <a:pt x="12" y="7"/>
                    </a:moveTo>
                    <a:cubicBezTo>
                      <a:pt x="12" y="7"/>
                      <a:pt x="12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0" y="5"/>
                    </a:cubicBezTo>
                    <a:cubicBezTo>
                      <a:pt x="10" y="5"/>
                      <a:pt x="10" y="6"/>
                      <a:pt x="10" y="6"/>
                    </a:cubicBezTo>
                    <a:cubicBezTo>
                      <a:pt x="9" y="6"/>
                      <a:pt x="9" y="6"/>
                      <a:pt x="8" y="6"/>
                    </a:cubicBezTo>
                    <a:cubicBezTo>
                      <a:pt x="8" y="6"/>
                      <a:pt x="7" y="6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3"/>
                      <a:pt x="7" y="3"/>
                      <a:pt x="8" y="2"/>
                    </a:cubicBezTo>
                    <a:cubicBezTo>
                      <a:pt x="8" y="2"/>
                      <a:pt x="8" y="1"/>
                      <a:pt x="9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7" y="0"/>
                      <a:pt x="7" y="1"/>
                      <a:pt x="6" y="1"/>
                    </a:cubicBezTo>
                    <a:cubicBezTo>
                      <a:pt x="5" y="3"/>
                      <a:pt x="4" y="4"/>
                      <a:pt x="3" y="6"/>
                    </a:cubicBezTo>
                    <a:cubicBezTo>
                      <a:pt x="2" y="7"/>
                      <a:pt x="2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9"/>
                      <a:pt x="1" y="9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1" y="11"/>
                      <a:pt x="1" y="11"/>
                    </a:cubicBezTo>
                    <a:cubicBezTo>
                      <a:pt x="2" y="11"/>
                      <a:pt x="3" y="11"/>
                      <a:pt x="3" y="11"/>
                    </a:cubicBezTo>
                    <a:cubicBezTo>
                      <a:pt x="4" y="11"/>
                      <a:pt x="5" y="11"/>
                      <a:pt x="5" y="11"/>
                    </a:cubicBezTo>
                    <a:cubicBezTo>
                      <a:pt x="6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2"/>
                    </a:cubicBezTo>
                    <a:cubicBezTo>
                      <a:pt x="7" y="12"/>
                      <a:pt x="7" y="12"/>
                      <a:pt x="6" y="12"/>
                    </a:cubicBezTo>
                    <a:cubicBezTo>
                      <a:pt x="6" y="12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3"/>
                      <a:pt x="8" y="13"/>
                      <a:pt x="8" y="12"/>
                    </a:cubicBezTo>
                    <a:cubicBezTo>
                      <a:pt x="8" y="12"/>
                      <a:pt x="9" y="12"/>
                      <a:pt x="9" y="11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2"/>
                      <a:pt x="9" y="12"/>
                      <a:pt x="9" y="12"/>
                    </a:cubicBezTo>
                    <a:cubicBezTo>
                      <a:pt x="9" y="13"/>
                      <a:pt x="9" y="13"/>
                      <a:pt x="10" y="13"/>
                    </a:cubicBezTo>
                    <a:cubicBezTo>
                      <a:pt x="10" y="13"/>
                      <a:pt x="10" y="14"/>
                      <a:pt x="11" y="14"/>
                    </a:cubicBezTo>
                    <a:cubicBezTo>
                      <a:pt x="11" y="14"/>
                      <a:pt x="12" y="13"/>
                      <a:pt x="12" y="13"/>
                    </a:cubicBezTo>
                    <a:cubicBezTo>
                      <a:pt x="12" y="13"/>
                      <a:pt x="12" y="12"/>
                      <a:pt x="13" y="12"/>
                    </a:cubicBezTo>
                    <a:cubicBezTo>
                      <a:pt x="13" y="11"/>
                      <a:pt x="13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0"/>
                    </a:cubicBezTo>
                    <a:cubicBezTo>
                      <a:pt x="12" y="10"/>
                      <a:pt x="12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9"/>
                      <a:pt x="11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7"/>
                    </a:cubicBezTo>
                    <a:cubicBezTo>
                      <a:pt x="11" y="7"/>
                      <a:pt x="11" y="7"/>
                      <a:pt x="1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486">
                <a:extLst>
                  <a:ext uri="{FF2B5EF4-FFF2-40B4-BE49-F238E27FC236}">
                    <a16:creationId xmlns:a16="http://schemas.microsoft.com/office/drawing/2014/main" id="{E9FA6BDE-C942-4FEF-95D9-6E60DB96A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8805" y="2104120"/>
                <a:ext cx="53975" cy="28575"/>
              </a:xfrm>
              <a:custGeom>
                <a:avLst/>
                <a:gdLst>
                  <a:gd name="T0" fmla="*/ 0 w 15"/>
                  <a:gd name="T1" fmla="*/ 6 h 8"/>
                  <a:gd name="T2" fmla="*/ 2 w 15"/>
                  <a:gd name="T3" fmla="*/ 7 h 8"/>
                  <a:gd name="T4" fmla="*/ 2 w 15"/>
                  <a:gd name="T5" fmla="*/ 8 h 8"/>
                  <a:gd name="T6" fmla="*/ 4 w 15"/>
                  <a:gd name="T7" fmla="*/ 8 h 8"/>
                  <a:gd name="T8" fmla="*/ 5 w 15"/>
                  <a:gd name="T9" fmla="*/ 7 h 8"/>
                  <a:gd name="T10" fmla="*/ 5 w 15"/>
                  <a:gd name="T11" fmla="*/ 7 h 8"/>
                  <a:gd name="T12" fmla="*/ 6 w 15"/>
                  <a:gd name="T13" fmla="*/ 7 h 8"/>
                  <a:gd name="T14" fmla="*/ 7 w 15"/>
                  <a:gd name="T15" fmla="*/ 5 h 8"/>
                  <a:gd name="T16" fmla="*/ 8 w 15"/>
                  <a:gd name="T17" fmla="*/ 4 h 8"/>
                  <a:gd name="T18" fmla="*/ 9 w 15"/>
                  <a:gd name="T19" fmla="*/ 4 h 8"/>
                  <a:gd name="T20" fmla="*/ 9 w 15"/>
                  <a:gd name="T21" fmla="*/ 5 h 8"/>
                  <a:gd name="T22" fmla="*/ 8 w 15"/>
                  <a:gd name="T23" fmla="*/ 6 h 8"/>
                  <a:gd name="T24" fmla="*/ 8 w 15"/>
                  <a:gd name="T25" fmla="*/ 7 h 8"/>
                  <a:gd name="T26" fmla="*/ 9 w 15"/>
                  <a:gd name="T27" fmla="*/ 7 h 8"/>
                  <a:gd name="T28" fmla="*/ 9 w 15"/>
                  <a:gd name="T29" fmla="*/ 7 h 8"/>
                  <a:gd name="T30" fmla="*/ 11 w 15"/>
                  <a:gd name="T31" fmla="*/ 6 h 8"/>
                  <a:gd name="T32" fmla="*/ 11 w 15"/>
                  <a:gd name="T33" fmla="*/ 6 h 8"/>
                  <a:gd name="T34" fmla="*/ 12 w 15"/>
                  <a:gd name="T35" fmla="*/ 5 h 8"/>
                  <a:gd name="T36" fmla="*/ 13 w 15"/>
                  <a:gd name="T37" fmla="*/ 3 h 8"/>
                  <a:gd name="T38" fmla="*/ 14 w 15"/>
                  <a:gd name="T39" fmla="*/ 2 h 8"/>
                  <a:gd name="T40" fmla="*/ 15 w 15"/>
                  <a:gd name="T41" fmla="*/ 2 h 8"/>
                  <a:gd name="T42" fmla="*/ 15 w 15"/>
                  <a:gd name="T43" fmla="*/ 2 h 8"/>
                  <a:gd name="T44" fmla="*/ 15 w 15"/>
                  <a:gd name="T45" fmla="*/ 1 h 8"/>
                  <a:gd name="T46" fmla="*/ 14 w 15"/>
                  <a:gd name="T47" fmla="*/ 0 h 8"/>
                  <a:gd name="T48" fmla="*/ 14 w 15"/>
                  <a:gd name="T49" fmla="*/ 0 h 8"/>
                  <a:gd name="T50" fmla="*/ 13 w 15"/>
                  <a:gd name="T51" fmla="*/ 0 h 8"/>
                  <a:gd name="T52" fmla="*/ 11 w 15"/>
                  <a:gd name="T53" fmla="*/ 0 h 8"/>
                  <a:gd name="T54" fmla="*/ 9 w 15"/>
                  <a:gd name="T55" fmla="*/ 0 h 8"/>
                  <a:gd name="T56" fmla="*/ 4 w 15"/>
                  <a:gd name="T57" fmla="*/ 3 h 8"/>
                  <a:gd name="T58" fmla="*/ 3 w 15"/>
                  <a:gd name="T59" fmla="*/ 3 h 8"/>
                  <a:gd name="T60" fmla="*/ 0 w 15"/>
                  <a:gd name="T61" fmla="*/ 4 h 8"/>
                  <a:gd name="T62" fmla="*/ 0 w 15"/>
                  <a:gd name="T63" fmla="*/ 6 h 8"/>
                  <a:gd name="T64" fmla="*/ 0 w 15"/>
                  <a:gd name="T65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" h="8">
                    <a:moveTo>
                      <a:pt x="0" y="6"/>
                    </a:moveTo>
                    <a:cubicBezTo>
                      <a:pt x="1" y="7"/>
                      <a:pt x="1" y="7"/>
                      <a:pt x="2" y="7"/>
                    </a:cubicBezTo>
                    <a:cubicBezTo>
                      <a:pt x="2" y="7"/>
                      <a:pt x="2" y="8"/>
                      <a:pt x="2" y="8"/>
                    </a:cubicBezTo>
                    <a:cubicBezTo>
                      <a:pt x="3" y="8"/>
                      <a:pt x="3" y="8"/>
                      <a:pt x="4" y="8"/>
                    </a:cubicBezTo>
                    <a:cubicBezTo>
                      <a:pt x="4" y="8"/>
                      <a:pt x="4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6" y="7"/>
                      <a:pt x="6" y="7"/>
                    </a:cubicBezTo>
                    <a:cubicBezTo>
                      <a:pt x="6" y="7"/>
                      <a:pt x="7" y="6"/>
                      <a:pt x="7" y="5"/>
                    </a:cubicBezTo>
                    <a:cubicBezTo>
                      <a:pt x="7" y="5"/>
                      <a:pt x="8" y="4"/>
                      <a:pt x="8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5"/>
                    </a:cubicBezTo>
                    <a:cubicBezTo>
                      <a:pt x="8" y="5"/>
                      <a:pt x="8" y="6"/>
                      <a:pt x="8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8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6"/>
                      <a:pt x="10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2" y="6"/>
                      <a:pt x="12" y="5"/>
                    </a:cubicBezTo>
                    <a:cubicBezTo>
                      <a:pt x="12" y="5"/>
                      <a:pt x="13" y="4"/>
                      <a:pt x="13" y="3"/>
                    </a:cubicBezTo>
                    <a:cubicBezTo>
                      <a:pt x="13" y="3"/>
                      <a:pt x="14" y="3"/>
                      <a:pt x="14" y="2"/>
                    </a:cubicBezTo>
                    <a:cubicBezTo>
                      <a:pt x="14" y="2"/>
                      <a:pt x="14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3" y="1"/>
                      <a:pt x="13" y="0"/>
                    </a:cubicBezTo>
                    <a:cubicBezTo>
                      <a:pt x="12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8" y="1"/>
                      <a:pt x="6" y="2"/>
                      <a:pt x="4" y="3"/>
                    </a:cubicBezTo>
                    <a:cubicBezTo>
                      <a:pt x="4" y="3"/>
                      <a:pt x="3" y="3"/>
                      <a:pt x="3" y="3"/>
                    </a:cubicBezTo>
                    <a:cubicBezTo>
                      <a:pt x="2" y="4"/>
                      <a:pt x="1" y="4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487">
                <a:extLst>
                  <a:ext uri="{FF2B5EF4-FFF2-40B4-BE49-F238E27FC236}">
                    <a16:creationId xmlns:a16="http://schemas.microsoft.com/office/drawing/2014/main" id="{6322E18E-8391-4782-8BB3-53FC67181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118" y="2143808"/>
                <a:ext cx="44450" cy="28575"/>
              </a:xfrm>
              <a:custGeom>
                <a:avLst/>
                <a:gdLst>
                  <a:gd name="T0" fmla="*/ 0 w 12"/>
                  <a:gd name="T1" fmla="*/ 4 h 8"/>
                  <a:gd name="T2" fmla="*/ 2 w 12"/>
                  <a:gd name="T3" fmla="*/ 5 h 8"/>
                  <a:gd name="T4" fmla="*/ 3 w 12"/>
                  <a:gd name="T5" fmla="*/ 5 h 8"/>
                  <a:gd name="T6" fmla="*/ 3 w 12"/>
                  <a:gd name="T7" fmla="*/ 5 h 8"/>
                  <a:gd name="T8" fmla="*/ 3 w 12"/>
                  <a:gd name="T9" fmla="*/ 5 h 8"/>
                  <a:gd name="T10" fmla="*/ 4 w 12"/>
                  <a:gd name="T11" fmla="*/ 5 h 8"/>
                  <a:gd name="T12" fmla="*/ 4 w 12"/>
                  <a:gd name="T13" fmla="*/ 5 h 8"/>
                  <a:gd name="T14" fmla="*/ 4 w 12"/>
                  <a:gd name="T15" fmla="*/ 5 h 8"/>
                  <a:gd name="T16" fmla="*/ 3 w 12"/>
                  <a:gd name="T17" fmla="*/ 5 h 8"/>
                  <a:gd name="T18" fmla="*/ 3 w 12"/>
                  <a:gd name="T19" fmla="*/ 5 h 8"/>
                  <a:gd name="T20" fmla="*/ 3 w 12"/>
                  <a:gd name="T21" fmla="*/ 5 h 8"/>
                  <a:gd name="T22" fmla="*/ 3 w 12"/>
                  <a:gd name="T23" fmla="*/ 6 h 8"/>
                  <a:gd name="T24" fmla="*/ 3 w 12"/>
                  <a:gd name="T25" fmla="*/ 6 h 8"/>
                  <a:gd name="T26" fmla="*/ 4 w 12"/>
                  <a:gd name="T27" fmla="*/ 7 h 8"/>
                  <a:gd name="T28" fmla="*/ 5 w 12"/>
                  <a:gd name="T29" fmla="*/ 7 h 8"/>
                  <a:gd name="T30" fmla="*/ 7 w 12"/>
                  <a:gd name="T31" fmla="*/ 8 h 8"/>
                  <a:gd name="T32" fmla="*/ 8 w 12"/>
                  <a:gd name="T33" fmla="*/ 8 h 8"/>
                  <a:gd name="T34" fmla="*/ 9 w 12"/>
                  <a:gd name="T35" fmla="*/ 7 h 8"/>
                  <a:gd name="T36" fmla="*/ 11 w 12"/>
                  <a:gd name="T37" fmla="*/ 6 h 8"/>
                  <a:gd name="T38" fmla="*/ 11 w 12"/>
                  <a:gd name="T39" fmla="*/ 5 h 8"/>
                  <a:gd name="T40" fmla="*/ 12 w 12"/>
                  <a:gd name="T41" fmla="*/ 2 h 8"/>
                  <a:gd name="T42" fmla="*/ 11 w 12"/>
                  <a:gd name="T43" fmla="*/ 2 h 8"/>
                  <a:gd name="T44" fmla="*/ 8 w 12"/>
                  <a:gd name="T45" fmla="*/ 1 h 8"/>
                  <a:gd name="T46" fmla="*/ 7 w 12"/>
                  <a:gd name="T47" fmla="*/ 1 h 8"/>
                  <a:gd name="T48" fmla="*/ 6 w 12"/>
                  <a:gd name="T49" fmla="*/ 1 h 8"/>
                  <a:gd name="T50" fmla="*/ 6 w 12"/>
                  <a:gd name="T51" fmla="*/ 0 h 8"/>
                  <a:gd name="T52" fmla="*/ 6 w 12"/>
                  <a:gd name="T53" fmla="*/ 0 h 8"/>
                  <a:gd name="T54" fmla="*/ 5 w 12"/>
                  <a:gd name="T55" fmla="*/ 1 h 8"/>
                  <a:gd name="T56" fmla="*/ 5 w 12"/>
                  <a:gd name="T57" fmla="*/ 1 h 8"/>
                  <a:gd name="T58" fmla="*/ 5 w 12"/>
                  <a:gd name="T59" fmla="*/ 2 h 8"/>
                  <a:gd name="T60" fmla="*/ 4 w 12"/>
                  <a:gd name="T61" fmla="*/ 2 h 8"/>
                  <a:gd name="T62" fmla="*/ 4 w 12"/>
                  <a:gd name="T63" fmla="*/ 2 h 8"/>
                  <a:gd name="T64" fmla="*/ 2 w 12"/>
                  <a:gd name="T65" fmla="*/ 1 h 8"/>
                  <a:gd name="T66" fmla="*/ 2 w 12"/>
                  <a:gd name="T67" fmla="*/ 0 h 8"/>
                  <a:gd name="T68" fmla="*/ 1 w 12"/>
                  <a:gd name="T69" fmla="*/ 1 h 8"/>
                  <a:gd name="T70" fmla="*/ 1 w 12"/>
                  <a:gd name="T71" fmla="*/ 1 h 8"/>
                  <a:gd name="T72" fmla="*/ 1 w 12"/>
                  <a:gd name="T73" fmla="*/ 2 h 8"/>
                  <a:gd name="T74" fmla="*/ 1 w 12"/>
                  <a:gd name="T75" fmla="*/ 2 h 8"/>
                  <a:gd name="T76" fmla="*/ 0 w 12"/>
                  <a:gd name="T77" fmla="*/ 2 h 8"/>
                  <a:gd name="T78" fmla="*/ 0 w 12"/>
                  <a:gd name="T79" fmla="*/ 3 h 8"/>
                  <a:gd name="T80" fmla="*/ 0 w 12"/>
                  <a:gd name="T8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2" h="8">
                    <a:moveTo>
                      <a:pt x="0" y="4"/>
                    </a:moveTo>
                    <a:cubicBezTo>
                      <a:pt x="0" y="5"/>
                      <a:pt x="1" y="5"/>
                      <a:pt x="2" y="5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6"/>
                    </a:cubicBezTo>
                    <a:cubicBezTo>
                      <a:pt x="2" y="6"/>
                      <a:pt x="2" y="6"/>
                      <a:pt x="3" y="6"/>
                    </a:cubicBezTo>
                    <a:cubicBezTo>
                      <a:pt x="3" y="7"/>
                      <a:pt x="3" y="7"/>
                      <a:pt x="4" y="7"/>
                    </a:cubicBezTo>
                    <a:cubicBezTo>
                      <a:pt x="4" y="7"/>
                      <a:pt x="5" y="7"/>
                      <a:pt x="5" y="7"/>
                    </a:cubicBezTo>
                    <a:cubicBezTo>
                      <a:pt x="6" y="7"/>
                      <a:pt x="6" y="7"/>
                      <a:pt x="7" y="8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9" y="8"/>
                      <a:pt x="9" y="7"/>
                      <a:pt x="9" y="7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1" y="6"/>
                      <a:pt x="11" y="5"/>
                      <a:pt x="11" y="5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0" y="2"/>
                      <a:pt x="9" y="1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6" y="1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488">
                <a:extLst>
                  <a:ext uri="{FF2B5EF4-FFF2-40B4-BE49-F238E27FC236}">
                    <a16:creationId xmlns:a16="http://schemas.microsoft.com/office/drawing/2014/main" id="{8FD5921A-DF14-4897-834C-F5978FDBD9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643" y="2143808"/>
                <a:ext cx="36513" cy="38100"/>
              </a:xfrm>
              <a:custGeom>
                <a:avLst/>
                <a:gdLst>
                  <a:gd name="T0" fmla="*/ 1 w 10"/>
                  <a:gd name="T1" fmla="*/ 0 h 11"/>
                  <a:gd name="T2" fmla="*/ 0 w 10"/>
                  <a:gd name="T3" fmla="*/ 1 h 11"/>
                  <a:gd name="T4" fmla="*/ 0 w 10"/>
                  <a:gd name="T5" fmla="*/ 3 h 11"/>
                  <a:gd name="T6" fmla="*/ 0 w 10"/>
                  <a:gd name="T7" fmla="*/ 3 h 11"/>
                  <a:gd name="T8" fmla="*/ 0 w 10"/>
                  <a:gd name="T9" fmla="*/ 5 h 11"/>
                  <a:gd name="T10" fmla="*/ 0 w 10"/>
                  <a:gd name="T11" fmla="*/ 6 h 11"/>
                  <a:gd name="T12" fmla="*/ 0 w 10"/>
                  <a:gd name="T13" fmla="*/ 6 h 11"/>
                  <a:gd name="T14" fmla="*/ 1 w 10"/>
                  <a:gd name="T15" fmla="*/ 7 h 11"/>
                  <a:gd name="T16" fmla="*/ 4 w 10"/>
                  <a:gd name="T17" fmla="*/ 7 h 11"/>
                  <a:gd name="T18" fmla="*/ 4 w 10"/>
                  <a:gd name="T19" fmla="*/ 7 h 11"/>
                  <a:gd name="T20" fmla="*/ 4 w 10"/>
                  <a:gd name="T21" fmla="*/ 8 h 11"/>
                  <a:gd name="T22" fmla="*/ 3 w 10"/>
                  <a:gd name="T23" fmla="*/ 8 h 11"/>
                  <a:gd name="T24" fmla="*/ 2 w 10"/>
                  <a:gd name="T25" fmla="*/ 9 h 11"/>
                  <a:gd name="T26" fmla="*/ 2 w 10"/>
                  <a:gd name="T27" fmla="*/ 10 h 11"/>
                  <a:gd name="T28" fmla="*/ 2 w 10"/>
                  <a:gd name="T29" fmla="*/ 11 h 11"/>
                  <a:gd name="T30" fmla="*/ 4 w 10"/>
                  <a:gd name="T31" fmla="*/ 11 h 11"/>
                  <a:gd name="T32" fmla="*/ 6 w 10"/>
                  <a:gd name="T33" fmla="*/ 10 h 11"/>
                  <a:gd name="T34" fmla="*/ 6 w 10"/>
                  <a:gd name="T35" fmla="*/ 10 h 11"/>
                  <a:gd name="T36" fmla="*/ 7 w 10"/>
                  <a:gd name="T37" fmla="*/ 9 h 11"/>
                  <a:gd name="T38" fmla="*/ 8 w 10"/>
                  <a:gd name="T39" fmla="*/ 8 h 11"/>
                  <a:gd name="T40" fmla="*/ 9 w 10"/>
                  <a:gd name="T41" fmla="*/ 6 h 11"/>
                  <a:gd name="T42" fmla="*/ 9 w 10"/>
                  <a:gd name="T43" fmla="*/ 6 h 11"/>
                  <a:gd name="T44" fmla="*/ 10 w 10"/>
                  <a:gd name="T45" fmla="*/ 4 h 11"/>
                  <a:gd name="T46" fmla="*/ 10 w 10"/>
                  <a:gd name="T47" fmla="*/ 3 h 11"/>
                  <a:gd name="T48" fmla="*/ 10 w 10"/>
                  <a:gd name="T49" fmla="*/ 3 h 11"/>
                  <a:gd name="T50" fmla="*/ 9 w 10"/>
                  <a:gd name="T51" fmla="*/ 2 h 11"/>
                  <a:gd name="T52" fmla="*/ 8 w 10"/>
                  <a:gd name="T53" fmla="*/ 2 h 11"/>
                  <a:gd name="T54" fmla="*/ 6 w 10"/>
                  <a:gd name="T55" fmla="*/ 2 h 11"/>
                  <a:gd name="T56" fmla="*/ 5 w 10"/>
                  <a:gd name="T57" fmla="*/ 3 h 11"/>
                  <a:gd name="T58" fmla="*/ 5 w 10"/>
                  <a:gd name="T59" fmla="*/ 5 h 11"/>
                  <a:gd name="T60" fmla="*/ 5 w 10"/>
                  <a:gd name="T61" fmla="*/ 5 h 11"/>
                  <a:gd name="T62" fmla="*/ 5 w 10"/>
                  <a:gd name="T63" fmla="*/ 5 h 11"/>
                  <a:gd name="T64" fmla="*/ 4 w 10"/>
                  <a:gd name="T65" fmla="*/ 3 h 11"/>
                  <a:gd name="T66" fmla="*/ 4 w 10"/>
                  <a:gd name="T67" fmla="*/ 3 h 11"/>
                  <a:gd name="T68" fmla="*/ 3 w 10"/>
                  <a:gd name="T69" fmla="*/ 3 h 11"/>
                  <a:gd name="T70" fmla="*/ 2 w 10"/>
                  <a:gd name="T71" fmla="*/ 5 h 11"/>
                  <a:gd name="T72" fmla="*/ 2 w 10"/>
                  <a:gd name="T73" fmla="*/ 5 h 11"/>
                  <a:gd name="T74" fmla="*/ 2 w 10"/>
                  <a:gd name="T75" fmla="*/ 5 h 11"/>
                  <a:gd name="T76" fmla="*/ 2 w 10"/>
                  <a:gd name="T77" fmla="*/ 5 h 11"/>
                  <a:gd name="T78" fmla="*/ 2 w 10"/>
                  <a:gd name="T79" fmla="*/ 5 h 11"/>
                  <a:gd name="T80" fmla="*/ 2 w 10"/>
                  <a:gd name="T81" fmla="*/ 4 h 11"/>
                  <a:gd name="T82" fmla="*/ 2 w 10"/>
                  <a:gd name="T83" fmla="*/ 3 h 11"/>
                  <a:gd name="T84" fmla="*/ 2 w 10"/>
                  <a:gd name="T85" fmla="*/ 1 h 11"/>
                  <a:gd name="T86" fmla="*/ 2 w 10"/>
                  <a:gd name="T87" fmla="*/ 1 h 11"/>
                  <a:gd name="T88" fmla="*/ 2 w 10"/>
                  <a:gd name="T89" fmla="*/ 0 h 11"/>
                  <a:gd name="T90" fmla="*/ 1 w 10"/>
                  <a:gd name="T9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" h="1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7"/>
                      <a:pt x="3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9"/>
                      <a:pt x="2" y="9"/>
                    </a:cubicBezTo>
                    <a:cubicBezTo>
                      <a:pt x="2" y="9"/>
                      <a:pt x="2" y="10"/>
                      <a:pt x="2" y="10"/>
                    </a:cubicBezTo>
                    <a:cubicBezTo>
                      <a:pt x="2" y="10"/>
                      <a:pt x="2" y="11"/>
                      <a:pt x="2" y="11"/>
                    </a:cubicBezTo>
                    <a:cubicBezTo>
                      <a:pt x="3" y="11"/>
                      <a:pt x="3" y="11"/>
                      <a:pt x="4" y="11"/>
                    </a:cubicBezTo>
                    <a:cubicBezTo>
                      <a:pt x="5" y="11"/>
                      <a:pt x="6" y="11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7" y="9"/>
                      <a:pt x="7" y="9"/>
                    </a:cubicBezTo>
                    <a:cubicBezTo>
                      <a:pt x="7" y="9"/>
                      <a:pt x="8" y="8"/>
                      <a:pt x="8" y="8"/>
                    </a:cubicBezTo>
                    <a:cubicBezTo>
                      <a:pt x="8" y="7"/>
                      <a:pt x="8" y="7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5"/>
                      <a:pt x="10" y="5"/>
                      <a:pt x="10" y="4"/>
                    </a:cubicBezTo>
                    <a:cubicBezTo>
                      <a:pt x="10" y="4"/>
                      <a:pt x="10" y="4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9" y="2"/>
                      <a:pt x="9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1"/>
                      <a:pt x="6" y="1"/>
                      <a:pt x="6" y="2"/>
                    </a:cubicBezTo>
                    <a:cubicBezTo>
                      <a:pt x="5" y="2"/>
                      <a:pt x="5" y="2"/>
                      <a:pt x="5" y="3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3" y="3"/>
                      <a:pt x="3" y="3"/>
                    </a:cubicBezTo>
                    <a:cubicBezTo>
                      <a:pt x="3" y="4"/>
                      <a:pt x="3" y="4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4"/>
                      <a:pt x="2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489">
                <a:extLst>
                  <a:ext uri="{FF2B5EF4-FFF2-40B4-BE49-F238E27FC236}">
                    <a16:creationId xmlns:a16="http://schemas.microsoft.com/office/drawing/2014/main" id="{6113ACA9-2CDD-41B3-81F4-5F38863A1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305" y="2513695"/>
                <a:ext cx="31750" cy="39688"/>
              </a:xfrm>
              <a:custGeom>
                <a:avLst/>
                <a:gdLst>
                  <a:gd name="T0" fmla="*/ 4 w 9"/>
                  <a:gd name="T1" fmla="*/ 1 h 11"/>
                  <a:gd name="T2" fmla="*/ 3 w 9"/>
                  <a:gd name="T3" fmla="*/ 2 h 11"/>
                  <a:gd name="T4" fmla="*/ 3 w 9"/>
                  <a:gd name="T5" fmla="*/ 2 h 11"/>
                  <a:gd name="T6" fmla="*/ 2 w 9"/>
                  <a:gd name="T7" fmla="*/ 3 h 11"/>
                  <a:gd name="T8" fmla="*/ 1 w 9"/>
                  <a:gd name="T9" fmla="*/ 3 h 11"/>
                  <a:gd name="T10" fmla="*/ 1 w 9"/>
                  <a:gd name="T11" fmla="*/ 4 h 11"/>
                  <a:gd name="T12" fmla="*/ 1 w 9"/>
                  <a:gd name="T13" fmla="*/ 6 h 11"/>
                  <a:gd name="T14" fmla="*/ 1 w 9"/>
                  <a:gd name="T15" fmla="*/ 7 h 11"/>
                  <a:gd name="T16" fmla="*/ 1 w 9"/>
                  <a:gd name="T17" fmla="*/ 8 h 11"/>
                  <a:gd name="T18" fmla="*/ 0 w 9"/>
                  <a:gd name="T19" fmla="*/ 9 h 11"/>
                  <a:gd name="T20" fmla="*/ 1 w 9"/>
                  <a:gd name="T21" fmla="*/ 10 h 11"/>
                  <a:gd name="T22" fmla="*/ 3 w 9"/>
                  <a:gd name="T23" fmla="*/ 11 h 11"/>
                  <a:gd name="T24" fmla="*/ 4 w 9"/>
                  <a:gd name="T25" fmla="*/ 10 h 11"/>
                  <a:gd name="T26" fmla="*/ 7 w 9"/>
                  <a:gd name="T27" fmla="*/ 9 h 11"/>
                  <a:gd name="T28" fmla="*/ 7 w 9"/>
                  <a:gd name="T29" fmla="*/ 8 h 11"/>
                  <a:gd name="T30" fmla="*/ 8 w 9"/>
                  <a:gd name="T31" fmla="*/ 5 h 11"/>
                  <a:gd name="T32" fmla="*/ 8 w 9"/>
                  <a:gd name="T33" fmla="*/ 5 h 11"/>
                  <a:gd name="T34" fmla="*/ 8 w 9"/>
                  <a:gd name="T35" fmla="*/ 4 h 11"/>
                  <a:gd name="T36" fmla="*/ 9 w 9"/>
                  <a:gd name="T37" fmla="*/ 3 h 11"/>
                  <a:gd name="T38" fmla="*/ 9 w 9"/>
                  <a:gd name="T39" fmla="*/ 2 h 11"/>
                  <a:gd name="T40" fmla="*/ 8 w 9"/>
                  <a:gd name="T41" fmla="*/ 1 h 11"/>
                  <a:gd name="T42" fmla="*/ 8 w 9"/>
                  <a:gd name="T43" fmla="*/ 0 h 11"/>
                  <a:gd name="T44" fmla="*/ 6 w 9"/>
                  <a:gd name="T45" fmla="*/ 0 h 11"/>
                  <a:gd name="T46" fmla="*/ 5 w 9"/>
                  <a:gd name="T47" fmla="*/ 0 h 11"/>
                  <a:gd name="T48" fmla="*/ 4 w 9"/>
                  <a:gd name="T4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" h="11">
                    <a:moveTo>
                      <a:pt x="4" y="1"/>
                    </a:moveTo>
                    <a:cubicBezTo>
                      <a:pt x="4" y="1"/>
                      <a:pt x="4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2" y="6"/>
                      <a:pt x="2" y="6"/>
                      <a:pt x="1" y="7"/>
                    </a:cubicBezTo>
                    <a:cubicBezTo>
                      <a:pt x="1" y="7"/>
                      <a:pt x="1" y="8"/>
                      <a:pt x="1" y="8"/>
                    </a:cubicBezTo>
                    <a:cubicBezTo>
                      <a:pt x="1" y="8"/>
                      <a:pt x="0" y="8"/>
                      <a:pt x="0" y="9"/>
                    </a:cubicBezTo>
                    <a:cubicBezTo>
                      <a:pt x="0" y="9"/>
                      <a:pt x="0" y="10"/>
                      <a:pt x="1" y="10"/>
                    </a:cubicBezTo>
                    <a:cubicBezTo>
                      <a:pt x="1" y="11"/>
                      <a:pt x="2" y="11"/>
                      <a:pt x="3" y="11"/>
                    </a:cubicBezTo>
                    <a:cubicBezTo>
                      <a:pt x="3" y="10"/>
                      <a:pt x="4" y="10"/>
                      <a:pt x="4" y="10"/>
                    </a:cubicBezTo>
                    <a:cubicBezTo>
                      <a:pt x="5" y="9"/>
                      <a:pt x="6" y="9"/>
                      <a:pt x="7" y="9"/>
                    </a:cubicBezTo>
                    <a:cubicBezTo>
                      <a:pt x="7" y="9"/>
                      <a:pt x="7" y="9"/>
                      <a:pt x="7" y="8"/>
                    </a:cubicBezTo>
                    <a:cubicBezTo>
                      <a:pt x="8" y="8"/>
                      <a:pt x="8" y="7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9" y="3"/>
                    </a:cubicBezTo>
                    <a:cubicBezTo>
                      <a:pt x="9" y="3"/>
                      <a:pt x="9" y="2"/>
                      <a:pt x="9" y="2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8" y="1"/>
                      <a:pt x="8" y="0"/>
                      <a:pt x="8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490">
                <a:extLst>
                  <a:ext uri="{FF2B5EF4-FFF2-40B4-BE49-F238E27FC236}">
                    <a16:creationId xmlns:a16="http://schemas.microsoft.com/office/drawing/2014/main" id="{C4D75839-676A-4533-B89E-D991B4CEA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9168" y="2558145"/>
                <a:ext cx="39688" cy="46038"/>
              </a:xfrm>
              <a:custGeom>
                <a:avLst/>
                <a:gdLst>
                  <a:gd name="T0" fmla="*/ 0 w 11"/>
                  <a:gd name="T1" fmla="*/ 10 h 13"/>
                  <a:gd name="T2" fmla="*/ 1 w 11"/>
                  <a:gd name="T3" fmla="*/ 11 h 13"/>
                  <a:gd name="T4" fmla="*/ 1 w 11"/>
                  <a:gd name="T5" fmla="*/ 13 h 13"/>
                  <a:gd name="T6" fmla="*/ 2 w 11"/>
                  <a:gd name="T7" fmla="*/ 13 h 13"/>
                  <a:gd name="T8" fmla="*/ 3 w 11"/>
                  <a:gd name="T9" fmla="*/ 12 h 13"/>
                  <a:gd name="T10" fmla="*/ 3 w 11"/>
                  <a:gd name="T11" fmla="*/ 11 h 13"/>
                  <a:gd name="T12" fmla="*/ 2 w 11"/>
                  <a:gd name="T13" fmla="*/ 10 h 13"/>
                  <a:gd name="T14" fmla="*/ 2 w 11"/>
                  <a:gd name="T15" fmla="*/ 10 h 13"/>
                  <a:gd name="T16" fmla="*/ 3 w 11"/>
                  <a:gd name="T17" fmla="*/ 10 h 13"/>
                  <a:gd name="T18" fmla="*/ 5 w 11"/>
                  <a:gd name="T19" fmla="*/ 10 h 13"/>
                  <a:gd name="T20" fmla="*/ 7 w 11"/>
                  <a:gd name="T21" fmla="*/ 10 h 13"/>
                  <a:gd name="T22" fmla="*/ 7 w 11"/>
                  <a:gd name="T23" fmla="*/ 10 h 13"/>
                  <a:gd name="T24" fmla="*/ 8 w 11"/>
                  <a:gd name="T25" fmla="*/ 9 h 13"/>
                  <a:gd name="T26" fmla="*/ 9 w 11"/>
                  <a:gd name="T27" fmla="*/ 8 h 13"/>
                  <a:gd name="T28" fmla="*/ 10 w 11"/>
                  <a:gd name="T29" fmla="*/ 7 h 13"/>
                  <a:gd name="T30" fmla="*/ 11 w 11"/>
                  <a:gd name="T31" fmla="*/ 6 h 13"/>
                  <a:gd name="T32" fmla="*/ 10 w 11"/>
                  <a:gd name="T33" fmla="*/ 5 h 13"/>
                  <a:gd name="T34" fmla="*/ 9 w 11"/>
                  <a:gd name="T35" fmla="*/ 4 h 13"/>
                  <a:gd name="T36" fmla="*/ 9 w 11"/>
                  <a:gd name="T37" fmla="*/ 4 h 13"/>
                  <a:gd name="T38" fmla="*/ 7 w 11"/>
                  <a:gd name="T39" fmla="*/ 4 h 13"/>
                  <a:gd name="T40" fmla="*/ 4 w 11"/>
                  <a:gd name="T41" fmla="*/ 2 h 13"/>
                  <a:gd name="T42" fmla="*/ 2 w 11"/>
                  <a:gd name="T43" fmla="*/ 0 h 13"/>
                  <a:gd name="T44" fmla="*/ 1 w 11"/>
                  <a:gd name="T45" fmla="*/ 0 h 13"/>
                  <a:gd name="T46" fmla="*/ 1 w 11"/>
                  <a:gd name="T47" fmla="*/ 1 h 13"/>
                  <a:gd name="T48" fmla="*/ 1 w 11"/>
                  <a:gd name="T49" fmla="*/ 2 h 13"/>
                  <a:gd name="T50" fmla="*/ 2 w 11"/>
                  <a:gd name="T51" fmla="*/ 3 h 13"/>
                  <a:gd name="T52" fmla="*/ 2 w 11"/>
                  <a:gd name="T53" fmla="*/ 7 h 13"/>
                  <a:gd name="T54" fmla="*/ 2 w 11"/>
                  <a:gd name="T55" fmla="*/ 7 h 13"/>
                  <a:gd name="T56" fmla="*/ 1 w 11"/>
                  <a:gd name="T57" fmla="*/ 7 h 13"/>
                  <a:gd name="T58" fmla="*/ 1 w 11"/>
                  <a:gd name="T59" fmla="*/ 8 h 13"/>
                  <a:gd name="T60" fmla="*/ 1 w 11"/>
                  <a:gd name="T61" fmla="*/ 8 h 13"/>
                  <a:gd name="T62" fmla="*/ 0 w 11"/>
                  <a:gd name="T63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" h="13">
                    <a:moveTo>
                      <a:pt x="0" y="10"/>
                    </a:moveTo>
                    <a:cubicBezTo>
                      <a:pt x="0" y="10"/>
                      <a:pt x="1" y="11"/>
                      <a:pt x="1" y="11"/>
                    </a:cubicBezTo>
                    <a:cubicBezTo>
                      <a:pt x="1" y="12"/>
                      <a:pt x="1" y="12"/>
                      <a:pt x="1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3" y="12"/>
                      <a:pt x="3" y="12"/>
                    </a:cubicBezTo>
                    <a:cubicBezTo>
                      <a:pt x="4" y="12"/>
                      <a:pt x="4" y="11"/>
                      <a:pt x="3" y="11"/>
                    </a:cubicBezTo>
                    <a:cubicBezTo>
                      <a:pt x="3" y="11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3" y="10"/>
                    </a:cubicBezTo>
                    <a:cubicBezTo>
                      <a:pt x="4" y="9"/>
                      <a:pt x="5" y="9"/>
                      <a:pt x="5" y="10"/>
                    </a:cubicBezTo>
                    <a:cubicBezTo>
                      <a:pt x="6" y="10"/>
                      <a:pt x="6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8" y="9"/>
                      <a:pt x="8" y="9"/>
                    </a:cubicBezTo>
                    <a:cubicBezTo>
                      <a:pt x="8" y="8"/>
                      <a:pt x="8" y="8"/>
                      <a:pt x="9" y="8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1" y="7"/>
                      <a:pt x="11" y="6"/>
                      <a:pt x="11" y="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9" y="4"/>
                    </a:cubicBezTo>
                    <a:cubicBezTo>
                      <a:pt x="9" y="3"/>
                      <a:pt x="9" y="3"/>
                      <a:pt x="9" y="4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6" y="3"/>
                      <a:pt x="5" y="2"/>
                      <a:pt x="4" y="2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2"/>
                      <a:pt x="2" y="3"/>
                      <a:pt x="2" y="3"/>
                    </a:cubicBezTo>
                    <a:cubicBezTo>
                      <a:pt x="2" y="4"/>
                      <a:pt x="2" y="6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9"/>
                      <a:pt x="0" y="9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491">
                <a:extLst>
                  <a:ext uri="{FF2B5EF4-FFF2-40B4-BE49-F238E27FC236}">
                    <a16:creationId xmlns:a16="http://schemas.microsoft.com/office/drawing/2014/main" id="{6F6AA749-9E7F-4D18-B508-2EBA798CC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1043" y="2085070"/>
                <a:ext cx="33338" cy="42863"/>
              </a:xfrm>
              <a:custGeom>
                <a:avLst/>
                <a:gdLst>
                  <a:gd name="T0" fmla="*/ 1 w 9"/>
                  <a:gd name="T1" fmla="*/ 7 h 12"/>
                  <a:gd name="T2" fmla="*/ 2 w 9"/>
                  <a:gd name="T3" fmla="*/ 7 h 12"/>
                  <a:gd name="T4" fmla="*/ 2 w 9"/>
                  <a:gd name="T5" fmla="*/ 7 h 12"/>
                  <a:gd name="T6" fmla="*/ 2 w 9"/>
                  <a:gd name="T7" fmla="*/ 7 h 12"/>
                  <a:gd name="T8" fmla="*/ 3 w 9"/>
                  <a:gd name="T9" fmla="*/ 8 h 12"/>
                  <a:gd name="T10" fmla="*/ 4 w 9"/>
                  <a:gd name="T11" fmla="*/ 11 h 12"/>
                  <a:gd name="T12" fmla="*/ 4 w 9"/>
                  <a:gd name="T13" fmla="*/ 12 h 12"/>
                  <a:gd name="T14" fmla="*/ 6 w 9"/>
                  <a:gd name="T15" fmla="*/ 12 h 12"/>
                  <a:gd name="T16" fmla="*/ 7 w 9"/>
                  <a:gd name="T17" fmla="*/ 10 h 12"/>
                  <a:gd name="T18" fmla="*/ 8 w 9"/>
                  <a:gd name="T19" fmla="*/ 8 h 12"/>
                  <a:gd name="T20" fmla="*/ 9 w 9"/>
                  <a:gd name="T21" fmla="*/ 7 h 12"/>
                  <a:gd name="T22" fmla="*/ 8 w 9"/>
                  <a:gd name="T23" fmla="*/ 5 h 12"/>
                  <a:gd name="T24" fmla="*/ 8 w 9"/>
                  <a:gd name="T25" fmla="*/ 4 h 12"/>
                  <a:gd name="T26" fmla="*/ 8 w 9"/>
                  <a:gd name="T27" fmla="*/ 4 h 12"/>
                  <a:gd name="T28" fmla="*/ 7 w 9"/>
                  <a:gd name="T29" fmla="*/ 2 h 12"/>
                  <a:gd name="T30" fmla="*/ 6 w 9"/>
                  <a:gd name="T31" fmla="*/ 3 h 12"/>
                  <a:gd name="T32" fmla="*/ 6 w 9"/>
                  <a:gd name="T33" fmla="*/ 3 h 12"/>
                  <a:gd name="T34" fmla="*/ 6 w 9"/>
                  <a:gd name="T35" fmla="*/ 3 h 12"/>
                  <a:gd name="T36" fmla="*/ 6 w 9"/>
                  <a:gd name="T37" fmla="*/ 3 h 12"/>
                  <a:gd name="T38" fmla="*/ 6 w 9"/>
                  <a:gd name="T39" fmla="*/ 1 h 12"/>
                  <a:gd name="T40" fmla="*/ 5 w 9"/>
                  <a:gd name="T41" fmla="*/ 0 h 12"/>
                  <a:gd name="T42" fmla="*/ 3 w 9"/>
                  <a:gd name="T43" fmla="*/ 0 h 12"/>
                  <a:gd name="T44" fmla="*/ 3 w 9"/>
                  <a:gd name="T45" fmla="*/ 0 h 12"/>
                  <a:gd name="T46" fmla="*/ 2 w 9"/>
                  <a:gd name="T47" fmla="*/ 2 h 12"/>
                  <a:gd name="T48" fmla="*/ 2 w 9"/>
                  <a:gd name="T49" fmla="*/ 2 h 12"/>
                  <a:gd name="T50" fmla="*/ 3 w 9"/>
                  <a:gd name="T51" fmla="*/ 3 h 12"/>
                  <a:gd name="T52" fmla="*/ 3 w 9"/>
                  <a:gd name="T53" fmla="*/ 3 h 12"/>
                  <a:gd name="T54" fmla="*/ 3 w 9"/>
                  <a:gd name="T55" fmla="*/ 3 h 12"/>
                  <a:gd name="T56" fmla="*/ 3 w 9"/>
                  <a:gd name="T57" fmla="*/ 3 h 12"/>
                  <a:gd name="T58" fmla="*/ 3 w 9"/>
                  <a:gd name="T59" fmla="*/ 3 h 12"/>
                  <a:gd name="T60" fmla="*/ 3 w 9"/>
                  <a:gd name="T61" fmla="*/ 3 h 12"/>
                  <a:gd name="T62" fmla="*/ 3 w 9"/>
                  <a:gd name="T63" fmla="*/ 3 h 12"/>
                  <a:gd name="T64" fmla="*/ 3 w 9"/>
                  <a:gd name="T65" fmla="*/ 4 h 12"/>
                  <a:gd name="T66" fmla="*/ 3 w 9"/>
                  <a:gd name="T67" fmla="*/ 5 h 12"/>
                  <a:gd name="T68" fmla="*/ 2 w 9"/>
                  <a:gd name="T69" fmla="*/ 5 h 12"/>
                  <a:gd name="T70" fmla="*/ 1 w 9"/>
                  <a:gd name="T71" fmla="*/ 5 h 12"/>
                  <a:gd name="T72" fmla="*/ 1 w 9"/>
                  <a:gd name="T73" fmla="*/ 5 h 12"/>
                  <a:gd name="T74" fmla="*/ 0 w 9"/>
                  <a:gd name="T75" fmla="*/ 5 h 12"/>
                  <a:gd name="T76" fmla="*/ 1 w 9"/>
                  <a:gd name="T7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" h="12">
                    <a:moveTo>
                      <a:pt x="1" y="7"/>
                    </a:moveTo>
                    <a:cubicBezTo>
                      <a:pt x="1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7"/>
                      <a:pt x="3" y="8"/>
                      <a:pt x="3" y="8"/>
                    </a:cubicBezTo>
                    <a:cubicBezTo>
                      <a:pt x="4" y="8"/>
                      <a:pt x="5" y="9"/>
                      <a:pt x="4" y="11"/>
                    </a:cubicBezTo>
                    <a:cubicBezTo>
                      <a:pt x="4" y="11"/>
                      <a:pt x="4" y="11"/>
                      <a:pt x="4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6" y="11"/>
                      <a:pt x="7" y="11"/>
                      <a:pt x="7" y="10"/>
                    </a:cubicBezTo>
                    <a:cubicBezTo>
                      <a:pt x="7" y="9"/>
                      <a:pt x="7" y="8"/>
                      <a:pt x="8" y="8"/>
                    </a:cubicBezTo>
                    <a:cubicBezTo>
                      <a:pt x="8" y="7"/>
                      <a:pt x="9" y="7"/>
                      <a:pt x="9" y="7"/>
                    </a:cubicBezTo>
                    <a:cubicBezTo>
                      <a:pt x="9" y="6"/>
                      <a:pt x="9" y="5"/>
                      <a:pt x="8" y="5"/>
                    </a:cubicBezTo>
                    <a:cubicBezTo>
                      <a:pt x="8" y="5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6" y="2"/>
                      <a:pt x="6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1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4"/>
                      <a:pt x="3" y="4"/>
                    </a:cubicBezTo>
                    <a:cubicBezTo>
                      <a:pt x="3" y="4"/>
                      <a:pt x="3" y="5"/>
                      <a:pt x="3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492">
                <a:extLst>
                  <a:ext uri="{FF2B5EF4-FFF2-40B4-BE49-F238E27FC236}">
                    <a16:creationId xmlns:a16="http://schemas.microsoft.com/office/drawing/2014/main" id="{386DDA2E-716A-4BEF-A4E4-642BF12C83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730" y="3023283"/>
                <a:ext cx="73025" cy="20638"/>
              </a:xfrm>
              <a:custGeom>
                <a:avLst/>
                <a:gdLst>
                  <a:gd name="T0" fmla="*/ 14 w 20"/>
                  <a:gd name="T1" fmla="*/ 6 h 6"/>
                  <a:gd name="T2" fmla="*/ 17 w 20"/>
                  <a:gd name="T3" fmla="*/ 6 h 6"/>
                  <a:gd name="T4" fmla="*/ 18 w 20"/>
                  <a:gd name="T5" fmla="*/ 6 h 6"/>
                  <a:gd name="T6" fmla="*/ 18 w 20"/>
                  <a:gd name="T7" fmla="*/ 6 h 6"/>
                  <a:gd name="T8" fmla="*/ 19 w 20"/>
                  <a:gd name="T9" fmla="*/ 6 h 6"/>
                  <a:gd name="T10" fmla="*/ 20 w 20"/>
                  <a:gd name="T11" fmla="*/ 5 h 6"/>
                  <a:gd name="T12" fmla="*/ 19 w 20"/>
                  <a:gd name="T13" fmla="*/ 5 h 6"/>
                  <a:gd name="T14" fmla="*/ 17 w 20"/>
                  <a:gd name="T15" fmla="*/ 4 h 6"/>
                  <a:gd name="T16" fmla="*/ 17 w 20"/>
                  <a:gd name="T17" fmla="*/ 4 h 6"/>
                  <a:gd name="T18" fmla="*/ 16 w 20"/>
                  <a:gd name="T19" fmla="*/ 4 h 6"/>
                  <a:gd name="T20" fmla="*/ 15 w 20"/>
                  <a:gd name="T21" fmla="*/ 4 h 6"/>
                  <a:gd name="T22" fmla="*/ 15 w 20"/>
                  <a:gd name="T23" fmla="*/ 3 h 6"/>
                  <a:gd name="T24" fmla="*/ 16 w 20"/>
                  <a:gd name="T25" fmla="*/ 3 h 6"/>
                  <a:gd name="T26" fmla="*/ 16 w 20"/>
                  <a:gd name="T27" fmla="*/ 3 h 6"/>
                  <a:gd name="T28" fmla="*/ 16 w 20"/>
                  <a:gd name="T29" fmla="*/ 2 h 6"/>
                  <a:gd name="T30" fmla="*/ 13 w 20"/>
                  <a:gd name="T31" fmla="*/ 2 h 6"/>
                  <a:gd name="T32" fmla="*/ 11 w 20"/>
                  <a:gd name="T33" fmla="*/ 1 h 6"/>
                  <a:gd name="T34" fmla="*/ 10 w 20"/>
                  <a:gd name="T35" fmla="*/ 2 h 6"/>
                  <a:gd name="T36" fmla="*/ 9 w 20"/>
                  <a:gd name="T37" fmla="*/ 2 h 6"/>
                  <a:gd name="T38" fmla="*/ 8 w 20"/>
                  <a:gd name="T39" fmla="*/ 2 h 6"/>
                  <a:gd name="T40" fmla="*/ 6 w 20"/>
                  <a:gd name="T41" fmla="*/ 1 h 6"/>
                  <a:gd name="T42" fmla="*/ 3 w 20"/>
                  <a:gd name="T43" fmla="*/ 0 h 6"/>
                  <a:gd name="T44" fmla="*/ 1 w 20"/>
                  <a:gd name="T45" fmla="*/ 0 h 6"/>
                  <a:gd name="T46" fmla="*/ 0 w 20"/>
                  <a:gd name="T47" fmla="*/ 2 h 6"/>
                  <a:gd name="T48" fmla="*/ 0 w 20"/>
                  <a:gd name="T49" fmla="*/ 2 h 6"/>
                  <a:gd name="T50" fmla="*/ 1 w 20"/>
                  <a:gd name="T51" fmla="*/ 3 h 6"/>
                  <a:gd name="T52" fmla="*/ 2 w 20"/>
                  <a:gd name="T53" fmla="*/ 4 h 6"/>
                  <a:gd name="T54" fmla="*/ 4 w 20"/>
                  <a:gd name="T55" fmla="*/ 4 h 6"/>
                  <a:gd name="T56" fmla="*/ 6 w 20"/>
                  <a:gd name="T57" fmla="*/ 4 h 6"/>
                  <a:gd name="T58" fmla="*/ 9 w 20"/>
                  <a:gd name="T59" fmla="*/ 5 h 6"/>
                  <a:gd name="T60" fmla="*/ 12 w 20"/>
                  <a:gd name="T61" fmla="*/ 5 h 6"/>
                  <a:gd name="T62" fmla="*/ 14 w 20"/>
                  <a:gd name="T6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" h="6">
                    <a:moveTo>
                      <a:pt x="14" y="6"/>
                    </a:moveTo>
                    <a:cubicBezTo>
                      <a:pt x="15" y="5"/>
                      <a:pt x="16" y="6"/>
                      <a:pt x="17" y="6"/>
                    </a:cubicBezTo>
                    <a:cubicBezTo>
                      <a:pt x="17" y="6"/>
                      <a:pt x="17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0" y="6"/>
                      <a:pt x="20" y="6"/>
                      <a:pt x="20" y="5"/>
                    </a:cubicBezTo>
                    <a:cubicBezTo>
                      <a:pt x="20" y="5"/>
                      <a:pt x="20" y="5"/>
                      <a:pt x="19" y="5"/>
                    </a:cubicBezTo>
                    <a:cubicBezTo>
                      <a:pt x="19" y="5"/>
                      <a:pt x="18" y="5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3"/>
                      <a:pt x="16" y="2"/>
                      <a:pt x="16" y="2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2" y="2"/>
                      <a:pt x="12" y="2"/>
                      <a:pt x="11" y="1"/>
                    </a:cubicBezTo>
                    <a:cubicBezTo>
                      <a:pt x="11" y="1"/>
                      <a:pt x="10" y="1"/>
                      <a:pt x="10" y="2"/>
                    </a:cubicBezTo>
                    <a:cubicBezTo>
                      <a:pt x="10" y="2"/>
                      <a:pt x="9" y="2"/>
                      <a:pt x="9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2"/>
                      <a:pt x="6" y="2"/>
                      <a:pt x="6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3" y="4"/>
                      <a:pt x="4" y="4"/>
                      <a:pt x="4" y="4"/>
                    </a:cubicBezTo>
                    <a:cubicBezTo>
                      <a:pt x="5" y="4"/>
                      <a:pt x="5" y="4"/>
                      <a:pt x="6" y="4"/>
                    </a:cubicBezTo>
                    <a:cubicBezTo>
                      <a:pt x="7" y="4"/>
                      <a:pt x="8" y="4"/>
                      <a:pt x="9" y="5"/>
                    </a:cubicBezTo>
                    <a:cubicBezTo>
                      <a:pt x="10" y="5"/>
                      <a:pt x="11" y="5"/>
                      <a:pt x="12" y="5"/>
                    </a:cubicBezTo>
                    <a:cubicBezTo>
                      <a:pt x="12" y="5"/>
                      <a:pt x="13" y="6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493">
                <a:extLst>
                  <a:ext uri="{FF2B5EF4-FFF2-40B4-BE49-F238E27FC236}">
                    <a16:creationId xmlns:a16="http://schemas.microsoft.com/office/drawing/2014/main" id="{A573C0BE-FC9C-4274-8B84-774D4191B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2330" y="2828020"/>
                <a:ext cx="31750" cy="57150"/>
              </a:xfrm>
              <a:custGeom>
                <a:avLst/>
                <a:gdLst>
                  <a:gd name="T0" fmla="*/ 4 w 9"/>
                  <a:gd name="T1" fmla="*/ 1 h 16"/>
                  <a:gd name="T2" fmla="*/ 2 w 9"/>
                  <a:gd name="T3" fmla="*/ 1 h 16"/>
                  <a:gd name="T4" fmla="*/ 1 w 9"/>
                  <a:gd name="T5" fmla="*/ 1 h 16"/>
                  <a:gd name="T6" fmla="*/ 0 w 9"/>
                  <a:gd name="T7" fmla="*/ 2 h 16"/>
                  <a:gd name="T8" fmla="*/ 0 w 9"/>
                  <a:gd name="T9" fmla="*/ 5 h 16"/>
                  <a:gd name="T10" fmla="*/ 0 w 9"/>
                  <a:gd name="T11" fmla="*/ 6 h 16"/>
                  <a:gd name="T12" fmla="*/ 0 w 9"/>
                  <a:gd name="T13" fmla="*/ 6 h 16"/>
                  <a:gd name="T14" fmla="*/ 0 w 9"/>
                  <a:gd name="T15" fmla="*/ 9 h 16"/>
                  <a:gd name="T16" fmla="*/ 1 w 9"/>
                  <a:gd name="T17" fmla="*/ 10 h 16"/>
                  <a:gd name="T18" fmla="*/ 1 w 9"/>
                  <a:gd name="T19" fmla="*/ 10 h 16"/>
                  <a:gd name="T20" fmla="*/ 2 w 9"/>
                  <a:gd name="T21" fmla="*/ 10 h 16"/>
                  <a:gd name="T22" fmla="*/ 1 w 9"/>
                  <a:gd name="T23" fmla="*/ 10 h 16"/>
                  <a:gd name="T24" fmla="*/ 1 w 9"/>
                  <a:gd name="T25" fmla="*/ 10 h 16"/>
                  <a:gd name="T26" fmla="*/ 2 w 9"/>
                  <a:gd name="T27" fmla="*/ 12 h 16"/>
                  <a:gd name="T28" fmla="*/ 3 w 9"/>
                  <a:gd name="T29" fmla="*/ 12 h 16"/>
                  <a:gd name="T30" fmla="*/ 3 w 9"/>
                  <a:gd name="T31" fmla="*/ 12 h 16"/>
                  <a:gd name="T32" fmla="*/ 3 w 9"/>
                  <a:gd name="T33" fmla="*/ 12 h 16"/>
                  <a:gd name="T34" fmla="*/ 3 w 9"/>
                  <a:gd name="T35" fmla="*/ 12 h 16"/>
                  <a:gd name="T36" fmla="*/ 4 w 9"/>
                  <a:gd name="T37" fmla="*/ 11 h 16"/>
                  <a:gd name="T38" fmla="*/ 5 w 9"/>
                  <a:gd name="T39" fmla="*/ 11 h 16"/>
                  <a:gd name="T40" fmla="*/ 5 w 9"/>
                  <a:gd name="T41" fmla="*/ 12 h 16"/>
                  <a:gd name="T42" fmla="*/ 7 w 9"/>
                  <a:gd name="T43" fmla="*/ 12 h 16"/>
                  <a:gd name="T44" fmla="*/ 6 w 9"/>
                  <a:gd name="T45" fmla="*/ 12 h 16"/>
                  <a:gd name="T46" fmla="*/ 7 w 9"/>
                  <a:gd name="T47" fmla="*/ 12 h 16"/>
                  <a:gd name="T48" fmla="*/ 7 w 9"/>
                  <a:gd name="T49" fmla="*/ 12 h 16"/>
                  <a:gd name="T50" fmla="*/ 7 w 9"/>
                  <a:gd name="T51" fmla="*/ 12 h 16"/>
                  <a:gd name="T52" fmla="*/ 7 w 9"/>
                  <a:gd name="T53" fmla="*/ 12 h 16"/>
                  <a:gd name="T54" fmla="*/ 8 w 9"/>
                  <a:gd name="T55" fmla="*/ 14 h 16"/>
                  <a:gd name="T56" fmla="*/ 8 w 9"/>
                  <a:gd name="T57" fmla="*/ 14 h 16"/>
                  <a:gd name="T58" fmla="*/ 8 w 9"/>
                  <a:gd name="T59" fmla="*/ 15 h 16"/>
                  <a:gd name="T60" fmla="*/ 9 w 9"/>
                  <a:gd name="T61" fmla="*/ 16 h 16"/>
                  <a:gd name="T62" fmla="*/ 9 w 9"/>
                  <a:gd name="T63" fmla="*/ 15 h 16"/>
                  <a:gd name="T64" fmla="*/ 9 w 9"/>
                  <a:gd name="T65" fmla="*/ 14 h 16"/>
                  <a:gd name="T66" fmla="*/ 9 w 9"/>
                  <a:gd name="T67" fmla="*/ 13 h 16"/>
                  <a:gd name="T68" fmla="*/ 8 w 9"/>
                  <a:gd name="T69" fmla="*/ 12 h 16"/>
                  <a:gd name="T70" fmla="*/ 7 w 9"/>
                  <a:gd name="T71" fmla="*/ 11 h 16"/>
                  <a:gd name="T72" fmla="*/ 6 w 9"/>
                  <a:gd name="T73" fmla="*/ 10 h 16"/>
                  <a:gd name="T74" fmla="*/ 5 w 9"/>
                  <a:gd name="T75" fmla="*/ 10 h 16"/>
                  <a:gd name="T76" fmla="*/ 5 w 9"/>
                  <a:gd name="T77" fmla="*/ 10 h 16"/>
                  <a:gd name="T78" fmla="*/ 5 w 9"/>
                  <a:gd name="T79" fmla="*/ 10 h 16"/>
                  <a:gd name="T80" fmla="*/ 4 w 9"/>
                  <a:gd name="T81" fmla="*/ 10 h 16"/>
                  <a:gd name="T82" fmla="*/ 4 w 9"/>
                  <a:gd name="T83" fmla="*/ 9 h 16"/>
                  <a:gd name="T84" fmla="*/ 4 w 9"/>
                  <a:gd name="T85" fmla="*/ 9 h 16"/>
                  <a:gd name="T86" fmla="*/ 4 w 9"/>
                  <a:gd name="T87" fmla="*/ 8 h 16"/>
                  <a:gd name="T88" fmla="*/ 4 w 9"/>
                  <a:gd name="T89" fmla="*/ 7 h 16"/>
                  <a:gd name="T90" fmla="*/ 4 w 9"/>
                  <a:gd name="T91" fmla="*/ 6 h 16"/>
                  <a:gd name="T92" fmla="*/ 5 w 9"/>
                  <a:gd name="T93" fmla="*/ 3 h 16"/>
                  <a:gd name="T94" fmla="*/ 4 w 9"/>
                  <a:gd name="T95" fmla="*/ 1 h 16"/>
                  <a:gd name="T96" fmla="*/ 4 w 9"/>
                  <a:gd name="T9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" h="16">
                    <a:moveTo>
                      <a:pt x="4" y="1"/>
                    </a:moveTo>
                    <a:cubicBezTo>
                      <a:pt x="3" y="1"/>
                      <a:pt x="3" y="1"/>
                      <a:pt x="2" y="1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9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2" y="10"/>
                    </a:cubicBezTo>
                    <a:cubicBezTo>
                      <a:pt x="2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1"/>
                      <a:pt x="2" y="11"/>
                      <a:pt x="2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4" y="12"/>
                      <a:pt x="4" y="11"/>
                    </a:cubicBezTo>
                    <a:cubicBezTo>
                      <a:pt x="4" y="11"/>
                      <a:pt x="4" y="11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6" y="12"/>
                      <a:pt x="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3"/>
                      <a:pt x="7" y="13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7" y="15"/>
                      <a:pt x="7" y="15"/>
                      <a:pt x="8" y="15"/>
                    </a:cubicBezTo>
                    <a:cubicBezTo>
                      <a:pt x="8" y="15"/>
                      <a:pt x="9" y="16"/>
                      <a:pt x="9" y="16"/>
                    </a:cubicBezTo>
                    <a:cubicBezTo>
                      <a:pt x="9" y="16"/>
                      <a:pt x="9" y="15"/>
                      <a:pt x="9" y="15"/>
                    </a:cubicBezTo>
                    <a:cubicBezTo>
                      <a:pt x="9" y="15"/>
                      <a:pt x="9" y="14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3"/>
                      <a:pt x="8" y="13"/>
                      <a:pt x="8" y="12"/>
                    </a:cubicBezTo>
                    <a:cubicBezTo>
                      <a:pt x="8" y="11"/>
                      <a:pt x="8" y="11"/>
                      <a:pt x="7" y="11"/>
                    </a:cubicBezTo>
                    <a:cubicBezTo>
                      <a:pt x="7" y="11"/>
                      <a:pt x="7" y="10"/>
                      <a:pt x="6" y="10"/>
                    </a:cubicBezTo>
                    <a:cubicBezTo>
                      <a:pt x="6" y="10"/>
                      <a:pt x="6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9"/>
                    </a:cubicBezTo>
                    <a:cubicBezTo>
                      <a:pt x="5" y="9"/>
                      <a:pt x="5" y="9"/>
                      <a:pt x="4" y="9"/>
                    </a:cubicBezTo>
                    <a:cubicBezTo>
                      <a:pt x="4" y="9"/>
                      <a:pt x="4" y="8"/>
                      <a:pt x="4" y="8"/>
                    </a:cubicBezTo>
                    <a:cubicBezTo>
                      <a:pt x="4" y="8"/>
                      <a:pt x="4" y="7"/>
                      <a:pt x="4" y="7"/>
                    </a:cubicBezTo>
                    <a:cubicBezTo>
                      <a:pt x="4" y="7"/>
                      <a:pt x="4" y="6"/>
                      <a:pt x="4" y="6"/>
                    </a:cubicBezTo>
                    <a:cubicBezTo>
                      <a:pt x="5" y="5"/>
                      <a:pt x="5" y="4"/>
                      <a:pt x="5" y="3"/>
                    </a:cubicBezTo>
                    <a:cubicBezTo>
                      <a:pt x="4" y="3"/>
                      <a:pt x="4" y="2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494">
                <a:extLst>
                  <a:ext uri="{FF2B5EF4-FFF2-40B4-BE49-F238E27FC236}">
                    <a16:creationId xmlns:a16="http://schemas.microsoft.com/office/drawing/2014/main" id="{ECC3F42E-0D5D-4E68-B391-253A82FF2D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855" y="3343958"/>
                <a:ext cx="30163" cy="36513"/>
              </a:xfrm>
              <a:custGeom>
                <a:avLst/>
                <a:gdLst>
                  <a:gd name="T0" fmla="*/ 7 w 8"/>
                  <a:gd name="T1" fmla="*/ 1 h 10"/>
                  <a:gd name="T2" fmla="*/ 5 w 8"/>
                  <a:gd name="T3" fmla="*/ 2 h 10"/>
                  <a:gd name="T4" fmla="*/ 3 w 8"/>
                  <a:gd name="T5" fmla="*/ 1 h 10"/>
                  <a:gd name="T6" fmla="*/ 2 w 8"/>
                  <a:gd name="T7" fmla="*/ 0 h 10"/>
                  <a:gd name="T8" fmla="*/ 1 w 8"/>
                  <a:gd name="T9" fmla="*/ 0 h 10"/>
                  <a:gd name="T10" fmla="*/ 0 w 8"/>
                  <a:gd name="T11" fmla="*/ 1 h 10"/>
                  <a:gd name="T12" fmla="*/ 0 w 8"/>
                  <a:gd name="T13" fmla="*/ 1 h 10"/>
                  <a:gd name="T14" fmla="*/ 0 w 8"/>
                  <a:gd name="T15" fmla="*/ 6 h 10"/>
                  <a:gd name="T16" fmla="*/ 0 w 8"/>
                  <a:gd name="T17" fmla="*/ 6 h 10"/>
                  <a:gd name="T18" fmla="*/ 0 w 8"/>
                  <a:gd name="T19" fmla="*/ 8 h 10"/>
                  <a:gd name="T20" fmla="*/ 2 w 8"/>
                  <a:gd name="T21" fmla="*/ 10 h 10"/>
                  <a:gd name="T22" fmla="*/ 2 w 8"/>
                  <a:gd name="T23" fmla="*/ 10 h 10"/>
                  <a:gd name="T24" fmla="*/ 3 w 8"/>
                  <a:gd name="T25" fmla="*/ 9 h 10"/>
                  <a:gd name="T26" fmla="*/ 5 w 8"/>
                  <a:gd name="T27" fmla="*/ 9 h 10"/>
                  <a:gd name="T28" fmla="*/ 5 w 8"/>
                  <a:gd name="T29" fmla="*/ 8 h 10"/>
                  <a:gd name="T30" fmla="*/ 7 w 8"/>
                  <a:gd name="T31" fmla="*/ 5 h 10"/>
                  <a:gd name="T32" fmla="*/ 7 w 8"/>
                  <a:gd name="T33" fmla="*/ 5 h 10"/>
                  <a:gd name="T34" fmla="*/ 8 w 8"/>
                  <a:gd name="T35" fmla="*/ 2 h 10"/>
                  <a:gd name="T36" fmla="*/ 8 w 8"/>
                  <a:gd name="T37" fmla="*/ 2 h 10"/>
                  <a:gd name="T38" fmla="*/ 7 w 8"/>
                  <a:gd name="T3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10">
                    <a:moveTo>
                      <a:pt x="7" y="1"/>
                    </a:moveTo>
                    <a:cubicBezTo>
                      <a:pt x="6" y="1"/>
                      <a:pt x="5" y="1"/>
                      <a:pt x="5" y="2"/>
                    </a:cubicBezTo>
                    <a:cubicBezTo>
                      <a:pt x="4" y="2"/>
                      <a:pt x="3" y="2"/>
                      <a:pt x="3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0" y="4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8"/>
                      <a:pt x="0" y="8"/>
                    </a:cubicBezTo>
                    <a:cubicBezTo>
                      <a:pt x="0" y="9"/>
                      <a:pt x="1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10"/>
                      <a:pt x="3" y="9"/>
                      <a:pt x="3" y="9"/>
                    </a:cubicBezTo>
                    <a:cubicBezTo>
                      <a:pt x="4" y="9"/>
                      <a:pt x="4" y="8"/>
                      <a:pt x="5" y="9"/>
                    </a:cubicBezTo>
                    <a:cubicBezTo>
                      <a:pt x="5" y="9"/>
                      <a:pt x="5" y="8"/>
                      <a:pt x="5" y="8"/>
                    </a:cubicBezTo>
                    <a:cubicBezTo>
                      <a:pt x="6" y="7"/>
                      <a:pt x="6" y="6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7" y="3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7" y="1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495">
                <a:extLst>
                  <a:ext uri="{FF2B5EF4-FFF2-40B4-BE49-F238E27FC236}">
                    <a16:creationId xmlns:a16="http://schemas.microsoft.com/office/drawing/2014/main" id="{EAED2CAA-A75C-4816-A167-FD70EBBE12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443" y="2796270"/>
                <a:ext cx="76200" cy="28575"/>
              </a:xfrm>
              <a:custGeom>
                <a:avLst/>
                <a:gdLst>
                  <a:gd name="T0" fmla="*/ 21 w 21"/>
                  <a:gd name="T1" fmla="*/ 7 h 8"/>
                  <a:gd name="T2" fmla="*/ 21 w 21"/>
                  <a:gd name="T3" fmla="*/ 7 h 8"/>
                  <a:gd name="T4" fmla="*/ 20 w 21"/>
                  <a:gd name="T5" fmla="*/ 6 h 8"/>
                  <a:gd name="T6" fmla="*/ 15 w 21"/>
                  <a:gd name="T7" fmla="*/ 4 h 8"/>
                  <a:gd name="T8" fmla="*/ 14 w 21"/>
                  <a:gd name="T9" fmla="*/ 3 h 8"/>
                  <a:gd name="T10" fmla="*/ 12 w 21"/>
                  <a:gd name="T11" fmla="*/ 2 h 8"/>
                  <a:gd name="T12" fmla="*/ 11 w 21"/>
                  <a:gd name="T13" fmla="*/ 2 h 8"/>
                  <a:gd name="T14" fmla="*/ 9 w 21"/>
                  <a:gd name="T15" fmla="*/ 1 h 8"/>
                  <a:gd name="T16" fmla="*/ 7 w 21"/>
                  <a:gd name="T17" fmla="*/ 0 h 8"/>
                  <a:gd name="T18" fmla="*/ 5 w 21"/>
                  <a:gd name="T19" fmla="*/ 0 h 8"/>
                  <a:gd name="T20" fmla="*/ 2 w 21"/>
                  <a:gd name="T21" fmla="*/ 1 h 8"/>
                  <a:gd name="T22" fmla="*/ 0 w 21"/>
                  <a:gd name="T23" fmla="*/ 3 h 8"/>
                  <a:gd name="T24" fmla="*/ 0 w 21"/>
                  <a:gd name="T25" fmla="*/ 3 h 8"/>
                  <a:gd name="T26" fmla="*/ 1 w 21"/>
                  <a:gd name="T27" fmla="*/ 3 h 8"/>
                  <a:gd name="T28" fmla="*/ 5 w 21"/>
                  <a:gd name="T29" fmla="*/ 2 h 8"/>
                  <a:gd name="T30" fmla="*/ 5 w 21"/>
                  <a:gd name="T31" fmla="*/ 2 h 8"/>
                  <a:gd name="T32" fmla="*/ 6 w 21"/>
                  <a:gd name="T33" fmla="*/ 3 h 8"/>
                  <a:gd name="T34" fmla="*/ 8 w 21"/>
                  <a:gd name="T35" fmla="*/ 3 h 8"/>
                  <a:gd name="T36" fmla="*/ 9 w 21"/>
                  <a:gd name="T37" fmla="*/ 3 h 8"/>
                  <a:gd name="T38" fmla="*/ 12 w 21"/>
                  <a:gd name="T39" fmla="*/ 4 h 8"/>
                  <a:gd name="T40" fmla="*/ 13 w 21"/>
                  <a:gd name="T41" fmla="*/ 5 h 8"/>
                  <a:gd name="T42" fmla="*/ 15 w 21"/>
                  <a:gd name="T43" fmla="*/ 6 h 8"/>
                  <a:gd name="T44" fmla="*/ 15 w 21"/>
                  <a:gd name="T45" fmla="*/ 6 h 8"/>
                  <a:gd name="T46" fmla="*/ 15 w 21"/>
                  <a:gd name="T47" fmla="*/ 7 h 8"/>
                  <a:gd name="T48" fmla="*/ 15 w 21"/>
                  <a:gd name="T49" fmla="*/ 7 h 8"/>
                  <a:gd name="T50" fmla="*/ 15 w 21"/>
                  <a:gd name="T51" fmla="*/ 8 h 8"/>
                  <a:gd name="T52" fmla="*/ 17 w 21"/>
                  <a:gd name="T53" fmla="*/ 8 h 8"/>
                  <a:gd name="T54" fmla="*/ 21 w 21"/>
                  <a:gd name="T55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8">
                    <a:moveTo>
                      <a:pt x="21" y="7"/>
                    </a:moveTo>
                    <a:cubicBezTo>
                      <a:pt x="21" y="7"/>
                      <a:pt x="21" y="7"/>
                      <a:pt x="21" y="7"/>
                    </a:cubicBezTo>
                    <a:cubicBezTo>
                      <a:pt x="21" y="6"/>
                      <a:pt x="21" y="6"/>
                      <a:pt x="20" y="6"/>
                    </a:cubicBezTo>
                    <a:cubicBezTo>
                      <a:pt x="19" y="5"/>
                      <a:pt x="17" y="4"/>
                      <a:pt x="15" y="4"/>
                    </a:cubicBezTo>
                    <a:cubicBezTo>
                      <a:pt x="15" y="4"/>
                      <a:pt x="14" y="3"/>
                      <a:pt x="14" y="3"/>
                    </a:cubicBezTo>
                    <a:cubicBezTo>
                      <a:pt x="13" y="3"/>
                      <a:pt x="13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8" y="1"/>
                      <a:pt x="7" y="1"/>
                      <a:pt x="7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3"/>
                      <a:pt x="4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3"/>
                      <a:pt x="6" y="3"/>
                    </a:cubicBezTo>
                    <a:cubicBezTo>
                      <a:pt x="7" y="3"/>
                      <a:pt x="8" y="3"/>
                      <a:pt x="8" y="3"/>
                    </a:cubicBezTo>
                    <a:cubicBezTo>
                      <a:pt x="8" y="3"/>
                      <a:pt x="9" y="3"/>
                      <a:pt x="9" y="3"/>
                    </a:cubicBezTo>
                    <a:cubicBezTo>
                      <a:pt x="10" y="4"/>
                      <a:pt x="11" y="4"/>
                      <a:pt x="12" y="4"/>
                    </a:cubicBezTo>
                    <a:cubicBezTo>
                      <a:pt x="12" y="4"/>
                      <a:pt x="12" y="4"/>
                      <a:pt x="13" y="5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4" y="8"/>
                      <a:pt x="15" y="8"/>
                      <a:pt x="15" y="8"/>
                    </a:cubicBezTo>
                    <a:cubicBezTo>
                      <a:pt x="16" y="8"/>
                      <a:pt x="16" y="8"/>
                      <a:pt x="17" y="8"/>
                    </a:cubicBezTo>
                    <a:cubicBezTo>
                      <a:pt x="18" y="8"/>
                      <a:pt x="19" y="8"/>
                      <a:pt x="2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496">
                <a:extLst>
                  <a:ext uri="{FF2B5EF4-FFF2-40B4-BE49-F238E27FC236}">
                    <a16:creationId xmlns:a16="http://schemas.microsoft.com/office/drawing/2014/main" id="{C73FFBCB-63F2-48B7-9C43-1EAC8D5DBA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9580" y="2088245"/>
                <a:ext cx="31750" cy="36513"/>
              </a:xfrm>
              <a:custGeom>
                <a:avLst/>
                <a:gdLst>
                  <a:gd name="T0" fmla="*/ 2 w 9"/>
                  <a:gd name="T1" fmla="*/ 4 h 10"/>
                  <a:gd name="T2" fmla="*/ 2 w 9"/>
                  <a:gd name="T3" fmla="*/ 5 h 10"/>
                  <a:gd name="T4" fmla="*/ 2 w 9"/>
                  <a:gd name="T5" fmla="*/ 6 h 10"/>
                  <a:gd name="T6" fmla="*/ 2 w 9"/>
                  <a:gd name="T7" fmla="*/ 9 h 10"/>
                  <a:gd name="T8" fmla="*/ 3 w 9"/>
                  <a:gd name="T9" fmla="*/ 10 h 10"/>
                  <a:gd name="T10" fmla="*/ 4 w 9"/>
                  <a:gd name="T11" fmla="*/ 10 h 10"/>
                  <a:gd name="T12" fmla="*/ 4 w 9"/>
                  <a:gd name="T13" fmla="*/ 10 h 10"/>
                  <a:gd name="T14" fmla="*/ 7 w 9"/>
                  <a:gd name="T15" fmla="*/ 8 h 10"/>
                  <a:gd name="T16" fmla="*/ 8 w 9"/>
                  <a:gd name="T17" fmla="*/ 7 h 10"/>
                  <a:gd name="T18" fmla="*/ 9 w 9"/>
                  <a:gd name="T19" fmla="*/ 6 h 10"/>
                  <a:gd name="T20" fmla="*/ 9 w 9"/>
                  <a:gd name="T21" fmla="*/ 5 h 10"/>
                  <a:gd name="T22" fmla="*/ 8 w 9"/>
                  <a:gd name="T23" fmla="*/ 4 h 10"/>
                  <a:gd name="T24" fmla="*/ 7 w 9"/>
                  <a:gd name="T25" fmla="*/ 3 h 10"/>
                  <a:gd name="T26" fmla="*/ 5 w 9"/>
                  <a:gd name="T27" fmla="*/ 2 h 10"/>
                  <a:gd name="T28" fmla="*/ 2 w 9"/>
                  <a:gd name="T29" fmla="*/ 1 h 10"/>
                  <a:gd name="T30" fmla="*/ 2 w 9"/>
                  <a:gd name="T31" fmla="*/ 0 h 10"/>
                  <a:gd name="T32" fmla="*/ 1 w 9"/>
                  <a:gd name="T33" fmla="*/ 1 h 10"/>
                  <a:gd name="T34" fmla="*/ 1 w 9"/>
                  <a:gd name="T35" fmla="*/ 3 h 10"/>
                  <a:gd name="T36" fmla="*/ 2 w 9"/>
                  <a:gd name="T37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2" y="4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2" y="7"/>
                      <a:pt x="2" y="8"/>
                      <a:pt x="2" y="9"/>
                    </a:cubicBezTo>
                    <a:cubicBezTo>
                      <a:pt x="2" y="9"/>
                      <a:pt x="3" y="10"/>
                      <a:pt x="3" y="10"/>
                    </a:cubicBezTo>
                    <a:cubicBezTo>
                      <a:pt x="3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9"/>
                      <a:pt x="5" y="9"/>
                      <a:pt x="7" y="8"/>
                    </a:cubicBezTo>
                    <a:cubicBezTo>
                      <a:pt x="7" y="7"/>
                      <a:pt x="8" y="7"/>
                      <a:pt x="8" y="7"/>
                    </a:cubicBezTo>
                    <a:cubicBezTo>
                      <a:pt x="8" y="6"/>
                      <a:pt x="9" y="6"/>
                      <a:pt x="9" y="6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8" y="4"/>
                      <a:pt x="8" y="4"/>
                    </a:cubicBezTo>
                    <a:cubicBezTo>
                      <a:pt x="8" y="3"/>
                      <a:pt x="8" y="3"/>
                      <a:pt x="7" y="3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497">
                <a:extLst>
                  <a:ext uri="{FF2B5EF4-FFF2-40B4-BE49-F238E27FC236}">
                    <a16:creationId xmlns:a16="http://schemas.microsoft.com/office/drawing/2014/main" id="{EE6A6267-94E2-4238-8D88-F3D6D6AFFD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793" y="2901045"/>
                <a:ext cx="36513" cy="31750"/>
              </a:xfrm>
              <a:custGeom>
                <a:avLst/>
                <a:gdLst>
                  <a:gd name="T0" fmla="*/ 8 w 10"/>
                  <a:gd name="T1" fmla="*/ 0 h 9"/>
                  <a:gd name="T2" fmla="*/ 8 w 10"/>
                  <a:gd name="T3" fmla="*/ 0 h 9"/>
                  <a:gd name="T4" fmla="*/ 7 w 10"/>
                  <a:gd name="T5" fmla="*/ 1 h 9"/>
                  <a:gd name="T6" fmla="*/ 6 w 10"/>
                  <a:gd name="T7" fmla="*/ 2 h 9"/>
                  <a:gd name="T8" fmla="*/ 6 w 10"/>
                  <a:gd name="T9" fmla="*/ 3 h 9"/>
                  <a:gd name="T10" fmla="*/ 5 w 10"/>
                  <a:gd name="T11" fmla="*/ 3 h 9"/>
                  <a:gd name="T12" fmla="*/ 4 w 10"/>
                  <a:gd name="T13" fmla="*/ 3 h 9"/>
                  <a:gd name="T14" fmla="*/ 3 w 10"/>
                  <a:gd name="T15" fmla="*/ 3 h 9"/>
                  <a:gd name="T16" fmla="*/ 1 w 10"/>
                  <a:gd name="T17" fmla="*/ 4 h 9"/>
                  <a:gd name="T18" fmla="*/ 0 w 10"/>
                  <a:gd name="T19" fmla="*/ 6 h 9"/>
                  <a:gd name="T20" fmla="*/ 0 w 10"/>
                  <a:gd name="T21" fmla="*/ 6 h 9"/>
                  <a:gd name="T22" fmla="*/ 1 w 10"/>
                  <a:gd name="T23" fmla="*/ 6 h 9"/>
                  <a:gd name="T24" fmla="*/ 1 w 10"/>
                  <a:gd name="T25" fmla="*/ 6 h 9"/>
                  <a:gd name="T26" fmla="*/ 2 w 10"/>
                  <a:gd name="T27" fmla="*/ 5 h 9"/>
                  <a:gd name="T28" fmla="*/ 4 w 10"/>
                  <a:gd name="T29" fmla="*/ 5 h 9"/>
                  <a:gd name="T30" fmla="*/ 5 w 10"/>
                  <a:gd name="T31" fmla="*/ 6 h 9"/>
                  <a:gd name="T32" fmla="*/ 5 w 10"/>
                  <a:gd name="T33" fmla="*/ 7 h 9"/>
                  <a:gd name="T34" fmla="*/ 6 w 10"/>
                  <a:gd name="T35" fmla="*/ 9 h 9"/>
                  <a:gd name="T36" fmla="*/ 8 w 10"/>
                  <a:gd name="T37" fmla="*/ 9 h 9"/>
                  <a:gd name="T38" fmla="*/ 8 w 10"/>
                  <a:gd name="T39" fmla="*/ 9 h 9"/>
                  <a:gd name="T40" fmla="*/ 8 w 10"/>
                  <a:gd name="T41" fmla="*/ 8 h 9"/>
                  <a:gd name="T42" fmla="*/ 8 w 10"/>
                  <a:gd name="T43" fmla="*/ 7 h 9"/>
                  <a:gd name="T44" fmla="*/ 9 w 10"/>
                  <a:gd name="T45" fmla="*/ 6 h 9"/>
                  <a:gd name="T46" fmla="*/ 9 w 10"/>
                  <a:gd name="T47" fmla="*/ 7 h 9"/>
                  <a:gd name="T48" fmla="*/ 10 w 10"/>
                  <a:gd name="T49" fmla="*/ 7 h 9"/>
                  <a:gd name="T50" fmla="*/ 10 w 10"/>
                  <a:gd name="T51" fmla="*/ 5 h 9"/>
                  <a:gd name="T52" fmla="*/ 9 w 10"/>
                  <a:gd name="T53" fmla="*/ 3 h 9"/>
                  <a:gd name="T54" fmla="*/ 9 w 10"/>
                  <a:gd name="T55" fmla="*/ 1 h 9"/>
                  <a:gd name="T56" fmla="*/ 8 w 10"/>
                  <a:gd name="T57" fmla="*/ 0 h 9"/>
                  <a:gd name="T58" fmla="*/ 8 w 10"/>
                  <a:gd name="T5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" h="9">
                    <a:moveTo>
                      <a:pt x="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6" y="2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4"/>
                      <a:pt x="5" y="3"/>
                      <a:pt x="4" y="3"/>
                    </a:cubicBezTo>
                    <a:cubicBezTo>
                      <a:pt x="4" y="3"/>
                      <a:pt x="3" y="2"/>
                      <a:pt x="3" y="3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1" y="4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2" y="6"/>
                      <a:pt x="2" y="5"/>
                    </a:cubicBezTo>
                    <a:cubicBezTo>
                      <a:pt x="3" y="5"/>
                      <a:pt x="3" y="5"/>
                      <a:pt x="4" y="5"/>
                    </a:cubicBezTo>
                    <a:cubicBezTo>
                      <a:pt x="4" y="5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7"/>
                    </a:cubicBezTo>
                    <a:cubicBezTo>
                      <a:pt x="5" y="8"/>
                      <a:pt x="5" y="9"/>
                      <a:pt x="6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9" y="8"/>
                      <a:pt x="8" y="8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6"/>
                      <a:pt x="8" y="6"/>
                      <a:pt x="9" y="6"/>
                    </a:cubicBezTo>
                    <a:cubicBezTo>
                      <a:pt x="9" y="6"/>
                      <a:pt x="9" y="7"/>
                      <a:pt x="9" y="7"/>
                    </a:cubicBezTo>
                    <a:cubicBezTo>
                      <a:pt x="9" y="7"/>
                      <a:pt x="9" y="7"/>
                      <a:pt x="10" y="7"/>
                    </a:cubicBezTo>
                    <a:cubicBezTo>
                      <a:pt x="10" y="6"/>
                      <a:pt x="10" y="6"/>
                      <a:pt x="10" y="5"/>
                    </a:cubicBezTo>
                    <a:cubicBezTo>
                      <a:pt x="10" y="4"/>
                      <a:pt x="10" y="3"/>
                      <a:pt x="9" y="3"/>
                    </a:cubicBezTo>
                    <a:cubicBezTo>
                      <a:pt x="9" y="2"/>
                      <a:pt x="9" y="2"/>
                      <a:pt x="9" y="1"/>
                    </a:cubicBezTo>
                    <a:cubicBezTo>
                      <a:pt x="8" y="1"/>
                      <a:pt x="8" y="1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498">
                <a:extLst>
                  <a:ext uri="{FF2B5EF4-FFF2-40B4-BE49-F238E27FC236}">
                    <a16:creationId xmlns:a16="http://schemas.microsoft.com/office/drawing/2014/main" id="{24EAB5E4-C2DC-4C03-B4AB-3B1262BF7D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643" y="2821670"/>
                <a:ext cx="42863" cy="20638"/>
              </a:xfrm>
              <a:custGeom>
                <a:avLst/>
                <a:gdLst>
                  <a:gd name="T0" fmla="*/ 1 w 12"/>
                  <a:gd name="T1" fmla="*/ 5 h 6"/>
                  <a:gd name="T2" fmla="*/ 2 w 12"/>
                  <a:gd name="T3" fmla="*/ 5 h 6"/>
                  <a:gd name="T4" fmla="*/ 4 w 12"/>
                  <a:gd name="T5" fmla="*/ 5 h 6"/>
                  <a:gd name="T6" fmla="*/ 5 w 12"/>
                  <a:gd name="T7" fmla="*/ 6 h 6"/>
                  <a:gd name="T8" fmla="*/ 6 w 12"/>
                  <a:gd name="T9" fmla="*/ 6 h 6"/>
                  <a:gd name="T10" fmla="*/ 6 w 12"/>
                  <a:gd name="T11" fmla="*/ 5 h 6"/>
                  <a:gd name="T12" fmla="*/ 8 w 12"/>
                  <a:gd name="T13" fmla="*/ 5 h 6"/>
                  <a:gd name="T14" fmla="*/ 8 w 12"/>
                  <a:gd name="T15" fmla="*/ 5 h 6"/>
                  <a:gd name="T16" fmla="*/ 11 w 12"/>
                  <a:gd name="T17" fmla="*/ 4 h 6"/>
                  <a:gd name="T18" fmla="*/ 12 w 12"/>
                  <a:gd name="T19" fmla="*/ 4 h 6"/>
                  <a:gd name="T20" fmla="*/ 12 w 12"/>
                  <a:gd name="T21" fmla="*/ 4 h 6"/>
                  <a:gd name="T22" fmla="*/ 12 w 12"/>
                  <a:gd name="T23" fmla="*/ 3 h 6"/>
                  <a:gd name="T24" fmla="*/ 9 w 12"/>
                  <a:gd name="T25" fmla="*/ 1 h 6"/>
                  <a:gd name="T26" fmla="*/ 9 w 12"/>
                  <a:gd name="T27" fmla="*/ 1 h 6"/>
                  <a:gd name="T28" fmla="*/ 5 w 12"/>
                  <a:gd name="T29" fmla="*/ 1 h 6"/>
                  <a:gd name="T30" fmla="*/ 4 w 12"/>
                  <a:gd name="T31" fmla="*/ 1 h 6"/>
                  <a:gd name="T32" fmla="*/ 4 w 12"/>
                  <a:gd name="T33" fmla="*/ 0 h 6"/>
                  <a:gd name="T34" fmla="*/ 3 w 12"/>
                  <a:gd name="T35" fmla="*/ 1 h 6"/>
                  <a:gd name="T36" fmla="*/ 3 w 12"/>
                  <a:gd name="T37" fmla="*/ 1 h 6"/>
                  <a:gd name="T38" fmla="*/ 3 w 12"/>
                  <a:gd name="T39" fmla="*/ 3 h 6"/>
                  <a:gd name="T40" fmla="*/ 3 w 12"/>
                  <a:gd name="T41" fmla="*/ 3 h 6"/>
                  <a:gd name="T42" fmla="*/ 2 w 12"/>
                  <a:gd name="T43" fmla="*/ 3 h 6"/>
                  <a:gd name="T44" fmla="*/ 0 w 12"/>
                  <a:gd name="T45" fmla="*/ 4 h 6"/>
                  <a:gd name="T46" fmla="*/ 0 w 12"/>
                  <a:gd name="T47" fmla="*/ 4 h 6"/>
                  <a:gd name="T48" fmla="*/ 1 w 12"/>
                  <a:gd name="T4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" h="6">
                    <a:moveTo>
                      <a:pt x="1" y="5"/>
                    </a:moveTo>
                    <a:cubicBezTo>
                      <a:pt x="1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4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6"/>
                      <a:pt x="5" y="6"/>
                      <a:pt x="6" y="6"/>
                    </a:cubicBezTo>
                    <a:cubicBezTo>
                      <a:pt x="6" y="6"/>
                      <a:pt x="6" y="6"/>
                      <a:pt x="6" y="5"/>
                    </a:cubicBezTo>
                    <a:cubicBezTo>
                      <a:pt x="6" y="5"/>
                      <a:pt x="7" y="4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9" y="4"/>
                      <a:pt x="10" y="4"/>
                      <a:pt x="11" y="4"/>
                    </a:cubicBezTo>
                    <a:cubicBezTo>
                      <a:pt x="11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3"/>
                    </a:cubicBezTo>
                    <a:cubicBezTo>
                      <a:pt x="11" y="3"/>
                      <a:pt x="10" y="2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1"/>
                      <a:pt x="6" y="0"/>
                      <a:pt x="5" y="1"/>
                    </a:cubicBezTo>
                    <a:cubicBezTo>
                      <a:pt x="5" y="1"/>
                      <a:pt x="4" y="1"/>
                      <a:pt x="4" y="1"/>
                    </a:cubicBezTo>
                    <a:cubicBezTo>
                      <a:pt x="4" y="1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2" y="1"/>
                      <a:pt x="2" y="1"/>
                      <a:pt x="3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1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499">
                <a:extLst>
                  <a:ext uri="{FF2B5EF4-FFF2-40B4-BE49-F238E27FC236}">
                    <a16:creationId xmlns:a16="http://schemas.microsoft.com/office/drawing/2014/main" id="{5BA26BE4-C74F-4A08-8033-FB996CD3F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9305" y="2229533"/>
                <a:ext cx="25400" cy="22225"/>
              </a:xfrm>
              <a:custGeom>
                <a:avLst/>
                <a:gdLst>
                  <a:gd name="T0" fmla="*/ 1 w 7"/>
                  <a:gd name="T1" fmla="*/ 3 h 6"/>
                  <a:gd name="T2" fmla="*/ 1 w 7"/>
                  <a:gd name="T3" fmla="*/ 4 h 6"/>
                  <a:gd name="T4" fmla="*/ 2 w 7"/>
                  <a:gd name="T5" fmla="*/ 6 h 6"/>
                  <a:gd name="T6" fmla="*/ 4 w 7"/>
                  <a:gd name="T7" fmla="*/ 6 h 6"/>
                  <a:gd name="T8" fmla="*/ 5 w 7"/>
                  <a:gd name="T9" fmla="*/ 6 h 6"/>
                  <a:gd name="T10" fmla="*/ 6 w 7"/>
                  <a:gd name="T11" fmla="*/ 6 h 6"/>
                  <a:gd name="T12" fmla="*/ 7 w 7"/>
                  <a:gd name="T13" fmla="*/ 6 h 6"/>
                  <a:gd name="T14" fmla="*/ 7 w 7"/>
                  <a:gd name="T15" fmla="*/ 3 h 6"/>
                  <a:gd name="T16" fmla="*/ 5 w 7"/>
                  <a:gd name="T17" fmla="*/ 1 h 6"/>
                  <a:gd name="T18" fmla="*/ 2 w 7"/>
                  <a:gd name="T19" fmla="*/ 0 h 6"/>
                  <a:gd name="T20" fmla="*/ 1 w 7"/>
                  <a:gd name="T21" fmla="*/ 1 h 6"/>
                  <a:gd name="T22" fmla="*/ 1 w 7"/>
                  <a:gd name="T23" fmla="*/ 2 h 6"/>
                  <a:gd name="T24" fmla="*/ 1 w 7"/>
                  <a:gd name="T2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6">
                    <a:moveTo>
                      <a:pt x="1" y="3"/>
                    </a:moveTo>
                    <a:cubicBezTo>
                      <a:pt x="1" y="3"/>
                      <a:pt x="1" y="4"/>
                      <a:pt x="1" y="4"/>
                    </a:cubicBezTo>
                    <a:cubicBezTo>
                      <a:pt x="0" y="5"/>
                      <a:pt x="2" y="6"/>
                      <a:pt x="2" y="6"/>
                    </a:cubicBezTo>
                    <a:cubicBezTo>
                      <a:pt x="3" y="6"/>
                      <a:pt x="3" y="6"/>
                      <a:pt x="4" y="6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5" y="6"/>
                      <a:pt x="6" y="6"/>
                      <a:pt x="6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5"/>
                      <a:pt x="7" y="4"/>
                      <a:pt x="7" y="3"/>
                    </a:cubicBezTo>
                    <a:cubicBezTo>
                      <a:pt x="6" y="2"/>
                      <a:pt x="6" y="1"/>
                      <a:pt x="5" y="1"/>
                    </a:cubicBezTo>
                    <a:cubicBezTo>
                      <a:pt x="4" y="1"/>
                      <a:pt x="3" y="1"/>
                      <a:pt x="2" y="0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Oval 500">
                <a:extLst>
                  <a:ext uri="{FF2B5EF4-FFF2-40B4-BE49-F238E27FC236}">
                    <a16:creationId xmlns:a16="http://schemas.microsoft.com/office/drawing/2014/main" id="{949AFB49-009F-4D41-9CB8-CA28867BF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4068" y="223747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501">
                <a:extLst>
                  <a:ext uri="{FF2B5EF4-FFF2-40B4-BE49-F238E27FC236}">
                    <a16:creationId xmlns:a16="http://schemas.microsoft.com/office/drawing/2014/main" id="{E534B783-06EA-4992-B1F9-922B0AB31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468" y="2901045"/>
                <a:ext cx="17463" cy="31750"/>
              </a:xfrm>
              <a:custGeom>
                <a:avLst/>
                <a:gdLst>
                  <a:gd name="T0" fmla="*/ 1 w 5"/>
                  <a:gd name="T1" fmla="*/ 1 h 9"/>
                  <a:gd name="T2" fmla="*/ 1 w 5"/>
                  <a:gd name="T3" fmla="*/ 1 h 9"/>
                  <a:gd name="T4" fmla="*/ 1 w 5"/>
                  <a:gd name="T5" fmla="*/ 1 h 9"/>
                  <a:gd name="T6" fmla="*/ 1 w 5"/>
                  <a:gd name="T7" fmla="*/ 1 h 9"/>
                  <a:gd name="T8" fmla="*/ 0 w 5"/>
                  <a:gd name="T9" fmla="*/ 4 h 9"/>
                  <a:gd name="T10" fmla="*/ 1 w 5"/>
                  <a:gd name="T11" fmla="*/ 8 h 9"/>
                  <a:gd name="T12" fmla="*/ 2 w 5"/>
                  <a:gd name="T13" fmla="*/ 9 h 9"/>
                  <a:gd name="T14" fmla="*/ 4 w 5"/>
                  <a:gd name="T15" fmla="*/ 5 h 9"/>
                  <a:gd name="T16" fmla="*/ 1 w 5"/>
                  <a:gd name="T1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9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4"/>
                      <a:pt x="0" y="4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1" y="9"/>
                      <a:pt x="2" y="9"/>
                      <a:pt x="2" y="9"/>
                    </a:cubicBezTo>
                    <a:cubicBezTo>
                      <a:pt x="4" y="9"/>
                      <a:pt x="5" y="7"/>
                      <a:pt x="4" y="5"/>
                    </a:cubicBezTo>
                    <a:cubicBezTo>
                      <a:pt x="4" y="4"/>
                      <a:pt x="3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502">
                <a:extLst>
                  <a:ext uri="{FF2B5EF4-FFF2-40B4-BE49-F238E27FC236}">
                    <a16:creationId xmlns:a16="http://schemas.microsoft.com/office/drawing/2014/main" id="{F3103792-A228-48B2-8A51-0C1CF1B72C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4380" y="2107295"/>
                <a:ext cx="17463" cy="25400"/>
              </a:xfrm>
              <a:custGeom>
                <a:avLst/>
                <a:gdLst>
                  <a:gd name="T0" fmla="*/ 0 w 5"/>
                  <a:gd name="T1" fmla="*/ 6 h 7"/>
                  <a:gd name="T2" fmla="*/ 0 w 5"/>
                  <a:gd name="T3" fmla="*/ 7 h 7"/>
                  <a:gd name="T4" fmla="*/ 3 w 5"/>
                  <a:gd name="T5" fmla="*/ 7 h 7"/>
                  <a:gd name="T6" fmla="*/ 4 w 5"/>
                  <a:gd name="T7" fmla="*/ 6 h 7"/>
                  <a:gd name="T8" fmla="*/ 4 w 5"/>
                  <a:gd name="T9" fmla="*/ 5 h 7"/>
                  <a:gd name="T10" fmla="*/ 4 w 5"/>
                  <a:gd name="T11" fmla="*/ 5 h 7"/>
                  <a:gd name="T12" fmla="*/ 4 w 5"/>
                  <a:gd name="T13" fmla="*/ 5 h 7"/>
                  <a:gd name="T14" fmla="*/ 4 w 5"/>
                  <a:gd name="T15" fmla="*/ 5 h 7"/>
                  <a:gd name="T16" fmla="*/ 4 w 5"/>
                  <a:gd name="T17" fmla="*/ 3 h 7"/>
                  <a:gd name="T18" fmla="*/ 3 w 5"/>
                  <a:gd name="T19" fmla="*/ 1 h 7"/>
                  <a:gd name="T20" fmla="*/ 3 w 5"/>
                  <a:gd name="T21" fmla="*/ 0 h 7"/>
                  <a:gd name="T22" fmla="*/ 2 w 5"/>
                  <a:gd name="T23" fmla="*/ 0 h 7"/>
                  <a:gd name="T24" fmla="*/ 0 w 5"/>
                  <a:gd name="T25" fmla="*/ 4 h 7"/>
                  <a:gd name="T26" fmla="*/ 0 w 5"/>
                  <a:gd name="T27" fmla="*/ 5 h 7"/>
                  <a:gd name="T28" fmla="*/ 0 w 5"/>
                  <a:gd name="T2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7">
                    <a:moveTo>
                      <a:pt x="0" y="6"/>
                    </a:moveTo>
                    <a:cubicBezTo>
                      <a:pt x="0" y="6"/>
                      <a:pt x="0" y="7"/>
                      <a:pt x="0" y="7"/>
                    </a:cubicBezTo>
                    <a:cubicBezTo>
                      <a:pt x="1" y="7"/>
                      <a:pt x="2" y="7"/>
                      <a:pt x="3" y="7"/>
                    </a:cubicBezTo>
                    <a:cubicBezTo>
                      <a:pt x="3" y="7"/>
                      <a:pt x="4" y="7"/>
                      <a:pt x="4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5"/>
                      <a:pt x="5" y="4"/>
                      <a:pt x="4" y="3"/>
                    </a:cubicBezTo>
                    <a:cubicBezTo>
                      <a:pt x="4" y="3"/>
                      <a:pt x="3" y="2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503">
                <a:extLst>
                  <a:ext uri="{FF2B5EF4-FFF2-40B4-BE49-F238E27FC236}">
                    <a16:creationId xmlns:a16="http://schemas.microsoft.com/office/drawing/2014/main" id="{E0BE7BAF-9458-41F3-98A7-2C2B57CAC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1293" y="2118408"/>
                <a:ext cx="22225" cy="20638"/>
              </a:xfrm>
              <a:custGeom>
                <a:avLst/>
                <a:gdLst>
                  <a:gd name="T0" fmla="*/ 1 w 6"/>
                  <a:gd name="T1" fmla="*/ 3 h 6"/>
                  <a:gd name="T2" fmla="*/ 0 w 6"/>
                  <a:gd name="T3" fmla="*/ 4 h 6"/>
                  <a:gd name="T4" fmla="*/ 1 w 6"/>
                  <a:gd name="T5" fmla="*/ 4 h 6"/>
                  <a:gd name="T6" fmla="*/ 1 w 6"/>
                  <a:gd name="T7" fmla="*/ 5 h 6"/>
                  <a:gd name="T8" fmla="*/ 2 w 6"/>
                  <a:gd name="T9" fmla="*/ 6 h 6"/>
                  <a:gd name="T10" fmla="*/ 2 w 6"/>
                  <a:gd name="T11" fmla="*/ 6 h 6"/>
                  <a:gd name="T12" fmla="*/ 3 w 6"/>
                  <a:gd name="T13" fmla="*/ 6 h 6"/>
                  <a:gd name="T14" fmla="*/ 4 w 6"/>
                  <a:gd name="T15" fmla="*/ 5 h 6"/>
                  <a:gd name="T16" fmla="*/ 4 w 6"/>
                  <a:gd name="T17" fmla="*/ 4 h 6"/>
                  <a:gd name="T18" fmla="*/ 5 w 6"/>
                  <a:gd name="T19" fmla="*/ 2 h 6"/>
                  <a:gd name="T20" fmla="*/ 5 w 6"/>
                  <a:gd name="T21" fmla="*/ 1 h 6"/>
                  <a:gd name="T22" fmla="*/ 4 w 6"/>
                  <a:gd name="T23" fmla="*/ 0 h 6"/>
                  <a:gd name="T24" fmla="*/ 4 w 6"/>
                  <a:gd name="T25" fmla="*/ 0 h 6"/>
                  <a:gd name="T26" fmla="*/ 3 w 6"/>
                  <a:gd name="T27" fmla="*/ 1 h 6"/>
                  <a:gd name="T28" fmla="*/ 2 w 6"/>
                  <a:gd name="T29" fmla="*/ 2 h 6"/>
                  <a:gd name="T30" fmla="*/ 2 w 6"/>
                  <a:gd name="T31" fmla="*/ 2 h 6"/>
                  <a:gd name="T32" fmla="*/ 2 w 6"/>
                  <a:gd name="T33" fmla="*/ 2 h 6"/>
                  <a:gd name="T34" fmla="*/ 2 w 6"/>
                  <a:gd name="T35" fmla="*/ 2 h 6"/>
                  <a:gd name="T36" fmla="*/ 1 w 6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6">
                    <a:moveTo>
                      <a:pt x="1" y="3"/>
                    </a:moveTo>
                    <a:cubicBezTo>
                      <a:pt x="0" y="3"/>
                      <a:pt x="0" y="3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1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6" y="2"/>
                      <a:pt x="6" y="1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3" y="1"/>
                      <a:pt x="3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504">
                <a:extLst>
                  <a:ext uri="{FF2B5EF4-FFF2-40B4-BE49-F238E27FC236}">
                    <a16:creationId xmlns:a16="http://schemas.microsoft.com/office/drawing/2014/main" id="{92360B02-F09A-42D0-9959-00457EAE5A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393" y="2770870"/>
                <a:ext cx="14288" cy="31750"/>
              </a:xfrm>
              <a:custGeom>
                <a:avLst/>
                <a:gdLst>
                  <a:gd name="T0" fmla="*/ 3 w 4"/>
                  <a:gd name="T1" fmla="*/ 0 h 9"/>
                  <a:gd name="T2" fmla="*/ 2 w 4"/>
                  <a:gd name="T3" fmla="*/ 0 h 9"/>
                  <a:gd name="T4" fmla="*/ 1 w 4"/>
                  <a:gd name="T5" fmla="*/ 2 h 9"/>
                  <a:gd name="T6" fmla="*/ 1 w 4"/>
                  <a:gd name="T7" fmla="*/ 3 h 9"/>
                  <a:gd name="T8" fmla="*/ 0 w 4"/>
                  <a:gd name="T9" fmla="*/ 5 h 9"/>
                  <a:gd name="T10" fmla="*/ 1 w 4"/>
                  <a:gd name="T11" fmla="*/ 8 h 9"/>
                  <a:gd name="T12" fmla="*/ 2 w 4"/>
                  <a:gd name="T13" fmla="*/ 9 h 9"/>
                  <a:gd name="T14" fmla="*/ 2 w 4"/>
                  <a:gd name="T15" fmla="*/ 8 h 9"/>
                  <a:gd name="T16" fmla="*/ 3 w 4"/>
                  <a:gd name="T17" fmla="*/ 7 h 9"/>
                  <a:gd name="T18" fmla="*/ 4 w 4"/>
                  <a:gd name="T19" fmla="*/ 4 h 9"/>
                  <a:gd name="T20" fmla="*/ 4 w 4"/>
                  <a:gd name="T21" fmla="*/ 2 h 9"/>
                  <a:gd name="T22" fmla="*/ 3 w 4"/>
                  <a:gd name="T2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9">
                    <a:moveTo>
                      <a:pt x="3" y="0"/>
                    </a:moveTo>
                    <a:cubicBezTo>
                      <a:pt x="3" y="0"/>
                      <a:pt x="3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ubicBezTo>
                      <a:pt x="3" y="8"/>
                      <a:pt x="3" y="8"/>
                      <a:pt x="3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505">
                <a:extLst>
                  <a:ext uri="{FF2B5EF4-FFF2-40B4-BE49-F238E27FC236}">
                    <a16:creationId xmlns:a16="http://schemas.microsoft.com/office/drawing/2014/main" id="{299C0EFD-91F0-4F73-A6E1-56F93EC1D1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64630" y="2093008"/>
                <a:ext cx="17463" cy="28575"/>
              </a:xfrm>
              <a:custGeom>
                <a:avLst/>
                <a:gdLst>
                  <a:gd name="T0" fmla="*/ 1 w 5"/>
                  <a:gd name="T1" fmla="*/ 6 h 8"/>
                  <a:gd name="T2" fmla="*/ 1 w 5"/>
                  <a:gd name="T3" fmla="*/ 6 h 8"/>
                  <a:gd name="T4" fmla="*/ 1 w 5"/>
                  <a:gd name="T5" fmla="*/ 6 h 8"/>
                  <a:gd name="T6" fmla="*/ 1 w 5"/>
                  <a:gd name="T7" fmla="*/ 6 h 8"/>
                  <a:gd name="T8" fmla="*/ 1 w 5"/>
                  <a:gd name="T9" fmla="*/ 6 h 8"/>
                  <a:gd name="T10" fmla="*/ 1 w 5"/>
                  <a:gd name="T11" fmla="*/ 6 h 8"/>
                  <a:gd name="T12" fmla="*/ 0 w 5"/>
                  <a:gd name="T13" fmla="*/ 6 h 8"/>
                  <a:gd name="T14" fmla="*/ 0 w 5"/>
                  <a:gd name="T15" fmla="*/ 7 h 8"/>
                  <a:gd name="T16" fmla="*/ 0 w 5"/>
                  <a:gd name="T17" fmla="*/ 7 h 8"/>
                  <a:gd name="T18" fmla="*/ 2 w 5"/>
                  <a:gd name="T19" fmla="*/ 8 h 8"/>
                  <a:gd name="T20" fmla="*/ 3 w 5"/>
                  <a:gd name="T21" fmla="*/ 8 h 8"/>
                  <a:gd name="T22" fmla="*/ 3 w 5"/>
                  <a:gd name="T23" fmla="*/ 8 h 8"/>
                  <a:gd name="T24" fmla="*/ 5 w 5"/>
                  <a:gd name="T25" fmla="*/ 6 h 8"/>
                  <a:gd name="T26" fmla="*/ 5 w 5"/>
                  <a:gd name="T27" fmla="*/ 5 h 8"/>
                  <a:gd name="T28" fmla="*/ 5 w 5"/>
                  <a:gd name="T29" fmla="*/ 5 h 8"/>
                  <a:gd name="T30" fmla="*/ 5 w 5"/>
                  <a:gd name="T31" fmla="*/ 5 h 8"/>
                  <a:gd name="T32" fmla="*/ 5 w 5"/>
                  <a:gd name="T33" fmla="*/ 5 h 8"/>
                  <a:gd name="T34" fmla="*/ 5 w 5"/>
                  <a:gd name="T35" fmla="*/ 5 h 8"/>
                  <a:gd name="T36" fmla="*/ 4 w 5"/>
                  <a:gd name="T37" fmla="*/ 5 h 8"/>
                  <a:gd name="T38" fmla="*/ 4 w 5"/>
                  <a:gd name="T39" fmla="*/ 5 h 8"/>
                  <a:gd name="T40" fmla="*/ 4 w 5"/>
                  <a:gd name="T41" fmla="*/ 5 h 8"/>
                  <a:gd name="T42" fmla="*/ 4 w 5"/>
                  <a:gd name="T43" fmla="*/ 5 h 8"/>
                  <a:gd name="T44" fmla="*/ 3 w 5"/>
                  <a:gd name="T45" fmla="*/ 4 h 8"/>
                  <a:gd name="T46" fmla="*/ 3 w 5"/>
                  <a:gd name="T47" fmla="*/ 4 h 8"/>
                  <a:gd name="T48" fmla="*/ 3 w 5"/>
                  <a:gd name="T49" fmla="*/ 1 h 8"/>
                  <a:gd name="T50" fmla="*/ 3 w 5"/>
                  <a:gd name="T51" fmla="*/ 1 h 8"/>
                  <a:gd name="T52" fmla="*/ 1 w 5"/>
                  <a:gd name="T53" fmla="*/ 1 h 8"/>
                  <a:gd name="T54" fmla="*/ 1 w 5"/>
                  <a:gd name="T55" fmla="*/ 4 h 8"/>
                  <a:gd name="T56" fmla="*/ 1 w 5"/>
                  <a:gd name="T57" fmla="*/ 4 h 8"/>
                  <a:gd name="T58" fmla="*/ 1 w 5"/>
                  <a:gd name="T59" fmla="*/ 4 h 8"/>
                  <a:gd name="T60" fmla="*/ 1 w 5"/>
                  <a:gd name="T61" fmla="*/ 5 h 8"/>
                  <a:gd name="T62" fmla="*/ 0 w 5"/>
                  <a:gd name="T63" fmla="*/ 5 h 8"/>
                  <a:gd name="T64" fmla="*/ 1 w 5"/>
                  <a:gd name="T65" fmla="*/ 6 h 8"/>
                  <a:gd name="T66" fmla="*/ 3 w 5"/>
                  <a:gd name="T67" fmla="*/ 5 h 8"/>
                  <a:gd name="T68" fmla="*/ 3 w 5"/>
                  <a:gd name="T69" fmla="*/ 5 h 8"/>
                  <a:gd name="T70" fmla="*/ 2 w 5"/>
                  <a:gd name="T71" fmla="*/ 5 h 8"/>
                  <a:gd name="T72" fmla="*/ 2 w 5"/>
                  <a:gd name="T73" fmla="*/ 5 h 8"/>
                  <a:gd name="T74" fmla="*/ 3 w 5"/>
                  <a:gd name="T75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" h="8">
                    <a:moveTo>
                      <a:pt x="1" y="6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0" y="6"/>
                      <a:pt x="0" y="6"/>
                    </a:cubicBezTo>
                    <a:cubicBezTo>
                      <a:pt x="0" y="6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2" y="7"/>
                      <a:pt x="2" y="8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" y="7"/>
                      <a:pt x="4" y="6"/>
                      <a:pt x="5" y="6"/>
                    </a:cubicBezTo>
                    <a:cubicBezTo>
                      <a:pt x="5" y="6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"/>
                      <a:pt x="2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1" y="6"/>
                    </a:cubicBezTo>
                    <a:close/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506">
                <a:extLst>
                  <a:ext uri="{FF2B5EF4-FFF2-40B4-BE49-F238E27FC236}">
                    <a16:creationId xmlns:a16="http://schemas.microsoft.com/office/drawing/2014/main" id="{2AB0DE77-DB15-42CC-8ACB-842A0EEC14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1043" y="2178733"/>
                <a:ext cx="17463" cy="19050"/>
              </a:xfrm>
              <a:custGeom>
                <a:avLst/>
                <a:gdLst>
                  <a:gd name="T0" fmla="*/ 1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3 w 5"/>
                  <a:gd name="T7" fmla="*/ 5 h 5"/>
                  <a:gd name="T8" fmla="*/ 4 w 5"/>
                  <a:gd name="T9" fmla="*/ 4 h 5"/>
                  <a:gd name="T10" fmla="*/ 5 w 5"/>
                  <a:gd name="T11" fmla="*/ 3 h 5"/>
                  <a:gd name="T12" fmla="*/ 5 w 5"/>
                  <a:gd name="T13" fmla="*/ 2 h 5"/>
                  <a:gd name="T14" fmla="*/ 4 w 5"/>
                  <a:gd name="T15" fmla="*/ 0 h 5"/>
                  <a:gd name="T16" fmla="*/ 3 w 5"/>
                  <a:gd name="T17" fmla="*/ 0 h 5"/>
                  <a:gd name="T18" fmla="*/ 2 w 5"/>
                  <a:gd name="T19" fmla="*/ 0 h 5"/>
                  <a:gd name="T20" fmla="*/ 1 w 5"/>
                  <a:gd name="T2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2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4" y="5"/>
                      <a:pt x="4" y="4"/>
                    </a:cubicBezTo>
                    <a:cubicBezTo>
                      <a:pt x="4" y="4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Oval 507">
                <a:extLst>
                  <a:ext uri="{FF2B5EF4-FFF2-40B4-BE49-F238E27FC236}">
                    <a16:creationId xmlns:a16="http://schemas.microsoft.com/office/drawing/2014/main" id="{48FDECA8-1B97-407E-AD98-DF5363754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8980" y="21787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508">
                <a:extLst>
                  <a:ext uri="{FF2B5EF4-FFF2-40B4-BE49-F238E27FC236}">
                    <a16:creationId xmlns:a16="http://schemas.microsoft.com/office/drawing/2014/main" id="{C8F68A88-3260-4818-9731-081F09ED34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505" y="2088245"/>
                <a:ext cx="25400" cy="11113"/>
              </a:xfrm>
              <a:custGeom>
                <a:avLst/>
                <a:gdLst>
                  <a:gd name="T0" fmla="*/ 1 w 7"/>
                  <a:gd name="T1" fmla="*/ 2 h 3"/>
                  <a:gd name="T2" fmla="*/ 5 w 7"/>
                  <a:gd name="T3" fmla="*/ 3 h 3"/>
                  <a:gd name="T4" fmla="*/ 6 w 7"/>
                  <a:gd name="T5" fmla="*/ 3 h 3"/>
                  <a:gd name="T6" fmla="*/ 7 w 7"/>
                  <a:gd name="T7" fmla="*/ 2 h 3"/>
                  <a:gd name="T8" fmla="*/ 7 w 7"/>
                  <a:gd name="T9" fmla="*/ 1 h 3"/>
                  <a:gd name="T10" fmla="*/ 5 w 7"/>
                  <a:gd name="T11" fmla="*/ 0 h 3"/>
                  <a:gd name="T12" fmla="*/ 4 w 7"/>
                  <a:gd name="T13" fmla="*/ 0 h 3"/>
                  <a:gd name="T14" fmla="*/ 2 w 7"/>
                  <a:gd name="T15" fmla="*/ 0 h 3"/>
                  <a:gd name="T16" fmla="*/ 1 w 7"/>
                  <a:gd name="T17" fmla="*/ 0 h 3"/>
                  <a:gd name="T18" fmla="*/ 0 w 7"/>
                  <a:gd name="T19" fmla="*/ 0 h 3"/>
                  <a:gd name="T20" fmla="*/ 0 w 7"/>
                  <a:gd name="T21" fmla="*/ 1 h 3"/>
                  <a:gd name="T22" fmla="*/ 1 w 7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1" y="2"/>
                    </a:moveTo>
                    <a:cubicBezTo>
                      <a:pt x="2" y="3"/>
                      <a:pt x="3" y="3"/>
                      <a:pt x="5" y="3"/>
                    </a:cubicBezTo>
                    <a:cubicBezTo>
                      <a:pt x="5" y="3"/>
                      <a:pt x="5" y="3"/>
                      <a:pt x="6" y="3"/>
                    </a:cubicBezTo>
                    <a:cubicBezTo>
                      <a:pt x="6" y="3"/>
                      <a:pt x="7" y="2"/>
                      <a:pt x="7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509">
                <a:extLst>
                  <a:ext uri="{FF2B5EF4-FFF2-40B4-BE49-F238E27FC236}">
                    <a16:creationId xmlns:a16="http://schemas.microsoft.com/office/drawing/2014/main" id="{4C10DE9A-5367-4990-8023-8C77ED2D11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9818" y="3008995"/>
                <a:ext cx="31750" cy="17463"/>
              </a:xfrm>
              <a:custGeom>
                <a:avLst/>
                <a:gdLst>
                  <a:gd name="T0" fmla="*/ 8 w 9"/>
                  <a:gd name="T1" fmla="*/ 0 h 5"/>
                  <a:gd name="T2" fmla="*/ 7 w 9"/>
                  <a:gd name="T3" fmla="*/ 1 h 5"/>
                  <a:gd name="T4" fmla="*/ 5 w 9"/>
                  <a:gd name="T5" fmla="*/ 3 h 5"/>
                  <a:gd name="T6" fmla="*/ 4 w 9"/>
                  <a:gd name="T7" fmla="*/ 3 h 5"/>
                  <a:gd name="T8" fmla="*/ 4 w 9"/>
                  <a:gd name="T9" fmla="*/ 2 h 5"/>
                  <a:gd name="T10" fmla="*/ 4 w 9"/>
                  <a:gd name="T11" fmla="*/ 2 h 5"/>
                  <a:gd name="T12" fmla="*/ 4 w 9"/>
                  <a:gd name="T13" fmla="*/ 3 h 5"/>
                  <a:gd name="T14" fmla="*/ 2 w 9"/>
                  <a:gd name="T15" fmla="*/ 3 h 5"/>
                  <a:gd name="T16" fmla="*/ 1 w 9"/>
                  <a:gd name="T17" fmla="*/ 3 h 5"/>
                  <a:gd name="T18" fmla="*/ 1 w 9"/>
                  <a:gd name="T19" fmla="*/ 3 h 5"/>
                  <a:gd name="T20" fmla="*/ 0 w 9"/>
                  <a:gd name="T21" fmla="*/ 3 h 5"/>
                  <a:gd name="T22" fmla="*/ 0 w 9"/>
                  <a:gd name="T23" fmla="*/ 4 h 5"/>
                  <a:gd name="T24" fmla="*/ 5 w 9"/>
                  <a:gd name="T25" fmla="*/ 5 h 5"/>
                  <a:gd name="T26" fmla="*/ 6 w 9"/>
                  <a:gd name="T27" fmla="*/ 5 h 5"/>
                  <a:gd name="T28" fmla="*/ 8 w 9"/>
                  <a:gd name="T29" fmla="*/ 3 h 5"/>
                  <a:gd name="T30" fmla="*/ 8 w 9"/>
                  <a:gd name="T31" fmla="*/ 3 h 5"/>
                  <a:gd name="T32" fmla="*/ 9 w 9"/>
                  <a:gd name="T33" fmla="*/ 2 h 5"/>
                  <a:gd name="T34" fmla="*/ 8 w 9"/>
                  <a:gd name="T3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5">
                    <a:moveTo>
                      <a:pt x="8" y="0"/>
                    </a:moveTo>
                    <a:cubicBezTo>
                      <a:pt x="8" y="0"/>
                      <a:pt x="7" y="0"/>
                      <a:pt x="7" y="1"/>
                    </a:cubicBezTo>
                    <a:cubicBezTo>
                      <a:pt x="7" y="2"/>
                      <a:pt x="6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2" y="5"/>
                      <a:pt x="4" y="5"/>
                      <a:pt x="5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4"/>
                      <a:pt x="7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9" y="2"/>
                      <a:pt x="9" y="2"/>
                    </a:cubicBezTo>
                    <a:cubicBezTo>
                      <a:pt x="9" y="1"/>
                      <a:pt x="9" y="1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510">
                <a:extLst>
                  <a:ext uri="{FF2B5EF4-FFF2-40B4-BE49-F238E27FC236}">
                    <a16:creationId xmlns:a16="http://schemas.microsoft.com/office/drawing/2014/main" id="{431AA902-BC6E-40B0-BE75-1F1929371A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1355" y="2088245"/>
                <a:ext cx="22225" cy="15875"/>
              </a:xfrm>
              <a:custGeom>
                <a:avLst/>
                <a:gdLst>
                  <a:gd name="T0" fmla="*/ 0 w 6"/>
                  <a:gd name="T1" fmla="*/ 1 h 4"/>
                  <a:gd name="T2" fmla="*/ 1 w 6"/>
                  <a:gd name="T3" fmla="*/ 2 h 4"/>
                  <a:gd name="T4" fmla="*/ 3 w 6"/>
                  <a:gd name="T5" fmla="*/ 3 h 4"/>
                  <a:gd name="T6" fmla="*/ 5 w 6"/>
                  <a:gd name="T7" fmla="*/ 2 h 4"/>
                  <a:gd name="T8" fmla="*/ 5 w 6"/>
                  <a:gd name="T9" fmla="*/ 1 h 4"/>
                  <a:gd name="T10" fmla="*/ 6 w 6"/>
                  <a:gd name="T11" fmla="*/ 1 h 4"/>
                  <a:gd name="T12" fmla="*/ 4 w 6"/>
                  <a:gd name="T13" fmla="*/ 0 h 4"/>
                  <a:gd name="T14" fmla="*/ 2 w 6"/>
                  <a:gd name="T15" fmla="*/ 0 h 4"/>
                  <a:gd name="T16" fmla="*/ 0 w 6"/>
                  <a:gd name="T17" fmla="*/ 0 h 4"/>
                  <a:gd name="T18" fmla="*/ 0 w 6"/>
                  <a:gd name="T19" fmla="*/ 1 h 4"/>
                  <a:gd name="T20" fmla="*/ 0 w 6"/>
                  <a:gd name="T21" fmla="*/ 1 h 4"/>
                  <a:gd name="T22" fmla="*/ 0 w 6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4">
                    <a:moveTo>
                      <a:pt x="0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3"/>
                      <a:pt x="3" y="3"/>
                    </a:cubicBezTo>
                    <a:cubicBezTo>
                      <a:pt x="4" y="4"/>
                      <a:pt x="5" y="3"/>
                      <a:pt x="5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5" y="1"/>
                      <a:pt x="5" y="1"/>
                      <a:pt x="6" y="1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511">
                <a:extLst>
                  <a:ext uri="{FF2B5EF4-FFF2-40B4-BE49-F238E27FC236}">
                    <a16:creationId xmlns:a16="http://schemas.microsoft.com/office/drawing/2014/main" id="{0584AA81-1F05-4627-9A9F-CD9466B191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155" y="2132695"/>
                <a:ext cx="20638" cy="14288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3 w 6"/>
                  <a:gd name="T5" fmla="*/ 3 h 4"/>
                  <a:gd name="T6" fmla="*/ 5 w 6"/>
                  <a:gd name="T7" fmla="*/ 3 h 4"/>
                  <a:gd name="T8" fmla="*/ 6 w 6"/>
                  <a:gd name="T9" fmla="*/ 2 h 4"/>
                  <a:gd name="T10" fmla="*/ 4 w 6"/>
                  <a:gd name="T11" fmla="*/ 0 h 4"/>
                  <a:gd name="T12" fmla="*/ 3 w 6"/>
                  <a:gd name="T13" fmla="*/ 0 h 4"/>
                  <a:gd name="T14" fmla="*/ 1 w 6"/>
                  <a:gd name="T15" fmla="*/ 0 h 4"/>
                  <a:gd name="T16" fmla="*/ 0 w 6"/>
                  <a:gd name="T17" fmla="*/ 1 h 4"/>
                  <a:gd name="T18" fmla="*/ 0 w 6"/>
                  <a:gd name="T19" fmla="*/ 3 h 4"/>
                  <a:gd name="T20" fmla="*/ 0 w 6"/>
                  <a:gd name="T21" fmla="*/ 4 h 4"/>
                  <a:gd name="T22" fmla="*/ 0 w 6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3" y="3"/>
                      <a:pt x="4" y="3"/>
                      <a:pt x="5" y="3"/>
                    </a:cubicBezTo>
                    <a:cubicBezTo>
                      <a:pt x="6" y="3"/>
                      <a:pt x="6" y="2"/>
                      <a:pt x="6" y="2"/>
                    </a:cubicBezTo>
                    <a:cubicBezTo>
                      <a:pt x="5" y="1"/>
                      <a:pt x="5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512">
                <a:extLst>
                  <a:ext uri="{FF2B5EF4-FFF2-40B4-BE49-F238E27FC236}">
                    <a16:creationId xmlns:a16="http://schemas.microsoft.com/office/drawing/2014/main" id="{8B6DB3E6-F4B7-4186-B5EC-E7E8AA69E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5018" y="2816908"/>
                <a:ext cx="17463" cy="19050"/>
              </a:xfrm>
              <a:custGeom>
                <a:avLst/>
                <a:gdLst>
                  <a:gd name="T0" fmla="*/ 5 w 5"/>
                  <a:gd name="T1" fmla="*/ 1 h 5"/>
                  <a:gd name="T2" fmla="*/ 4 w 5"/>
                  <a:gd name="T3" fmla="*/ 1 h 5"/>
                  <a:gd name="T4" fmla="*/ 4 w 5"/>
                  <a:gd name="T5" fmla="*/ 0 h 5"/>
                  <a:gd name="T6" fmla="*/ 3 w 5"/>
                  <a:gd name="T7" fmla="*/ 0 h 5"/>
                  <a:gd name="T8" fmla="*/ 0 w 5"/>
                  <a:gd name="T9" fmla="*/ 2 h 5"/>
                  <a:gd name="T10" fmla="*/ 0 w 5"/>
                  <a:gd name="T11" fmla="*/ 2 h 5"/>
                  <a:gd name="T12" fmla="*/ 1 w 5"/>
                  <a:gd name="T13" fmla="*/ 4 h 5"/>
                  <a:gd name="T14" fmla="*/ 4 w 5"/>
                  <a:gd name="T15" fmla="*/ 4 h 5"/>
                  <a:gd name="T16" fmla="*/ 5 w 5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5" y="1"/>
                    </a:moveTo>
                    <a:cubicBezTo>
                      <a:pt x="5" y="1"/>
                      <a:pt x="5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2" y="5"/>
                      <a:pt x="3" y="4"/>
                      <a:pt x="4" y="4"/>
                    </a:cubicBezTo>
                    <a:cubicBezTo>
                      <a:pt x="4" y="3"/>
                      <a:pt x="5" y="2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513">
                <a:extLst>
                  <a:ext uri="{FF2B5EF4-FFF2-40B4-BE49-F238E27FC236}">
                    <a16:creationId xmlns:a16="http://schemas.microsoft.com/office/drawing/2014/main" id="{845B6F06-5D1E-41E3-89D1-004EC811A2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5718" y="2648633"/>
                <a:ext cx="11113" cy="23813"/>
              </a:xfrm>
              <a:custGeom>
                <a:avLst/>
                <a:gdLst>
                  <a:gd name="T0" fmla="*/ 0 w 3"/>
                  <a:gd name="T1" fmla="*/ 2 h 7"/>
                  <a:gd name="T2" fmla="*/ 0 w 3"/>
                  <a:gd name="T3" fmla="*/ 5 h 7"/>
                  <a:gd name="T4" fmla="*/ 2 w 3"/>
                  <a:gd name="T5" fmla="*/ 6 h 7"/>
                  <a:gd name="T6" fmla="*/ 3 w 3"/>
                  <a:gd name="T7" fmla="*/ 5 h 7"/>
                  <a:gd name="T8" fmla="*/ 3 w 3"/>
                  <a:gd name="T9" fmla="*/ 4 h 7"/>
                  <a:gd name="T10" fmla="*/ 3 w 3"/>
                  <a:gd name="T11" fmla="*/ 4 h 7"/>
                  <a:gd name="T12" fmla="*/ 3 w 3"/>
                  <a:gd name="T13" fmla="*/ 3 h 7"/>
                  <a:gd name="T14" fmla="*/ 3 w 3"/>
                  <a:gd name="T15" fmla="*/ 2 h 7"/>
                  <a:gd name="T16" fmla="*/ 1 w 3"/>
                  <a:gd name="T17" fmla="*/ 1 h 7"/>
                  <a:gd name="T18" fmla="*/ 0 w 3"/>
                  <a:gd name="T19" fmla="*/ 1 h 7"/>
                  <a:gd name="T20" fmla="*/ 0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cubicBezTo>
                      <a:pt x="0" y="3"/>
                      <a:pt x="0" y="4"/>
                      <a:pt x="0" y="5"/>
                    </a:cubicBezTo>
                    <a:cubicBezTo>
                      <a:pt x="0" y="6"/>
                      <a:pt x="1" y="7"/>
                      <a:pt x="2" y="6"/>
                    </a:cubicBezTo>
                    <a:cubicBezTo>
                      <a:pt x="2" y="6"/>
                      <a:pt x="3" y="5"/>
                      <a:pt x="3" y="5"/>
                    </a:cubicBezTo>
                    <a:cubicBezTo>
                      <a:pt x="3" y="5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2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514">
                <a:extLst>
                  <a:ext uri="{FF2B5EF4-FFF2-40B4-BE49-F238E27FC236}">
                    <a16:creationId xmlns:a16="http://schemas.microsoft.com/office/drawing/2014/main" id="{8A29FD98-07EF-4DA8-A245-64C8C2AE3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018" y="2323195"/>
                <a:ext cx="19050" cy="14288"/>
              </a:xfrm>
              <a:custGeom>
                <a:avLst/>
                <a:gdLst>
                  <a:gd name="T0" fmla="*/ 0 w 5"/>
                  <a:gd name="T1" fmla="*/ 3 h 4"/>
                  <a:gd name="T2" fmla="*/ 1 w 5"/>
                  <a:gd name="T3" fmla="*/ 4 h 4"/>
                  <a:gd name="T4" fmla="*/ 4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2 w 5"/>
                  <a:gd name="T11" fmla="*/ 0 h 4"/>
                  <a:gd name="T12" fmla="*/ 0 w 5"/>
                  <a:gd name="T13" fmla="*/ 3 h 4"/>
                  <a:gd name="T14" fmla="*/ 0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0" y="3"/>
                    </a:moveTo>
                    <a:cubicBezTo>
                      <a:pt x="0" y="4"/>
                      <a:pt x="1" y="4"/>
                      <a:pt x="1" y="4"/>
                    </a:cubicBezTo>
                    <a:cubicBezTo>
                      <a:pt x="3" y="4"/>
                      <a:pt x="4" y="4"/>
                      <a:pt x="4" y="2"/>
                    </a:cubicBezTo>
                    <a:cubicBezTo>
                      <a:pt x="4" y="2"/>
                      <a:pt x="5" y="2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515">
                <a:extLst>
                  <a:ext uri="{FF2B5EF4-FFF2-40B4-BE49-F238E27FC236}">
                    <a16:creationId xmlns:a16="http://schemas.microsoft.com/office/drawing/2014/main" id="{7AE36FB2-776E-4CBA-8EB7-BE9A524CE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1630" y="2459720"/>
                <a:ext cx="11113" cy="25400"/>
              </a:xfrm>
              <a:custGeom>
                <a:avLst/>
                <a:gdLst>
                  <a:gd name="T0" fmla="*/ 2 w 3"/>
                  <a:gd name="T1" fmla="*/ 0 h 7"/>
                  <a:gd name="T2" fmla="*/ 1 w 3"/>
                  <a:gd name="T3" fmla="*/ 0 h 7"/>
                  <a:gd name="T4" fmla="*/ 0 w 3"/>
                  <a:gd name="T5" fmla="*/ 2 h 7"/>
                  <a:gd name="T6" fmla="*/ 1 w 3"/>
                  <a:gd name="T7" fmla="*/ 3 h 7"/>
                  <a:gd name="T8" fmla="*/ 0 w 3"/>
                  <a:gd name="T9" fmla="*/ 3 h 7"/>
                  <a:gd name="T10" fmla="*/ 1 w 3"/>
                  <a:gd name="T11" fmla="*/ 4 h 7"/>
                  <a:gd name="T12" fmla="*/ 1 w 3"/>
                  <a:gd name="T13" fmla="*/ 7 h 7"/>
                  <a:gd name="T14" fmla="*/ 2 w 3"/>
                  <a:gd name="T15" fmla="*/ 7 h 7"/>
                  <a:gd name="T16" fmla="*/ 2 w 3"/>
                  <a:gd name="T17" fmla="*/ 7 h 7"/>
                  <a:gd name="T18" fmla="*/ 2 w 3"/>
                  <a:gd name="T19" fmla="*/ 7 h 7"/>
                  <a:gd name="T20" fmla="*/ 2 w 3"/>
                  <a:gd name="T21" fmla="*/ 3 h 7"/>
                  <a:gd name="T22" fmla="*/ 3 w 3"/>
                  <a:gd name="T23" fmla="*/ 1 h 7"/>
                  <a:gd name="T24" fmla="*/ 3 w 3"/>
                  <a:gd name="T25" fmla="*/ 1 h 7"/>
                  <a:gd name="T26" fmla="*/ 2 w 3"/>
                  <a:gd name="T2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6"/>
                      <a:pt x="2" y="5"/>
                      <a:pt x="2" y="3"/>
                    </a:cubicBezTo>
                    <a:cubicBezTo>
                      <a:pt x="3" y="3"/>
                      <a:pt x="3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516">
                <a:extLst>
                  <a:ext uri="{FF2B5EF4-FFF2-40B4-BE49-F238E27FC236}">
                    <a16:creationId xmlns:a16="http://schemas.microsoft.com/office/drawing/2014/main" id="{E358348E-88F4-45CF-8C58-A313BCB41B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0905" y="3043920"/>
                <a:ext cx="28575" cy="14288"/>
              </a:xfrm>
              <a:custGeom>
                <a:avLst/>
                <a:gdLst>
                  <a:gd name="T0" fmla="*/ 1 w 8"/>
                  <a:gd name="T1" fmla="*/ 4 h 4"/>
                  <a:gd name="T2" fmla="*/ 3 w 8"/>
                  <a:gd name="T3" fmla="*/ 3 h 4"/>
                  <a:gd name="T4" fmla="*/ 6 w 8"/>
                  <a:gd name="T5" fmla="*/ 1 h 4"/>
                  <a:gd name="T6" fmla="*/ 7 w 8"/>
                  <a:gd name="T7" fmla="*/ 1 h 4"/>
                  <a:gd name="T8" fmla="*/ 8 w 8"/>
                  <a:gd name="T9" fmla="*/ 0 h 4"/>
                  <a:gd name="T10" fmla="*/ 7 w 8"/>
                  <a:gd name="T11" fmla="*/ 0 h 4"/>
                  <a:gd name="T12" fmla="*/ 3 w 8"/>
                  <a:gd name="T13" fmla="*/ 1 h 4"/>
                  <a:gd name="T14" fmla="*/ 2 w 8"/>
                  <a:gd name="T15" fmla="*/ 1 h 4"/>
                  <a:gd name="T16" fmla="*/ 1 w 8"/>
                  <a:gd name="T17" fmla="*/ 2 h 4"/>
                  <a:gd name="T18" fmla="*/ 0 w 8"/>
                  <a:gd name="T19" fmla="*/ 4 h 4"/>
                  <a:gd name="T20" fmla="*/ 1 w 8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4">
                    <a:moveTo>
                      <a:pt x="1" y="4"/>
                    </a:moveTo>
                    <a:cubicBezTo>
                      <a:pt x="2" y="4"/>
                      <a:pt x="2" y="3"/>
                      <a:pt x="3" y="3"/>
                    </a:cubicBezTo>
                    <a:cubicBezTo>
                      <a:pt x="4" y="2"/>
                      <a:pt x="5" y="1"/>
                      <a:pt x="6" y="1"/>
                    </a:cubicBezTo>
                    <a:cubicBezTo>
                      <a:pt x="6" y="1"/>
                      <a:pt x="6" y="1"/>
                      <a:pt x="7" y="1"/>
                    </a:cubicBezTo>
                    <a:cubicBezTo>
                      <a:pt x="7" y="1"/>
                      <a:pt x="7" y="1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5" y="0"/>
                      <a:pt x="4" y="0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517">
                <a:extLst>
                  <a:ext uri="{FF2B5EF4-FFF2-40B4-BE49-F238E27FC236}">
                    <a16:creationId xmlns:a16="http://schemas.microsoft.com/office/drawing/2014/main" id="{9E1ED3A2-5047-4871-A6B2-ABC79FCAE0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5893" y="2258108"/>
                <a:ext cx="19050" cy="19050"/>
              </a:xfrm>
              <a:custGeom>
                <a:avLst/>
                <a:gdLst>
                  <a:gd name="T0" fmla="*/ 1 w 5"/>
                  <a:gd name="T1" fmla="*/ 2 h 5"/>
                  <a:gd name="T2" fmla="*/ 1 w 5"/>
                  <a:gd name="T3" fmla="*/ 2 h 5"/>
                  <a:gd name="T4" fmla="*/ 3 w 5"/>
                  <a:gd name="T5" fmla="*/ 3 h 5"/>
                  <a:gd name="T6" fmla="*/ 3 w 5"/>
                  <a:gd name="T7" fmla="*/ 4 h 5"/>
                  <a:gd name="T8" fmla="*/ 4 w 5"/>
                  <a:gd name="T9" fmla="*/ 4 h 5"/>
                  <a:gd name="T10" fmla="*/ 5 w 5"/>
                  <a:gd name="T11" fmla="*/ 4 h 5"/>
                  <a:gd name="T12" fmla="*/ 5 w 5"/>
                  <a:gd name="T13" fmla="*/ 4 h 5"/>
                  <a:gd name="T14" fmla="*/ 5 w 5"/>
                  <a:gd name="T15" fmla="*/ 4 h 5"/>
                  <a:gd name="T16" fmla="*/ 4 w 5"/>
                  <a:gd name="T17" fmla="*/ 2 h 5"/>
                  <a:gd name="T18" fmla="*/ 3 w 5"/>
                  <a:gd name="T19" fmla="*/ 1 h 5"/>
                  <a:gd name="T20" fmla="*/ 2 w 5"/>
                  <a:gd name="T21" fmla="*/ 0 h 5"/>
                  <a:gd name="T22" fmla="*/ 1 w 5"/>
                  <a:gd name="T23" fmla="*/ 0 h 5"/>
                  <a:gd name="T24" fmla="*/ 0 w 5"/>
                  <a:gd name="T25" fmla="*/ 1 h 5"/>
                  <a:gd name="T26" fmla="*/ 1 w 5"/>
                  <a:gd name="T2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3"/>
                    </a:cubicBezTo>
                    <a:cubicBezTo>
                      <a:pt x="3" y="3"/>
                      <a:pt x="3" y="4"/>
                      <a:pt x="3" y="4"/>
                    </a:cubicBezTo>
                    <a:cubicBezTo>
                      <a:pt x="3" y="4"/>
                      <a:pt x="3" y="5"/>
                      <a:pt x="4" y="4"/>
                    </a:cubicBezTo>
                    <a:cubicBezTo>
                      <a:pt x="4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4" y="2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518">
                <a:extLst>
                  <a:ext uri="{FF2B5EF4-FFF2-40B4-BE49-F238E27FC236}">
                    <a16:creationId xmlns:a16="http://schemas.microsoft.com/office/drawing/2014/main" id="{F6ECDA00-8023-4036-9CFA-116031CCE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9618" y="2135870"/>
                <a:ext cx="19050" cy="1111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5 w 5"/>
                  <a:gd name="T5" fmla="*/ 1 h 3"/>
                  <a:gd name="T6" fmla="*/ 2 w 5"/>
                  <a:gd name="T7" fmla="*/ 0 h 3"/>
                  <a:gd name="T8" fmla="*/ 0 w 5"/>
                  <a:gd name="T9" fmla="*/ 1 h 3"/>
                  <a:gd name="T10" fmla="*/ 1 w 5"/>
                  <a:gd name="T11" fmla="*/ 1 h 3"/>
                  <a:gd name="T12" fmla="*/ 4 w 5"/>
                  <a:gd name="T13" fmla="*/ 3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cubicBezTo>
                      <a:pt x="4" y="3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2" y="2"/>
                      <a:pt x="3" y="2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519">
                <a:extLst>
                  <a:ext uri="{FF2B5EF4-FFF2-40B4-BE49-F238E27FC236}">
                    <a16:creationId xmlns:a16="http://schemas.microsoft.com/office/drawing/2014/main" id="{4F372887-BC4B-4C0A-B132-B9F8EE788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843" y="2878820"/>
                <a:ext cx="9525" cy="17463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2 h 5"/>
                  <a:gd name="T6" fmla="*/ 0 w 3"/>
                  <a:gd name="T7" fmla="*/ 2 h 5"/>
                  <a:gd name="T8" fmla="*/ 1 w 3"/>
                  <a:gd name="T9" fmla="*/ 2 h 5"/>
                  <a:gd name="T10" fmla="*/ 1 w 3"/>
                  <a:gd name="T11" fmla="*/ 2 h 5"/>
                  <a:gd name="T12" fmla="*/ 1 w 3"/>
                  <a:gd name="T13" fmla="*/ 2 h 5"/>
                  <a:gd name="T14" fmla="*/ 1 w 3"/>
                  <a:gd name="T15" fmla="*/ 2 h 5"/>
                  <a:gd name="T16" fmla="*/ 1 w 3"/>
                  <a:gd name="T17" fmla="*/ 2 h 5"/>
                  <a:gd name="T18" fmla="*/ 1 w 3"/>
                  <a:gd name="T19" fmla="*/ 2 h 5"/>
                  <a:gd name="T20" fmla="*/ 0 w 3"/>
                  <a:gd name="T21" fmla="*/ 2 h 5"/>
                  <a:gd name="T22" fmla="*/ 0 w 3"/>
                  <a:gd name="T23" fmla="*/ 2 h 5"/>
                  <a:gd name="T24" fmla="*/ 0 w 3"/>
                  <a:gd name="T25" fmla="*/ 4 h 5"/>
                  <a:gd name="T26" fmla="*/ 1 w 3"/>
                  <a:gd name="T27" fmla="*/ 5 h 5"/>
                  <a:gd name="T28" fmla="*/ 2 w 3"/>
                  <a:gd name="T29" fmla="*/ 5 h 5"/>
                  <a:gd name="T30" fmla="*/ 2 w 3"/>
                  <a:gd name="T31" fmla="*/ 5 h 5"/>
                  <a:gd name="T32" fmla="*/ 2 w 3"/>
                  <a:gd name="T33" fmla="*/ 4 h 5"/>
                  <a:gd name="T34" fmla="*/ 2 w 3"/>
                  <a:gd name="T35" fmla="*/ 4 h 5"/>
                  <a:gd name="T36" fmla="*/ 3 w 3"/>
                  <a:gd name="T37" fmla="*/ 2 h 5"/>
                  <a:gd name="T38" fmla="*/ 2 w 3"/>
                  <a:gd name="T39" fmla="*/ 1 h 5"/>
                  <a:gd name="T40" fmla="*/ 0 w 3"/>
                  <a:gd name="T4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1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520">
                <a:extLst>
                  <a:ext uri="{FF2B5EF4-FFF2-40B4-BE49-F238E27FC236}">
                    <a16:creationId xmlns:a16="http://schemas.microsoft.com/office/drawing/2014/main" id="{4F68E237-2FE8-4E01-B3A3-46BF98C00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030" y="2107295"/>
                <a:ext cx="11113" cy="14288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1 h 4"/>
                  <a:gd name="T4" fmla="*/ 0 w 3"/>
                  <a:gd name="T5" fmla="*/ 4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3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2 h 4"/>
                  <a:gd name="T18" fmla="*/ 3 w 3"/>
                  <a:gd name="T19" fmla="*/ 1 h 4"/>
                  <a:gd name="T20" fmla="*/ 2 w 3"/>
                  <a:gd name="T21" fmla="*/ 0 h 4"/>
                  <a:gd name="T22" fmla="*/ 1 w 3"/>
                  <a:gd name="T23" fmla="*/ 1 h 4"/>
                  <a:gd name="T24" fmla="*/ 1 w 3"/>
                  <a:gd name="T25" fmla="*/ 1 h 4"/>
                  <a:gd name="T26" fmla="*/ 1 w 3"/>
                  <a:gd name="T27" fmla="*/ 1 h 4"/>
                  <a:gd name="T28" fmla="*/ 1 w 3"/>
                  <a:gd name="T29" fmla="*/ 1 h 4"/>
                  <a:gd name="T30" fmla="*/ 0 w 3"/>
                  <a:gd name="T3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3" y="4"/>
                    </a:cubicBezTo>
                    <a:cubicBezTo>
                      <a:pt x="3" y="4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521">
                <a:extLst>
                  <a:ext uri="{FF2B5EF4-FFF2-40B4-BE49-F238E27FC236}">
                    <a16:creationId xmlns:a16="http://schemas.microsoft.com/office/drawing/2014/main" id="{C383AB0A-F5C0-4969-9429-46735600CA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1768" y="2121583"/>
                <a:ext cx="17463" cy="11113"/>
              </a:xfrm>
              <a:custGeom>
                <a:avLst/>
                <a:gdLst>
                  <a:gd name="T0" fmla="*/ 1 w 5"/>
                  <a:gd name="T1" fmla="*/ 3 h 3"/>
                  <a:gd name="T2" fmla="*/ 3 w 5"/>
                  <a:gd name="T3" fmla="*/ 3 h 3"/>
                  <a:gd name="T4" fmla="*/ 3 w 5"/>
                  <a:gd name="T5" fmla="*/ 3 h 3"/>
                  <a:gd name="T6" fmla="*/ 3 w 5"/>
                  <a:gd name="T7" fmla="*/ 2 h 3"/>
                  <a:gd name="T8" fmla="*/ 3 w 5"/>
                  <a:gd name="T9" fmla="*/ 1 h 3"/>
                  <a:gd name="T10" fmla="*/ 4 w 5"/>
                  <a:gd name="T11" fmla="*/ 1 h 3"/>
                  <a:gd name="T12" fmla="*/ 5 w 5"/>
                  <a:gd name="T13" fmla="*/ 1 h 3"/>
                  <a:gd name="T14" fmla="*/ 5 w 5"/>
                  <a:gd name="T15" fmla="*/ 1 h 3"/>
                  <a:gd name="T16" fmla="*/ 3 w 5"/>
                  <a:gd name="T17" fmla="*/ 0 h 3"/>
                  <a:gd name="T18" fmla="*/ 2 w 5"/>
                  <a:gd name="T19" fmla="*/ 0 h 3"/>
                  <a:gd name="T20" fmla="*/ 0 w 5"/>
                  <a:gd name="T21" fmla="*/ 2 h 3"/>
                  <a:gd name="T22" fmla="*/ 1 w 5"/>
                  <a:gd name="T2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3">
                    <a:moveTo>
                      <a:pt x="1" y="3"/>
                    </a:moveTo>
                    <a:cubicBezTo>
                      <a:pt x="1" y="3"/>
                      <a:pt x="2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4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Oval 522">
                <a:extLst>
                  <a:ext uri="{FF2B5EF4-FFF2-40B4-BE49-F238E27FC236}">
                    <a16:creationId xmlns:a16="http://schemas.microsoft.com/office/drawing/2014/main" id="{E1447A93-6406-49BD-B10B-DDEAE8EA1F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1293" y="2132695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523">
                <a:extLst>
                  <a:ext uri="{FF2B5EF4-FFF2-40B4-BE49-F238E27FC236}">
                    <a16:creationId xmlns:a16="http://schemas.microsoft.com/office/drawing/2014/main" id="{AF6E05D1-A7E7-40B2-AB9E-8A83AD5439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5743" y="2121583"/>
                <a:ext cx="14288" cy="14288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2 h 4"/>
                  <a:gd name="T4" fmla="*/ 1 w 4"/>
                  <a:gd name="T5" fmla="*/ 3 h 4"/>
                  <a:gd name="T6" fmla="*/ 2 w 4"/>
                  <a:gd name="T7" fmla="*/ 3 h 4"/>
                  <a:gd name="T8" fmla="*/ 2 w 4"/>
                  <a:gd name="T9" fmla="*/ 3 h 4"/>
                  <a:gd name="T10" fmla="*/ 3 w 4"/>
                  <a:gd name="T11" fmla="*/ 2 h 4"/>
                  <a:gd name="T12" fmla="*/ 4 w 4"/>
                  <a:gd name="T13" fmla="*/ 2 h 4"/>
                  <a:gd name="T14" fmla="*/ 3 w 4"/>
                  <a:gd name="T15" fmla="*/ 1 h 4"/>
                  <a:gd name="T16" fmla="*/ 3 w 4"/>
                  <a:gd name="T17" fmla="*/ 0 h 4"/>
                  <a:gd name="T18" fmla="*/ 2 w 4"/>
                  <a:gd name="T19" fmla="*/ 0 h 4"/>
                  <a:gd name="T20" fmla="*/ 0 w 4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4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524">
                <a:extLst>
                  <a:ext uri="{FF2B5EF4-FFF2-40B4-BE49-F238E27FC236}">
                    <a16:creationId xmlns:a16="http://schemas.microsoft.com/office/drawing/2014/main" id="{9A4DC411-9E70-484E-A499-F494B861F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143" y="2093008"/>
                <a:ext cx="9525" cy="14288"/>
              </a:xfrm>
              <a:custGeom>
                <a:avLst/>
                <a:gdLst>
                  <a:gd name="T0" fmla="*/ 1 w 3"/>
                  <a:gd name="T1" fmla="*/ 4 h 4"/>
                  <a:gd name="T2" fmla="*/ 1 w 3"/>
                  <a:gd name="T3" fmla="*/ 4 h 4"/>
                  <a:gd name="T4" fmla="*/ 2 w 3"/>
                  <a:gd name="T5" fmla="*/ 3 h 4"/>
                  <a:gd name="T6" fmla="*/ 3 w 3"/>
                  <a:gd name="T7" fmla="*/ 2 h 4"/>
                  <a:gd name="T8" fmla="*/ 1 w 3"/>
                  <a:gd name="T9" fmla="*/ 0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2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525">
                <a:extLst>
                  <a:ext uri="{FF2B5EF4-FFF2-40B4-BE49-F238E27FC236}">
                    <a16:creationId xmlns:a16="http://schemas.microsoft.com/office/drawing/2014/main" id="{B714FCF1-FF70-452A-AF74-655FE6624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7418" y="2997883"/>
                <a:ext cx="20638" cy="11113"/>
              </a:xfrm>
              <a:custGeom>
                <a:avLst/>
                <a:gdLst>
                  <a:gd name="T0" fmla="*/ 1 w 6"/>
                  <a:gd name="T1" fmla="*/ 2 h 3"/>
                  <a:gd name="T2" fmla="*/ 5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2 h 3"/>
                  <a:gd name="T10" fmla="*/ 5 w 6"/>
                  <a:gd name="T11" fmla="*/ 1 h 3"/>
                  <a:gd name="T12" fmla="*/ 1 w 6"/>
                  <a:gd name="T13" fmla="*/ 1 h 3"/>
                  <a:gd name="T14" fmla="*/ 0 w 6"/>
                  <a:gd name="T15" fmla="*/ 1 h 3"/>
                  <a:gd name="T16" fmla="*/ 1 w 6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1" y="2"/>
                    </a:moveTo>
                    <a:cubicBezTo>
                      <a:pt x="2" y="2"/>
                      <a:pt x="4" y="2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3"/>
                      <a:pt x="6" y="3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4" y="0"/>
                      <a:pt x="2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526">
                <a:extLst>
                  <a:ext uri="{FF2B5EF4-FFF2-40B4-BE49-F238E27FC236}">
                    <a16:creationId xmlns:a16="http://schemas.microsoft.com/office/drawing/2014/main" id="{D9BBE701-E688-408F-A1C5-9003874D8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768" y="3145520"/>
                <a:ext cx="17463" cy="17463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5 w 5"/>
                  <a:gd name="T5" fmla="*/ 5 h 5"/>
                  <a:gd name="T6" fmla="*/ 5 w 5"/>
                  <a:gd name="T7" fmla="*/ 4 h 5"/>
                  <a:gd name="T8" fmla="*/ 2 w 5"/>
                  <a:gd name="T9" fmla="*/ 1 h 5"/>
                  <a:gd name="T10" fmla="*/ 1 w 5"/>
                  <a:gd name="T11" fmla="*/ 0 h 5"/>
                  <a:gd name="T12" fmla="*/ 1 w 5"/>
                  <a:gd name="T13" fmla="*/ 0 h 5"/>
                  <a:gd name="T14" fmla="*/ 0 w 5"/>
                  <a:gd name="T15" fmla="*/ 0 h 5"/>
                  <a:gd name="T16" fmla="*/ 0 w 5"/>
                  <a:gd name="T17" fmla="*/ 0 h 5"/>
                  <a:gd name="T18" fmla="*/ 2 w 5"/>
                  <a:gd name="T19" fmla="*/ 3 h 5"/>
                  <a:gd name="T20" fmla="*/ 4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3"/>
                      <a:pt x="3" y="2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3" y="3"/>
                      <a:pt x="3" y="4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527">
                <a:extLst>
                  <a:ext uri="{FF2B5EF4-FFF2-40B4-BE49-F238E27FC236}">
                    <a16:creationId xmlns:a16="http://schemas.microsoft.com/office/drawing/2014/main" id="{7807169A-746D-4299-9CD4-515EAA778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6930" y="3040745"/>
                <a:ext cx="22225" cy="7938"/>
              </a:xfrm>
              <a:custGeom>
                <a:avLst/>
                <a:gdLst>
                  <a:gd name="T0" fmla="*/ 0 w 6"/>
                  <a:gd name="T1" fmla="*/ 1 h 2"/>
                  <a:gd name="T2" fmla="*/ 1 w 6"/>
                  <a:gd name="T3" fmla="*/ 2 h 2"/>
                  <a:gd name="T4" fmla="*/ 2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4 w 6"/>
                  <a:gd name="T11" fmla="*/ 0 h 2"/>
                  <a:gd name="T12" fmla="*/ 4 w 6"/>
                  <a:gd name="T13" fmla="*/ 0 h 2"/>
                  <a:gd name="T14" fmla="*/ 3 w 6"/>
                  <a:gd name="T15" fmla="*/ 1 h 2"/>
                  <a:gd name="T16" fmla="*/ 1 w 6"/>
                  <a:gd name="T17" fmla="*/ 0 h 2"/>
                  <a:gd name="T18" fmla="*/ 0 w 6"/>
                  <a:gd name="T19" fmla="*/ 1 h 2"/>
                  <a:gd name="T20" fmla="*/ 0 w 6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2">
                    <a:moveTo>
                      <a:pt x="0" y="1"/>
                    </a:move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4" y="2"/>
                      <a:pt x="5" y="2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2" y="0"/>
                      <a:pt x="2" y="1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528">
                <a:extLst>
                  <a:ext uri="{FF2B5EF4-FFF2-40B4-BE49-F238E27FC236}">
                    <a16:creationId xmlns:a16="http://schemas.microsoft.com/office/drawing/2014/main" id="{B7E9FC51-6F84-4978-9EB3-9F53F9DD7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5505" y="3040745"/>
                <a:ext cx="22225" cy="7938"/>
              </a:xfrm>
              <a:custGeom>
                <a:avLst/>
                <a:gdLst>
                  <a:gd name="T0" fmla="*/ 5 w 6"/>
                  <a:gd name="T1" fmla="*/ 1 h 2"/>
                  <a:gd name="T2" fmla="*/ 6 w 6"/>
                  <a:gd name="T3" fmla="*/ 1 h 2"/>
                  <a:gd name="T4" fmla="*/ 6 w 6"/>
                  <a:gd name="T5" fmla="*/ 1 h 2"/>
                  <a:gd name="T6" fmla="*/ 6 w 6"/>
                  <a:gd name="T7" fmla="*/ 0 h 2"/>
                  <a:gd name="T8" fmla="*/ 6 w 6"/>
                  <a:gd name="T9" fmla="*/ 0 h 2"/>
                  <a:gd name="T10" fmla="*/ 4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1 h 2"/>
                  <a:gd name="T18" fmla="*/ 0 w 6"/>
                  <a:gd name="T19" fmla="*/ 1 h 2"/>
                  <a:gd name="T20" fmla="*/ 0 w 6"/>
                  <a:gd name="T21" fmla="*/ 1 h 2"/>
                  <a:gd name="T22" fmla="*/ 2 w 6"/>
                  <a:gd name="T23" fmla="*/ 2 h 2"/>
                  <a:gd name="T24" fmla="*/ 5 w 6"/>
                  <a:gd name="T2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2">
                    <a:moveTo>
                      <a:pt x="5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1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529">
                <a:extLst>
                  <a:ext uri="{FF2B5EF4-FFF2-40B4-BE49-F238E27FC236}">
                    <a16:creationId xmlns:a16="http://schemas.microsoft.com/office/drawing/2014/main" id="{A6FD02E3-6AEF-4663-95F5-137D613C7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380" y="2326370"/>
                <a:ext cx="14288" cy="14288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1 w 4"/>
                  <a:gd name="T5" fmla="*/ 3 h 4"/>
                  <a:gd name="T6" fmla="*/ 2 w 4"/>
                  <a:gd name="T7" fmla="*/ 4 h 4"/>
                  <a:gd name="T8" fmla="*/ 4 w 4"/>
                  <a:gd name="T9" fmla="*/ 2 h 4"/>
                  <a:gd name="T10" fmla="*/ 3 w 4"/>
                  <a:gd name="T11" fmla="*/ 1 h 4"/>
                  <a:gd name="T12" fmla="*/ 1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3" y="3"/>
                      <a:pt x="3" y="3"/>
                      <a:pt x="4" y="2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530">
                <a:extLst>
                  <a:ext uri="{FF2B5EF4-FFF2-40B4-BE49-F238E27FC236}">
                    <a16:creationId xmlns:a16="http://schemas.microsoft.com/office/drawing/2014/main" id="{D785EAA4-2002-40C0-8980-85777C317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930" y="2396220"/>
                <a:ext cx="14288" cy="6350"/>
              </a:xfrm>
              <a:custGeom>
                <a:avLst/>
                <a:gdLst>
                  <a:gd name="T0" fmla="*/ 4 w 4"/>
                  <a:gd name="T1" fmla="*/ 0 h 2"/>
                  <a:gd name="T2" fmla="*/ 4 w 4"/>
                  <a:gd name="T3" fmla="*/ 0 h 2"/>
                  <a:gd name="T4" fmla="*/ 4 w 4"/>
                  <a:gd name="T5" fmla="*/ 0 h 2"/>
                  <a:gd name="T6" fmla="*/ 3 w 4"/>
                  <a:gd name="T7" fmla="*/ 0 h 2"/>
                  <a:gd name="T8" fmla="*/ 2 w 4"/>
                  <a:gd name="T9" fmla="*/ 0 h 2"/>
                  <a:gd name="T10" fmla="*/ 1 w 4"/>
                  <a:gd name="T11" fmla="*/ 0 h 2"/>
                  <a:gd name="T12" fmla="*/ 0 w 4"/>
                  <a:gd name="T13" fmla="*/ 1 h 2"/>
                  <a:gd name="T14" fmla="*/ 0 w 4"/>
                  <a:gd name="T15" fmla="*/ 2 h 2"/>
                  <a:gd name="T16" fmla="*/ 1 w 4"/>
                  <a:gd name="T17" fmla="*/ 2 h 2"/>
                  <a:gd name="T18" fmla="*/ 1 w 4"/>
                  <a:gd name="T19" fmla="*/ 2 h 2"/>
                  <a:gd name="T20" fmla="*/ 4 w 4"/>
                  <a:gd name="T2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531">
                <a:extLst>
                  <a:ext uri="{FF2B5EF4-FFF2-40B4-BE49-F238E27FC236}">
                    <a16:creationId xmlns:a16="http://schemas.microsoft.com/office/drawing/2014/main" id="{2BBA47B2-A0A8-4B60-9BA0-3DE6E78DB4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643" y="2172383"/>
                <a:ext cx="11113" cy="9525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3 h 3"/>
                  <a:gd name="T4" fmla="*/ 2 w 3"/>
                  <a:gd name="T5" fmla="*/ 3 h 3"/>
                  <a:gd name="T6" fmla="*/ 2 w 3"/>
                  <a:gd name="T7" fmla="*/ 3 h 3"/>
                  <a:gd name="T8" fmla="*/ 3 w 3"/>
                  <a:gd name="T9" fmla="*/ 2 h 3"/>
                  <a:gd name="T10" fmla="*/ 3 w 3"/>
                  <a:gd name="T11" fmla="*/ 0 h 3"/>
                  <a:gd name="T12" fmla="*/ 2 w 3"/>
                  <a:gd name="T13" fmla="*/ 0 h 3"/>
                  <a:gd name="T14" fmla="*/ 1 w 3"/>
                  <a:gd name="T15" fmla="*/ 0 h 3"/>
                  <a:gd name="T16" fmla="*/ 0 w 3"/>
                  <a:gd name="T17" fmla="*/ 1 h 3"/>
                  <a:gd name="T18" fmla="*/ 0 w 3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cubicBezTo>
                      <a:pt x="0" y="2"/>
                      <a:pt x="1" y="2"/>
                      <a:pt x="1" y="3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532">
                <a:extLst>
                  <a:ext uri="{FF2B5EF4-FFF2-40B4-BE49-F238E27FC236}">
                    <a16:creationId xmlns:a16="http://schemas.microsoft.com/office/drawing/2014/main" id="{3D3AFA02-ADD5-4103-A2B6-E3B99E256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418" y="2558145"/>
                <a:ext cx="19050" cy="11113"/>
              </a:xfrm>
              <a:custGeom>
                <a:avLst/>
                <a:gdLst>
                  <a:gd name="T0" fmla="*/ 1 w 5"/>
                  <a:gd name="T1" fmla="*/ 0 h 3"/>
                  <a:gd name="T2" fmla="*/ 1 w 5"/>
                  <a:gd name="T3" fmla="*/ 0 h 3"/>
                  <a:gd name="T4" fmla="*/ 1 w 5"/>
                  <a:gd name="T5" fmla="*/ 0 h 3"/>
                  <a:gd name="T6" fmla="*/ 1 w 5"/>
                  <a:gd name="T7" fmla="*/ 1 h 3"/>
                  <a:gd name="T8" fmla="*/ 3 w 5"/>
                  <a:gd name="T9" fmla="*/ 2 h 3"/>
                  <a:gd name="T10" fmla="*/ 4 w 5"/>
                  <a:gd name="T11" fmla="*/ 3 h 3"/>
                  <a:gd name="T12" fmla="*/ 5 w 5"/>
                  <a:gd name="T13" fmla="*/ 3 h 3"/>
                  <a:gd name="T14" fmla="*/ 5 w 5"/>
                  <a:gd name="T15" fmla="*/ 2 h 3"/>
                  <a:gd name="T16" fmla="*/ 5 w 5"/>
                  <a:gd name="T17" fmla="*/ 2 h 3"/>
                  <a:gd name="T18" fmla="*/ 1 w 5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2"/>
                      <a:pt x="3" y="2"/>
                    </a:cubicBezTo>
                    <a:cubicBezTo>
                      <a:pt x="3" y="2"/>
                      <a:pt x="4" y="2"/>
                      <a:pt x="4" y="3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3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533">
                <a:extLst>
                  <a:ext uri="{FF2B5EF4-FFF2-40B4-BE49-F238E27FC236}">
                    <a16:creationId xmlns:a16="http://schemas.microsoft.com/office/drawing/2014/main" id="{85B7EFB4-5FBC-4CBB-8525-F4E3D0F7A0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0343" y="2697845"/>
                <a:ext cx="14288" cy="11113"/>
              </a:xfrm>
              <a:custGeom>
                <a:avLst/>
                <a:gdLst>
                  <a:gd name="T0" fmla="*/ 2 w 4"/>
                  <a:gd name="T1" fmla="*/ 3 h 3"/>
                  <a:gd name="T2" fmla="*/ 3 w 4"/>
                  <a:gd name="T3" fmla="*/ 2 h 3"/>
                  <a:gd name="T4" fmla="*/ 4 w 4"/>
                  <a:gd name="T5" fmla="*/ 0 h 3"/>
                  <a:gd name="T6" fmla="*/ 4 w 4"/>
                  <a:gd name="T7" fmla="*/ 0 h 3"/>
                  <a:gd name="T8" fmla="*/ 2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2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534">
                <a:extLst>
                  <a:ext uri="{FF2B5EF4-FFF2-40B4-BE49-F238E27FC236}">
                    <a16:creationId xmlns:a16="http://schemas.microsoft.com/office/drawing/2014/main" id="{721B4A99-4FF1-4AEB-92BF-E9826E754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8330" y="2132695"/>
                <a:ext cx="14288" cy="11113"/>
              </a:xfrm>
              <a:custGeom>
                <a:avLst/>
                <a:gdLst>
                  <a:gd name="T0" fmla="*/ 4 w 4"/>
                  <a:gd name="T1" fmla="*/ 0 h 3"/>
                  <a:gd name="T2" fmla="*/ 4 w 4"/>
                  <a:gd name="T3" fmla="*/ 0 h 3"/>
                  <a:gd name="T4" fmla="*/ 3 w 4"/>
                  <a:gd name="T5" fmla="*/ 0 h 3"/>
                  <a:gd name="T6" fmla="*/ 0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4 w 4"/>
                  <a:gd name="T13" fmla="*/ 1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2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535">
                <a:extLst>
                  <a:ext uri="{FF2B5EF4-FFF2-40B4-BE49-F238E27FC236}">
                    <a16:creationId xmlns:a16="http://schemas.microsoft.com/office/drawing/2014/main" id="{4FAFBF66-D7BC-47E0-B51A-E097416D1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5718" y="2632758"/>
                <a:ext cx="7938" cy="15875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3 h 4"/>
                  <a:gd name="T4" fmla="*/ 2 w 2"/>
                  <a:gd name="T5" fmla="*/ 2 h 4"/>
                  <a:gd name="T6" fmla="*/ 2 w 2"/>
                  <a:gd name="T7" fmla="*/ 1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1 h 4"/>
                  <a:gd name="T14" fmla="*/ 0 w 2"/>
                  <a:gd name="T15" fmla="*/ 2 h 4"/>
                  <a:gd name="T16" fmla="*/ 1 w 2"/>
                  <a:gd name="T17" fmla="*/ 4 h 4"/>
                  <a:gd name="T18" fmla="*/ 2 w 2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1" y="4"/>
                    </a:cubicBezTo>
                    <a:cubicBezTo>
                      <a:pt x="1" y="4"/>
                      <a:pt x="2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536">
                <a:extLst>
                  <a:ext uri="{FF2B5EF4-FFF2-40B4-BE49-F238E27FC236}">
                    <a16:creationId xmlns:a16="http://schemas.microsoft.com/office/drawing/2014/main" id="{7CA010F4-A15D-4D39-ABB5-04CC0A088B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043" y="2893108"/>
                <a:ext cx="17463" cy="17463"/>
              </a:xfrm>
              <a:custGeom>
                <a:avLst/>
                <a:gdLst>
                  <a:gd name="T0" fmla="*/ 0 w 5"/>
                  <a:gd name="T1" fmla="*/ 4 h 5"/>
                  <a:gd name="T2" fmla="*/ 0 w 5"/>
                  <a:gd name="T3" fmla="*/ 5 h 5"/>
                  <a:gd name="T4" fmla="*/ 0 w 5"/>
                  <a:gd name="T5" fmla="*/ 5 h 5"/>
                  <a:gd name="T6" fmla="*/ 0 w 5"/>
                  <a:gd name="T7" fmla="*/ 5 h 5"/>
                  <a:gd name="T8" fmla="*/ 2 w 5"/>
                  <a:gd name="T9" fmla="*/ 3 h 5"/>
                  <a:gd name="T10" fmla="*/ 4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0 w 5"/>
                  <a:gd name="T17" fmla="*/ 4 h 5"/>
                  <a:gd name="T18" fmla="*/ 0 w 5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0" y="4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4"/>
                      <a:pt x="2" y="4"/>
                      <a:pt x="2" y="3"/>
                    </a:cubicBezTo>
                    <a:cubicBezTo>
                      <a:pt x="3" y="2"/>
                      <a:pt x="3" y="1"/>
                      <a:pt x="4" y="1"/>
                    </a:cubicBezTo>
                    <a:cubicBezTo>
                      <a:pt x="5" y="1"/>
                      <a:pt x="5" y="1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2"/>
                      <a:pt x="1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537">
                <a:extLst>
                  <a:ext uri="{FF2B5EF4-FFF2-40B4-BE49-F238E27FC236}">
                    <a16:creationId xmlns:a16="http://schemas.microsoft.com/office/drawing/2014/main" id="{7E1FE354-FDE8-4FE8-B7C3-3A349C0C93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2968" y="2889933"/>
                <a:ext cx="7938" cy="17463"/>
              </a:xfrm>
              <a:custGeom>
                <a:avLst/>
                <a:gdLst>
                  <a:gd name="T0" fmla="*/ 2 w 2"/>
                  <a:gd name="T1" fmla="*/ 1 h 5"/>
                  <a:gd name="T2" fmla="*/ 1 w 2"/>
                  <a:gd name="T3" fmla="*/ 0 h 5"/>
                  <a:gd name="T4" fmla="*/ 2 w 2"/>
                  <a:gd name="T5" fmla="*/ 0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1 h 5"/>
                  <a:gd name="T12" fmla="*/ 0 w 2"/>
                  <a:gd name="T13" fmla="*/ 3 h 5"/>
                  <a:gd name="T14" fmla="*/ 1 w 2"/>
                  <a:gd name="T15" fmla="*/ 4 h 5"/>
                  <a:gd name="T16" fmla="*/ 1 w 2"/>
                  <a:gd name="T17" fmla="*/ 5 h 5"/>
                  <a:gd name="T18" fmla="*/ 2 w 2"/>
                  <a:gd name="T19" fmla="*/ 4 h 5"/>
                  <a:gd name="T20" fmla="*/ 2 w 2"/>
                  <a:gd name="T21" fmla="*/ 3 h 5"/>
                  <a:gd name="T22" fmla="*/ 2 w 2"/>
                  <a:gd name="T23" fmla="*/ 3 h 5"/>
                  <a:gd name="T24" fmla="*/ 2 w 2"/>
                  <a:gd name="T25" fmla="*/ 3 h 5"/>
                  <a:gd name="T26" fmla="*/ 2 w 2"/>
                  <a:gd name="T27" fmla="*/ 3 h 5"/>
                  <a:gd name="T28" fmla="*/ 2 w 2"/>
                  <a:gd name="T2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" h="5">
                    <a:moveTo>
                      <a:pt x="2" y="1"/>
                    </a:moveTo>
                    <a:cubicBezTo>
                      <a:pt x="2" y="1"/>
                      <a:pt x="2" y="1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0" y="3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5"/>
                      <a:pt x="2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538">
                <a:extLst>
                  <a:ext uri="{FF2B5EF4-FFF2-40B4-BE49-F238E27FC236}">
                    <a16:creationId xmlns:a16="http://schemas.microsoft.com/office/drawing/2014/main" id="{69088795-4863-4972-B481-077BF400F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7068" y="2835958"/>
                <a:ext cx="14288" cy="6350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0 w 4"/>
                  <a:gd name="T5" fmla="*/ 0 h 2"/>
                  <a:gd name="T6" fmla="*/ 3 w 4"/>
                  <a:gd name="T7" fmla="*/ 1 h 2"/>
                  <a:gd name="T8" fmla="*/ 3 w 4"/>
                  <a:gd name="T9" fmla="*/ 1 h 2"/>
                  <a:gd name="T10" fmla="*/ 4 w 4"/>
                  <a:gd name="T11" fmla="*/ 1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539">
                <a:extLst>
                  <a:ext uri="{FF2B5EF4-FFF2-40B4-BE49-F238E27FC236}">
                    <a16:creationId xmlns:a16="http://schemas.microsoft.com/office/drawing/2014/main" id="{55EA8D8F-949A-4B26-BE02-9B7EE48633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793" y="2885170"/>
                <a:ext cx="7938" cy="11113"/>
              </a:xfrm>
              <a:custGeom>
                <a:avLst/>
                <a:gdLst>
                  <a:gd name="T0" fmla="*/ 2 w 2"/>
                  <a:gd name="T1" fmla="*/ 1 h 3"/>
                  <a:gd name="T2" fmla="*/ 2 w 2"/>
                  <a:gd name="T3" fmla="*/ 1 h 3"/>
                  <a:gd name="T4" fmla="*/ 2 w 2"/>
                  <a:gd name="T5" fmla="*/ 1 h 3"/>
                  <a:gd name="T6" fmla="*/ 0 w 2"/>
                  <a:gd name="T7" fmla="*/ 0 h 3"/>
                  <a:gd name="T8" fmla="*/ 0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2 h 3"/>
                  <a:gd name="T16" fmla="*/ 2 w 2"/>
                  <a:gd name="T17" fmla="*/ 2 h 3"/>
                  <a:gd name="T18" fmla="*/ 2 w 2"/>
                  <a:gd name="T19" fmla="*/ 2 h 3"/>
                  <a:gd name="T20" fmla="*/ 2 w 2"/>
                  <a:gd name="T21" fmla="*/ 2 h 3"/>
                  <a:gd name="T22" fmla="*/ 2 w 2"/>
                  <a:gd name="T23" fmla="*/ 2 h 3"/>
                  <a:gd name="T24" fmla="*/ 2 w 2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1" y="3"/>
                      <a:pt x="1" y="3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540">
                <a:extLst>
                  <a:ext uri="{FF2B5EF4-FFF2-40B4-BE49-F238E27FC236}">
                    <a16:creationId xmlns:a16="http://schemas.microsoft.com/office/drawing/2014/main" id="{1133D0C5-68C7-4B41-98EC-C02322EC0A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5893" y="2323195"/>
                <a:ext cx="11113" cy="7938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2"/>
                      <a:pt x="3" y="1"/>
                      <a:pt x="3" y="1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541">
                <a:extLst>
                  <a:ext uri="{FF2B5EF4-FFF2-40B4-BE49-F238E27FC236}">
                    <a16:creationId xmlns:a16="http://schemas.microsoft.com/office/drawing/2014/main" id="{A5695D47-0F96-46D1-AB3D-A044E84D28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1155" y="2246995"/>
                <a:ext cx="7938" cy="7938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542">
                <a:extLst>
                  <a:ext uri="{FF2B5EF4-FFF2-40B4-BE49-F238E27FC236}">
                    <a16:creationId xmlns:a16="http://schemas.microsoft.com/office/drawing/2014/main" id="{832903CB-5444-47C8-B364-A26B95F8C4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8430" y="2697845"/>
                <a:ext cx="17463" cy="7938"/>
              </a:xfrm>
              <a:custGeom>
                <a:avLst/>
                <a:gdLst>
                  <a:gd name="T0" fmla="*/ 0 w 5"/>
                  <a:gd name="T1" fmla="*/ 0 h 2"/>
                  <a:gd name="T2" fmla="*/ 0 w 5"/>
                  <a:gd name="T3" fmla="*/ 0 h 2"/>
                  <a:gd name="T4" fmla="*/ 0 w 5"/>
                  <a:gd name="T5" fmla="*/ 1 h 2"/>
                  <a:gd name="T6" fmla="*/ 0 w 5"/>
                  <a:gd name="T7" fmla="*/ 1 h 2"/>
                  <a:gd name="T8" fmla="*/ 2 w 5"/>
                  <a:gd name="T9" fmla="*/ 2 h 2"/>
                  <a:gd name="T10" fmla="*/ 2 w 5"/>
                  <a:gd name="T11" fmla="*/ 2 h 2"/>
                  <a:gd name="T12" fmla="*/ 4 w 5"/>
                  <a:gd name="T13" fmla="*/ 2 h 2"/>
                  <a:gd name="T14" fmla="*/ 5 w 5"/>
                  <a:gd name="T15" fmla="*/ 1 h 2"/>
                  <a:gd name="T16" fmla="*/ 5 w 5"/>
                  <a:gd name="T17" fmla="*/ 1 h 2"/>
                  <a:gd name="T18" fmla="*/ 3 w 5"/>
                  <a:gd name="T19" fmla="*/ 0 h 2"/>
                  <a:gd name="T20" fmla="*/ 0 w 5"/>
                  <a:gd name="T2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5" y="2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543">
                <a:extLst>
                  <a:ext uri="{FF2B5EF4-FFF2-40B4-BE49-F238E27FC236}">
                    <a16:creationId xmlns:a16="http://schemas.microsoft.com/office/drawing/2014/main" id="{1C37BC53-0913-47B5-BBCC-CE6E5F4C74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6443" y="2835958"/>
                <a:ext cx="14288" cy="6350"/>
              </a:xfrm>
              <a:custGeom>
                <a:avLst/>
                <a:gdLst>
                  <a:gd name="T0" fmla="*/ 3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1 h 2"/>
                  <a:gd name="T10" fmla="*/ 1 w 4"/>
                  <a:gd name="T11" fmla="*/ 1 h 2"/>
                  <a:gd name="T12" fmla="*/ 4 w 4"/>
                  <a:gd name="T13" fmla="*/ 1 h 2"/>
                  <a:gd name="T14" fmla="*/ 4 w 4"/>
                  <a:gd name="T15" fmla="*/ 0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544">
                <a:extLst>
                  <a:ext uri="{FF2B5EF4-FFF2-40B4-BE49-F238E27FC236}">
                    <a16:creationId xmlns:a16="http://schemas.microsoft.com/office/drawing/2014/main" id="{7183428D-C039-4F0B-945E-9F96D502DC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680" y="2870883"/>
                <a:ext cx="7938" cy="1111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1 w 2"/>
                  <a:gd name="T5" fmla="*/ 3 h 3"/>
                  <a:gd name="T6" fmla="*/ 2 w 2"/>
                  <a:gd name="T7" fmla="*/ 3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545">
                <a:extLst>
                  <a:ext uri="{FF2B5EF4-FFF2-40B4-BE49-F238E27FC236}">
                    <a16:creationId xmlns:a16="http://schemas.microsoft.com/office/drawing/2014/main" id="{1DF565A6-C131-49DF-8749-C5B08E68E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155" y="3048683"/>
                <a:ext cx="14288" cy="9525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3 w 4"/>
                  <a:gd name="T5" fmla="*/ 2 h 3"/>
                  <a:gd name="T6" fmla="*/ 3 w 4"/>
                  <a:gd name="T7" fmla="*/ 2 h 3"/>
                  <a:gd name="T8" fmla="*/ 3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  <a:gd name="T14" fmla="*/ 0 w 4"/>
                  <a:gd name="T15" fmla="*/ 1 h 3"/>
                  <a:gd name="T16" fmla="*/ 0 w 4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3"/>
                      <a:pt x="3" y="3"/>
                      <a:pt x="3" y="2"/>
                    </a:cubicBezTo>
                    <a:cubicBezTo>
                      <a:pt x="3" y="2"/>
                      <a:pt x="4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546">
                <a:extLst>
                  <a:ext uri="{FF2B5EF4-FFF2-40B4-BE49-F238E27FC236}">
                    <a16:creationId xmlns:a16="http://schemas.microsoft.com/office/drawing/2014/main" id="{9B042BF2-E15A-4920-8C68-6DBDAC9A8E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3580" y="2118408"/>
                <a:ext cx="6350" cy="14288"/>
              </a:xfrm>
              <a:custGeom>
                <a:avLst/>
                <a:gdLst>
                  <a:gd name="T0" fmla="*/ 1 w 2"/>
                  <a:gd name="T1" fmla="*/ 4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3 h 4"/>
                  <a:gd name="T14" fmla="*/ 0 w 2"/>
                  <a:gd name="T15" fmla="*/ 4 h 4"/>
                  <a:gd name="T16" fmla="*/ 1 w 2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547">
                <a:extLst>
                  <a:ext uri="{FF2B5EF4-FFF2-40B4-BE49-F238E27FC236}">
                    <a16:creationId xmlns:a16="http://schemas.microsoft.com/office/drawing/2014/main" id="{4146040F-4D6B-48AA-AF92-650B743C9F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5855" y="3018520"/>
                <a:ext cx="11113" cy="11113"/>
              </a:xfrm>
              <a:custGeom>
                <a:avLst/>
                <a:gdLst>
                  <a:gd name="T0" fmla="*/ 1 w 3"/>
                  <a:gd name="T1" fmla="*/ 0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3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2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548">
                <a:extLst>
                  <a:ext uri="{FF2B5EF4-FFF2-40B4-BE49-F238E27FC236}">
                    <a16:creationId xmlns:a16="http://schemas.microsoft.com/office/drawing/2014/main" id="{B2C5715F-0AF2-4096-A969-57F66D4F16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155" y="2402570"/>
                <a:ext cx="6350" cy="1111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1 w 2"/>
                  <a:gd name="T7" fmla="*/ 3 h 3"/>
                  <a:gd name="T8" fmla="*/ 2 w 2"/>
                  <a:gd name="T9" fmla="*/ 1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549">
                <a:extLst>
                  <a:ext uri="{FF2B5EF4-FFF2-40B4-BE49-F238E27FC236}">
                    <a16:creationId xmlns:a16="http://schemas.microsoft.com/office/drawing/2014/main" id="{93DF20D4-3090-49E4-BA30-8BE524F85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368" y="2345420"/>
                <a:ext cx="11113" cy="14288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1 w 3"/>
                  <a:gd name="T5" fmla="*/ 2 h 4"/>
                  <a:gd name="T6" fmla="*/ 1 w 3"/>
                  <a:gd name="T7" fmla="*/ 3 h 4"/>
                  <a:gd name="T8" fmla="*/ 1 w 3"/>
                  <a:gd name="T9" fmla="*/ 4 h 4"/>
                  <a:gd name="T10" fmla="*/ 1 w 3"/>
                  <a:gd name="T11" fmla="*/ 3 h 4"/>
                  <a:gd name="T12" fmla="*/ 2 w 3"/>
                  <a:gd name="T13" fmla="*/ 2 h 4"/>
                  <a:gd name="T14" fmla="*/ 2 w 3"/>
                  <a:gd name="T15" fmla="*/ 0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3" y="1"/>
                      <a:pt x="3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Oval 550">
                <a:extLst>
                  <a:ext uri="{FF2B5EF4-FFF2-40B4-BE49-F238E27FC236}">
                    <a16:creationId xmlns:a16="http://schemas.microsoft.com/office/drawing/2014/main" id="{4AC1E39E-57E4-4E7A-AF29-E0BB114F40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0418" y="259307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551">
                <a:extLst>
                  <a:ext uri="{FF2B5EF4-FFF2-40B4-BE49-F238E27FC236}">
                    <a16:creationId xmlns:a16="http://schemas.microsoft.com/office/drawing/2014/main" id="{A4FA004B-8EC0-4001-8369-CD7FAD2C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7243" y="2586720"/>
                <a:ext cx="11113" cy="1111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3 h 3"/>
                  <a:gd name="T4" fmla="*/ 2 w 3"/>
                  <a:gd name="T5" fmla="*/ 1 h 3"/>
                  <a:gd name="T6" fmla="*/ 0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2 h 3"/>
                  <a:gd name="T14" fmla="*/ 2 w 3"/>
                  <a:gd name="T15" fmla="*/ 2 h 3"/>
                  <a:gd name="T16" fmla="*/ 2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1"/>
                      <a:pt x="3" y="2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Oval 552">
                <a:extLst>
                  <a:ext uri="{FF2B5EF4-FFF2-40B4-BE49-F238E27FC236}">
                    <a16:creationId xmlns:a16="http://schemas.microsoft.com/office/drawing/2014/main" id="{F9FBD66C-D416-422C-B4FA-9F446F8F22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3593" y="25978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553">
                <a:extLst>
                  <a:ext uri="{FF2B5EF4-FFF2-40B4-BE49-F238E27FC236}">
                    <a16:creationId xmlns:a16="http://schemas.microsoft.com/office/drawing/2014/main" id="{96C741D4-C281-4D9A-85D9-E47D52093C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3618" y="2550208"/>
                <a:ext cx="9525" cy="14288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1 h 4"/>
                  <a:gd name="T4" fmla="*/ 3 w 3"/>
                  <a:gd name="T5" fmla="*/ 0 h 4"/>
                  <a:gd name="T6" fmla="*/ 3 w 3"/>
                  <a:gd name="T7" fmla="*/ 0 h 4"/>
                  <a:gd name="T8" fmla="*/ 2 w 3"/>
                  <a:gd name="T9" fmla="*/ 1 h 4"/>
                  <a:gd name="T10" fmla="*/ 1 w 3"/>
                  <a:gd name="T11" fmla="*/ 2 h 4"/>
                  <a:gd name="T12" fmla="*/ 0 w 3"/>
                  <a:gd name="T13" fmla="*/ 3 h 4"/>
                  <a:gd name="T14" fmla="*/ 0 w 3"/>
                  <a:gd name="T15" fmla="*/ 3 h 4"/>
                  <a:gd name="T16" fmla="*/ 0 w 3"/>
                  <a:gd name="T17" fmla="*/ 4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3"/>
                      <a:pt x="2" y="2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554">
                <a:extLst>
                  <a:ext uri="{FF2B5EF4-FFF2-40B4-BE49-F238E27FC236}">
                    <a16:creationId xmlns:a16="http://schemas.microsoft.com/office/drawing/2014/main" id="{0DFBA8C0-6D82-492A-B198-C3374C29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3130" y="3001058"/>
                <a:ext cx="6350" cy="7938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1 h 2"/>
                  <a:gd name="T4" fmla="*/ 2 w 2"/>
                  <a:gd name="T5" fmla="*/ 1 h 2"/>
                  <a:gd name="T6" fmla="*/ 0 w 2"/>
                  <a:gd name="T7" fmla="*/ 1 h 2"/>
                  <a:gd name="T8" fmla="*/ 0 w 2"/>
                  <a:gd name="T9" fmla="*/ 1 h 2"/>
                  <a:gd name="T10" fmla="*/ 2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555">
                <a:extLst>
                  <a:ext uri="{FF2B5EF4-FFF2-40B4-BE49-F238E27FC236}">
                    <a16:creationId xmlns:a16="http://schemas.microsoft.com/office/drawing/2014/main" id="{3E4057D4-792B-4DB0-94B9-1588AE6EC6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6968" y="2243820"/>
                <a:ext cx="7938" cy="1111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1 h 3"/>
                  <a:gd name="T4" fmla="*/ 1 w 2"/>
                  <a:gd name="T5" fmla="*/ 2 h 3"/>
                  <a:gd name="T6" fmla="*/ 2 w 2"/>
                  <a:gd name="T7" fmla="*/ 2 h 3"/>
                  <a:gd name="T8" fmla="*/ 2 w 2"/>
                  <a:gd name="T9" fmla="*/ 2 h 3"/>
                  <a:gd name="T10" fmla="*/ 2 w 2"/>
                  <a:gd name="T11" fmla="*/ 2 h 3"/>
                  <a:gd name="T12" fmla="*/ 2 w 2"/>
                  <a:gd name="T13" fmla="*/ 1 h 3"/>
                  <a:gd name="T14" fmla="*/ 0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3"/>
                      <a:pt x="1" y="3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556">
                <a:extLst>
                  <a:ext uri="{FF2B5EF4-FFF2-40B4-BE49-F238E27FC236}">
                    <a16:creationId xmlns:a16="http://schemas.microsoft.com/office/drawing/2014/main" id="{6D37A2AF-559D-4584-98AC-EA8FD09359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6680" y="2420033"/>
                <a:ext cx="9525" cy="11113"/>
              </a:xfrm>
              <a:custGeom>
                <a:avLst/>
                <a:gdLst>
                  <a:gd name="T0" fmla="*/ 3 w 3"/>
                  <a:gd name="T1" fmla="*/ 0 h 3"/>
                  <a:gd name="T2" fmla="*/ 2 w 3"/>
                  <a:gd name="T3" fmla="*/ 0 h 3"/>
                  <a:gd name="T4" fmla="*/ 0 w 3"/>
                  <a:gd name="T5" fmla="*/ 2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  <a:gd name="T12" fmla="*/ 3 w 3"/>
                  <a:gd name="T13" fmla="*/ 1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557">
                <a:extLst>
                  <a:ext uri="{FF2B5EF4-FFF2-40B4-BE49-F238E27FC236}">
                    <a16:creationId xmlns:a16="http://schemas.microsoft.com/office/drawing/2014/main" id="{21930AB7-B352-437C-8CFE-29228A33CA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8668" y="2078720"/>
                <a:ext cx="9525" cy="6350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0 h 2"/>
                  <a:gd name="T6" fmla="*/ 2 w 3"/>
                  <a:gd name="T7" fmla="*/ 0 h 2"/>
                  <a:gd name="T8" fmla="*/ 2 w 3"/>
                  <a:gd name="T9" fmla="*/ 0 h 2"/>
                  <a:gd name="T10" fmla="*/ 1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1" y="2"/>
                      <a:pt x="1" y="2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558">
                <a:extLst>
                  <a:ext uri="{FF2B5EF4-FFF2-40B4-BE49-F238E27FC236}">
                    <a16:creationId xmlns:a16="http://schemas.microsoft.com/office/drawing/2014/main" id="{CCBE29B7-EA4A-429E-A3F0-A8EA55CF0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018" y="2146983"/>
                <a:ext cx="7938" cy="6350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559">
                <a:extLst>
                  <a:ext uri="{FF2B5EF4-FFF2-40B4-BE49-F238E27FC236}">
                    <a16:creationId xmlns:a16="http://schemas.microsoft.com/office/drawing/2014/main" id="{DAD3D30B-944D-402C-9C60-ED5DE4210F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805" y="2427970"/>
                <a:ext cx="11113" cy="6350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1 w 3"/>
                  <a:gd name="T9" fmla="*/ 2 h 2"/>
                  <a:gd name="T10" fmla="*/ 3 w 3"/>
                  <a:gd name="T11" fmla="*/ 0 h 2"/>
                  <a:gd name="T12" fmla="*/ 3 w 3"/>
                  <a:gd name="T13" fmla="*/ 0 h 2"/>
                  <a:gd name="T14" fmla="*/ 3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560">
                <a:extLst>
                  <a:ext uri="{FF2B5EF4-FFF2-40B4-BE49-F238E27FC236}">
                    <a16:creationId xmlns:a16="http://schemas.microsoft.com/office/drawing/2014/main" id="{E2D7E0C5-A5D7-4D54-A008-628E8DF7F2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1043" y="2127933"/>
                <a:ext cx="6350" cy="7938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561">
                <a:extLst>
                  <a:ext uri="{FF2B5EF4-FFF2-40B4-BE49-F238E27FC236}">
                    <a16:creationId xmlns:a16="http://schemas.microsoft.com/office/drawing/2014/main" id="{781E2AC2-E717-42EC-AA2A-FCAB917D2B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4218" y="2121583"/>
                <a:ext cx="7938" cy="6350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562">
                <a:extLst>
                  <a:ext uri="{FF2B5EF4-FFF2-40B4-BE49-F238E27FC236}">
                    <a16:creationId xmlns:a16="http://schemas.microsoft.com/office/drawing/2014/main" id="{90A21830-98C8-44C2-8CE6-8F14055A1E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3893" y="2096183"/>
                <a:ext cx="28575" cy="22225"/>
              </a:xfrm>
              <a:custGeom>
                <a:avLst/>
                <a:gdLst>
                  <a:gd name="T0" fmla="*/ 1 w 8"/>
                  <a:gd name="T1" fmla="*/ 3 h 6"/>
                  <a:gd name="T2" fmla="*/ 1 w 8"/>
                  <a:gd name="T3" fmla="*/ 3 h 6"/>
                  <a:gd name="T4" fmla="*/ 1 w 8"/>
                  <a:gd name="T5" fmla="*/ 3 h 6"/>
                  <a:gd name="T6" fmla="*/ 1 w 8"/>
                  <a:gd name="T7" fmla="*/ 4 h 6"/>
                  <a:gd name="T8" fmla="*/ 1 w 8"/>
                  <a:gd name="T9" fmla="*/ 5 h 6"/>
                  <a:gd name="T10" fmla="*/ 2 w 8"/>
                  <a:gd name="T11" fmla="*/ 6 h 6"/>
                  <a:gd name="T12" fmla="*/ 3 w 8"/>
                  <a:gd name="T13" fmla="*/ 6 h 6"/>
                  <a:gd name="T14" fmla="*/ 4 w 8"/>
                  <a:gd name="T15" fmla="*/ 6 h 6"/>
                  <a:gd name="T16" fmla="*/ 5 w 8"/>
                  <a:gd name="T17" fmla="*/ 6 h 6"/>
                  <a:gd name="T18" fmla="*/ 6 w 8"/>
                  <a:gd name="T19" fmla="*/ 4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3 h 6"/>
                  <a:gd name="T26" fmla="*/ 7 w 8"/>
                  <a:gd name="T27" fmla="*/ 2 h 6"/>
                  <a:gd name="T28" fmla="*/ 4 w 8"/>
                  <a:gd name="T29" fmla="*/ 2 h 6"/>
                  <a:gd name="T30" fmla="*/ 2 w 8"/>
                  <a:gd name="T31" fmla="*/ 2 h 6"/>
                  <a:gd name="T32" fmla="*/ 2 w 8"/>
                  <a:gd name="T33" fmla="*/ 2 h 6"/>
                  <a:gd name="T34" fmla="*/ 2 w 8"/>
                  <a:gd name="T35" fmla="*/ 2 h 6"/>
                  <a:gd name="T36" fmla="*/ 2 w 8"/>
                  <a:gd name="T37" fmla="*/ 2 h 6"/>
                  <a:gd name="T38" fmla="*/ 2 w 8"/>
                  <a:gd name="T39" fmla="*/ 2 h 6"/>
                  <a:gd name="T40" fmla="*/ 2 w 8"/>
                  <a:gd name="T41" fmla="*/ 2 h 6"/>
                  <a:gd name="T42" fmla="*/ 2 w 8"/>
                  <a:gd name="T43" fmla="*/ 1 h 6"/>
                  <a:gd name="T44" fmla="*/ 1 w 8"/>
                  <a:gd name="T45" fmla="*/ 0 h 6"/>
                  <a:gd name="T46" fmla="*/ 0 w 8"/>
                  <a:gd name="T47" fmla="*/ 1 h 6"/>
                  <a:gd name="T48" fmla="*/ 0 w 8"/>
                  <a:gd name="T49" fmla="*/ 2 h 6"/>
                  <a:gd name="T50" fmla="*/ 1 w 8"/>
                  <a:gd name="T5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" h="6"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1" y="5"/>
                      <a:pt x="2" y="5"/>
                      <a:pt x="2" y="6"/>
                    </a:cubicBezTo>
                    <a:cubicBezTo>
                      <a:pt x="2" y="6"/>
                      <a:pt x="2" y="6"/>
                      <a:pt x="3" y="6"/>
                    </a:cubicBezTo>
                    <a:cubicBezTo>
                      <a:pt x="3" y="6"/>
                      <a:pt x="3" y="6"/>
                      <a:pt x="4" y="6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4"/>
                    </a:cubicBezTo>
                    <a:cubicBezTo>
                      <a:pt x="6" y="4"/>
                      <a:pt x="6" y="4"/>
                      <a:pt x="7" y="4"/>
                    </a:cubicBezTo>
                    <a:cubicBezTo>
                      <a:pt x="7" y="3"/>
                      <a:pt x="7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6" y="2"/>
                      <a:pt x="5" y="2"/>
                      <a:pt x="4" y="2"/>
                    </a:cubicBezTo>
                    <a:cubicBezTo>
                      <a:pt x="3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563">
                <a:extLst>
                  <a:ext uri="{FF2B5EF4-FFF2-40B4-BE49-F238E27FC236}">
                    <a16:creationId xmlns:a16="http://schemas.microsoft.com/office/drawing/2014/main" id="{44C875B2-8095-4F34-BEC2-4316FE5396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368" y="2478770"/>
                <a:ext cx="7938" cy="1111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0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0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2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564">
                <a:extLst>
                  <a:ext uri="{FF2B5EF4-FFF2-40B4-BE49-F238E27FC236}">
                    <a16:creationId xmlns:a16="http://schemas.microsoft.com/office/drawing/2014/main" id="{9D8EC39F-A038-4D3F-AA78-030F25EF52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930" y="2478770"/>
                <a:ext cx="11113" cy="6350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  <a:gd name="T12" fmla="*/ 0 w 3"/>
                  <a:gd name="T13" fmla="*/ 1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1"/>
                      <a:pt x="2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565">
                <a:extLst>
                  <a:ext uri="{FF2B5EF4-FFF2-40B4-BE49-F238E27FC236}">
                    <a16:creationId xmlns:a16="http://schemas.microsoft.com/office/drawing/2014/main" id="{6E5E549A-E650-48CB-BC98-436E6E61A3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0243" y="2107295"/>
                <a:ext cx="11113" cy="6350"/>
              </a:xfrm>
              <a:custGeom>
                <a:avLst/>
                <a:gdLst>
                  <a:gd name="T0" fmla="*/ 2 w 3"/>
                  <a:gd name="T1" fmla="*/ 2 h 2"/>
                  <a:gd name="T2" fmla="*/ 2 w 3"/>
                  <a:gd name="T3" fmla="*/ 2 h 2"/>
                  <a:gd name="T4" fmla="*/ 3 w 3"/>
                  <a:gd name="T5" fmla="*/ 2 h 2"/>
                  <a:gd name="T6" fmla="*/ 2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566">
                <a:extLst>
                  <a:ext uri="{FF2B5EF4-FFF2-40B4-BE49-F238E27FC236}">
                    <a16:creationId xmlns:a16="http://schemas.microsoft.com/office/drawing/2014/main" id="{F8930646-71F1-4AD1-BBE4-3287678A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643" y="2200958"/>
                <a:ext cx="11113" cy="3175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1 h 1"/>
                  <a:gd name="T4" fmla="*/ 3 w 3"/>
                  <a:gd name="T5" fmla="*/ 0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  <a:gd name="T12" fmla="*/ 2 w 3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cubicBezTo>
                      <a:pt x="2" y="1"/>
                      <a:pt x="2" y="1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567">
                <a:extLst>
                  <a:ext uri="{FF2B5EF4-FFF2-40B4-BE49-F238E27FC236}">
                    <a16:creationId xmlns:a16="http://schemas.microsoft.com/office/drawing/2014/main" id="{49FD64DF-5C24-48D2-9A71-8BCD6C0E5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1355" y="2167620"/>
                <a:ext cx="3175" cy="7938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1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568">
                <a:extLst>
                  <a:ext uri="{FF2B5EF4-FFF2-40B4-BE49-F238E27FC236}">
                    <a16:creationId xmlns:a16="http://schemas.microsoft.com/office/drawing/2014/main" id="{D0B57A1A-5B57-4C90-9F0E-23B8AFA401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9368" y="2181908"/>
                <a:ext cx="6350" cy="1111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1 w 2"/>
                  <a:gd name="T5" fmla="*/ 3 h 3"/>
                  <a:gd name="T6" fmla="*/ 2 w 2"/>
                  <a:gd name="T7" fmla="*/ 3 h 3"/>
                  <a:gd name="T8" fmla="*/ 2 w 2"/>
                  <a:gd name="T9" fmla="*/ 2 h 3"/>
                  <a:gd name="T10" fmla="*/ 0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569">
                <a:extLst>
                  <a:ext uri="{FF2B5EF4-FFF2-40B4-BE49-F238E27FC236}">
                    <a16:creationId xmlns:a16="http://schemas.microsoft.com/office/drawing/2014/main" id="{FABB056E-1AC0-4B91-A8FE-5CCEE8385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6443" y="2388283"/>
                <a:ext cx="7938" cy="7938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570">
                <a:extLst>
                  <a:ext uri="{FF2B5EF4-FFF2-40B4-BE49-F238E27FC236}">
                    <a16:creationId xmlns:a16="http://schemas.microsoft.com/office/drawing/2014/main" id="{AB24C985-CD13-4538-A340-DAA8448A00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7705" y="2513695"/>
                <a:ext cx="7938" cy="4763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  <a:gd name="T12" fmla="*/ 2 w 2"/>
                  <a:gd name="T13" fmla="*/ 0 h 1"/>
                  <a:gd name="T14" fmla="*/ 1 w 2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571">
                <a:extLst>
                  <a:ext uri="{FF2B5EF4-FFF2-40B4-BE49-F238E27FC236}">
                    <a16:creationId xmlns:a16="http://schemas.microsoft.com/office/drawing/2014/main" id="{99BCFA5D-7F28-4E8E-959D-26B84A761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7730" y="2442258"/>
                <a:ext cx="6350" cy="3175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572">
                <a:extLst>
                  <a:ext uri="{FF2B5EF4-FFF2-40B4-BE49-F238E27FC236}">
                    <a16:creationId xmlns:a16="http://schemas.microsoft.com/office/drawing/2014/main" id="{78DFB709-74C2-4A46-AFFB-832C1D90F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9168" y="3282045"/>
                <a:ext cx="7938" cy="4763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0 w 2"/>
                  <a:gd name="T1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573">
                <a:extLst>
                  <a:ext uri="{FF2B5EF4-FFF2-40B4-BE49-F238E27FC236}">
                    <a16:creationId xmlns:a16="http://schemas.microsoft.com/office/drawing/2014/main" id="{F32EC487-65DF-4BDF-A66B-2405608B9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1955" y="2243820"/>
                <a:ext cx="4763" cy="7938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2 h 2"/>
                  <a:gd name="T10" fmla="*/ 1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574">
                <a:extLst>
                  <a:ext uri="{FF2B5EF4-FFF2-40B4-BE49-F238E27FC236}">
                    <a16:creationId xmlns:a16="http://schemas.microsoft.com/office/drawing/2014/main" id="{7280ADE3-0986-49BC-8409-3BC5FA1E9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3455" y="3018520"/>
                <a:ext cx="4763" cy="1111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1 h 3"/>
                  <a:gd name="T4" fmla="*/ 0 w 1"/>
                  <a:gd name="T5" fmla="*/ 2 h 3"/>
                  <a:gd name="T6" fmla="*/ 0 w 1"/>
                  <a:gd name="T7" fmla="*/ 3 h 3"/>
                  <a:gd name="T8" fmla="*/ 0 w 1"/>
                  <a:gd name="T9" fmla="*/ 3 h 3"/>
                  <a:gd name="T10" fmla="*/ 1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575">
                <a:extLst>
                  <a:ext uri="{FF2B5EF4-FFF2-40B4-BE49-F238E27FC236}">
                    <a16:creationId xmlns:a16="http://schemas.microsoft.com/office/drawing/2014/main" id="{CD1D230A-6E52-46B8-BBBE-767F496AD7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705" y="3066145"/>
                <a:ext cx="6350" cy="3175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  <a:gd name="T14" fmla="*/ 1 w 2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576">
                <a:extLst>
                  <a:ext uri="{FF2B5EF4-FFF2-40B4-BE49-F238E27FC236}">
                    <a16:creationId xmlns:a16="http://schemas.microsoft.com/office/drawing/2014/main" id="{679834C5-8F91-42FF-9DC8-47D69E7329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2093" y="2373995"/>
                <a:ext cx="11113" cy="6350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2 w 3"/>
                  <a:gd name="T5" fmla="*/ 2 h 2"/>
                  <a:gd name="T6" fmla="*/ 2 w 3"/>
                  <a:gd name="T7" fmla="*/ 1 h 2"/>
                  <a:gd name="T8" fmla="*/ 2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3" y="1"/>
                      <a:pt x="3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577">
                <a:extLst>
                  <a:ext uri="{FF2B5EF4-FFF2-40B4-BE49-F238E27FC236}">
                    <a16:creationId xmlns:a16="http://schemas.microsoft.com/office/drawing/2014/main" id="{51433C33-7098-42F9-9D97-BF759EC606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7805" y="2380345"/>
                <a:ext cx="19050" cy="15875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0 h 4"/>
                  <a:gd name="T4" fmla="*/ 2 w 5"/>
                  <a:gd name="T5" fmla="*/ 0 h 4"/>
                  <a:gd name="T6" fmla="*/ 2 w 5"/>
                  <a:gd name="T7" fmla="*/ 1 h 4"/>
                  <a:gd name="T8" fmla="*/ 2 w 5"/>
                  <a:gd name="T9" fmla="*/ 1 h 4"/>
                  <a:gd name="T10" fmla="*/ 0 w 5"/>
                  <a:gd name="T11" fmla="*/ 3 h 4"/>
                  <a:gd name="T12" fmla="*/ 0 w 5"/>
                  <a:gd name="T13" fmla="*/ 4 h 4"/>
                  <a:gd name="T14" fmla="*/ 0 w 5"/>
                  <a:gd name="T15" fmla="*/ 4 h 4"/>
                  <a:gd name="T16" fmla="*/ 1 w 5"/>
                  <a:gd name="T17" fmla="*/ 4 h 4"/>
                  <a:gd name="T18" fmla="*/ 4 w 5"/>
                  <a:gd name="T19" fmla="*/ 3 h 4"/>
                  <a:gd name="T20" fmla="*/ 5 w 5"/>
                  <a:gd name="T21" fmla="*/ 2 h 4"/>
                  <a:gd name="T22" fmla="*/ 5 w 5"/>
                  <a:gd name="T23" fmla="*/ 1 h 4"/>
                  <a:gd name="T24" fmla="*/ 5 w 5"/>
                  <a:gd name="T25" fmla="*/ 0 h 4"/>
                  <a:gd name="T26" fmla="*/ 4 w 5"/>
                  <a:gd name="T27" fmla="*/ 0 h 4"/>
                  <a:gd name="T28" fmla="*/ 4 w 5"/>
                  <a:gd name="T29" fmla="*/ 0 h 4"/>
                  <a:gd name="T30" fmla="*/ 4 w 5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0" y="1"/>
                      <a:pt x="0" y="1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3"/>
                      <a:pt x="4" y="3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578">
                <a:extLst>
                  <a:ext uri="{FF2B5EF4-FFF2-40B4-BE49-F238E27FC236}">
                    <a16:creationId xmlns:a16="http://schemas.microsoft.com/office/drawing/2014/main" id="{82BFF7B4-81CB-4481-B74E-E8394B00AC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0143" y="3434445"/>
                <a:ext cx="7938" cy="6350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0 w 2"/>
                  <a:gd name="T5" fmla="*/ 2 h 2"/>
                  <a:gd name="T6" fmla="*/ 1 w 2"/>
                  <a:gd name="T7" fmla="*/ 2 h 2"/>
                  <a:gd name="T8" fmla="*/ 1 w 2"/>
                  <a:gd name="T9" fmla="*/ 1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1"/>
                      <a:pt x="1" y="1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579">
                <a:extLst>
                  <a:ext uri="{FF2B5EF4-FFF2-40B4-BE49-F238E27FC236}">
                    <a16:creationId xmlns:a16="http://schemas.microsoft.com/office/drawing/2014/main" id="{81342800-F78D-49F7-BB3A-553C7A052D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130" y="2893108"/>
                <a:ext cx="7938" cy="7938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580">
                <a:extLst>
                  <a:ext uri="{FF2B5EF4-FFF2-40B4-BE49-F238E27FC236}">
                    <a16:creationId xmlns:a16="http://schemas.microsoft.com/office/drawing/2014/main" id="{8F6A1FDE-2332-4340-8B8B-0A6B254A8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030" y="2104120"/>
                <a:ext cx="6350" cy="6350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581">
                <a:extLst>
                  <a:ext uri="{FF2B5EF4-FFF2-40B4-BE49-F238E27FC236}">
                    <a16:creationId xmlns:a16="http://schemas.microsoft.com/office/drawing/2014/main" id="{C8F9CCAA-A404-47D0-94F3-D2092A602E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7030" y="2878820"/>
                <a:ext cx="6350" cy="6350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1 h 2"/>
                  <a:gd name="T10" fmla="*/ 2 w 2"/>
                  <a:gd name="T11" fmla="*/ 1 h 2"/>
                  <a:gd name="T12" fmla="*/ 1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582">
                <a:extLst>
                  <a:ext uri="{FF2B5EF4-FFF2-40B4-BE49-F238E27FC236}">
                    <a16:creationId xmlns:a16="http://schemas.microsoft.com/office/drawing/2014/main" id="{9546571E-1A4D-4D7C-AD26-05E983ABB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1843" y="2305733"/>
                <a:ext cx="6350" cy="6350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1 h 2"/>
                  <a:gd name="T4" fmla="*/ 0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  <a:gd name="T14" fmla="*/ 2 w 2"/>
                  <a:gd name="T15" fmla="*/ 1 h 2"/>
                  <a:gd name="T16" fmla="*/ 2 w 2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2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583">
                <a:extLst>
                  <a:ext uri="{FF2B5EF4-FFF2-40B4-BE49-F238E27FC236}">
                    <a16:creationId xmlns:a16="http://schemas.microsoft.com/office/drawing/2014/main" id="{F8E7A474-5D8A-41DD-B4B8-501F7867C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9993" y="3094720"/>
                <a:ext cx="6350" cy="7938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584">
                <a:extLst>
                  <a:ext uri="{FF2B5EF4-FFF2-40B4-BE49-F238E27FC236}">
                    <a16:creationId xmlns:a16="http://schemas.microsoft.com/office/drawing/2014/main" id="{45540C9E-4FA8-4A84-96F8-D9A3DE26C7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068" y="2331133"/>
                <a:ext cx="6350" cy="3175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585">
                <a:extLst>
                  <a:ext uri="{FF2B5EF4-FFF2-40B4-BE49-F238E27FC236}">
                    <a16:creationId xmlns:a16="http://schemas.microsoft.com/office/drawing/2014/main" id="{1E934A69-A732-4E49-A7B5-2FB8CE8CE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8718" y="3043920"/>
                <a:ext cx="7938" cy="7938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1 w 2"/>
                  <a:gd name="T11" fmla="*/ 0 h 2"/>
                  <a:gd name="T12" fmla="*/ 1 w 2"/>
                  <a:gd name="T13" fmla="*/ 0 h 2"/>
                  <a:gd name="T14" fmla="*/ 0 w 2"/>
                  <a:gd name="T15" fmla="*/ 0 h 2"/>
                  <a:gd name="T16" fmla="*/ 2 w 2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586">
                <a:extLst>
                  <a:ext uri="{FF2B5EF4-FFF2-40B4-BE49-F238E27FC236}">
                    <a16:creationId xmlns:a16="http://schemas.microsoft.com/office/drawing/2014/main" id="{C6D0FC68-603F-406B-87A3-FFD557AB0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4630" y="2124758"/>
                <a:ext cx="6350" cy="3175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  <a:gd name="T12" fmla="*/ 2 w 2"/>
                  <a:gd name="T13" fmla="*/ 0 h 1"/>
                  <a:gd name="T14" fmla="*/ 1 w 2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Oval 587">
                <a:extLst>
                  <a:ext uri="{FF2B5EF4-FFF2-40B4-BE49-F238E27FC236}">
                    <a16:creationId xmlns:a16="http://schemas.microsoft.com/office/drawing/2014/main" id="{9CD65AEA-C0E6-4B2B-BE57-16EFB54451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0980" y="21279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588">
                <a:extLst>
                  <a:ext uri="{FF2B5EF4-FFF2-40B4-BE49-F238E27FC236}">
                    <a16:creationId xmlns:a16="http://schemas.microsoft.com/office/drawing/2014/main" id="{AEEA6AD2-4AB2-45D0-AB5D-D5DA07DAA4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9580" y="2146983"/>
                <a:ext cx="7938" cy="6350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2 w 2"/>
                  <a:gd name="T5" fmla="*/ 0 h 2"/>
                  <a:gd name="T6" fmla="*/ 2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589">
                <a:extLst>
                  <a:ext uri="{FF2B5EF4-FFF2-40B4-BE49-F238E27FC236}">
                    <a16:creationId xmlns:a16="http://schemas.microsoft.com/office/drawing/2014/main" id="{1FA10294-F3F3-421B-928E-16700CEEDC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9268" y="2107295"/>
                <a:ext cx="7938" cy="6350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1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Oval 590">
                <a:extLst>
                  <a:ext uri="{FF2B5EF4-FFF2-40B4-BE49-F238E27FC236}">
                    <a16:creationId xmlns:a16="http://schemas.microsoft.com/office/drawing/2014/main" id="{19572E4A-AE2C-48DD-9BFA-00DF41AF1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6618" y="321695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591">
                <a:extLst>
                  <a:ext uri="{FF2B5EF4-FFF2-40B4-BE49-F238E27FC236}">
                    <a16:creationId xmlns:a16="http://schemas.microsoft.com/office/drawing/2014/main" id="{1D38F950-E03C-4FA2-B89B-4CDF0CAF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8680" y="3216958"/>
                <a:ext cx="7938" cy="7938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Oval 592">
                <a:extLst>
                  <a:ext uri="{FF2B5EF4-FFF2-40B4-BE49-F238E27FC236}">
                    <a16:creationId xmlns:a16="http://schemas.microsoft.com/office/drawing/2014/main" id="{A4355D38-8FDE-4206-9CFA-842D753FE0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3443" y="322172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593">
                <a:extLst>
                  <a:ext uri="{FF2B5EF4-FFF2-40B4-BE49-F238E27FC236}">
                    <a16:creationId xmlns:a16="http://schemas.microsoft.com/office/drawing/2014/main" id="{38C774FB-52B7-4A5E-B401-573543E3A1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3305" y="2067608"/>
                <a:ext cx="3175" cy="3175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594">
                <a:extLst>
                  <a:ext uri="{FF2B5EF4-FFF2-40B4-BE49-F238E27FC236}">
                    <a16:creationId xmlns:a16="http://schemas.microsoft.com/office/drawing/2014/main" id="{40AAE5A8-F3A1-43B5-9FD7-29706E0812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2018" y="2989945"/>
                <a:ext cx="6350" cy="476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  <a:gd name="T12" fmla="*/ 0 w 2"/>
                  <a:gd name="T13" fmla="*/ 1 h 1"/>
                  <a:gd name="T14" fmla="*/ 1 w 2"/>
                  <a:gd name="T15" fmla="*/ 1 h 1"/>
                  <a:gd name="T16" fmla="*/ 1 w 2"/>
                  <a:gd name="T1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595">
                <a:extLst>
                  <a:ext uri="{FF2B5EF4-FFF2-40B4-BE49-F238E27FC236}">
                    <a16:creationId xmlns:a16="http://schemas.microsoft.com/office/drawing/2014/main" id="{7291A05D-4247-45C1-A5B5-661DB5E91F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2368" y="3048683"/>
                <a:ext cx="6350" cy="6350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1 h 2"/>
                  <a:gd name="T10" fmla="*/ 1 w 2"/>
                  <a:gd name="T11" fmla="*/ 1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596">
                <a:extLst>
                  <a:ext uri="{FF2B5EF4-FFF2-40B4-BE49-F238E27FC236}">
                    <a16:creationId xmlns:a16="http://schemas.microsoft.com/office/drawing/2014/main" id="{A95E485D-939B-4D5D-BBEF-090657A6F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5680" y="2572433"/>
                <a:ext cx="0" cy="3175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597">
                <a:extLst>
                  <a:ext uri="{FF2B5EF4-FFF2-40B4-BE49-F238E27FC236}">
                    <a16:creationId xmlns:a16="http://schemas.microsoft.com/office/drawing/2014/main" id="{30CF063C-1CBE-472A-94A7-5D61D672D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5680" y="2564495"/>
                <a:ext cx="3175" cy="7938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  <a:gd name="T10" fmla="*/ 1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598">
                <a:extLst>
                  <a:ext uri="{FF2B5EF4-FFF2-40B4-BE49-F238E27FC236}">
                    <a16:creationId xmlns:a16="http://schemas.microsoft.com/office/drawing/2014/main" id="{74E868ED-FC66-40AA-8173-22DD3F906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0343" y="2135870"/>
                <a:ext cx="6350" cy="7938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2 w 2"/>
                  <a:gd name="T7" fmla="*/ 1 h 2"/>
                  <a:gd name="T8" fmla="*/ 1 w 2"/>
                  <a:gd name="T9" fmla="*/ 1 h 2"/>
                  <a:gd name="T10" fmla="*/ 1 w 2"/>
                  <a:gd name="T11" fmla="*/ 1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Oval 599">
                <a:extLst>
                  <a:ext uri="{FF2B5EF4-FFF2-40B4-BE49-F238E27FC236}">
                    <a16:creationId xmlns:a16="http://schemas.microsoft.com/office/drawing/2014/main" id="{B2C402CD-6DD1-441F-8FD1-E3A078CA4D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3205" y="2132695"/>
                <a:ext cx="3175" cy="31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600">
                <a:extLst>
                  <a:ext uri="{FF2B5EF4-FFF2-40B4-BE49-F238E27FC236}">
                    <a16:creationId xmlns:a16="http://schemas.microsoft.com/office/drawing/2014/main" id="{52441A01-B01B-4A23-BBAB-429AC350E5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8818" y="2969308"/>
                <a:ext cx="4763" cy="3175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  <a:gd name="T10" fmla="*/ 1 w 1"/>
                  <a:gd name="T11" fmla="*/ 1 h 1"/>
                  <a:gd name="T12" fmla="*/ 0 w 1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601">
                <a:extLst>
                  <a:ext uri="{FF2B5EF4-FFF2-40B4-BE49-F238E27FC236}">
                    <a16:creationId xmlns:a16="http://schemas.microsoft.com/office/drawing/2014/main" id="{A4F969B1-D499-450B-B1D4-F5A1CCD3CB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1455" y="2132695"/>
                <a:ext cx="6350" cy="3175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Oval 602">
                <a:extLst>
                  <a:ext uri="{FF2B5EF4-FFF2-40B4-BE49-F238E27FC236}">
                    <a16:creationId xmlns:a16="http://schemas.microsoft.com/office/drawing/2014/main" id="{4832851E-8A3E-47C5-A195-656898984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7655" y="23565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603">
                <a:extLst>
                  <a:ext uri="{FF2B5EF4-FFF2-40B4-BE49-F238E27FC236}">
                    <a16:creationId xmlns:a16="http://schemas.microsoft.com/office/drawing/2014/main" id="{BB91FF84-B669-4D9B-835E-95F7E4F37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7905" y="2543858"/>
                <a:ext cx="3175" cy="3175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  <a:gd name="T12" fmla="*/ 0 w 1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Oval 604">
                <a:extLst>
                  <a:ext uri="{FF2B5EF4-FFF2-40B4-BE49-F238E27FC236}">
                    <a16:creationId xmlns:a16="http://schemas.microsoft.com/office/drawing/2014/main" id="{90248D96-E0AE-4E68-8988-A39ADFFC1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5705" y="248988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605">
                <a:extLst>
                  <a:ext uri="{FF2B5EF4-FFF2-40B4-BE49-F238E27FC236}">
                    <a16:creationId xmlns:a16="http://schemas.microsoft.com/office/drawing/2014/main" id="{76BA95D4-36CA-4B74-8F74-F84333917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705" y="2481945"/>
                <a:ext cx="3175" cy="7938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606">
                <a:extLst>
                  <a:ext uri="{FF2B5EF4-FFF2-40B4-BE49-F238E27FC236}">
                    <a16:creationId xmlns:a16="http://schemas.microsoft.com/office/drawing/2014/main" id="{50937F70-6C76-48E3-B5A9-B842F2397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5018" y="2997883"/>
                <a:ext cx="3175" cy="3175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1 h 1"/>
                  <a:gd name="T12" fmla="*/ 0 w 1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9" name="Group 288">
              <a:extLst>
                <a:ext uri="{FF2B5EF4-FFF2-40B4-BE49-F238E27FC236}">
                  <a16:creationId xmlns:a16="http://schemas.microsoft.com/office/drawing/2014/main" id="{DB48EA68-B620-4685-AA02-5AEBEEE6B771}"/>
                </a:ext>
              </a:extLst>
            </p:cNvPr>
            <p:cNvGrpSpPr/>
            <p:nvPr/>
          </p:nvGrpSpPr>
          <p:grpSpPr>
            <a:xfrm>
              <a:off x="1064922" y="4829193"/>
              <a:ext cx="3264126" cy="1224246"/>
              <a:chOff x="770845" y="4388292"/>
              <a:chExt cx="3264126" cy="1224246"/>
            </a:xfrm>
          </p:grpSpPr>
          <p:sp>
            <p:nvSpPr>
              <p:cNvPr id="290" name="TextBox 289">
                <a:extLst>
                  <a:ext uri="{FF2B5EF4-FFF2-40B4-BE49-F238E27FC236}">
                    <a16:creationId xmlns:a16="http://schemas.microsoft.com/office/drawing/2014/main" id="{B86CFD65-9D99-4070-860C-16A21FCC49DC}"/>
                  </a:ext>
                </a:extLst>
              </p:cNvPr>
              <p:cNvSpPr txBox="1"/>
              <p:nvPr/>
            </p:nvSpPr>
            <p:spPr>
              <a:xfrm>
                <a:off x="770845" y="4388292"/>
                <a:ext cx="164147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AUSTRALIA</a:t>
                </a:r>
              </a:p>
            </p:txBody>
          </p:sp>
          <p:sp>
            <p:nvSpPr>
              <p:cNvPr id="291" name="Rectangle 17">
                <a:extLst>
                  <a:ext uri="{FF2B5EF4-FFF2-40B4-BE49-F238E27FC236}">
                    <a16:creationId xmlns:a16="http://schemas.microsoft.com/office/drawing/2014/main" id="{FC0B46BC-CA8E-4CF5-B9DF-F8FBC99B4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199" y="4688714"/>
                <a:ext cx="3196772" cy="923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professionalism and reliability. By using simple alignments have to connect.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46A07704-F05C-480C-AEFE-5F1FE58E2BDE}"/>
              </a:ext>
            </a:extLst>
          </p:cNvPr>
          <p:cNvPicPr>
            <a:picLocks noGrp="1" noChangeAspect="1"/>
          </p:cNvPicPr>
          <p:nvPr>
            <p:ph type="pic" sz="quarter" idx="4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32" b="2313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30" name="Subtitle 29">
            <a:extLst>
              <a:ext uri="{FF2B5EF4-FFF2-40B4-BE49-F238E27FC236}">
                <a16:creationId xmlns:a16="http://schemas.microsoft.com/office/drawing/2014/main" id="{7BEB6E93-8B06-4D67-BE7E-D587A9DC56A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C1BBC79-7CEB-41CE-BF00-D8A432B244EA}"/>
              </a:ext>
            </a:extLst>
          </p:cNvPr>
          <p:cNvSpPr/>
          <p:nvPr/>
        </p:nvSpPr>
        <p:spPr>
          <a:xfrm>
            <a:off x="2176227" y="5129021"/>
            <a:ext cx="7839547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5546</TotalTime>
  <Words>385</Words>
  <Application>Microsoft Office PowerPoint</Application>
  <PresentationFormat>Widescreen</PresentationFormat>
  <Paragraphs>83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About us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782</cp:revision>
  <dcterms:created xsi:type="dcterms:W3CDTF">2017-07-18T09:08:44Z</dcterms:created>
  <dcterms:modified xsi:type="dcterms:W3CDTF">2017-08-18T08:17:57Z</dcterms:modified>
</cp:coreProperties>
</file>